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c36eab424d_0_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c36eab424d_0_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c36eab424d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c36eab424d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c36eab424d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c36eab424d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c36eab424d_0_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Google Shape;73;gc36eab424d_0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c36eab424d_0_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Google Shape;78;gc36eab424d_0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c36eab424d_0_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c36eab424d_0_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c36eab424d_0_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c36eab424d_0_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c36eab424d_0_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Google Shape;93;gc36eab424d_0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c36eab424d_0_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Google Shape;98;gc36eab424d_0_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c36eab424d_0_4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gc36eab424d_0_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6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9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8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5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8.xml"/><Relationship Id="rId3" Type="http://schemas.openxmlformats.org/officeDocument/2006/relationships/hyperlink" Target="http://drive.google.com/file/d/1r8hZlV64oXn-Z0xG70JyfBgzT5M8vjQx/view" TargetMode="External"/><Relationship Id="rId4" Type="http://schemas.openxmlformats.org/officeDocument/2006/relationships/image" Target="../media/image1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7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3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0" y="2058600"/>
            <a:ext cx="8520600" cy="1026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Conceptual Preview</a:t>
            </a:r>
            <a:endParaRPr/>
          </a:p>
        </p:txBody>
      </p:sp>
      <p:sp>
        <p:nvSpPr>
          <p:cNvPr id="55" name="Google Shape;55;p13"/>
          <p:cNvSpPr txBox="1"/>
          <p:nvPr>
            <p:ph type="ctrTitle"/>
          </p:nvPr>
        </p:nvSpPr>
        <p:spPr>
          <a:xfrm>
            <a:off x="2756100" y="4497000"/>
            <a:ext cx="3631800" cy="43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-GB" sz="2280"/>
              <a:t>BSI - 2021</a:t>
            </a:r>
            <a:endParaRPr sz="228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Google Shape;60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Google Shape;65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825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" name="Google Shape;70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35547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" name="Google Shape;75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825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" name="Google Shape;80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825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" name="Google Shape;85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2387"/>
            <a:ext cx="9144000" cy="514826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" name="Google Shape;90;p20" title="Comp 1.mp4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638300" y="371475"/>
            <a:ext cx="5867400" cy="4400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" name="Google Shape;95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35547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Google Shape;100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82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3"/>
          <p:cNvSpPr txBox="1"/>
          <p:nvPr/>
        </p:nvSpPr>
        <p:spPr>
          <a:xfrm>
            <a:off x="1504950" y="2371650"/>
            <a:ext cx="65673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I’ll need to take a look at typography tomorrow with a fresh eye, so tbc.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