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D8138-5882-4794-A07F-517622991D5C}" v="3" dt="2022-02-16T20:52:05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McLean" userId="49a3193b-095c-4989-88f0-433768d18467" providerId="ADAL" clId="{548D8138-5882-4794-A07F-517622991D5C}"/>
    <pc:docChg chg="modSld">
      <pc:chgData name="Scott McLean" userId="49a3193b-095c-4989-88f0-433768d18467" providerId="ADAL" clId="{548D8138-5882-4794-A07F-517622991D5C}" dt="2022-02-16T20:52:05.046" v="2" actId="767"/>
      <pc:docMkLst>
        <pc:docMk/>
      </pc:docMkLst>
      <pc:sldChg chg="addSp modSp">
        <pc:chgData name="Scott McLean" userId="49a3193b-095c-4989-88f0-433768d18467" providerId="ADAL" clId="{548D8138-5882-4794-A07F-517622991D5C}" dt="2022-02-16T20:52:05.046" v="2" actId="767"/>
        <pc:sldMkLst>
          <pc:docMk/>
          <pc:sldMk cId="2660647732" sldId="256"/>
        </pc:sldMkLst>
        <pc:spChg chg="add mod">
          <ac:chgData name="Scott McLean" userId="49a3193b-095c-4989-88f0-433768d18467" providerId="ADAL" clId="{548D8138-5882-4794-A07F-517622991D5C}" dt="2022-02-16T20:41:59.124" v="0" actId="767"/>
          <ac:spMkLst>
            <pc:docMk/>
            <pc:sldMk cId="2660647732" sldId="256"/>
            <ac:spMk id="20" creationId="{BEA3CCEF-DBF4-45CC-89F5-6B0C7C83B870}"/>
          </ac:spMkLst>
        </pc:spChg>
        <pc:spChg chg="add mod">
          <ac:chgData name="Scott McLean" userId="49a3193b-095c-4989-88f0-433768d18467" providerId="ADAL" clId="{548D8138-5882-4794-A07F-517622991D5C}" dt="2022-02-16T20:49:00.787" v="1" actId="767"/>
          <ac:spMkLst>
            <pc:docMk/>
            <pc:sldMk cId="2660647732" sldId="256"/>
            <ac:spMk id="25" creationId="{9DAA0B40-6A09-4EC1-8FD8-3363DD321607}"/>
          </ac:spMkLst>
        </pc:spChg>
        <pc:spChg chg="add mod">
          <ac:chgData name="Scott McLean" userId="49a3193b-095c-4989-88f0-433768d18467" providerId="ADAL" clId="{548D8138-5882-4794-A07F-517622991D5C}" dt="2022-02-16T20:52:05.046" v="2" actId="767"/>
          <ac:spMkLst>
            <pc:docMk/>
            <pc:sldMk cId="2660647732" sldId="256"/>
            <ac:spMk id="26" creationId="{F6ED11C8-4119-4320-8123-954D873948C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97D0A-0E92-404B-9FF2-41DC71672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AD9592-65BE-4997-ABAC-295882D36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5C5AD-9A18-47A9-ABC3-B785E17E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F663E-CB63-4330-9FC7-A06A04A14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ABA1A-7299-4257-8E4B-CC209AE0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5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A92A-D0E5-45E0-BD1C-E0A67149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D3590-C119-4D3F-A9B2-49A3880E1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55A0C-99D8-4BFA-ACD7-64B710EBB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27D51-58B8-468B-A5B2-9448251B8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6D3AC-4BA9-4B2A-BA2F-FD6BF327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98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021209-4800-49D7-86CA-AB775FCD82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34F9E7-2540-4F84-97B6-D23E8E71B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7512E-F807-4C8E-805F-19C1FBE82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C072F-77C3-4BB4-80DB-E4034C05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914C8-F09C-42B6-B16C-9CA095488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1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6392C-490B-4988-9248-E81892E9D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29450-3199-4ABF-8CB3-906800101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89395-ABE2-46EF-99C4-C65752A24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36CF6-A953-4730-9E7A-E0B54959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81255-4DCD-4AB1-80CB-C7247C2C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7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EB76B-3EB3-4E82-A63F-2565E7271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23A55-93BF-467E-AFF5-61AFB04CD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11AE3-6364-4879-A0C0-5A6340E1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82190-063E-4FEA-842D-4F8774C8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8F4AC-1CAD-4F47-9C96-6B9588A8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52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65252-C3A0-4882-8EFA-B305A4E94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0A8C4-D745-4DA0-A7EA-CF098CDB0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69FE0-FE1F-422C-8B62-640DA5EB6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3EDD9-871E-44EB-BB6D-F669FCFBC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517A5-6145-488A-AECF-2C8848B23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1F9C1-D1FD-442D-A616-F37BDE0B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9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7163D-9040-441A-AAD8-C8CDF43C5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7607F8-ECEB-42D8-92F9-F24480C67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64257-EBCE-4EFF-95CE-B1271D7CF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7E1D12-7E18-49DC-9FA7-AB2C9C0D4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9B8DC1-A815-4DF3-9F42-FDD2C85E8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5E416-858C-4CDC-B82A-BF86EE93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1187C8-806A-4A47-B1E5-CA18881A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4E535-34CF-4925-8139-6478679BD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842E-712F-42C9-B385-300F20740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0C5769-9182-4623-9BE6-AC634ECB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C822D-8721-434C-9102-B27088B5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2B3885-5BAB-49E3-B976-3E618832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8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636A46-2FC2-4436-98E5-A42F70D8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F50D5B-488D-487F-A989-60089B6AA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9D2118-C4B5-4AD8-A33E-E0AC69749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0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68F71-2AFB-4976-A954-4DBCED978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61C89-FB1A-44B2-BFAA-587F7A59A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0F950C-0B4B-4A62-B5BC-4815DC949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425CF-EA74-477E-B3B8-97C491F0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E16DA-E62B-44F8-92E6-6F4EDED8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8F984-B83B-466B-B4DD-7BEB95AA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6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DE3DF-23DE-4769-8736-3679A535F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A1647F-3FE3-4CE0-BBD1-43EB251CF9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CBB65-505F-4050-B164-C5FEB2376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3F32D-73A0-4C21-8967-D3E26942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EC7E2-1F10-401A-907F-243FA091A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14B62-E2AB-47C6-8416-EB216B237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91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1C46C-2C1D-4534-8AE3-3D470EFFC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FDF5A-DFB0-4D6B-AEAA-22EC69B88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1A205-7023-4F26-BBFC-1BD109C4C2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64FFD-57E5-4CDC-AFF5-EEA8AFB58565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4B2E0-8CF8-4835-B4B0-655C3F9A1F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C3ED6-7B44-4B11-B24E-696163AE1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92C67-6D83-4348-8423-562E2CC85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3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4885A7-3F75-40D8-BDA6-A5C92358B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362" y="1376520"/>
            <a:ext cx="3626409" cy="3799784"/>
          </a:xfrm>
          <a:prstGeom prst="rect">
            <a:avLst/>
          </a:prstGeom>
        </p:spPr>
      </p:pic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E2515204-31F3-488F-8B15-239F847A7D67}"/>
              </a:ext>
            </a:extLst>
          </p:cNvPr>
          <p:cNvSpPr/>
          <p:nvPr/>
        </p:nvSpPr>
        <p:spPr>
          <a:xfrm>
            <a:off x="3517640" y="643479"/>
            <a:ext cx="5327779" cy="5571041"/>
          </a:xfrm>
          <a:prstGeom prst="flowChartConnector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7719D937-E63F-4A71-8DF5-5906E68B5DE9}"/>
              </a:ext>
            </a:extLst>
          </p:cNvPr>
          <p:cNvSpPr/>
          <p:nvPr/>
        </p:nvSpPr>
        <p:spPr>
          <a:xfrm>
            <a:off x="3850930" y="991987"/>
            <a:ext cx="4661197" cy="4874023"/>
          </a:xfrm>
          <a:prstGeom prst="flowChartConnector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E95FE5-B03F-4852-8BFE-00B325378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2245" y="2565862"/>
            <a:ext cx="1148113" cy="8169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D8037B-5EE7-49EE-8FFB-6F629782D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438624" y="3322837"/>
            <a:ext cx="1148112" cy="8169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5CC3BD0-30D0-4DCB-A06A-81C6A8958270}"/>
              </a:ext>
            </a:extLst>
          </p:cNvPr>
          <p:cNvSpPr txBox="1"/>
          <p:nvPr/>
        </p:nvSpPr>
        <p:spPr>
          <a:xfrm>
            <a:off x="401214" y="279918"/>
            <a:ext cx="3116424" cy="203132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Solid infantry blue fill between</a:t>
            </a:r>
          </a:p>
          <a:p>
            <a:r>
              <a:rPr lang="en-US" dirty="0"/>
              <a:t>Rings. Black Text inside ring in circular format. “ MIDWEST CREATIONS” across the top. “CUSTOM FURNITURE AND DÉCOR” across the bottom. All font to match the ‘M’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30C51AD-BE05-4C81-BBFD-C3F65247AC06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3517638" y="1295581"/>
            <a:ext cx="926933" cy="23463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7F41E759-CADB-4B7E-AB5B-4A3A2F9C30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9301" y="4645810"/>
            <a:ext cx="667468" cy="44762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EA3CCEF-DBF4-45CC-89F5-6B0C7C83B870}"/>
              </a:ext>
            </a:extLst>
          </p:cNvPr>
          <p:cNvSpPr txBox="1"/>
          <p:nvPr/>
        </p:nvSpPr>
        <p:spPr>
          <a:xfrm>
            <a:off x="186607" y="5289459"/>
            <a:ext cx="3331031" cy="9233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“Veteran Owned &amp; Operated” Arched up and around crossed rifles.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77CD6A0-3B2E-46AF-A304-2C5DE22E2504}"/>
              </a:ext>
            </a:extLst>
          </p:cNvPr>
          <p:cNvCxnSpPr>
            <a:cxnSpLocks/>
          </p:cNvCxnSpPr>
          <p:nvPr/>
        </p:nvCxnSpPr>
        <p:spPr>
          <a:xfrm flipV="1">
            <a:off x="3517638" y="4637314"/>
            <a:ext cx="2138461" cy="65214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DAA0B40-6A09-4EC1-8FD8-3363DD321607}"/>
              </a:ext>
            </a:extLst>
          </p:cNvPr>
          <p:cNvSpPr txBox="1"/>
          <p:nvPr/>
        </p:nvSpPr>
        <p:spPr>
          <a:xfrm>
            <a:off x="5366588" y="5233663"/>
            <a:ext cx="1782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JOHN 15:13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6ED11C8-4119-4320-8123-954D873948C6}"/>
              </a:ext>
            </a:extLst>
          </p:cNvPr>
          <p:cNvSpPr txBox="1"/>
          <p:nvPr/>
        </p:nvSpPr>
        <p:spPr>
          <a:xfrm>
            <a:off x="8229600" y="643477"/>
            <a:ext cx="38788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 would like the ‘M’ and the ‘W’ to have</a:t>
            </a:r>
          </a:p>
          <a:p>
            <a:r>
              <a:rPr lang="en-US" dirty="0"/>
              <a:t>The leg of ‘M’ centered in ‘W’ and left </a:t>
            </a:r>
          </a:p>
          <a:p>
            <a:r>
              <a:rPr lang="en-US" dirty="0"/>
              <a:t>Arm of ‘W’ centered and tucked in ‘M’</a:t>
            </a:r>
          </a:p>
        </p:txBody>
      </p:sp>
    </p:spTree>
    <p:extLst>
      <p:ext uri="{BB962C8B-B14F-4D97-AF65-F5344CB8AC3E}">
        <p14:creationId xmlns:p14="http://schemas.microsoft.com/office/powerpoint/2010/main" val="266064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McLean</dc:creator>
  <cp:lastModifiedBy>Scott McLean</cp:lastModifiedBy>
  <cp:revision>1</cp:revision>
  <dcterms:created xsi:type="dcterms:W3CDTF">2022-02-16T19:48:13Z</dcterms:created>
  <dcterms:modified xsi:type="dcterms:W3CDTF">2022-02-16T20:54:15Z</dcterms:modified>
</cp:coreProperties>
</file>