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02" d="100"/>
          <a:sy n="102" d="100"/>
        </p:scale>
        <p:origin x="138" y="2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DC0E9-BEBA-4E68-A907-A6C125EE81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8DFA74-72F4-40AB-9AA4-A3F7AAAF23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20736F-6A81-4219-98D7-74CEF50A6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2436A-5456-4976-B9D6-FF09F6B6067D}" type="datetimeFigureOut">
              <a:rPr lang="en-US" smtClean="0"/>
              <a:t>2/10/2022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D7C7F9-6B07-4712-86A5-BD2F7857D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515B37-9DFD-435C-AF23-BCC961CB0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3C6DD-CF6B-4A81-89E9-490D3CCDC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743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B354C-A02D-438E-A493-AE77C912B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6A0F6D-C03A-457D-B1A1-0245247FDA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E75928-9585-426E-85BE-C8B3B78FA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2436A-5456-4976-B9D6-FF09F6B6067D}" type="datetimeFigureOut">
              <a:rPr lang="en-US" smtClean="0"/>
              <a:t>2/10/2022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F8767E-122C-41A9-BAE3-43EFC0D0C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8B49F4-1833-4684-B0EC-C6971605F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3C6DD-CF6B-4A81-89E9-490D3CCDC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519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C0B83-8A0F-4B7C-9BFE-746F22123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59DAF6-D297-40EF-922C-58A32A41B2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263FF8-23C1-4125-AAAB-880611281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2436A-5456-4976-B9D6-FF09F6B6067D}" type="datetimeFigureOut">
              <a:rPr lang="en-US" smtClean="0"/>
              <a:t>2/10/2022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ADFC7C-4A22-4797-A804-7AF1D934E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DDB219-E104-4F23-9795-A0793F980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3C6DD-CF6B-4A81-89E9-490D3CCDC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13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71478-7501-4493-843A-C4EFEB228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24130C-1B2B-4BB0-BC1E-84ABC507B2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5A7D8E-DF81-4BC3-A531-84AFE61C0A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95F90C-1657-4826-92DA-61EDC2026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2436A-5456-4976-B9D6-FF09F6B6067D}" type="datetimeFigureOut">
              <a:rPr lang="en-US" smtClean="0"/>
              <a:t>2/10/2022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EEF9C2-1A55-401E-A986-309E3EF6C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D76377-D579-43E6-AAB2-621EFEF84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3C6DD-CF6B-4A81-89E9-490D3CCDC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77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DACC4-B46E-4A36-A246-AAF67D54E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173863-C6BA-4C91-9F97-585D0CBAE3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329A01-78DE-4724-A64E-78CEDF99AE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BD19B6-32BB-444A-836A-1BFEFEB96F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CA5A73-4180-468A-816F-70808213C3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3A406B1-F570-47F6-BF27-7D8D4B5E8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2436A-5456-4976-B9D6-FF09F6B6067D}" type="datetimeFigureOut">
              <a:rPr lang="en-US" smtClean="0"/>
              <a:t>2/10/2022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CE7857-1A2C-4F01-BE30-0576F775B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78E3A2-69C8-48C9-8970-8573277B1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3C6DD-CF6B-4A81-89E9-490D3CCDC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692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9D65A-320F-4750-82DC-1046741CD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82572F-307C-421D-A359-5739349EE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2436A-5456-4976-B9D6-FF09F6B6067D}" type="datetimeFigureOut">
              <a:rPr lang="en-US" smtClean="0"/>
              <a:t>2/10/2022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361FEA-A65A-4CE5-8A62-7F01D4E5E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585AF3-889A-413B-84B5-D1F0E263B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3C6DD-CF6B-4A81-89E9-490D3CCDC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689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16B763-BB71-4523-993C-2F71695DB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2436A-5456-4976-B9D6-FF09F6B6067D}" type="datetimeFigureOut">
              <a:rPr lang="en-US" smtClean="0"/>
              <a:t>2/10/2022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70FF10-5FAA-48E6-B516-03119E2B9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F1746C-1A51-489A-A001-D5A57C8D1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3C6DD-CF6B-4A81-89E9-490D3CCDC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495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5A285-E88A-4AD2-A2B8-02696D3F5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D97CC2-4A56-4ED0-9094-E6667A04FD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C6C41C-06AF-43FB-938B-BA983EE9BE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DFB2CD-795C-4331-BD86-F982BE477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2436A-5456-4976-B9D6-FF09F6B6067D}" type="datetimeFigureOut">
              <a:rPr lang="en-US" smtClean="0"/>
              <a:t>2/10/2022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252828-5A10-4FAC-9DA9-EAC890C5E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78C3C7-E1D3-4EE1-AB1E-84ABD8457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3C6DD-CF6B-4A81-89E9-490D3CCDC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805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C7F4C-D789-4128-BCE5-F9189C3B0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6307B4-94BF-4F70-B9B8-99EB235216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6FCCD0-8AAC-4BDF-9C90-49E7BAA019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FD76BD-0842-4379-B6EC-8AB7E5382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2436A-5456-4976-B9D6-FF09F6B6067D}" type="datetimeFigureOut">
              <a:rPr lang="en-US" smtClean="0"/>
              <a:t>2/10/2022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479963-5624-4CF8-9174-895A1F63F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8C3AA2-ECA8-4AA6-BDFB-742D2E189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3C6DD-CF6B-4A81-89E9-490D3CCDC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183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EE24A-27BB-4F92-9413-4E28AF74C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C81835-4C1F-4A87-9E64-89914294C3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65858-A154-483B-998D-0210A0632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2436A-5456-4976-B9D6-FF09F6B6067D}" type="datetimeFigureOut">
              <a:rPr lang="en-US" smtClean="0"/>
              <a:t>2/10/2022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39330-C933-4D4C-870E-3C7A9DB99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C28DC7-846B-47AD-A4F1-81785C2B8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3C6DD-CF6B-4A81-89E9-490D3CCDC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705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F43A17-7E1A-4C83-BA24-B1D4AB0186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C551D4-9D39-44D3-881E-EFAB8C0719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87BA8B-62A2-44B4-A437-6B863548F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2436A-5456-4976-B9D6-FF09F6B6067D}" type="datetimeFigureOut">
              <a:rPr lang="en-US" smtClean="0"/>
              <a:t>2/10/2022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BE17C0-EBD2-4F1D-9696-9A4F37A91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9AC579-FDE9-4F23-9F49-8710E7DFB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3C6DD-CF6B-4A81-89E9-490D3CCDC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765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05554C9-9CCA-49B9-B680-31B1C0FC0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4518E7-4F8E-45EC-B166-F9088E5815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10BCD1-89D4-4883-B6EA-0BCA3C54A1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22436A-5456-4976-B9D6-FF09F6B6067D}" type="datetimeFigureOut">
              <a:rPr lang="en-US" smtClean="0"/>
              <a:t>2/10/2022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D2AD3F-60E8-4D88-AEC0-BACD135A3C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A083F4-BD56-4109-A29A-DE0CC11309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03C6DD-CF6B-4A81-89E9-490D3CCDC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180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52253-53F4-473F-A5B4-725BA8ED5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Booth Design – Production Specifications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7AD701-3085-42FB-969F-4E1D51AFC0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Image resolution must be 300 dpi or higher.</a:t>
            </a:r>
          </a:p>
          <a:p>
            <a:r>
              <a:rPr lang="en-US" dirty="0"/>
              <a:t>Color must be represented in CMYK values.</a:t>
            </a:r>
          </a:p>
          <a:p>
            <a:r>
              <a:rPr lang="en-US" dirty="0"/>
              <a:t>All text must be vector </a:t>
            </a:r>
          </a:p>
          <a:p>
            <a:r>
              <a:rPr lang="en-US" dirty="0"/>
              <a:t>Fonts must be embedded or converted to outline.</a:t>
            </a:r>
          </a:p>
        </p:txBody>
      </p:sp>
    </p:spTree>
    <p:extLst>
      <p:ext uri="{BB962C8B-B14F-4D97-AF65-F5344CB8AC3E}">
        <p14:creationId xmlns:p14="http://schemas.microsoft.com/office/powerpoint/2010/main" val="39454722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36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Booth Design – Production Specifications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Booth Design – Production Specifications</dc:title>
  <dc:creator>Betsy Bowers</dc:creator>
  <cp:lastModifiedBy>Betsy Bowers</cp:lastModifiedBy>
  <cp:revision>1</cp:revision>
  <dcterms:created xsi:type="dcterms:W3CDTF">2022-02-10T17:18:28Z</dcterms:created>
  <dcterms:modified xsi:type="dcterms:W3CDTF">2022-02-10T17:24:01Z</dcterms:modified>
</cp:coreProperties>
</file>