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ABF7-E4CE-44D1-AC8B-0AEFB1007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B33D6-32B6-4A3B-8D33-39C18A347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B97A7-28C4-4FD4-8D4D-7429F2B3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D2B-810E-40CF-AFD3-A3BFD579491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C21B1-6907-45F3-9EAC-BBF1F2C0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3036F-9FCD-4479-BF62-9418D914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8A50-3716-408E-ACFA-1C42F943E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6B2E-8754-4848-8C32-EF4D7678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E63A6-7E32-4832-BBC9-03A7EDD7F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05B97-B013-44A0-B556-B3F174FD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D2B-810E-40CF-AFD3-A3BFD579491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35F38-B0B4-4762-891C-B4A506B1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36455-B67D-4367-A617-BBD5E766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8A50-3716-408E-ACFA-1C42F943E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3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AD5481-3FF0-478D-AE94-018A2EF0C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B6927-254D-4140-B793-9632150A2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FA703-DF42-4468-8C07-ADE9E1A3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D2B-810E-40CF-AFD3-A3BFD579491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D9717-196C-4912-9FD2-C147C2B7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019D5-F6D4-4CFB-B939-31EF60FE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8A50-3716-408E-ACFA-1C42F943E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3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E9714-06FC-40B4-B1EB-747EF0A5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77186-DDC2-424F-BE3E-748FC50C1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E3BC7-8BD2-4F64-A941-D7125477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D2B-810E-40CF-AFD3-A3BFD579491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9303-B37E-4CCA-A785-0C5A6DBD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A495D-E4EA-482D-BC5E-7645DBAB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8A50-3716-408E-ACFA-1C42F943E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3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0734-0D3E-4EEB-8868-37214F9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BCA2B-447F-41E3-AB68-F09FC9563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1E351-36C2-47EE-A674-C486212DE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D2B-810E-40CF-AFD3-A3BFD579491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18483-3E1B-4639-B6B4-421EBE99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331B9-A279-4A01-A3E9-136E01B8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8A50-3716-408E-ACFA-1C42F943E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9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14A9-0388-4342-A6D1-A8C7F539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72629-1914-43E1-9B74-7DD4F8302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6A5F4-8CD8-4F8A-8306-1C8FFFEB5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9482C-1CEE-42E6-A02A-7A3744B7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D2B-810E-40CF-AFD3-A3BFD579491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86178-C0DB-41B1-8F1F-CA2D84A5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EC685-301E-417E-98B4-18A5AD4E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8A50-3716-408E-ACFA-1C42F943E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0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C0B7-42F9-404F-A9E0-8D2FA83DF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D8EB8-5C4A-42DD-A55E-63F84376B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B1101-36C0-4970-8B68-3A45960AB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FE4A3-DB49-4267-A748-14853808B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083B7-5AC5-4030-934F-CA82C650B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F17BA-5B90-4128-9C3E-CE2F22D0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D2B-810E-40CF-AFD3-A3BFD579491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AF836-45EE-4FC8-BEE5-F84B2CD2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48D179-FF8E-4A0B-BA2F-B9B3EDC8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8A50-3716-408E-ACFA-1C42F943E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2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E6C2-CFEE-4B8E-AC59-1365B2EC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6238D0-C875-468E-BBAE-0626AB88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D2B-810E-40CF-AFD3-A3BFD579491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43C25-BEF1-4E17-A61F-E8B785EB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9FA60-A3AE-4118-9A56-3AF03700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8A50-3716-408E-ACFA-1C42F943E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9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8562C-F9BE-4100-B028-D48BF78A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D2B-810E-40CF-AFD3-A3BFD579491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57D05-7F2A-4144-BF48-A83DBB91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2E0FB-8E5A-420A-B611-99ACFB70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8A50-3716-408E-ACFA-1C42F943E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0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DB44-3E48-4DA7-A100-7A59F71B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AD16-A238-4DC9-8F38-EC231550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C3093-F957-4AA4-AFB1-EDD0C7B10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753B6-EA0F-4C0E-99B1-85C405CF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D2B-810E-40CF-AFD3-A3BFD579491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F0CF7-A1FA-4999-960C-959F0BA5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01561-20A6-47AD-8FB8-EBCB8674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8A50-3716-408E-ACFA-1C42F943E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0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853A-6B5A-4178-B7A0-2D7FA4A8E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FDE59-561D-4FD6-863F-73A59A0FC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AC7BD-C70B-4AFE-AC26-4CB7CFB9D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9AA93-5A2E-42C7-8A2B-7B52301B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CD2B-810E-40CF-AFD3-A3BFD579491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C9801-364A-429F-AC2D-BD4C64C4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C0445-A74C-4962-B6E6-8C1BB784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8A50-3716-408E-ACFA-1C42F943E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0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2DDFC-A075-45BC-B57A-071B4A9B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09351-7A7F-48A9-997E-DF0197C8F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99E15-4B43-45AA-A482-9F8BAA3C8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1CD2B-810E-40CF-AFD3-A3BFD579491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475A6-EB17-4943-82EC-B90454A27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3C575-01E7-484E-AA25-854878909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18A50-3716-408E-ACFA-1C42F943E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0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880039-13FE-40AB-9443-68BD89F86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52" y="414391"/>
            <a:ext cx="3621338" cy="2085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F1AB1B-E571-410B-BAEE-0A81A9F5D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931" y="414391"/>
            <a:ext cx="2036240" cy="2066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A0FCCA-FFD7-481B-A98D-FE4E425B7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2" y="2713967"/>
            <a:ext cx="4639458" cy="2712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5738ED-BD68-4D5E-98BC-10545FD0C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612" y="272300"/>
            <a:ext cx="4340728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0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D46DB33-7EB2-429E-84A0-25D9D5CEA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6" y="714421"/>
            <a:ext cx="2955788" cy="23642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DAF93A-D305-4F17-BE3B-1E943552401A}"/>
              </a:ext>
            </a:extLst>
          </p:cNvPr>
          <p:cNvSpPr/>
          <p:nvPr/>
        </p:nvSpPr>
        <p:spPr>
          <a:xfrm>
            <a:off x="2301026" y="1175344"/>
            <a:ext cx="784819" cy="180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AA8382-9839-4420-8ACD-98096C29D0E9}"/>
              </a:ext>
            </a:extLst>
          </p:cNvPr>
          <p:cNvSpPr/>
          <p:nvPr/>
        </p:nvSpPr>
        <p:spPr>
          <a:xfrm>
            <a:off x="2258206" y="1324484"/>
            <a:ext cx="764071" cy="88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51194D-1EB3-435A-881E-B98CFE8E298B}"/>
              </a:ext>
            </a:extLst>
          </p:cNvPr>
          <p:cNvSpPr/>
          <p:nvPr/>
        </p:nvSpPr>
        <p:spPr>
          <a:xfrm rot="20846279">
            <a:off x="2153909" y="1109039"/>
            <a:ext cx="111735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Edmond</a:t>
            </a:r>
            <a:endParaRPr lang="en-US" sz="2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2C4E5-8D3A-41EE-9F4B-3781F55215E2}"/>
              </a:ext>
            </a:extLst>
          </p:cNvPr>
          <p:cNvSpPr txBox="1"/>
          <p:nvPr/>
        </p:nvSpPr>
        <p:spPr>
          <a:xfrm>
            <a:off x="4295775" y="1175344"/>
            <a:ext cx="5595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red to Navy and Silver to Red</a:t>
            </a:r>
          </a:p>
          <a:p>
            <a:r>
              <a:rPr lang="en-US" dirty="0"/>
              <a:t>Edmond in same font as Aces, same color</a:t>
            </a:r>
          </a:p>
          <a:p>
            <a:r>
              <a:rPr lang="en-US" dirty="0"/>
              <a:t>Edmond at same angle as “Aces”</a:t>
            </a:r>
          </a:p>
          <a:p>
            <a:r>
              <a:rPr lang="en-US" dirty="0"/>
              <a:t>Edmond also outlined in red</a:t>
            </a:r>
          </a:p>
          <a:p>
            <a:r>
              <a:rPr lang="en-US" dirty="0"/>
              <a:t>Add white diamond to “A”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879897E-D3B0-4BF1-A1CA-93F17C6E3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0" y="2729041"/>
            <a:ext cx="2955788" cy="23642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58BA6D-0577-4284-B846-797EB34F4DFA}"/>
              </a:ext>
            </a:extLst>
          </p:cNvPr>
          <p:cNvSpPr/>
          <p:nvPr/>
        </p:nvSpPr>
        <p:spPr>
          <a:xfrm>
            <a:off x="2302370" y="3189964"/>
            <a:ext cx="784819" cy="180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B5A70A-2075-4A68-8E4D-1878F3DA323B}"/>
              </a:ext>
            </a:extLst>
          </p:cNvPr>
          <p:cNvSpPr/>
          <p:nvPr/>
        </p:nvSpPr>
        <p:spPr>
          <a:xfrm>
            <a:off x="2259550" y="3339104"/>
            <a:ext cx="764071" cy="88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36DEAC-A89E-4548-A51C-FD9616708EA7}"/>
              </a:ext>
            </a:extLst>
          </p:cNvPr>
          <p:cNvSpPr/>
          <p:nvPr/>
        </p:nvSpPr>
        <p:spPr>
          <a:xfrm rot="20846279">
            <a:off x="2155253" y="3123659"/>
            <a:ext cx="111735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Edmond</a:t>
            </a:r>
            <a:endParaRPr lang="en-US" sz="2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2543FE-CD98-4CDE-AD14-12F7F9C2153E}"/>
              </a:ext>
            </a:extLst>
          </p:cNvPr>
          <p:cNvSpPr txBox="1"/>
          <p:nvPr/>
        </p:nvSpPr>
        <p:spPr>
          <a:xfrm>
            <a:off x="4274514" y="2965456"/>
            <a:ext cx="5595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red to silver and silver to red</a:t>
            </a:r>
          </a:p>
          <a:p>
            <a:r>
              <a:rPr lang="en-US" dirty="0"/>
              <a:t>Edmond in same font as Aces same color</a:t>
            </a:r>
          </a:p>
          <a:p>
            <a:r>
              <a:rPr lang="en-US" dirty="0"/>
              <a:t>Edmond at same angle as “Aces”</a:t>
            </a:r>
          </a:p>
          <a:p>
            <a:r>
              <a:rPr lang="en-US" dirty="0"/>
              <a:t>Edmond outlined in red</a:t>
            </a:r>
          </a:p>
          <a:p>
            <a:r>
              <a:rPr lang="en-US" dirty="0"/>
              <a:t>Add Red diamond to “A”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5D5687-01D1-4858-80F8-8B6B4426D57E}"/>
              </a:ext>
            </a:extLst>
          </p:cNvPr>
          <p:cNvSpPr txBox="1"/>
          <p:nvPr/>
        </p:nvSpPr>
        <p:spPr>
          <a:xfrm>
            <a:off x="1531086" y="4938823"/>
            <a:ext cx="8359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Logo’s needed:</a:t>
            </a:r>
          </a:p>
          <a:p>
            <a:pPr marL="342900" indent="-342900">
              <a:buAutoNum type="arabicPeriod"/>
            </a:pPr>
            <a:r>
              <a:rPr lang="en-US" dirty="0"/>
              <a:t>Navy outlined in Red “Aces”	6. Navy and Red no Edmond</a:t>
            </a:r>
          </a:p>
          <a:p>
            <a:pPr marL="342900" indent="-342900">
              <a:buAutoNum type="arabicPeriod"/>
            </a:pPr>
            <a:r>
              <a:rPr lang="en-US" dirty="0"/>
              <a:t>Silver outlined in Red “Aces”	7. Silver and Navy no Edmond</a:t>
            </a:r>
          </a:p>
          <a:p>
            <a:pPr marL="342900" indent="-342900">
              <a:buAutoNum type="arabicPeriod"/>
            </a:pPr>
            <a:r>
              <a:rPr lang="en-US" dirty="0"/>
              <a:t>White, Just “A” in “Aces”		8. Black outlined Silver w/ Edmond</a:t>
            </a:r>
          </a:p>
          <a:p>
            <a:pPr marL="342900" indent="-342900">
              <a:buAutoNum type="arabicPeriod"/>
            </a:pPr>
            <a:r>
              <a:rPr lang="en-US" dirty="0"/>
              <a:t>All black “Aces”			9. Black outlined Silver w/o Edmond</a:t>
            </a:r>
          </a:p>
          <a:p>
            <a:pPr marL="342900" indent="-342900">
              <a:buAutoNum type="arabicPeriod"/>
            </a:pPr>
            <a:r>
              <a:rPr lang="en-US" dirty="0"/>
              <a:t>All Silver “Aces”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0D8A27-3EA2-44CD-ADC5-28E0545E65B8}"/>
              </a:ext>
            </a:extLst>
          </p:cNvPr>
          <p:cNvSpPr txBox="1"/>
          <p:nvPr/>
        </p:nvSpPr>
        <p:spPr>
          <a:xfrm>
            <a:off x="9229725" y="992686"/>
            <a:ext cx="2600325" cy="17543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THIS SECTION IS FOR GRAPHIC ART PROVIDERS ONLY.  UNIFORM PROVIDERS WILL BE PROVIDED ART FOR JERSEYS AND SUCH.</a:t>
            </a:r>
          </a:p>
        </p:txBody>
      </p:sp>
    </p:spTree>
    <p:extLst>
      <p:ext uri="{BB962C8B-B14F-4D97-AF65-F5344CB8AC3E}">
        <p14:creationId xmlns:p14="http://schemas.microsoft.com/office/powerpoint/2010/main" val="3248780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169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Chip Lang</dc:creator>
  <cp:lastModifiedBy>Chip Lang</cp:lastModifiedBy>
  <cp:revision>1</cp:revision>
  <dcterms:created xsi:type="dcterms:W3CDTF">2022-02-04T17:24:27Z</dcterms:created>
  <dcterms:modified xsi:type="dcterms:W3CDTF">2022-02-04T17:29:18Z</dcterms:modified>
</cp:coreProperties>
</file>