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heme/theme2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1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3.xml" ContentType="application/vnd.openxmlformats-officedocument.presentationml.notesSlide+xml"/>
  <Override PartName="/ppt/tags/tag93.xml" ContentType="application/vnd.openxmlformats-officedocument.presentationml.tags+xml"/>
  <Override PartName="/ppt/notesSlides/notesSlide4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2" r:id="rId1"/>
  </p:sldMasterIdLst>
  <p:notesMasterIdLst>
    <p:notesMasterId r:id="rId11"/>
  </p:notesMasterIdLst>
  <p:sldIdLst>
    <p:sldId id="3775" r:id="rId2"/>
    <p:sldId id="3884" r:id="rId3"/>
    <p:sldId id="3890" r:id="rId4"/>
    <p:sldId id="3891" r:id="rId5"/>
    <p:sldId id="3887" r:id="rId6"/>
    <p:sldId id="433" r:id="rId7"/>
    <p:sldId id="717" r:id="rId8"/>
    <p:sldId id="3886" r:id="rId9"/>
    <p:sldId id="459" r:id="rId10"/>
  </p:sldIdLst>
  <p:sldSz cx="9144000" cy="6858000" type="screen4x3"/>
  <p:notesSz cx="7102475" cy="10233025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7" orient="horz" pos="2828" userDrawn="1">
          <p15:clr>
            <a:srgbClr val="A4A3A4"/>
          </p15:clr>
        </p15:guide>
        <p15:guide id="33" orient="horz" pos="768" userDrawn="1">
          <p15:clr>
            <a:srgbClr val="A4A3A4"/>
          </p15:clr>
        </p15:guide>
        <p15:guide id="34" pos="2880">
          <p15:clr>
            <a:srgbClr val="A4A3A4"/>
          </p15:clr>
        </p15:guide>
        <p15:guide id="36" pos="1343" userDrawn="1">
          <p15:clr>
            <a:srgbClr val="A4A3A4"/>
          </p15:clr>
        </p15:guide>
        <p15:guide id="37" orient="horz" pos="4065" userDrawn="1">
          <p15:clr>
            <a:srgbClr val="A4A3A4"/>
          </p15:clr>
        </p15:guide>
        <p15:guide id="38" pos="2631" userDrawn="1">
          <p15:clr>
            <a:srgbClr val="A4A3A4"/>
          </p15:clr>
        </p15:guide>
        <p15:guide id="39" pos="2812" userDrawn="1">
          <p15:clr>
            <a:srgbClr val="A4A3A4"/>
          </p15:clr>
        </p15:guide>
        <p15:guide id="40" orient="horz" pos="1752" userDrawn="1">
          <p15:clr>
            <a:srgbClr val="A4A3A4"/>
          </p15:clr>
        </p15:guide>
        <p15:guide id="41" orient="horz" pos="731" userDrawn="1">
          <p15:clr>
            <a:srgbClr val="A4A3A4"/>
          </p15:clr>
        </p15:guide>
        <p15:guide id="42" orient="horz" pos="618" userDrawn="1">
          <p15:clr>
            <a:srgbClr val="A4A3A4"/>
          </p15:clr>
        </p15:guide>
        <p15:guide id="43" pos="644" userDrawn="1">
          <p15:clr>
            <a:srgbClr val="A4A3A4"/>
          </p15:clr>
        </p15:guide>
        <p15:guide id="44" pos="551" userDrawn="1">
          <p15:clr>
            <a:srgbClr val="A4A3A4"/>
          </p15:clr>
        </p15:guide>
        <p15:guide id="45" pos="4223" userDrawn="1">
          <p15:clr>
            <a:srgbClr val="A4A3A4"/>
          </p15:clr>
        </p15:guide>
        <p15:guide id="46" pos="459" userDrawn="1">
          <p15:clr>
            <a:srgbClr val="A4A3A4"/>
          </p15:clr>
        </p15:guide>
        <p15:guide id="47" orient="horz" pos="3158" userDrawn="1">
          <p15:clr>
            <a:srgbClr val="A4A3A4"/>
          </p15:clr>
        </p15:guide>
        <p15:guide id="48" pos="1431" userDrawn="1">
          <p15:clr>
            <a:srgbClr val="A4A3A4"/>
          </p15:clr>
        </p15:guide>
        <p15:guide id="49" pos="1524" userDrawn="1">
          <p15:clr>
            <a:srgbClr val="A4A3A4"/>
          </p15:clr>
        </p15:guide>
        <p15:guide id="50" orient="horz" pos="2546" userDrawn="1">
          <p15:clr>
            <a:srgbClr val="A4A3A4"/>
          </p15:clr>
        </p15:guide>
        <p15:guide id="51" pos="4313" userDrawn="1">
          <p15:clr>
            <a:srgbClr val="A4A3A4"/>
          </p15:clr>
        </p15:guide>
        <p15:guide id="52" orient="horz" pos="10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Dipede" initials="RD" lastIdx="9" clrIdx="0">
    <p:extLst>
      <p:ext uri="{19B8F6BF-5375-455C-9EA6-DF929625EA0E}">
        <p15:presenceInfo xmlns:p15="http://schemas.microsoft.com/office/powerpoint/2012/main" userId="S-1-5-21-2057431360-2732433731-3147226258-1001" providerId="AD"/>
      </p:ext>
    </p:extLst>
  </p:cmAuthor>
  <p:cmAuthor id="2" name="Damian Marron" initials="DM" lastIdx="2" clrIdx="1">
    <p:extLst>
      <p:ext uri="{19B8F6BF-5375-455C-9EA6-DF929625EA0E}">
        <p15:presenceInfo xmlns:p15="http://schemas.microsoft.com/office/powerpoint/2012/main" userId="S::damian.marron@treehillpartners.com::e14813bc-0cad-488a-91cd-ea24cd7c09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B4E9"/>
    <a:srgbClr val="1B99D4"/>
    <a:srgbClr val="89CFF0"/>
    <a:srgbClr val="DCFAFF"/>
    <a:srgbClr val="0C2D48"/>
    <a:srgbClr val="0B415A"/>
    <a:srgbClr val="115E83"/>
    <a:srgbClr val="167CAC"/>
    <a:srgbClr val="38AEE6"/>
    <a:srgbClr val="60B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9" autoAdjust="0"/>
    <p:restoredTop sz="96357" autoAdjust="0"/>
  </p:normalViewPr>
  <p:slideViewPr>
    <p:cSldViewPr snapToGrid="0" showGuides="1">
      <p:cViewPr>
        <p:scale>
          <a:sx n="125" d="100"/>
          <a:sy n="125" d="100"/>
        </p:scale>
        <p:origin x="540" y="174"/>
      </p:cViewPr>
      <p:guideLst>
        <p:guide orient="horz" pos="2828"/>
        <p:guide orient="horz" pos="768"/>
        <p:guide pos="2880"/>
        <p:guide pos="1343"/>
        <p:guide orient="horz" pos="4065"/>
        <p:guide pos="2631"/>
        <p:guide pos="2812"/>
        <p:guide orient="horz" pos="1752"/>
        <p:guide orient="horz" pos="731"/>
        <p:guide orient="horz" pos="618"/>
        <p:guide pos="644"/>
        <p:guide pos="551"/>
        <p:guide pos="4223"/>
        <p:guide pos="459"/>
        <p:guide orient="horz" pos="3158"/>
        <p:guide pos="1431"/>
        <p:guide pos="1524"/>
        <p:guide orient="horz" pos="2546"/>
        <p:guide pos="4313"/>
        <p:guide orient="horz" pos="10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564D34E5-D676-4139-85B8-27DED110D2F4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1BA79D3A-3A3F-45CF-8918-DCE0BF672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00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usersoftwares.com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owerusersoftwares.com/terms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usersoftwares.com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owerusersoftwares.com/terms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usersoftwares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owerusersoftwares.com/terms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usersoftwares.com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owerusersoftwares.com/term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was inserted from Power-user, the productivity add-in for PowerPoint, Excel and Word.</a:t>
            </a:r>
          </a:p>
          <a:p>
            <a:r>
              <a:rPr lang="en-US" dirty="0"/>
              <a:t>Install Power-user to access thousands of templates, icons, maps, diagrams and charts with Power-user.</a:t>
            </a:r>
          </a:p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https://www.powerusersoftwares.com/</a:t>
            </a:r>
            <a:endParaRPr lang="en-US" dirty="0"/>
          </a:p>
          <a:p>
            <a:r>
              <a:rPr lang="en-US" dirty="0"/>
              <a:t>©Power-user SAS, terms of license: </a:t>
            </a:r>
            <a:r>
              <a:rPr lang="en-US" dirty="0">
                <a:hlinkClick r:id="rId4"/>
              </a:rPr>
              <a:t>https://www.powerusersoftwares.com/terms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32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was inserted from Power-user, the productivity add-in for PowerPoint, Excel and Word.</a:t>
            </a:r>
          </a:p>
          <a:p>
            <a:r>
              <a:rPr lang="en-US" dirty="0"/>
              <a:t>Install Power-user to access thousands of templates, icons, maps, diagrams and charts with Power-user.</a:t>
            </a:r>
          </a:p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https://www.powerusersoftwares.com/</a:t>
            </a:r>
            <a:endParaRPr lang="en-US" dirty="0"/>
          </a:p>
          <a:p>
            <a:r>
              <a:rPr lang="en-US" dirty="0"/>
              <a:t>©Power-user SAS, terms of license: </a:t>
            </a:r>
            <a:r>
              <a:rPr lang="en-US" dirty="0">
                <a:hlinkClick r:id="rId4"/>
              </a:rPr>
              <a:t>https://www.powerusersoftwares.com/terms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31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was inserted from Power-user, the productivity add-in for PowerPoint, Excel and Word.</a:t>
            </a:r>
          </a:p>
          <a:p>
            <a:r>
              <a:rPr lang="en-US" dirty="0"/>
              <a:t>Install Power-user to access thousands of templates, icons, maps, diagrams and charts with Power-user.</a:t>
            </a:r>
          </a:p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https://www.powerusersoftwares.com/</a:t>
            </a:r>
            <a:endParaRPr lang="en-US" dirty="0"/>
          </a:p>
          <a:p>
            <a:r>
              <a:rPr lang="en-US" dirty="0"/>
              <a:t>©Power-user SAS, terms of license: </a:t>
            </a:r>
            <a:r>
              <a:rPr lang="en-US" dirty="0">
                <a:hlinkClick r:id="rId4"/>
              </a:rPr>
              <a:t>https://www.powerusersoftwares.com/terms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61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1725" y="1431925"/>
            <a:ext cx="5151438" cy="3863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9559-4BA8-405C-B9B6-1B24E1D7099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342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was inserted from Power-user, the productivity add-in for PowerPoint, Excel and Word.</a:t>
            </a:r>
          </a:p>
          <a:p>
            <a:r>
              <a:rPr lang="en-US" dirty="0"/>
              <a:t>Install Power-user to access thousands of templates, icons, maps, diagrams and charts with Power-user.</a:t>
            </a:r>
          </a:p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https://www.powerusersoftwares.com/</a:t>
            </a:r>
            <a:endParaRPr lang="en-US" dirty="0"/>
          </a:p>
          <a:p>
            <a:r>
              <a:rPr lang="en-US" dirty="0"/>
              <a:t>©Power-user SAS, terms of license: </a:t>
            </a:r>
            <a:r>
              <a:rPr lang="en-US" dirty="0">
                <a:hlinkClick r:id="rId4"/>
              </a:rPr>
              <a:t>https://www.powerusersoftwares.com/terms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26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openxmlformats.org/officeDocument/2006/relationships/slideMaster" Target="../slideMasters/slideMaster1.xml"/><Relationship Id="rId3" Type="http://schemas.openxmlformats.org/officeDocument/2006/relationships/tags" Target="../tags/tag56.xml"/><Relationship Id="rId21" Type="http://schemas.openxmlformats.org/officeDocument/2006/relationships/tags" Target="../tags/tag74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tags" Target="../tags/tag78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tags" Target="../tags/tag77.xml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tags" Target="../tags/tag76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1" name="Rectangle 3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285750" y="3333790"/>
            <a:ext cx="8561388" cy="553998"/>
          </a:xfrm>
          <a:noFill/>
          <a:ln>
            <a:noFill/>
          </a:ln>
          <a:effectLst/>
        </p:spPr>
        <p:txBody>
          <a:bodyPr lIns="45720" rIns="45720">
            <a:spAutoFit/>
          </a:bodyPr>
          <a:lstStyle>
            <a:lvl1pPr>
              <a:defRPr lang="en-US" sz="3600" b="0" kern="1200" noProof="0" dirty="0">
                <a:solidFill>
                  <a:srgbClr val="000000"/>
                </a:solidFill>
              </a:defRPr>
            </a:lvl1pPr>
          </a:lstStyle>
          <a:p>
            <a:pPr marL="0" lvl="0" defTabSz="914400" latinLnBrk="0"/>
            <a:r>
              <a:rPr lang="en-US" noProof="0"/>
              <a:t>Click to edit Section Divider</a:t>
            </a:r>
          </a:p>
        </p:txBody>
      </p:sp>
      <p:sp>
        <p:nvSpPr>
          <p:cNvPr id="78029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0513" y="3886200"/>
            <a:ext cx="7481887" cy="246221"/>
          </a:xfrm>
          <a:noFill/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lang="en-US" kern="1200" noProof="0" dirty="0">
                <a:solidFill>
                  <a:srgbClr val="000000"/>
                </a:solidFill>
              </a:defRPr>
            </a:lvl1pPr>
          </a:lstStyle>
          <a:p>
            <a:pPr marL="0" lvl="0" defTabSz="914400" latinLnBrk="0">
              <a:spcBef>
                <a:spcPct val="0"/>
              </a:spcBef>
              <a:spcAft>
                <a:spcPct val="0"/>
              </a:spcAft>
            </a:pPr>
            <a:r>
              <a:rPr lang="en-US" noProof="0"/>
              <a:t>Click to edit Master subtitle style</a:t>
            </a:r>
          </a:p>
        </p:txBody>
      </p:sp>
      <p:sp>
        <p:nvSpPr>
          <p:cNvPr id="9" name="Text Box 7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409575" y="6181750"/>
            <a:ext cx="74818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143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429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28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www.treehillpartners.com</a:t>
            </a:r>
            <a:endParaRPr lang="en-US" sz="9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4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853238" y="-660024"/>
            <a:ext cx="914400" cy="1270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000 255 000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43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3565525" y="-660024"/>
            <a:ext cx="914400" cy="127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089 089 089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44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4656138" y="-660024"/>
            <a:ext cx="914400" cy="127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127 127 127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45"/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261938" y="-660024"/>
            <a:ext cx="914400" cy="12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013 013 013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46"/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2459038" y="-660024"/>
            <a:ext cx="914400" cy="127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064 064 064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47"/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5729288" y="-660024"/>
            <a:ext cx="914400" cy="127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255 000 000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48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951788" y="-660024"/>
            <a:ext cx="914400" cy="1270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000 000 255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49"/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1360488" y="-660024"/>
            <a:ext cx="914400" cy="12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038 038 038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42"/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6853238" y="-491114"/>
            <a:ext cx="914400" cy="127000"/>
          </a:xfrm>
          <a:prstGeom prst="rect">
            <a:avLst/>
          </a:prstGeom>
          <a:solidFill>
            <a:srgbClr val="007D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000 125 000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 43"/>
          <p:cNvSpPr>
            <a:spLocks noChangeArrowheads="1"/>
          </p:cNvSpPr>
          <p:nvPr userDrawn="1">
            <p:custDataLst>
              <p:tags r:id="rId11"/>
            </p:custDataLst>
          </p:nvPr>
        </p:nvSpPr>
        <p:spPr bwMode="auto">
          <a:xfrm>
            <a:off x="3565525" y="-491114"/>
            <a:ext cx="914400" cy="127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176 176 176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44"/>
          <p:cNvSpPr>
            <a:spLocks noChangeArrowheads="1"/>
          </p:cNvSpPr>
          <p:nvPr userDrawn="1">
            <p:custDataLst>
              <p:tags r:id="rId12"/>
            </p:custDataLst>
          </p:nvPr>
        </p:nvSpPr>
        <p:spPr bwMode="auto">
          <a:xfrm>
            <a:off x="4656138" y="-491114"/>
            <a:ext cx="914400" cy="127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211 211 211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45"/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261938" y="-491114"/>
            <a:ext cx="914400" cy="127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023 023 023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46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2459038" y="-491114"/>
            <a:ext cx="914400" cy="12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117 117 117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47"/>
          <p:cNvSpPr>
            <a:spLocks noChangeArrowheads="1"/>
          </p:cNvSpPr>
          <p:nvPr userDrawn="1">
            <p:custDataLst>
              <p:tags r:id="rId15"/>
            </p:custDataLst>
          </p:nvPr>
        </p:nvSpPr>
        <p:spPr bwMode="auto">
          <a:xfrm>
            <a:off x="5729288" y="-491114"/>
            <a:ext cx="914400" cy="127000"/>
          </a:xfrm>
          <a:prstGeom prst="rect">
            <a:avLst/>
          </a:prstGeom>
          <a:solidFill>
            <a:srgbClr val="7D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tangle 48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>
            <a:off x="7951788" y="-491114"/>
            <a:ext cx="914400" cy="127000"/>
          </a:xfrm>
          <a:prstGeom prst="rect">
            <a:avLst/>
          </a:prstGeom>
          <a:solidFill>
            <a:srgbClr val="00007D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000 000 125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tangle 49"/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>
            <a:off x="1360488" y="-491114"/>
            <a:ext cx="914400" cy="127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059 059 059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Rectangle 44"/>
          <p:cNvSpPr>
            <a:spLocks noChangeArrowheads="1"/>
          </p:cNvSpPr>
          <p:nvPr userDrawn="1">
            <p:custDataLst>
              <p:tags r:id="rId18"/>
            </p:custDataLst>
          </p:nvPr>
        </p:nvSpPr>
        <p:spPr bwMode="auto">
          <a:xfrm>
            <a:off x="7951788" y="-324764"/>
            <a:ext cx="914400" cy="127000"/>
          </a:xfrm>
          <a:prstGeom prst="rect">
            <a:avLst/>
          </a:prstGeom>
          <a:solidFill>
            <a:srgbClr val="0099C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000 153 204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Rectangle 45">
            <a:extLst>
              <a:ext uri="{FF2B5EF4-FFF2-40B4-BE49-F238E27FC236}">
                <a16:creationId xmlns:a16="http://schemas.microsoft.com/office/drawing/2014/main" id="{05649E84-CABA-4A8A-B7BF-659C3D95F183}"/>
              </a:ext>
            </a:extLst>
          </p:cNvPr>
          <p:cNvSpPr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261938" y="-234990"/>
            <a:ext cx="914400" cy="127000"/>
          </a:xfrm>
          <a:prstGeom prst="rect">
            <a:avLst/>
          </a:prstGeom>
          <a:solidFill>
            <a:srgbClr val="89CFF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#89CFF0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Rectangle 49">
            <a:extLst>
              <a:ext uri="{FF2B5EF4-FFF2-40B4-BE49-F238E27FC236}">
                <a16:creationId xmlns:a16="http://schemas.microsoft.com/office/drawing/2014/main" id="{46ED12E5-D82A-449E-9BB1-A15E57FA362F}"/>
              </a:ext>
            </a:extLst>
          </p:cNvPr>
          <p:cNvSpPr>
            <a:spLocks noChangeArrowheads="1"/>
          </p:cNvSpPr>
          <p:nvPr userDrawn="1">
            <p:custDataLst>
              <p:tags r:id="rId20"/>
            </p:custDataLst>
          </p:nvPr>
        </p:nvSpPr>
        <p:spPr bwMode="auto">
          <a:xfrm>
            <a:off x="1360488" y="-235864"/>
            <a:ext cx="914400" cy="127000"/>
          </a:xfrm>
          <a:prstGeom prst="rect">
            <a:avLst/>
          </a:prstGeom>
          <a:solidFill>
            <a:srgbClr val="60BEEB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#60BEEB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Rectangle 46">
            <a:extLst>
              <a:ext uri="{FF2B5EF4-FFF2-40B4-BE49-F238E27FC236}">
                <a16:creationId xmlns:a16="http://schemas.microsoft.com/office/drawing/2014/main" id="{9A6442F9-EC9C-40A1-8202-C005D72C69AF}"/>
              </a:ext>
            </a:extLst>
          </p:cNvPr>
          <p:cNvSpPr>
            <a:spLocks noChangeArrowheads="1"/>
          </p:cNvSpPr>
          <p:nvPr userDrawn="1">
            <p:custDataLst>
              <p:tags r:id="rId21"/>
            </p:custDataLst>
          </p:nvPr>
        </p:nvSpPr>
        <p:spPr bwMode="auto">
          <a:xfrm>
            <a:off x="2459038" y="-235864"/>
            <a:ext cx="914400" cy="127000"/>
          </a:xfrm>
          <a:prstGeom prst="rect">
            <a:avLst/>
          </a:prstGeom>
          <a:solidFill>
            <a:srgbClr val="38AEE6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#38AEE6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829B8729-334B-441E-84FF-31501F476ACD}"/>
              </a:ext>
            </a:extLst>
          </p:cNvPr>
          <p:cNvSpPr>
            <a:spLocks noChangeArrowheads="1"/>
          </p:cNvSpPr>
          <p:nvPr userDrawn="1">
            <p:custDataLst>
              <p:tags r:id="rId22"/>
            </p:custDataLst>
          </p:nvPr>
        </p:nvSpPr>
        <p:spPr bwMode="auto">
          <a:xfrm>
            <a:off x="3565525" y="-235864"/>
            <a:ext cx="914400" cy="127000"/>
          </a:xfrm>
          <a:prstGeom prst="rect">
            <a:avLst/>
          </a:prstGeom>
          <a:solidFill>
            <a:srgbClr val="1B99D4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#1B99D4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44">
            <a:extLst>
              <a:ext uri="{FF2B5EF4-FFF2-40B4-BE49-F238E27FC236}">
                <a16:creationId xmlns:a16="http://schemas.microsoft.com/office/drawing/2014/main" id="{85830CEE-CDDE-4FE7-B73F-5E36861CB71A}"/>
              </a:ext>
            </a:extLst>
          </p:cNvPr>
          <p:cNvSpPr>
            <a:spLocks noChangeArrowheads="1"/>
          </p:cNvSpPr>
          <p:nvPr userDrawn="1">
            <p:custDataLst>
              <p:tags r:id="rId23"/>
            </p:custDataLst>
          </p:nvPr>
        </p:nvSpPr>
        <p:spPr bwMode="auto">
          <a:xfrm>
            <a:off x="4656138" y="-235864"/>
            <a:ext cx="914400" cy="127000"/>
          </a:xfrm>
          <a:prstGeom prst="rect">
            <a:avLst/>
          </a:prstGeom>
          <a:solidFill>
            <a:srgbClr val="167CA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#167CAC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Rectangle 44">
            <a:extLst>
              <a:ext uri="{FF2B5EF4-FFF2-40B4-BE49-F238E27FC236}">
                <a16:creationId xmlns:a16="http://schemas.microsoft.com/office/drawing/2014/main" id="{710FAE65-C1B0-4FF4-AAEF-2474D8D2A1B0}"/>
              </a:ext>
            </a:extLst>
          </p:cNvPr>
          <p:cNvSpPr>
            <a:spLocks noChangeArrowheads="1"/>
          </p:cNvSpPr>
          <p:nvPr userDrawn="1">
            <p:custDataLst>
              <p:tags r:id="rId24"/>
            </p:custDataLst>
          </p:nvPr>
        </p:nvSpPr>
        <p:spPr bwMode="auto">
          <a:xfrm>
            <a:off x="5729288" y="-235864"/>
            <a:ext cx="914400" cy="127000"/>
          </a:xfrm>
          <a:prstGeom prst="rect">
            <a:avLst/>
          </a:prstGeom>
          <a:solidFill>
            <a:srgbClr val="115E83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#115E83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Rectangle 42">
            <a:extLst>
              <a:ext uri="{FF2B5EF4-FFF2-40B4-BE49-F238E27FC236}">
                <a16:creationId xmlns:a16="http://schemas.microsoft.com/office/drawing/2014/main" id="{BD9B4DD6-1683-4CEA-ABDA-0181282CFEB9}"/>
              </a:ext>
            </a:extLst>
          </p:cNvPr>
          <p:cNvSpPr>
            <a:spLocks noChangeArrowheads="1"/>
          </p:cNvSpPr>
          <p:nvPr userDrawn="1">
            <p:custDataLst>
              <p:tags r:id="rId25"/>
            </p:custDataLst>
          </p:nvPr>
        </p:nvSpPr>
        <p:spPr bwMode="auto">
          <a:xfrm>
            <a:off x="6853238" y="-244754"/>
            <a:ext cx="914400" cy="127000"/>
          </a:xfrm>
          <a:prstGeom prst="rect">
            <a:avLst/>
          </a:prstGeom>
          <a:solidFill>
            <a:srgbClr val="0B415A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chemeClr val="bg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#0B415A</a:t>
            </a:r>
            <a:endParaRPr lang="en-US" sz="800" dirty="0">
              <a:solidFill>
                <a:schemeClr val="bg1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Rectangle 48">
            <a:extLst>
              <a:ext uri="{FF2B5EF4-FFF2-40B4-BE49-F238E27FC236}">
                <a16:creationId xmlns:a16="http://schemas.microsoft.com/office/drawing/2014/main" id="{7C2BFD1E-9482-4F51-9D2F-803DEC7C9EED}"/>
              </a:ext>
            </a:extLst>
          </p:cNvPr>
          <p:cNvSpPr>
            <a:spLocks noChangeArrowheads="1"/>
          </p:cNvSpPr>
          <p:nvPr userDrawn="1">
            <p:custDataLst>
              <p:tags r:id="rId26"/>
            </p:custDataLst>
          </p:nvPr>
        </p:nvSpPr>
        <p:spPr bwMode="auto">
          <a:xfrm>
            <a:off x="7951788" y="-159664"/>
            <a:ext cx="914400" cy="127000"/>
          </a:xfrm>
          <a:prstGeom prst="rect">
            <a:avLst/>
          </a:prstGeom>
          <a:solidFill>
            <a:srgbClr val="17B4E9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#17B4E9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33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1" name="Rectangle 3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290512" y="3456901"/>
            <a:ext cx="8556625" cy="430887"/>
          </a:xfrm>
          <a:noFill/>
          <a:ln>
            <a:noFill/>
          </a:ln>
          <a:effectLst/>
        </p:spPr>
        <p:txBody>
          <a:bodyPr wrap="square" lIns="45720" rIns="45720">
            <a:spAutoFit/>
          </a:bodyPr>
          <a:lstStyle>
            <a:lvl1pPr>
              <a:defRPr lang="en-US" sz="2800" b="1" kern="1200" baseline="0" noProof="0" dirty="0">
                <a:solidFill>
                  <a:srgbClr val="17B4E9"/>
                </a:solidFill>
                <a:effectLst/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1pPr>
          </a:lstStyle>
          <a:p>
            <a:pPr marL="0" lvl="0" defTabSz="914400" latinLnBrk="0"/>
            <a:r>
              <a:rPr lang="en-US" noProof="0" dirty="0"/>
              <a:t>Click to edit Section Divider</a:t>
            </a:r>
          </a:p>
        </p:txBody>
      </p:sp>
      <p:sp>
        <p:nvSpPr>
          <p:cNvPr id="78029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0513" y="3167241"/>
            <a:ext cx="7481887" cy="276999"/>
          </a:xfrm>
          <a:noFill/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lang="en-US" sz="1800" b="1" kern="1200" baseline="0" noProof="0" dirty="0">
                <a:solidFill>
                  <a:schemeClr val="bg1">
                    <a:lumMod val="50000"/>
                  </a:schemeClr>
                </a:solidFill>
                <a:effectLst/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1pPr>
          </a:lstStyle>
          <a:p>
            <a:pPr marL="0" lvl="0" defTabSz="914400" latinLnBrk="0">
              <a:spcBef>
                <a:spcPct val="0"/>
              </a:spcBef>
              <a:spcAft>
                <a:spcPct val="0"/>
              </a:spcAft>
            </a:pPr>
            <a:r>
              <a:rPr lang="en-US" noProof="0" dirty="0"/>
              <a:t>Click to edit Master subtitle style</a:t>
            </a:r>
          </a:p>
        </p:txBody>
      </p:sp>
      <p:sp>
        <p:nvSpPr>
          <p:cNvPr id="32" name="Rectangle 42">
            <a:extLst>
              <a:ext uri="{FF2B5EF4-FFF2-40B4-BE49-F238E27FC236}">
                <a16:creationId xmlns:a16="http://schemas.microsoft.com/office/drawing/2014/main" id="{F7C75E1E-3A50-4BBC-BE4B-7DECF1B54F01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853238" y="-660024"/>
            <a:ext cx="914400" cy="1270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000 255 000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Rectangle 43">
            <a:extLst>
              <a:ext uri="{FF2B5EF4-FFF2-40B4-BE49-F238E27FC236}">
                <a16:creationId xmlns:a16="http://schemas.microsoft.com/office/drawing/2014/main" id="{B24BCB2F-811E-4125-8B13-9DF6C2FCD8A5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65525" y="-660024"/>
            <a:ext cx="914400" cy="127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089 089 089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Rectangle 44">
            <a:extLst>
              <a:ext uri="{FF2B5EF4-FFF2-40B4-BE49-F238E27FC236}">
                <a16:creationId xmlns:a16="http://schemas.microsoft.com/office/drawing/2014/main" id="{54071DD4-9FF4-4CBC-A84F-8EC24C97B9F7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4656138" y="-660024"/>
            <a:ext cx="914400" cy="127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127 127 127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id="{FD15B9D6-44F8-4BE3-AD77-BD7F169E082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261938" y="-660024"/>
            <a:ext cx="914400" cy="12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013 013 013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46">
            <a:extLst>
              <a:ext uri="{FF2B5EF4-FFF2-40B4-BE49-F238E27FC236}">
                <a16:creationId xmlns:a16="http://schemas.microsoft.com/office/drawing/2014/main" id="{02706A20-FC48-4851-9636-EFE7F2B667D7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2459038" y="-660024"/>
            <a:ext cx="914400" cy="127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064 064 064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Rectangle 47">
            <a:extLst>
              <a:ext uri="{FF2B5EF4-FFF2-40B4-BE49-F238E27FC236}">
                <a16:creationId xmlns:a16="http://schemas.microsoft.com/office/drawing/2014/main" id="{B67FD5E9-E8C3-4930-B2E4-9B95169182F7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5729288" y="-660024"/>
            <a:ext cx="914400" cy="127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255 000 000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Rectangle 48">
            <a:extLst>
              <a:ext uri="{FF2B5EF4-FFF2-40B4-BE49-F238E27FC236}">
                <a16:creationId xmlns:a16="http://schemas.microsoft.com/office/drawing/2014/main" id="{95982122-E1F2-4FAC-9E44-A2DC7B109369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951788" y="-660024"/>
            <a:ext cx="914400" cy="1270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000 000 255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Rectangle 49">
            <a:extLst>
              <a:ext uri="{FF2B5EF4-FFF2-40B4-BE49-F238E27FC236}">
                <a16:creationId xmlns:a16="http://schemas.microsoft.com/office/drawing/2014/main" id="{0A15B781-2F14-464C-9D0C-CF405C08B93C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1360488" y="-660024"/>
            <a:ext cx="914400" cy="12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038 038 038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558E3240-B44A-4F0C-B939-36949BE09AE0}"/>
              </a:ext>
            </a:extLst>
          </p:cNvPr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6853238" y="-491114"/>
            <a:ext cx="914400" cy="127000"/>
          </a:xfrm>
          <a:prstGeom prst="rect">
            <a:avLst/>
          </a:prstGeom>
          <a:solidFill>
            <a:srgbClr val="007D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000 125 000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43">
            <a:extLst>
              <a:ext uri="{FF2B5EF4-FFF2-40B4-BE49-F238E27FC236}">
                <a16:creationId xmlns:a16="http://schemas.microsoft.com/office/drawing/2014/main" id="{3D1609E7-1125-4CAC-8EE3-85AEB42615D8}"/>
              </a:ext>
            </a:extLst>
          </p:cNvPr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3565525" y="-491114"/>
            <a:ext cx="914400" cy="127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176 176 176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324CE665-C000-4218-9F0C-9735036E004C}"/>
              </a:ext>
            </a:extLst>
          </p:cNvPr>
          <p:cNvSpPr>
            <a:spLocks noChangeArrowheads="1"/>
          </p:cNvSpPr>
          <p:nvPr userDrawn="1">
            <p:custDataLst>
              <p:tags r:id="rId11"/>
            </p:custDataLst>
          </p:nvPr>
        </p:nvSpPr>
        <p:spPr bwMode="auto">
          <a:xfrm>
            <a:off x="4656138" y="-491114"/>
            <a:ext cx="914400" cy="127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211 211 211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ADA99E14-C08A-44F1-B2FF-FA45970E3683}"/>
              </a:ext>
            </a:extLst>
          </p:cNvPr>
          <p:cNvSpPr>
            <a:spLocks noChangeArrowheads="1"/>
          </p:cNvSpPr>
          <p:nvPr userDrawn="1">
            <p:custDataLst>
              <p:tags r:id="rId12"/>
            </p:custDataLst>
          </p:nvPr>
        </p:nvSpPr>
        <p:spPr bwMode="auto">
          <a:xfrm>
            <a:off x="261938" y="-491114"/>
            <a:ext cx="914400" cy="127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023 023 023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D4276863-DE7F-4770-9207-FDCCE7889FED}"/>
              </a:ext>
            </a:extLst>
          </p:cNvPr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2459038" y="-491114"/>
            <a:ext cx="914400" cy="12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117 117 117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5" name="Rectangle 47">
            <a:extLst>
              <a:ext uri="{FF2B5EF4-FFF2-40B4-BE49-F238E27FC236}">
                <a16:creationId xmlns:a16="http://schemas.microsoft.com/office/drawing/2014/main" id="{E8282D10-5EC9-4EAA-A4D9-CA3E1C3DD9A7}"/>
              </a:ext>
            </a:extLst>
          </p:cNvPr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5729288" y="-491114"/>
            <a:ext cx="914400" cy="127000"/>
          </a:xfrm>
          <a:prstGeom prst="rect">
            <a:avLst/>
          </a:prstGeom>
          <a:solidFill>
            <a:srgbClr val="7D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Rectangle 48">
            <a:extLst>
              <a:ext uri="{FF2B5EF4-FFF2-40B4-BE49-F238E27FC236}">
                <a16:creationId xmlns:a16="http://schemas.microsoft.com/office/drawing/2014/main" id="{0D0C3F11-4355-4A6F-845E-6C37A6524610}"/>
              </a:ext>
            </a:extLst>
          </p:cNvPr>
          <p:cNvSpPr>
            <a:spLocks noChangeArrowheads="1"/>
          </p:cNvSpPr>
          <p:nvPr userDrawn="1">
            <p:custDataLst>
              <p:tags r:id="rId15"/>
            </p:custDataLst>
          </p:nvPr>
        </p:nvSpPr>
        <p:spPr bwMode="auto">
          <a:xfrm>
            <a:off x="7951788" y="-491114"/>
            <a:ext cx="914400" cy="127000"/>
          </a:xfrm>
          <a:prstGeom prst="rect">
            <a:avLst/>
          </a:prstGeom>
          <a:solidFill>
            <a:srgbClr val="00007D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000 000 125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Rectangle 49">
            <a:extLst>
              <a:ext uri="{FF2B5EF4-FFF2-40B4-BE49-F238E27FC236}">
                <a16:creationId xmlns:a16="http://schemas.microsoft.com/office/drawing/2014/main" id="{A4D3066B-68CA-49F5-9365-799CC2324BE5}"/>
              </a:ext>
            </a:extLst>
          </p:cNvPr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>
            <a:off x="1360488" y="-491114"/>
            <a:ext cx="914400" cy="127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059 059 059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Rectangle 44">
            <a:extLst>
              <a:ext uri="{FF2B5EF4-FFF2-40B4-BE49-F238E27FC236}">
                <a16:creationId xmlns:a16="http://schemas.microsoft.com/office/drawing/2014/main" id="{781C5D58-3F49-465F-B980-D9BC16CB5E6A}"/>
              </a:ext>
            </a:extLst>
          </p:cNvPr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>
            <a:off x="7951788" y="-324764"/>
            <a:ext cx="914400" cy="127000"/>
          </a:xfrm>
          <a:prstGeom prst="rect">
            <a:avLst/>
          </a:prstGeom>
          <a:solidFill>
            <a:srgbClr val="0099C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000 153 204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FC8B5BA2-308F-4446-A029-BB34024F7FAD}"/>
              </a:ext>
            </a:extLst>
          </p:cNvPr>
          <p:cNvSpPr>
            <a:spLocks noChangeArrowheads="1"/>
          </p:cNvSpPr>
          <p:nvPr userDrawn="1">
            <p:custDataLst>
              <p:tags r:id="rId18"/>
            </p:custDataLst>
          </p:nvPr>
        </p:nvSpPr>
        <p:spPr bwMode="auto">
          <a:xfrm>
            <a:off x="261938" y="-234990"/>
            <a:ext cx="914400" cy="127000"/>
          </a:xfrm>
          <a:prstGeom prst="rect">
            <a:avLst/>
          </a:prstGeom>
          <a:solidFill>
            <a:srgbClr val="89CFF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#89CFF0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12536-804A-4BD7-BF02-237D833D921D}"/>
              </a:ext>
            </a:extLst>
          </p:cNvPr>
          <p:cNvSpPr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1360488" y="-235864"/>
            <a:ext cx="914400" cy="127000"/>
          </a:xfrm>
          <a:prstGeom prst="rect">
            <a:avLst/>
          </a:prstGeom>
          <a:solidFill>
            <a:srgbClr val="60BEEB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#60BEEB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A5286A13-7CD7-4E61-8461-63BC3FDA2DEE}"/>
              </a:ext>
            </a:extLst>
          </p:cNvPr>
          <p:cNvSpPr>
            <a:spLocks noChangeArrowheads="1"/>
          </p:cNvSpPr>
          <p:nvPr userDrawn="1">
            <p:custDataLst>
              <p:tags r:id="rId20"/>
            </p:custDataLst>
          </p:nvPr>
        </p:nvSpPr>
        <p:spPr bwMode="auto">
          <a:xfrm>
            <a:off x="2459038" y="-235864"/>
            <a:ext cx="914400" cy="127000"/>
          </a:xfrm>
          <a:prstGeom prst="rect">
            <a:avLst/>
          </a:prstGeom>
          <a:solidFill>
            <a:srgbClr val="38AEE6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#38AEE6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154B0970-560C-4B23-9108-2009BB8F42B6}"/>
              </a:ext>
            </a:extLst>
          </p:cNvPr>
          <p:cNvSpPr>
            <a:spLocks noChangeArrowheads="1"/>
          </p:cNvSpPr>
          <p:nvPr userDrawn="1">
            <p:custDataLst>
              <p:tags r:id="rId21"/>
            </p:custDataLst>
          </p:nvPr>
        </p:nvSpPr>
        <p:spPr bwMode="auto">
          <a:xfrm>
            <a:off x="3565525" y="-235864"/>
            <a:ext cx="914400" cy="127000"/>
          </a:xfrm>
          <a:prstGeom prst="rect">
            <a:avLst/>
          </a:prstGeom>
          <a:solidFill>
            <a:srgbClr val="1B99D4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#1B99D4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Rectangle 44">
            <a:extLst>
              <a:ext uri="{FF2B5EF4-FFF2-40B4-BE49-F238E27FC236}">
                <a16:creationId xmlns:a16="http://schemas.microsoft.com/office/drawing/2014/main" id="{BD5B935F-6542-40A2-83FB-E74F104D51DD}"/>
              </a:ext>
            </a:extLst>
          </p:cNvPr>
          <p:cNvSpPr>
            <a:spLocks noChangeArrowheads="1"/>
          </p:cNvSpPr>
          <p:nvPr userDrawn="1">
            <p:custDataLst>
              <p:tags r:id="rId22"/>
            </p:custDataLst>
          </p:nvPr>
        </p:nvSpPr>
        <p:spPr bwMode="auto">
          <a:xfrm>
            <a:off x="4656138" y="-235864"/>
            <a:ext cx="914400" cy="127000"/>
          </a:xfrm>
          <a:prstGeom prst="rect">
            <a:avLst/>
          </a:prstGeom>
          <a:solidFill>
            <a:srgbClr val="167CA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#167CAC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Rectangle 44">
            <a:extLst>
              <a:ext uri="{FF2B5EF4-FFF2-40B4-BE49-F238E27FC236}">
                <a16:creationId xmlns:a16="http://schemas.microsoft.com/office/drawing/2014/main" id="{6475F853-53BB-46AC-BC16-8BE89D23441D}"/>
              </a:ext>
            </a:extLst>
          </p:cNvPr>
          <p:cNvSpPr>
            <a:spLocks noChangeArrowheads="1"/>
          </p:cNvSpPr>
          <p:nvPr userDrawn="1">
            <p:custDataLst>
              <p:tags r:id="rId23"/>
            </p:custDataLst>
          </p:nvPr>
        </p:nvSpPr>
        <p:spPr bwMode="auto">
          <a:xfrm>
            <a:off x="5729288" y="-235864"/>
            <a:ext cx="914400" cy="127000"/>
          </a:xfrm>
          <a:prstGeom prst="rect">
            <a:avLst/>
          </a:prstGeom>
          <a:solidFill>
            <a:srgbClr val="115E83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#115E83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5" name="Rectangle 42">
            <a:extLst>
              <a:ext uri="{FF2B5EF4-FFF2-40B4-BE49-F238E27FC236}">
                <a16:creationId xmlns:a16="http://schemas.microsoft.com/office/drawing/2014/main" id="{AC60A892-108D-43D1-9D0A-9763E27BBA21}"/>
              </a:ext>
            </a:extLst>
          </p:cNvPr>
          <p:cNvSpPr>
            <a:spLocks noChangeArrowheads="1"/>
          </p:cNvSpPr>
          <p:nvPr userDrawn="1">
            <p:custDataLst>
              <p:tags r:id="rId24"/>
            </p:custDataLst>
          </p:nvPr>
        </p:nvSpPr>
        <p:spPr bwMode="auto">
          <a:xfrm>
            <a:off x="6853238" y="-244754"/>
            <a:ext cx="914400" cy="127000"/>
          </a:xfrm>
          <a:prstGeom prst="rect">
            <a:avLst/>
          </a:prstGeom>
          <a:solidFill>
            <a:srgbClr val="0B415A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chemeClr val="bg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#0B415A</a:t>
            </a:r>
            <a:endParaRPr lang="en-US" sz="800" dirty="0">
              <a:solidFill>
                <a:schemeClr val="bg1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Rectangle 48">
            <a:extLst>
              <a:ext uri="{FF2B5EF4-FFF2-40B4-BE49-F238E27FC236}">
                <a16:creationId xmlns:a16="http://schemas.microsoft.com/office/drawing/2014/main" id="{2DECE12D-561A-42CC-8B7F-C7619685696F}"/>
              </a:ext>
            </a:extLst>
          </p:cNvPr>
          <p:cNvSpPr>
            <a:spLocks noChangeArrowheads="1"/>
          </p:cNvSpPr>
          <p:nvPr userDrawn="1">
            <p:custDataLst>
              <p:tags r:id="rId25"/>
            </p:custDataLst>
          </p:nvPr>
        </p:nvSpPr>
        <p:spPr bwMode="auto">
          <a:xfrm>
            <a:off x="7951788" y="-159664"/>
            <a:ext cx="914400" cy="127000"/>
          </a:xfrm>
          <a:prstGeom prst="rect">
            <a:avLst/>
          </a:prstGeom>
          <a:solidFill>
            <a:srgbClr val="17B4E9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#17B4E9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74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86543" y="1552576"/>
            <a:ext cx="8557200" cy="4286249"/>
          </a:xfr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  <a:lvl2pPr>
              <a:defRPr>
                <a:latin typeface="Garamond" panose="02020404030301010803" pitchFamily="18" charset="0"/>
              </a:defRPr>
            </a:lvl2pPr>
            <a:lvl3pPr marL="230188" indent="-227013"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 marL="460375" indent="-228600">
              <a:buFont typeface="Calibri" panose="020F050202020403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893" y="407214"/>
            <a:ext cx="8558213" cy="276999"/>
          </a:xfr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86543" y="885198"/>
            <a:ext cx="8557200" cy="338554"/>
          </a:xfrm>
          <a:noFill/>
          <a:ln>
            <a:noFill/>
          </a:ln>
          <a:effectLst/>
        </p:spPr>
        <p:txBody>
          <a:bodyPr wrap="square" lIns="0" tIns="45720" rIns="45720" bIns="45720">
            <a:spAutoFit/>
          </a:bodyPr>
          <a:lstStyle>
            <a:lvl1pPr>
              <a:defRPr lang="en-US" kern="1200" baseline="0" smtClean="0">
                <a:solidFill>
                  <a:srgbClr val="17B4E9"/>
                </a:solidFill>
                <a:latin typeface="Garamond" panose="02020404030301010803" pitchFamily="18" charset="0"/>
              </a:defRPr>
            </a:lvl1pPr>
            <a:lvl2pPr>
              <a:defRPr lang="en-US" kern="1200" smtClean="0">
                <a:latin typeface="Calibri" pitchFamily="34" charset="0"/>
                <a:ea typeface="+mn-ea"/>
                <a:cs typeface="+mn-cs"/>
              </a:defRPr>
            </a:lvl2pPr>
            <a:lvl3pPr>
              <a:defRPr lang="en-US" kern="1200" smtClean="0">
                <a:latin typeface="Calibri" pitchFamily="34" charset="0"/>
                <a:ea typeface="+mn-ea"/>
                <a:cs typeface="+mn-cs"/>
              </a:defRPr>
            </a:lvl3pPr>
            <a:lvl4pPr>
              <a:defRPr lang="en-US" kern="1200" smtClean="0">
                <a:latin typeface="Calibri" pitchFamily="34" charset="0"/>
                <a:ea typeface="+mn-ea"/>
                <a:cs typeface="+mn-cs"/>
              </a:defRPr>
            </a:lvl4pPr>
            <a:lvl5pPr>
              <a:defRPr lang="en-US" kern="1200">
                <a:latin typeface="Calibri" pitchFamily="34" charset="0"/>
                <a:ea typeface="+mn-ea"/>
                <a:cs typeface="+mn-cs"/>
              </a:defRPr>
            </a:lvl5pPr>
          </a:lstStyle>
          <a:p>
            <a:pPr lvl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dirty="0"/>
              <a:t>Click to add Callout text</a:t>
            </a:r>
          </a:p>
        </p:txBody>
      </p:sp>
    </p:spTree>
    <p:extLst>
      <p:ext uri="{BB962C8B-B14F-4D97-AF65-F5344CB8AC3E}">
        <p14:creationId xmlns:p14="http://schemas.microsoft.com/office/powerpoint/2010/main" val="90397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5F497-7EB5-412C-B8E0-E6C9786ACF1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5750" y="1552576"/>
            <a:ext cx="8564564" cy="3670687"/>
          </a:xfrm>
        </p:spPr>
        <p:txBody>
          <a:bodyPr/>
          <a:lstStyle>
            <a:lvl1pPr>
              <a:defRPr lang="en-US" sz="1600" b="1" dirty="0" smtClean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1pPr>
            <a:lvl2pPr>
              <a:defRPr lang="en-US" sz="1600" dirty="0" smtClean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2pPr>
            <a:lvl3pPr marL="230188" indent="-227013">
              <a:defRPr lang="en-US" sz="1600" dirty="0" smtClean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3pPr>
            <a:lvl4pPr marL="460375" indent="-228600">
              <a:defRPr lang="en-US" sz="1600" dirty="0" smtClean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 algn="l" rtl="0" eaLnBrk="1" fontAlgn="base" hangingPunct="1">
              <a:spcBef>
                <a:spcPct val="100000"/>
              </a:spcBef>
              <a:spcAft>
                <a:spcPct val="20000"/>
              </a:spcAft>
            </a:pPr>
            <a:r>
              <a:rPr lang="en-US" dirty="0"/>
              <a:t>Click to edit Master text styles</a:t>
            </a:r>
          </a:p>
          <a:p>
            <a:pPr marL="1588" lvl="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 3" pitchFamily="18" charset="2"/>
            </a:pPr>
            <a:r>
              <a:rPr lang="en-US" dirty="0"/>
              <a:t>Second level</a:t>
            </a:r>
          </a:p>
          <a:p>
            <a:pPr marL="230188" lvl="2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460375" lvl="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75000"/>
                </a:schemeClr>
              </a:buClr>
              <a:buSzPct val="90000"/>
              <a:buFont typeface="Calibri" panose="020F0502020204030204" pitchFamily="34" charset="0"/>
              <a:buChar char="•"/>
            </a:pPr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35C9AA9-72EE-4E2A-9840-2BE4204A28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543" y="885198"/>
            <a:ext cx="8557200" cy="338554"/>
          </a:xfrm>
          <a:noFill/>
          <a:ln>
            <a:noFill/>
          </a:ln>
          <a:effectLst/>
        </p:spPr>
        <p:txBody>
          <a:bodyPr wrap="square" lIns="0" tIns="45720" rIns="45720" bIns="45720">
            <a:spAutoFit/>
          </a:bodyPr>
          <a:lstStyle>
            <a:lvl1pPr>
              <a:defRPr lang="en-US" kern="1200" baseline="0" smtClean="0">
                <a:solidFill>
                  <a:srgbClr val="17B4E9"/>
                </a:solidFill>
                <a:latin typeface="Garamond" panose="02020404030301010803" pitchFamily="18" charset="0"/>
              </a:defRPr>
            </a:lvl1pPr>
            <a:lvl2pPr>
              <a:defRPr lang="en-US" kern="1200" smtClean="0">
                <a:latin typeface="Calibri" pitchFamily="34" charset="0"/>
                <a:ea typeface="+mn-ea"/>
                <a:cs typeface="+mn-cs"/>
              </a:defRPr>
            </a:lvl2pPr>
            <a:lvl3pPr>
              <a:defRPr lang="en-US" kern="1200" smtClean="0">
                <a:latin typeface="Calibri" pitchFamily="34" charset="0"/>
                <a:ea typeface="+mn-ea"/>
                <a:cs typeface="+mn-cs"/>
              </a:defRPr>
            </a:lvl3pPr>
            <a:lvl4pPr>
              <a:defRPr lang="en-US" kern="1200" smtClean="0">
                <a:latin typeface="Calibri" pitchFamily="34" charset="0"/>
                <a:ea typeface="+mn-ea"/>
                <a:cs typeface="+mn-cs"/>
              </a:defRPr>
            </a:lvl4pPr>
            <a:lvl5pPr>
              <a:defRPr lang="en-US" kern="1200">
                <a:latin typeface="Calibri" pitchFamily="34" charset="0"/>
                <a:ea typeface="+mn-ea"/>
                <a:cs typeface="+mn-cs"/>
              </a:defRPr>
            </a:lvl5pPr>
          </a:lstStyle>
          <a:p>
            <a:pPr lvl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dirty="0"/>
              <a:t>Click to add Callout text</a:t>
            </a:r>
          </a:p>
        </p:txBody>
      </p:sp>
    </p:spTree>
    <p:extLst>
      <p:ext uri="{BB962C8B-B14F-4D97-AF65-F5344CB8AC3E}">
        <p14:creationId xmlns:p14="http://schemas.microsoft.com/office/powerpoint/2010/main" val="194756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38313" y="1552575"/>
            <a:ext cx="4212000" cy="4320000"/>
          </a:xfrm>
        </p:spPr>
        <p:txBody>
          <a:bodyPr/>
          <a:lstStyle>
            <a:lvl1pPr>
              <a:defRPr sz="1600">
                <a:latin typeface="Garamond" panose="02020404030301010803" pitchFamily="18" charset="0"/>
              </a:defRPr>
            </a:lvl1pPr>
            <a:lvl2pPr>
              <a:defRPr sz="1600">
                <a:latin typeface="Garamond" panose="02020404030301010803" pitchFamily="18" charset="0"/>
              </a:defRPr>
            </a:lvl2pPr>
            <a:lvl3pPr marL="230188" indent="-227013">
              <a:defRPr lang="en-US" sz="1600" dirty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Garamond" panose="02020404030301010803" pitchFamily="18" charset="0"/>
              </a:defRPr>
            </a:lvl4pPr>
            <a:lvl5pPr>
              <a:defRPr sz="16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30188" lvl="2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85750" y="1550864"/>
            <a:ext cx="4212000" cy="4320000"/>
          </a:xfrm>
        </p:spPr>
        <p:txBody>
          <a:bodyPr/>
          <a:lstStyle>
            <a:lvl1pPr>
              <a:defRPr sz="1600">
                <a:latin typeface="Garamond" panose="02020404030301010803" pitchFamily="18" charset="0"/>
              </a:defRPr>
            </a:lvl1pPr>
            <a:lvl2pPr>
              <a:defRPr sz="1600">
                <a:latin typeface="Garamond" panose="02020404030301010803" pitchFamily="18" charset="0"/>
              </a:defRPr>
            </a:lvl2pPr>
            <a:lvl3pPr marL="230188" indent="-227013"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Garamond" panose="02020404030301010803" pitchFamily="18" charset="0"/>
              </a:defRPr>
            </a:lvl4pPr>
            <a:lvl5pPr>
              <a:defRPr sz="16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30188" lvl="2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4C450A1-108F-473B-ABD0-2BBFFC843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100" y="407214"/>
            <a:ext cx="8558213" cy="276999"/>
          </a:xfr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C85A1EC-37D9-47A9-B6E7-F7E98AF31F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543" y="885198"/>
            <a:ext cx="8557200" cy="338554"/>
          </a:xfrm>
          <a:noFill/>
          <a:ln>
            <a:noFill/>
          </a:ln>
          <a:effectLst/>
        </p:spPr>
        <p:txBody>
          <a:bodyPr wrap="square" lIns="0" tIns="45720" rIns="45720" bIns="45720">
            <a:spAutoFit/>
          </a:bodyPr>
          <a:lstStyle>
            <a:lvl1pPr>
              <a:defRPr lang="en-US" kern="1200" baseline="0" smtClean="0">
                <a:solidFill>
                  <a:srgbClr val="17B4E9"/>
                </a:solidFill>
                <a:latin typeface="Garamond" panose="02020404030301010803" pitchFamily="18" charset="0"/>
              </a:defRPr>
            </a:lvl1pPr>
            <a:lvl2pPr>
              <a:defRPr lang="en-US" kern="1200" smtClean="0">
                <a:latin typeface="Calibri" pitchFamily="34" charset="0"/>
                <a:ea typeface="+mn-ea"/>
                <a:cs typeface="+mn-cs"/>
              </a:defRPr>
            </a:lvl2pPr>
            <a:lvl3pPr>
              <a:defRPr lang="en-US" kern="1200" smtClean="0">
                <a:latin typeface="Calibri" pitchFamily="34" charset="0"/>
                <a:ea typeface="+mn-ea"/>
                <a:cs typeface="+mn-cs"/>
              </a:defRPr>
            </a:lvl3pPr>
            <a:lvl4pPr>
              <a:defRPr lang="en-US" kern="1200" smtClean="0">
                <a:latin typeface="Calibri" pitchFamily="34" charset="0"/>
                <a:ea typeface="+mn-ea"/>
                <a:cs typeface="+mn-cs"/>
              </a:defRPr>
            </a:lvl4pPr>
            <a:lvl5pPr>
              <a:defRPr lang="en-US" kern="1200">
                <a:latin typeface="Calibri" pitchFamily="34" charset="0"/>
                <a:ea typeface="+mn-ea"/>
                <a:cs typeface="+mn-cs"/>
              </a:defRPr>
            </a:lvl5pPr>
          </a:lstStyle>
          <a:p>
            <a:pPr lvl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dirty="0"/>
              <a:t>Click to add Callout text</a:t>
            </a:r>
          </a:p>
        </p:txBody>
      </p:sp>
    </p:spTree>
    <p:extLst>
      <p:ext uri="{BB962C8B-B14F-4D97-AF65-F5344CB8AC3E}">
        <p14:creationId xmlns:p14="http://schemas.microsoft.com/office/powerpoint/2010/main" val="1024058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2100" y="931653"/>
            <a:ext cx="8558213" cy="4907172"/>
          </a:xfr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  <a:lvl2pPr>
              <a:defRPr>
                <a:latin typeface="Garamond" panose="02020404030301010803" pitchFamily="18" charset="0"/>
              </a:defRPr>
            </a:lvl2pPr>
            <a:lvl3pPr>
              <a:defRPr>
                <a:latin typeface="Garamond" panose="02020404030301010803" pitchFamily="18" charset="0"/>
              </a:defRPr>
            </a:lvl3pPr>
            <a:lvl4pPr>
              <a:defRPr>
                <a:latin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94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48757" y="929943"/>
            <a:ext cx="4201551" cy="4907172"/>
          </a:xfrm>
        </p:spPr>
        <p:txBody>
          <a:bodyPr/>
          <a:lstStyle>
            <a:lvl1pPr>
              <a:defRPr sz="1600">
                <a:latin typeface="Garamond" panose="02020404030301010803" pitchFamily="18" charset="0"/>
              </a:defRPr>
            </a:lvl1pPr>
            <a:lvl2pPr>
              <a:defRPr sz="1600">
                <a:latin typeface="Garamond" panose="02020404030301010803" pitchFamily="18" charset="0"/>
              </a:defRPr>
            </a:lvl2pPr>
            <a:lvl3pPr marL="230188" indent="-227013">
              <a:defRPr lang="en-US" sz="1600" dirty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Garamond" panose="02020404030301010803" pitchFamily="18" charset="0"/>
              </a:defRPr>
            </a:lvl4pPr>
            <a:lvl5pPr>
              <a:defRPr sz="16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30188" lvl="2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03E4568-76F8-462D-8567-3DB61EAE5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0513" y="929942"/>
            <a:ext cx="4203700" cy="4907172"/>
          </a:xfrm>
        </p:spPr>
        <p:txBody>
          <a:bodyPr/>
          <a:lstStyle>
            <a:lvl1pPr>
              <a:defRPr sz="1600">
                <a:latin typeface="Garamond" panose="02020404030301010803" pitchFamily="18" charset="0"/>
              </a:defRPr>
            </a:lvl1pPr>
            <a:lvl2pPr>
              <a:defRPr sz="1600">
                <a:latin typeface="Garamond" panose="02020404030301010803" pitchFamily="18" charset="0"/>
              </a:defRPr>
            </a:lvl2pPr>
            <a:lvl3pPr marL="230188" indent="-227013"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tx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Garamond" panose="02020404030301010803" pitchFamily="18" charset="0"/>
              </a:defRPr>
            </a:lvl4pPr>
            <a:lvl5pPr>
              <a:defRPr sz="16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30188" lvl="2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829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25406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97FA01E-24AC-49D4-8C41-C51389DC6F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9525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052736"/>
            <a:ext cx="8229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801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4.xml"/><Relationship Id="rId18" Type="http://schemas.openxmlformats.org/officeDocument/2006/relationships/tags" Target="../tags/tag9.xml"/><Relationship Id="rId26" Type="http://schemas.openxmlformats.org/officeDocument/2006/relationships/tags" Target="../tags/tag17.xml"/><Relationship Id="rId21" Type="http://schemas.openxmlformats.org/officeDocument/2006/relationships/tags" Target="../tags/tag12.xml"/><Relationship Id="rId34" Type="http://schemas.openxmlformats.org/officeDocument/2006/relationships/tags" Target="../tags/tag25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17" Type="http://schemas.openxmlformats.org/officeDocument/2006/relationships/tags" Target="../tags/tag8.xml"/><Relationship Id="rId25" Type="http://schemas.openxmlformats.org/officeDocument/2006/relationships/tags" Target="../tags/tag16.xml"/><Relationship Id="rId33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7.xml"/><Relationship Id="rId20" Type="http://schemas.openxmlformats.org/officeDocument/2006/relationships/tags" Target="../tags/tag11.xml"/><Relationship Id="rId29" Type="http://schemas.openxmlformats.org/officeDocument/2006/relationships/tags" Target="../tags/tag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24" Type="http://schemas.openxmlformats.org/officeDocument/2006/relationships/tags" Target="../tags/tag15.xml"/><Relationship Id="rId32" Type="http://schemas.openxmlformats.org/officeDocument/2006/relationships/tags" Target="../tags/tag23.xml"/><Relationship Id="rId37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6.xml"/><Relationship Id="rId23" Type="http://schemas.openxmlformats.org/officeDocument/2006/relationships/tags" Target="../tags/tag14.xml"/><Relationship Id="rId28" Type="http://schemas.openxmlformats.org/officeDocument/2006/relationships/tags" Target="../tags/tag19.xml"/><Relationship Id="rId36" Type="http://schemas.openxmlformats.org/officeDocument/2006/relationships/tags" Target="../tags/tag27.xml"/><Relationship Id="rId10" Type="http://schemas.openxmlformats.org/officeDocument/2006/relationships/theme" Target="../theme/theme1.xml"/><Relationship Id="rId19" Type="http://schemas.openxmlformats.org/officeDocument/2006/relationships/tags" Target="../tags/tag10.xml"/><Relationship Id="rId31" Type="http://schemas.openxmlformats.org/officeDocument/2006/relationships/tags" Target="../tags/tag2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5.xml"/><Relationship Id="rId22" Type="http://schemas.openxmlformats.org/officeDocument/2006/relationships/tags" Target="../tags/tag13.xml"/><Relationship Id="rId27" Type="http://schemas.openxmlformats.org/officeDocument/2006/relationships/tags" Target="../tags/tag18.xml"/><Relationship Id="rId30" Type="http://schemas.openxmlformats.org/officeDocument/2006/relationships/tags" Target="../tags/tag21.xml"/><Relationship Id="rId35" Type="http://schemas.openxmlformats.org/officeDocument/2006/relationships/tags" Target="../tags/tag26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407214"/>
            <a:ext cx="85582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9144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Slide Title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2100" y="865188"/>
            <a:ext cx="8557200" cy="508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79269" name="Line 5"/>
          <p:cNvSpPr>
            <a:spLocks noChangeShapeType="1"/>
          </p:cNvSpPr>
          <p:nvPr/>
        </p:nvSpPr>
        <p:spPr bwMode="auto">
          <a:xfrm>
            <a:off x="292100" y="712788"/>
            <a:ext cx="8558213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79282" name="Rectangle 1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284913" y="161961"/>
            <a:ext cx="2565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algn="r" defTabSz="914400" eaLnBrk="0" fontAlgn="base" hangingPunct="0">
              <a:spcBef>
                <a:spcPct val="100000"/>
              </a:spcBef>
              <a:spcAft>
                <a:spcPct val="0"/>
              </a:spcAft>
            </a:pP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Treehill Partners</a:t>
            </a:r>
          </a:p>
        </p:txBody>
      </p:sp>
      <p:pic>
        <p:nvPicPr>
          <p:cNvPr id="1083" name="lblfooter" hidden="1"/>
          <p:cNvPicPr preferRelativeResize="0">
            <a:picLocks noChangeArrowheads="1" noChangeShapeType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" y="6715125"/>
            <a:ext cx="5114925" cy="14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AEAEA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8689211" y="6429749"/>
            <a:ext cx="12182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FB740D35-9950-4EB4-9196-D8B222468CFE}" type="slidenum">
              <a:rPr lang="en-US" sz="900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D573E14E-D4F3-4D88-A26E-5E263B680A0A}"/>
              </a:ext>
            </a:extLst>
          </p:cNvPr>
          <p:cNvSpPr>
            <a:spLocks noChangeArrowheads="1"/>
          </p:cNvSpPr>
          <p:nvPr userDrawn="1">
            <p:custDataLst>
              <p:tags r:id="rId12"/>
            </p:custDataLst>
          </p:nvPr>
        </p:nvSpPr>
        <p:spPr bwMode="auto">
          <a:xfrm>
            <a:off x="6853238" y="-660024"/>
            <a:ext cx="914400" cy="1270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000 255 000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55FC126D-ECE7-4E20-8E09-DA59D8E50B70}"/>
              </a:ext>
            </a:extLst>
          </p:cNvPr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3565525" y="-660024"/>
            <a:ext cx="914400" cy="127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089 089 089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A19F193D-881F-42E4-B2F6-A5FAE32759D6}"/>
              </a:ext>
            </a:extLst>
          </p:cNvPr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4656138" y="-660024"/>
            <a:ext cx="914400" cy="127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127 127 127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4FDA41DB-C6C6-4154-9961-D893AC97AB9D}"/>
              </a:ext>
            </a:extLst>
          </p:cNvPr>
          <p:cNvSpPr>
            <a:spLocks noChangeArrowheads="1"/>
          </p:cNvSpPr>
          <p:nvPr userDrawn="1">
            <p:custDataLst>
              <p:tags r:id="rId15"/>
            </p:custDataLst>
          </p:nvPr>
        </p:nvSpPr>
        <p:spPr bwMode="auto">
          <a:xfrm>
            <a:off x="261938" y="-660024"/>
            <a:ext cx="914400" cy="12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013 013 013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46">
            <a:extLst>
              <a:ext uri="{FF2B5EF4-FFF2-40B4-BE49-F238E27FC236}">
                <a16:creationId xmlns:a16="http://schemas.microsoft.com/office/drawing/2014/main" id="{7E2FA9ED-A42A-45B2-8B37-2786C829C27A}"/>
              </a:ext>
            </a:extLst>
          </p:cNvPr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>
            <a:off x="2459038" y="-660024"/>
            <a:ext cx="914400" cy="127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064 064 064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47">
            <a:extLst>
              <a:ext uri="{FF2B5EF4-FFF2-40B4-BE49-F238E27FC236}">
                <a16:creationId xmlns:a16="http://schemas.microsoft.com/office/drawing/2014/main" id="{4484D920-5294-466F-9137-7F63FAA2862C}"/>
              </a:ext>
            </a:extLst>
          </p:cNvPr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>
            <a:off x="5729288" y="-660024"/>
            <a:ext cx="914400" cy="127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255 000 000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48">
            <a:extLst>
              <a:ext uri="{FF2B5EF4-FFF2-40B4-BE49-F238E27FC236}">
                <a16:creationId xmlns:a16="http://schemas.microsoft.com/office/drawing/2014/main" id="{8F8B5941-BE7E-45DB-808E-71439FF2D3D0}"/>
              </a:ext>
            </a:extLst>
          </p:cNvPr>
          <p:cNvSpPr>
            <a:spLocks noChangeArrowheads="1"/>
          </p:cNvSpPr>
          <p:nvPr userDrawn="1">
            <p:custDataLst>
              <p:tags r:id="rId18"/>
            </p:custDataLst>
          </p:nvPr>
        </p:nvSpPr>
        <p:spPr bwMode="auto">
          <a:xfrm>
            <a:off x="7951788" y="-660024"/>
            <a:ext cx="914400" cy="1270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000 000 255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E40FB741-7E42-46DE-AF6A-909711B8BD47}"/>
              </a:ext>
            </a:extLst>
          </p:cNvPr>
          <p:cNvSpPr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1360488" y="-660024"/>
            <a:ext cx="914400" cy="12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038 038 038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42">
            <a:extLst>
              <a:ext uri="{FF2B5EF4-FFF2-40B4-BE49-F238E27FC236}">
                <a16:creationId xmlns:a16="http://schemas.microsoft.com/office/drawing/2014/main" id="{B8ED9F34-2B2B-4A2C-953E-3C29A054636D}"/>
              </a:ext>
            </a:extLst>
          </p:cNvPr>
          <p:cNvSpPr>
            <a:spLocks noChangeArrowheads="1"/>
          </p:cNvSpPr>
          <p:nvPr userDrawn="1">
            <p:custDataLst>
              <p:tags r:id="rId20"/>
            </p:custDataLst>
          </p:nvPr>
        </p:nvSpPr>
        <p:spPr bwMode="auto">
          <a:xfrm>
            <a:off x="6853238" y="-491114"/>
            <a:ext cx="914400" cy="127000"/>
          </a:xfrm>
          <a:prstGeom prst="rect">
            <a:avLst/>
          </a:prstGeom>
          <a:solidFill>
            <a:srgbClr val="007D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000 125 000</a:t>
            </a:r>
            <a:endParaRPr lang="en-US" sz="800">
              <a:solidFill>
                <a:srgbClr val="000000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43">
            <a:extLst>
              <a:ext uri="{FF2B5EF4-FFF2-40B4-BE49-F238E27FC236}">
                <a16:creationId xmlns:a16="http://schemas.microsoft.com/office/drawing/2014/main" id="{E99E565A-956A-46D7-9C86-7C845B7380A4}"/>
              </a:ext>
            </a:extLst>
          </p:cNvPr>
          <p:cNvSpPr>
            <a:spLocks noChangeArrowheads="1"/>
          </p:cNvSpPr>
          <p:nvPr userDrawn="1">
            <p:custDataLst>
              <p:tags r:id="rId21"/>
            </p:custDataLst>
          </p:nvPr>
        </p:nvSpPr>
        <p:spPr bwMode="auto">
          <a:xfrm>
            <a:off x="3565525" y="-491114"/>
            <a:ext cx="914400" cy="127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176 176 176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44">
            <a:extLst>
              <a:ext uri="{FF2B5EF4-FFF2-40B4-BE49-F238E27FC236}">
                <a16:creationId xmlns:a16="http://schemas.microsoft.com/office/drawing/2014/main" id="{8B4B91C9-1AFC-4DB4-B21F-E35408E16065}"/>
              </a:ext>
            </a:extLst>
          </p:cNvPr>
          <p:cNvSpPr>
            <a:spLocks noChangeArrowheads="1"/>
          </p:cNvSpPr>
          <p:nvPr userDrawn="1">
            <p:custDataLst>
              <p:tags r:id="rId22"/>
            </p:custDataLst>
          </p:nvPr>
        </p:nvSpPr>
        <p:spPr bwMode="auto">
          <a:xfrm>
            <a:off x="4656138" y="-491114"/>
            <a:ext cx="914400" cy="127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211 211 211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 45">
            <a:extLst>
              <a:ext uri="{FF2B5EF4-FFF2-40B4-BE49-F238E27FC236}">
                <a16:creationId xmlns:a16="http://schemas.microsoft.com/office/drawing/2014/main" id="{DDC12F4A-0E52-46F7-9D4D-C74C75CBE00E}"/>
              </a:ext>
            </a:extLst>
          </p:cNvPr>
          <p:cNvSpPr>
            <a:spLocks noChangeArrowheads="1"/>
          </p:cNvSpPr>
          <p:nvPr userDrawn="1">
            <p:custDataLst>
              <p:tags r:id="rId23"/>
            </p:custDataLst>
          </p:nvPr>
        </p:nvSpPr>
        <p:spPr bwMode="auto">
          <a:xfrm>
            <a:off x="261938" y="-491114"/>
            <a:ext cx="914400" cy="127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023 023 023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46">
            <a:extLst>
              <a:ext uri="{FF2B5EF4-FFF2-40B4-BE49-F238E27FC236}">
                <a16:creationId xmlns:a16="http://schemas.microsoft.com/office/drawing/2014/main" id="{08808D86-15A8-45EA-B68F-FD460890A02A}"/>
              </a:ext>
            </a:extLst>
          </p:cNvPr>
          <p:cNvSpPr>
            <a:spLocks noChangeArrowheads="1"/>
          </p:cNvSpPr>
          <p:nvPr userDrawn="1">
            <p:custDataLst>
              <p:tags r:id="rId24"/>
            </p:custDataLst>
          </p:nvPr>
        </p:nvSpPr>
        <p:spPr bwMode="auto">
          <a:xfrm>
            <a:off x="2459038" y="-491114"/>
            <a:ext cx="914400" cy="12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117 117 117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47">
            <a:extLst>
              <a:ext uri="{FF2B5EF4-FFF2-40B4-BE49-F238E27FC236}">
                <a16:creationId xmlns:a16="http://schemas.microsoft.com/office/drawing/2014/main" id="{CE7715F8-07E0-44F9-9FF7-B31350B5E858}"/>
              </a:ext>
            </a:extLst>
          </p:cNvPr>
          <p:cNvSpPr>
            <a:spLocks noChangeArrowheads="1"/>
          </p:cNvSpPr>
          <p:nvPr userDrawn="1">
            <p:custDataLst>
              <p:tags r:id="rId25"/>
            </p:custDataLst>
          </p:nvPr>
        </p:nvSpPr>
        <p:spPr bwMode="auto">
          <a:xfrm>
            <a:off x="5729288" y="-491114"/>
            <a:ext cx="914400" cy="127000"/>
          </a:xfrm>
          <a:prstGeom prst="rect">
            <a:avLst/>
          </a:prstGeom>
          <a:solidFill>
            <a:srgbClr val="7D000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125 000 000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48">
            <a:extLst>
              <a:ext uri="{FF2B5EF4-FFF2-40B4-BE49-F238E27FC236}">
                <a16:creationId xmlns:a16="http://schemas.microsoft.com/office/drawing/2014/main" id="{936EA9B6-0563-4ECF-885E-34845C5E1CF3}"/>
              </a:ext>
            </a:extLst>
          </p:cNvPr>
          <p:cNvSpPr>
            <a:spLocks noChangeArrowheads="1"/>
          </p:cNvSpPr>
          <p:nvPr userDrawn="1">
            <p:custDataLst>
              <p:tags r:id="rId26"/>
            </p:custDataLst>
          </p:nvPr>
        </p:nvSpPr>
        <p:spPr bwMode="auto">
          <a:xfrm>
            <a:off x="7951788" y="-491114"/>
            <a:ext cx="914400" cy="127000"/>
          </a:xfrm>
          <a:prstGeom prst="rect">
            <a:avLst/>
          </a:prstGeom>
          <a:solidFill>
            <a:srgbClr val="00007D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000 000 125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49">
            <a:extLst>
              <a:ext uri="{FF2B5EF4-FFF2-40B4-BE49-F238E27FC236}">
                <a16:creationId xmlns:a16="http://schemas.microsoft.com/office/drawing/2014/main" id="{4BF3D050-8897-427C-BEC3-3845797C83FD}"/>
              </a:ext>
            </a:extLst>
          </p:cNvPr>
          <p:cNvSpPr>
            <a:spLocks noChangeArrowheads="1"/>
          </p:cNvSpPr>
          <p:nvPr userDrawn="1">
            <p:custDataLst>
              <p:tags r:id="rId27"/>
            </p:custDataLst>
          </p:nvPr>
        </p:nvSpPr>
        <p:spPr bwMode="auto">
          <a:xfrm>
            <a:off x="1360488" y="-491114"/>
            <a:ext cx="914400" cy="127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059 059 059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tangle 44">
            <a:extLst>
              <a:ext uri="{FF2B5EF4-FFF2-40B4-BE49-F238E27FC236}">
                <a16:creationId xmlns:a16="http://schemas.microsoft.com/office/drawing/2014/main" id="{88CD11B6-3C23-4F63-92C8-0095E8DC1DA1}"/>
              </a:ext>
            </a:extLst>
          </p:cNvPr>
          <p:cNvSpPr>
            <a:spLocks noChangeArrowheads="1"/>
          </p:cNvSpPr>
          <p:nvPr userDrawn="1">
            <p:custDataLst>
              <p:tags r:id="rId28"/>
            </p:custDataLst>
          </p:nvPr>
        </p:nvSpPr>
        <p:spPr bwMode="auto">
          <a:xfrm>
            <a:off x="7951788" y="-324764"/>
            <a:ext cx="914400" cy="127000"/>
          </a:xfrm>
          <a:prstGeom prst="rect">
            <a:avLst/>
          </a:prstGeom>
          <a:solidFill>
            <a:srgbClr val="0099C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000 153 204</a:t>
            </a:r>
            <a:endParaRPr lang="en-US" sz="80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tangle 45">
            <a:extLst>
              <a:ext uri="{FF2B5EF4-FFF2-40B4-BE49-F238E27FC236}">
                <a16:creationId xmlns:a16="http://schemas.microsoft.com/office/drawing/2014/main" id="{DC094FD2-6C69-482E-B473-2AD2F11A3BD0}"/>
              </a:ext>
            </a:extLst>
          </p:cNvPr>
          <p:cNvSpPr>
            <a:spLocks noChangeArrowheads="1"/>
          </p:cNvSpPr>
          <p:nvPr userDrawn="1">
            <p:custDataLst>
              <p:tags r:id="rId29"/>
            </p:custDataLst>
          </p:nvPr>
        </p:nvSpPr>
        <p:spPr bwMode="auto">
          <a:xfrm>
            <a:off x="261938" y="-234990"/>
            <a:ext cx="914400" cy="127000"/>
          </a:xfrm>
          <a:prstGeom prst="rect">
            <a:avLst/>
          </a:prstGeom>
          <a:solidFill>
            <a:srgbClr val="89CFF0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#89CFF0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C1FD75B2-4F1E-4E5A-970F-376122E4C82A}"/>
              </a:ext>
            </a:extLst>
          </p:cNvPr>
          <p:cNvSpPr>
            <a:spLocks noChangeArrowheads="1"/>
          </p:cNvSpPr>
          <p:nvPr userDrawn="1">
            <p:custDataLst>
              <p:tags r:id="rId30"/>
            </p:custDataLst>
          </p:nvPr>
        </p:nvSpPr>
        <p:spPr bwMode="auto">
          <a:xfrm>
            <a:off x="1360488" y="-235864"/>
            <a:ext cx="914400" cy="127000"/>
          </a:xfrm>
          <a:prstGeom prst="rect">
            <a:avLst/>
          </a:prstGeom>
          <a:solidFill>
            <a:srgbClr val="60BEEB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#60BEEB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Rectangle 46">
            <a:extLst>
              <a:ext uri="{FF2B5EF4-FFF2-40B4-BE49-F238E27FC236}">
                <a16:creationId xmlns:a16="http://schemas.microsoft.com/office/drawing/2014/main" id="{25D973C4-ADF5-40AD-81FF-76791A74F46A}"/>
              </a:ext>
            </a:extLst>
          </p:cNvPr>
          <p:cNvSpPr>
            <a:spLocks noChangeArrowheads="1"/>
          </p:cNvSpPr>
          <p:nvPr userDrawn="1">
            <p:custDataLst>
              <p:tags r:id="rId31"/>
            </p:custDataLst>
          </p:nvPr>
        </p:nvSpPr>
        <p:spPr bwMode="auto">
          <a:xfrm>
            <a:off x="2459038" y="-235864"/>
            <a:ext cx="914400" cy="127000"/>
          </a:xfrm>
          <a:prstGeom prst="rect">
            <a:avLst/>
          </a:prstGeom>
          <a:solidFill>
            <a:srgbClr val="38AEE6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#38AEE6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Rectangle 43">
            <a:extLst>
              <a:ext uri="{FF2B5EF4-FFF2-40B4-BE49-F238E27FC236}">
                <a16:creationId xmlns:a16="http://schemas.microsoft.com/office/drawing/2014/main" id="{8DD05BFD-7906-40F5-84B6-1B9AB0E98D39}"/>
              </a:ext>
            </a:extLst>
          </p:cNvPr>
          <p:cNvSpPr>
            <a:spLocks noChangeArrowheads="1"/>
          </p:cNvSpPr>
          <p:nvPr userDrawn="1">
            <p:custDataLst>
              <p:tags r:id="rId32"/>
            </p:custDataLst>
          </p:nvPr>
        </p:nvSpPr>
        <p:spPr bwMode="auto">
          <a:xfrm>
            <a:off x="3565525" y="-235864"/>
            <a:ext cx="914400" cy="127000"/>
          </a:xfrm>
          <a:prstGeom prst="rect">
            <a:avLst/>
          </a:prstGeom>
          <a:solidFill>
            <a:srgbClr val="1B99D4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#1B99D4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Rectangle 44">
            <a:extLst>
              <a:ext uri="{FF2B5EF4-FFF2-40B4-BE49-F238E27FC236}">
                <a16:creationId xmlns:a16="http://schemas.microsoft.com/office/drawing/2014/main" id="{23E258C0-1920-4152-8D49-C537A4DF71E1}"/>
              </a:ext>
            </a:extLst>
          </p:cNvPr>
          <p:cNvSpPr>
            <a:spLocks noChangeArrowheads="1"/>
          </p:cNvSpPr>
          <p:nvPr userDrawn="1">
            <p:custDataLst>
              <p:tags r:id="rId33"/>
            </p:custDataLst>
          </p:nvPr>
        </p:nvSpPr>
        <p:spPr bwMode="auto">
          <a:xfrm>
            <a:off x="4656138" y="-235864"/>
            <a:ext cx="914400" cy="127000"/>
          </a:xfrm>
          <a:prstGeom prst="rect">
            <a:avLst/>
          </a:prstGeom>
          <a:solidFill>
            <a:srgbClr val="167CAC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#167CAC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Rectangle 44">
            <a:extLst>
              <a:ext uri="{FF2B5EF4-FFF2-40B4-BE49-F238E27FC236}">
                <a16:creationId xmlns:a16="http://schemas.microsoft.com/office/drawing/2014/main" id="{AEC868A7-C3F2-4D9A-8390-770153307FF9}"/>
              </a:ext>
            </a:extLst>
          </p:cNvPr>
          <p:cNvSpPr>
            <a:spLocks noChangeArrowheads="1"/>
          </p:cNvSpPr>
          <p:nvPr userDrawn="1">
            <p:custDataLst>
              <p:tags r:id="rId34"/>
            </p:custDataLst>
          </p:nvPr>
        </p:nvSpPr>
        <p:spPr bwMode="auto">
          <a:xfrm>
            <a:off x="5729288" y="-235864"/>
            <a:ext cx="914400" cy="127000"/>
          </a:xfrm>
          <a:prstGeom prst="rect">
            <a:avLst/>
          </a:prstGeom>
          <a:solidFill>
            <a:srgbClr val="115E83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#115E83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Rectangle 42">
            <a:extLst>
              <a:ext uri="{FF2B5EF4-FFF2-40B4-BE49-F238E27FC236}">
                <a16:creationId xmlns:a16="http://schemas.microsoft.com/office/drawing/2014/main" id="{3EA3B6B0-6D58-447B-861C-194EEEB2171F}"/>
              </a:ext>
            </a:extLst>
          </p:cNvPr>
          <p:cNvSpPr>
            <a:spLocks noChangeArrowheads="1"/>
          </p:cNvSpPr>
          <p:nvPr userDrawn="1">
            <p:custDataLst>
              <p:tags r:id="rId35"/>
            </p:custDataLst>
          </p:nvPr>
        </p:nvSpPr>
        <p:spPr bwMode="auto">
          <a:xfrm>
            <a:off x="6853238" y="-244754"/>
            <a:ext cx="914400" cy="127000"/>
          </a:xfrm>
          <a:prstGeom prst="rect">
            <a:avLst/>
          </a:prstGeom>
          <a:solidFill>
            <a:srgbClr val="0B415A"/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chemeClr val="bg1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#0B415A</a:t>
            </a:r>
            <a:endParaRPr lang="en-US" sz="800" dirty="0">
              <a:solidFill>
                <a:schemeClr val="bg1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Rectangle 48">
            <a:extLst>
              <a:ext uri="{FF2B5EF4-FFF2-40B4-BE49-F238E27FC236}">
                <a16:creationId xmlns:a16="http://schemas.microsoft.com/office/drawing/2014/main" id="{189872BB-7DDB-444B-B34C-27E4A22F6ADB}"/>
              </a:ext>
            </a:extLst>
          </p:cNvPr>
          <p:cNvSpPr>
            <a:spLocks noChangeArrowheads="1"/>
          </p:cNvSpPr>
          <p:nvPr userDrawn="1">
            <p:custDataLst>
              <p:tags r:id="rId36"/>
            </p:custDataLst>
          </p:nvPr>
        </p:nvSpPr>
        <p:spPr bwMode="auto">
          <a:xfrm>
            <a:off x="7951788" y="-159664"/>
            <a:ext cx="914400" cy="127000"/>
          </a:xfrm>
          <a:prstGeom prst="rect">
            <a:avLst/>
          </a:prstGeom>
          <a:solidFill>
            <a:srgbClr val="17B4E9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FFFFFF"/>
                </a:solidFill>
                <a:latin typeface="Garamond" panose="020204040303010108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#17B4E9</a:t>
            </a:r>
            <a:endParaRPr lang="en-US" sz="800" dirty="0">
              <a:solidFill>
                <a:srgbClr val="FFFFFF"/>
              </a:solidFill>
              <a:latin typeface="Garamond" panose="020204040303010108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9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  <p:sldLayoutId id="2147483682" r:id="rId4"/>
    <p:sldLayoutId id="2147483680" r:id="rId5"/>
    <p:sldLayoutId id="2147483676" r:id="rId6"/>
    <p:sldLayoutId id="2147483677" r:id="rId7"/>
    <p:sldLayoutId id="2147483675" r:id="rId8"/>
    <p:sldLayoutId id="2147483683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baseline="0">
          <a:solidFill>
            <a:schemeClr val="tx2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Calibri" pitchFamily="34" charset="0"/>
        </a:defRPr>
      </a:lvl9pPr>
    </p:titleStyle>
    <p:bodyStyle>
      <a:lvl1pPr algn="l" rtl="0" eaLnBrk="1" fontAlgn="base" hangingPunct="1">
        <a:spcBef>
          <a:spcPct val="100000"/>
        </a:spcBef>
        <a:spcAft>
          <a:spcPct val="20000"/>
        </a:spcAft>
        <a:defRPr sz="1600" b="1">
          <a:solidFill>
            <a:schemeClr val="tx1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1pPr>
      <a:lvl2pPr marL="158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Font typeface="Wingdings 3" pitchFamily="18" charset="2"/>
        <a:defRPr sz="1600">
          <a:solidFill>
            <a:schemeClr val="tx1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2pPr>
      <a:lvl3pPr marL="230188" indent="-227013" algn="l" rtl="0" eaLnBrk="1" fontAlgn="base" hangingPunct="1">
        <a:spcBef>
          <a:spcPct val="40000"/>
        </a:spcBef>
        <a:spcAft>
          <a:spcPct val="0"/>
        </a:spcAft>
        <a:buClr>
          <a:srgbClr val="17B4E9"/>
        </a:buClr>
        <a:buSzPct val="100000"/>
        <a:buFont typeface="Arial" panose="020B0604020202020204" pitchFamily="34" charset="0"/>
        <a:buChar char="•"/>
        <a:defRPr sz="1600">
          <a:solidFill>
            <a:schemeClr val="tx1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3pPr>
      <a:lvl4pPr marL="460375" indent="-228600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75000"/>
          </a:schemeClr>
        </a:buClr>
        <a:buSzPct val="90000"/>
        <a:buFont typeface="Calibri" pitchFamily="34" charset="0"/>
        <a:buChar char="•"/>
        <a:defRPr sz="1600">
          <a:solidFill>
            <a:schemeClr val="tx1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4pPr>
      <a:lvl5pPr marL="690563" indent="-228600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75000"/>
          </a:schemeClr>
        </a:buClr>
        <a:buFont typeface="Calibri" pitchFamily="34" charset="0"/>
        <a:buChar char="–"/>
        <a:defRPr sz="1600">
          <a:solidFill>
            <a:schemeClr val="tx1"/>
          </a:solidFill>
          <a:latin typeface="Garamond" panose="02020404030301010803" pitchFamily="18" charset="0"/>
          <a:ea typeface="Verdana" panose="020B0604030504040204" pitchFamily="34" charset="0"/>
          <a:cs typeface="Garamond" panose="02020404030301010803" pitchFamily="18" charset="0"/>
        </a:defRPr>
      </a:lvl5pPr>
      <a:lvl6pPr marL="1147763" indent="-228600" algn="l" rtl="0" eaLnBrk="1" fontAlgn="base" hangingPunct="1">
        <a:spcBef>
          <a:spcPct val="20000"/>
        </a:spcBef>
        <a:spcAft>
          <a:spcPct val="0"/>
        </a:spcAft>
        <a:buClr>
          <a:srgbClr val="0098C3"/>
        </a:buClr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604963" indent="-228600" algn="l" rtl="0" eaLnBrk="1" fontAlgn="base" hangingPunct="1">
        <a:spcBef>
          <a:spcPct val="20000"/>
        </a:spcBef>
        <a:spcAft>
          <a:spcPct val="0"/>
        </a:spcAft>
        <a:buClr>
          <a:srgbClr val="0098C3"/>
        </a:buClr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062163" indent="-228600" algn="l" rtl="0" eaLnBrk="1" fontAlgn="base" hangingPunct="1">
        <a:spcBef>
          <a:spcPct val="20000"/>
        </a:spcBef>
        <a:spcAft>
          <a:spcPct val="0"/>
        </a:spcAft>
        <a:buClr>
          <a:srgbClr val="0098C3"/>
        </a:buClr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519363" indent="-228600" algn="l" rtl="0" eaLnBrk="1" fontAlgn="base" hangingPunct="1">
        <a:spcBef>
          <a:spcPct val="20000"/>
        </a:spcBef>
        <a:spcAft>
          <a:spcPct val="0"/>
        </a:spcAft>
        <a:buClr>
          <a:srgbClr val="0098C3"/>
        </a:buClr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3.jpg"/><Relationship Id="rId2" Type="http://schemas.openxmlformats.org/officeDocument/2006/relationships/tags" Target="../tags/tag8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41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jpeg"/><Relationship Id="rId47" Type="http://schemas.openxmlformats.org/officeDocument/2006/relationships/image" Target="../media/image49.png"/><Relationship Id="rId50" Type="http://schemas.openxmlformats.org/officeDocument/2006/relationships/image" Target="../media/image52.png"/><Relationship Id="rId55" Type="http://schemas.openxmlformats.org/officeDocument/2006/relationships/image" Target="../media/image57.jpe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6" Type="http://schemas.openxmlformats.org/officeDocument/2006/relationships/image" Target="../media/image18.png"/><Relationship Id="rId29" Type="http://schemas.openxmlformats.org/officeDocument/2006/relationships/image" Target="../media/image31.png"/><Relationship Id="rId11" Type="http://schemas.openxmlformats.org/officeDocument/2006/relationships/image" Target="../media/image13.jpeg"/><Relationship Id="rId24" Type="http://schemas.openxmlformats.org/officeDocument/2006/relationships/image" Target="../media/image26.jpeg"/><Relationship Id="rId32" Type="http://schemas.openxmlformats.org/officeDocument/2006/relationships/image" Target="../media/image34.jpeg"/><Relationship Id="rId37" Type="http://schemas.openxmlformats.org/officeDocument/2006/relationships/image" Target="../media/image39.PNG"/><Relationship Id="rId40" Type="http://schemas.openxmlformats.org/officeDocument/2006/relationships/image" Target="../media/image42.jpeg"/><Relationship Id="rId45" Type="http://schemas.openxmlformats.org/officeDocument/2006/relationships/image" Target="../media/image47.png"/><Relationship Id="rId53" Type="http://schemas.openxmlformats.org/officeDocument/2006/relationships/image" Target="../media/image55.png"/><Relationship Id="rId58" Type="http://schemas.openxmlformats.org/officeDocument/2006/relationships/image" Target="../media/image60.jpg"/><Relationship Id="rId5" Type="http://schemas.openxmlformats.org/officeDocument/2006/relationships/image" Target="../media/image7.png"/><Relationship Id="rId61" Type="http://schemas.openxmlformats.org/officeDocument/2006/relationships/image" Target="../media/image3.jpg"/><Relationship Id="rId19" Type="http://schemas.openxmlformats.org/officeDocument/2006/relationships/image" Target="../media/image2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jpeg"/><Relationship Id="rId43" Type="http://schemas.openxmlformats.org/officeDocument/2006/relationships/image" Target="../media/image45.jpeg"/><Relationship Id="rId48" Type="http://schemas.openxmlformats.org/officeDocument/2006/relationships/image" Target="../media/image50.gif"/><Relationship Id="rId56" Type="http://schemas.openxmlformats.org/officeDocument/2006/relationships/image" Target="../media/image58.png"/><Relationship Id="rId8" Type="http://schemas.openxmlformats.org/officeDocument/2006/relationships/image" Target="../media/image10.jpeg"/><Relationship Id="rId51" Type="http://schemas.openxmlformats.org/officeDocument/2006/relationships/image" Target="../media/image53.png"/><Relationship Id="rId3" Type="http://schemas.openxmlformats.org/officeDocument/2006/relationships/image" Target="../media/image5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jpeg"/><Relationship Id="rId46" Type="http://schemas.openxmlformats.org/officeDocument/2006/relationships/image" Target="../media/image48.jpeg"/><Relationship Id="rId59" Type="http://schemas.openxmlformats.org/officeDocument/2006/relationships/image" Target="../media/image61.png"/><Relationship Id="rId20" Type="http://schemas.openxmlformats.org/officeDocument/2006/relationships/image" Target="../media/image22.jpeg"/><Relationship Id="rId41" Type="http://schemas.openxmlformats.org/officeDocument/2006/relationships/image" Target="../media/image43.png"/><Relationship Id="rId54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jpeg"/><Relationship Id="rId49" Type="http://schemas.openxmlformats.org/officeDocument/2006/relationships/image" Target="../media/image51.PNG"/><Relationship Id="rId57" Type="http://schemas.openxmlformats.org/officeDocument/2006/relationships/image" Target="../media/image59.png"/><Relationship Id="rId10" Type="http://schemas.openxmlformats.org/officeDocument/2006/relationships/image" Target="../media/image12.jpe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52" Type="http://schemas.openxmlformats.org/officeDocument/2006/relationships/image" Target="../media/image54.png"/><Relationship Id="rId60" Type="http://schemas.openxmlformats.org/officeDocument/2006/relationships/image" Target="../media/image62.emf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41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jpeg"/><Relationship Id="rId47" Type="http://schemas.openxmlformats.org/officeDocument/2006/relationships/image" Target="../media/image49.png"/><Relationship Id="rId50" Type="http://schemas.openxmlformats.org/officeDocument/2006/relationships/image" Target="../media/image52.png"/><Relationship Id="rId55" Type="http://schemas.openxmlformats.org/officeDocument/2006/relationships/image" Target="../media/image57.jpe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6" Type="http://schemas.openxmlformats.org/officeDocument/2006/relationships/image" Target="../media/image18.png"/><Relationship Id="rId29" Type="http://schemas.openxmlformats.org/officeDocument/2006/relationships/image" Target="../media/image31.png"/><Relationship Id="rId11" Type="http://schemas.openxmlformats.org/officeDocument/2006/relationships/image" Target="../media/image13.jpeg"/><Relationship Id="rId24" Type="http://schemas.openxmlformats.org/officeDocument/2006/relationships/image" Target="../media/image26.jpeg"/><Relationship Id="rId32" Type="http://schemas.openxmlformats.org/officeDocument/2006/relationships/image" Target="../media/image34.jpeg"/><Relationship Id="rId37" Type="http://schemas.openxmlformats.org/officeDocument/2006/relationships/image" Target="../media/image39.PNG"/><Relationship Id="rId40" Type="http://schemas.openxmlformats.org/officeDocument/2006/relationships/image" Target="../media/image42.jpeg"/><Relationship Id="rId45" Type="http://schemas.openxmlformats.org/officeDocument/2006/relationships/image" Target="../media/image47.png"/><Relationship Id="rId53" Type="http://schemas.openxmlformats.org/officeDocument/2006/relationships/image" Target="../media/image55.png"/><Relationship Id="rId58" Type="http://schemas.openxmlformats.org/officeDocument/2006/relationships/image" Target="../media/image60.jpg"/><Relationship Id="rId5" Type="http://schemas.openxmlformats.org/officeDocument/2006/relationships/image" Target="../media/image7.png"/><Relationship Id="rId61" Type="http://schemas.openxmlformats.org/officeDocument/2006/relationships/image" Target="../media/image3.jpg"/><Relationship Id="rId19" Type="http://schemas.openxmlformats.org/officeDocument/2006/relationships/image" Target="../media/image2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jpeg"/><Relationship Id="rId43" Type="http://schemas.openxmlformats.org/officeDocument/2006/relationships/image" Target="../media/image45.jpeg"/><Relationship Id="rId48" Type="http://schemas.openxmlformats.org/officeDocument/2006/relationships/image" Target="../media/image50.gif"/><Relationship Id="rId56" Type="http://schemas.openxmlformats.org/officeDocument/2006/relationships/image" Target="../media/image58.png"/><Relationship Id="rId8" Type="http://schemas.openxmlformats.org/officeDocument/2006/relationships/image" Target="../media/image10.jpeg"/><Relationship Id="rId51" Type="http://schemas.openxmlformats.org/officeDocument/2006/relationships/image" Target="../media/image53.png"/><Relationship Id="rId3" Type="http://schemas.openxmlformats.org/officeDocument/2006/relationships/image" Target="../media/image5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jpeg"/><Relationship Id="rId46" Type="http://schemas.openxmlformats.org/officeDocument/2006/relationships/image" Target="../media/image48.jpeg"/><Relationship Id="rId59" Type="http://schemas.openxmlformats.org/officeDocument/2006/relationships/image" Target="../media/image61.png"/><Relationship Id="rId20" Type="http://schemas.openxmlformats.org/officeDocument/2006/relationships/image" Target="../media/image22.jpeg"/><Relationship Id="rId41" Type="http://schemas.openxmlformats.org/officeDocument/2006/relationships/image" Target="../media/image43.png"/><Relationship Id="rId54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jpeg"/><Relationship Id="rId49" Type="http://schemas.openxmlformats.org/officeDocument/2006/relationships/image" Target="../media/image51.PNG"/><Relationship Id="rId57" Type="http://schemas.openxmlformats.org/officeDocument/2006/relationships/image" Target="../media/image59.png"/><Relationship Id="rId10" Type="http://schemas.openxmlformats.org/officeDocument/2006/relationships/image" Target="../media/image12.jpe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52" Type="http://schemas.openxmlformats.org/officeDocument/2006/relationships/image" Target="../media/image54.png"/><Relationship Id="rId60" Type="http://schemas.openxmlformats.org/officeDocument/2006/relationships/image" Target="../media/image62.emf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tags" Target="../tags/tag85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0.gif"/><Relationship Id="rId18" Type="http://schemas.openxmlformats.org/officeDocument/2006/relationships/image" Target="../media/image68.jpeg"/><Relationship Id="rId26" Type="http://schemas.openxmlformats.org/officeDocument/2006/relationships/image" Target="../media/image7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1.png"/><Relationship Id="rId7" Type="http://schemas.openxmlformats.org/officeDocument/2006/relationships/image" Target="../media/image2.emf"/><Relationship Id="rId12" Type="http://schemas.openxmlformats.org/officeDocument/2006/relationships/image" Target="../media/image58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tags" Target="../tags/tag93.xml"/><Relationship Id="rId16" Type="http://schemas.openxmlformats.org/officeDocument/2006/relationships/image" Target="../media/image49.png"/><Relationship Id="rId20" Type="http://schemas.openxmlformats.org/officeDocument/2006/relationships/image" Target="../media/image70.jpeg"/><Relationship Id="rId29" Type="http://schemas.openxmlformats.org/officeDocument/2006/relationships/image" Target="../media/image79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5.jpe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5" Type="http://schemas.openxmlformats.org/officeDocument/2006/relationships/image" Target="../media/image64.png"/><Relationship Id="rId15" Type="http://schemas.openxmlformats.org/officeDocument/2006/relationships/image" Target="../media/image54.png"/><Relationship Id="rId23" Type="http://schemas.openxmlformats.org/officeDocument/2006/relationships/image" Target="../media/image73.png"/><Relationship Id="rId28" Type="http://schemas.openxmlformats.org/officeDocument/2006/relationships/image" Target="../media/image78.png"/><Relationship Id="rId10" Type="http://schemas.openxmlformats.org/officeDocument/2006/relationships/image" Target="../media/image35.png"/><Relationship Id="rId19" Type="http://schemas.openxmlformats.org/officeDocument/2006/relationships/image" Target="../media/image69.png"/><Relationship Id="rId31" Type="http://schemas.openxmlformats.org/officeDocument/2006/relationships/image" Target="../media/image8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4.jpeg"/><Relationship Id="rId14" Type="http://schemas.openxmlformats.org/officeDocument/2006/relationships/image" Target="../media/image66.jpeg"/><Relationship Id="rId22" Type="http://schemas.openxmlformats.org/officeDocument/2006/relationships/image" Target="../media/image72.png"/><Relationship Id="rId27" Type="http://schemas.openxmlformats.org/officeDocument/2006/relationships/image" Target="../media/image77.png"/><Relationship Id="rId30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tags" Target="../tags/tag95.xml"/><Relationship Id="rId7" Type="http://schemas.openxmlformats.org/officeDocument/2006/relationships/image" Target="../media/image83.emf"/><Relationship Id="rId2" Type="http://schemas.openxmlformats.org/officeDocument/2006/relationships/tags" Target="../tags/tag9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86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76AAB9-BD6F-4BB2-97A0-5A1F4EB0CEA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76AAB9-BD6F-4BB2-97A0-5A1F4EB0C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E4C95A7-6F7D-44E8-9930-AF22170985E6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-12990" y="-59124"/>
            <a:ext cx="184731" cy="2769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0" lang="de-DE" sz="3600" u="none" strike="noStrike" cap="none" normalizeH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C2D03C-0667-4D4E-8C0E-D059055BCA72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461557" y="3152001"/>
            <a:ext cx="8281849" cy="553998"/>
          </a:xfrm>
        </p:spPr>
        <p:txBody>
          <a:bodyPr lIns="0" rIns="0">
            <a:noAutofit/>
          </a:bodyPr>
          <a:lstStyle/>
          <a:p>
            <a:r>
              <a:rPr lang="de-DE" dirty="0">
                <a:latin typeface="Garamond" panose="02020404030301010803" pitchFamily="18" charset="0"/>
              </a:rPr>
              <a:t>Treehill Partners</a:t>
            </a:r>
            <a:endParaRPr lang="en-GB" dirty="0">
              <a:latin typeface="Garamond" panose="02020404030301010803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46706A5-FE2F-4EF4-BA20-4A222D6F5852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461557" y="3705999"/>
            <a:ext cx="8281850" cy="1129530"/>
          </a:xfrm>
        </p:spPr>
        <p:txBody>
          <a:bodyPr lIns="0" rIns="0">
            <a:noAutofit/>
          </a:bodyPr>
          <a:lstStyle/>
          <a:p>
            <a:r>
              <a:rPr lang="en-US" sz="4800" dirty="0">
                <a:solidFill>
                  <a:srgbClr val="17B4E9"/>
                </a:solidFill>
              </a:rPr>
              <a:t>Beyond Advisory.</a:t>
            </a:r>
            <a:br>
              <a:rPr lang="en-US" sz="1400" dirty="0">
                <a:solidFill>
                  <a:srgbClr val="FF9900"/>
                </a:solidFill>
              </a:rPr>
            </a:br>
            <a:endParaRPr lang="en-US" sz="1400" dirty="0">
              <a:solidFill>
                <a:srgbClr val="FF9900"/>
              </a:solidFill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71598CC-2950-4D9C-AD1D-E43B930E4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472" y="5897117"/>
            <a:ext cx="2277770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3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0D8D-6270-4D65-A5A8-B31CA9F6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130215"/>
            <a:ext cx="8558213" cy="553998"/>
          </a:xfrm>
        </p:spPr>
        <p:txBody>
          <a:bodyPr/>
          <a:lstStyle/>
          <a:p>
            <a:br>
              <a:rPr lang="en-GB" dirty="0">
                <a:latin typeface="Garamond" panose="02020404030301010803" pitchFamily="18" charset="0"/>
              </a:rPr>
            </a:br>
            <a:r>
              <a:rPr lang="en-GB" dirty="0">
                <a:solidFill>
                  <a:srgbClr val="00B0F0"/>
                </a:solidFill>
              </a:rPr>
              <a:t>Healthcare-Focused Advisor </a:t>
            </a:r>
            <a:r>
              <a:rPr lang="en-GB" dirty="0"/>
              <a:t>Founded by Former Blackstone Team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0661D-D6BD-4334-B458-1DBE690FA0DA}"/>
              </a:ext>
            </a:extLst>
          </p:cNvPr>
          <p:cNvSpPr/>
          <p:nvPr/>
        </p:nvSpPr>
        <p:spPr bwMode="auto">
          <a:xfrm>
            <a:off x="292099" y="1271607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15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Senior </a:t>
            </a:r>
            <a:b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Professionals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889E93-365C-4CE1-896C-C9C2C7313FFB}"/>
              </a:ext>
            </a:extLst>
          </p:cNvPr>
          <p:cNvSpPr/>
          <p:nvPr/>
        </p:nvSpPr>
        <p:spPr bwMode="auto">
          <a:xfrm>
            <a:off x="3335876" y="1271607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&gt;$150bn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Transacted </a:t>
            </a:r>
            <a:b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Deal Value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2A7C83-C382-4FCE-8CA2-17BD57898DFA}"/>
              </a:ext>
            </a:extLst>
          </p:cNvPr>
          <p:cNvSpPr/>
          <p:nvPr/>
        </p:nvSpPr>
        <p:spPr bwMode="auto">
          <a:xfrm>
            <a:off x="6379653" y="1271607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15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CEO Posts</a:t>
            </a:r>
            <a:b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Held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8C41B-9B8B-410F-951F-62CC0852CF00}"/>
              </a:ext>
            </a:extLst>
          </p:cNvPr>
          <p:cNvSpPr/>
          <p:nvPr/>
        </p:nvSpPr>
        <p:spPr bwMode="auto">
          <a:xfrm>
            <a:off x="292893" y="3526638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25yrs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Average </a:t>
            </a:r>
            <a:b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Experience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16297C-C0A1-47A3-AAB7-C6881FF7A9BE}"/>
              </a:ext>
            </a:extLst>
          </p:cNvPr>
          <p:cNvSpPr/>
          <p:nvPr/>
        </p:nvSpPr>
        <p:spPr bwMode="auto">
          <a:xfrm>
            <a:off x="3336670" y="3526638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&gt;100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Individual Transactions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18E66D-4361-43D7-A007-3C841C558534}"/>
              </a:ext>
            </a:extLst>
          </p:cNvPr>
          <p:cNvSpPr/>
          <p:nvPr/>
        </p:nvSpPr>
        <p:spPr bwMode="auto">
          <a:xfrm>
            <a:off x="6380447" y="3526638"/>
            <a:ext cx="2470660" cy="1994808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&gt;20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C-Suite Positions</a:t>
            </a:r>
            <a:b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Garamond" panose="02020404030301010803" pitchFamily="18" charset="0"/>
              </a:rPr>
              <a:t>Held</a:t>
            </a:r>
            <a:endParaRPr lang="en-GB" sz="2000" b="1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3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0D8D-6270-4D65-A5A8-B31CA9F6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407214"/>
            <a:ext cx="8558213" cy="276999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GB" dirty="0" err="1"/>
              <a:t>eep</a:t>
            </a:r>
            <a:r>
              <a:rPr lang="en-GB" dirty="0"/>
              <a:t> Complementary </a:t>
            </a:r>
            <a:r>
              <a:rPr lang="en-GB" dirty="0">
                <a:solidFill>
                  <a:srgbClr val="00B0F0"/>
                </a:solidFill>
              </a:rPr>
              <a:t>Senior Expertise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8CF01A-81BF-4882-9C86-D7548D13C253}"/>
              </a:ext>
            </a:extLst>
          </p:cNvPr>
          <p:cNvGrpSpPr/>
          <p:nvPr/>
        </p:nvGrpSpPr>
        <p:grpSpPr>
          <a:xfrm>
            <a:off x="193038" y="887616"/>
            <a:ext cx="8717134" cy="5661537"/>
            <a:chOff x="193038" y="887616"/>
            <a:chExt cx="8717134" cy="5661537"/>
          </a:xfrm>
        </p:grpSpPr>
        <p:pic>
          <p:nvPicPr>
            <p:cNvPr id="14338" name="Picture 2" descr="2004: NeuroTargets funding | News and features | University of Bristol">
              <a:extLst>
                <a:ext uri="{FF2B5EF4-FFF2-40B4-BE49-F238E27FC236}">
                  <a16:creationId xmlns:a16="http://schemas.microsoft.com/office/drawing/2014/main" id="{8D69E9F4-4B05-447B-9B74-19826D9771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41" b="23341"/>
            <a:stretch/>
          </p:blipFill>
          <p:spPr bwMode="auto">
            <a:xfrm>
              <a:off x="1637240" y="5471617"/>
              <a:ext cx="1100042" cy="351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 descr="Exited Archives - Page 3 of 7 - Vivo Capital | Healthcare Focused  Investment Firm">
              <a:extLst>
                <a:ext uri="{FF2B5EF4-FFF2-40B4-BE49-F238E27FC236}">
                  <a16:creationId xmlns:a16="http://schemas.microsoft.com/office/drawing/2014/main" id="{A879C0CE-0F89-45EF-B6DC-273BB7447C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61" t="35426" r="20461" b="35426"/>
            <a:stretch/>
          </p:blipFill>
          <p:spPr bwMode="auto">
            <a:xfrm>
              <a:off x="6282233" y="3839017"/>
              <a:ext cx="1451805" cy="32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2" name="Picture 6" descr="Silence Therapeutics&amp;#39; Head of Molecular Design Dr. Marie Wikström Lindholm  Appointed to Oligonucleotide Therapeutics Society Board of Directors |  Business Wire">
              <a:extLst>
                <a:ext uri="{FF2B5EF4-FFF2-40B4-BE49-F238E27FC236}">
                  <a16:creationId xmlns:a16="http://schemas.microsoft.com/office/drawing/2014/main" id="{78E9BC59-4A51-44B7-A5B9-9E2A47B98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1377" y="5646922"/>
              <a:ext cx="1078795" cy="400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4" name="Picture 8" descr="Cancer Research UK - Wikipedia">
              <a:extLst>
                <a:ext uri="{FF2B5EF4-FFF2-40B4-BE49-F238E27FC236}">
                  <a16:creationId xmlns:a16="http://schemas.microsoft.com/office/drawing/2014/main" id="{7CD5F633-18BC-4AEF-9007-CD27EEA29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0483" y="2009594"/>
              <a:ext cx="947669" cy="364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6" name="Picture 10" descr="Devon Medical gains extriCARE CE Mark - MassDevice">
              <a:extLst>
                <a:ext uri="{FF2B5EF4-FFF2-40B4-BE49-F238E27FC236}">
                  <a16:creationId xmlns:a16="http://schemas.microsoft.com/office/drawing/2014/main" id="{BEE57695-DDB0-41A9-B1AF-A6139BDD23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75" b="33175"/>
            <a:stretch/>
          </p:blipFill>
          <p:spPr bwMode="auto">
            <a:xfrm>
              <a:off x="7630584" y="2682465"/>
              <a:ext cx="1212882" cy="272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0" name="Picture 14" descr="Ci presentiamo - Zip Travel Group">
              <a:extLst>
                <a:ext uri="{FF2B5EF4-FFF2-40B4-BE49-F238E27FC236}">
                  <a16:creationId xmlns:a16="http://schemas.microsoft.com/office/drawing/2014/main" id="{97286F8A-A751-4B52-800B-D819D3119C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91" b="24491"/>
            <a:stretch/>
          </p:blipFill>
          <p:spPr bwMode="auto">
            <a:xfrm>
              <a:off x="342141" y="3296945"/>
              <a:ext cx="1027893" cy="279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2" name="Picture 16" descr="Viapath Implementing diagnostics.ai to Automate and Digitise Their  Molecular Diagnostics">
              <a:extLst>
                <a:ext uri="{FF2B5EF4-FFF2-40B4-BE49-F238E27FC236}">
                  <a16:creationId xmlns:a16="http://schemas.microsoft.com/office/drawing/2014/main" id="{208FAF3F-A901-4040-B11E-437593E4E3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83" b="31283"/>
            <a:stretch/>
          </p:blipFill>
          <p:spPr bwMode="auto">
            <a:xfrm>
              <a:off x="1664624" y="3251931"/>
              <a:ext cx="1368968" cy="269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4" name="Picture 18" descr="Novateur Ventures Inc. - Welcome">
              <a:extLst>
                <a:ext uri="{FF2B5EF4-FFF2-40B4-BE49-F238E27FC236}">
                  <a16:creationId xmlns:a16="http://schemas.microsoft.com/office/drawing/2014/main" id="{BCB4AEC2-D0B0-4A6A-B7D0-BFBCD32F0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9058" y="3869955"/>
              <a:ext cx="1123304" cy="445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6" name="Picture 20" descr="Why we invested: Closed Loop Medicine | by Ananda Impact Ventures | Ananda  Impact Ventures | Medium">
              <a:extLst>
                <a:ext uri="{FF2B5EF4-FFF2-40B4-BE49-F238E27FC236}">
                  <a16:creationId xmlns:a16="http://schemas.microsoft.com/office/drawing/2014/main" id="{98D95D5D-22B2-4CEB-B6E1-DAF2D0319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4317" y="3266148"/>
              <a:ext cx="1004369" cy="253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8" name="Picture 22" descr="gilead – Boys &amp;amp; Girls Clubs of North San Mateo County">
              <a:extLst>
                <a:ext uri="{FF2B5EF4-FFF2-40B4-BE49-F238E27FC236}">
                  <a16:creationId xmlns:a16="http://schemas.microsoft.com/office/drawing/2014/main" id="{0F88C0D0-B1E9-4862-8878-0F514213FB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160" y="2059500"/>
              <a:ext cx="1123304" cy="318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0" name="Picture 24" descr="GlaxoSmithKline - Wikipedia">
              <a:extLst>
                <a:ext uri="{FF2B5EF4-FFF2-40B4-BE49-F238E27FC236}">
                  <a16:creationId xmlns:a16="http://schemas.microsoft.com/office/drawing/2014/main" id="{054B9450-80AF-4E0B-8FC7-C5C13C84C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7264" y="1501239"/>
              <a:ext cx="475611" cy="409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2" name="Picture 26" descr="About — CytoSeek">
              <a:extLst>
                <a:ext uri="{FF2B5EF4-FFF2-40B4-BE49-F238E27FC236}">
                  <a16:creationId xmlns:a16="http://schemas.microsoft.com/office/drawing/2014/main" id="{C18D7C45-E9C7-4BDE-AED3-C0AFBE20D1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913" b="25913"/>
            <a:stretch/>
          </p:blipFill>
          <p:spPr bwMode="auto">
            <a:xfrm>
              <a:off x="1702322" y="4442138"/>
              <a:ext cx="985232" cy="335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4" name="Picture 28" descr="IMOPHORON- Reinventing Vaccines For The 21st Century - Innovations Of The  World">
              <a:extLst>
                <a:ext uri="{FF2B5EF4-FFF2-40B4-BE49-F238E27FC236}">
                  <a16:creationId xmlns:a16="http://schemas.microsoft.com/office/drawing/2014/main" id="{8CBE23FB-B04D-4C5B-8FEE-42B36B821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6798" y="4374221"/>
              <a:ext cx="1359197" cy="379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6" name="Picture 30" descr="Home | PepGen">
              <a:extLst>
                <a:ext uri="{FF2B5EF4-FFF2-40B4-BE49-F238E27FC236}">
                  <a16:creationId xmlns:a16="http://schemas.microsoft.com/office/drawing/2014/main" id="{F456D6FB-E910-45F7-99F4-52D1B6308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152" y="4422197"/>
              <a:ext cx="1009405" cy="307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8" name="Picture 32" descr="Targovax">
              <a:extLst>
                <a:ext uri="{FF2B5EF4-FFF2-40B4-BE49-F238E27FC236}">
                  <a16:creationId xmlns:a16="http://schemas.microsoft.com/office/drawing/2014/main" id="{EC7B7CA5-05A0-43BF-AE54-6F51A097B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5373" y="3984212"/>
              <a:ext cx="813331" cy="374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0" name="Picture 34" descr="A regenerative therapy company - Bone Therapeutics">
              <a:extLst>
                <a:ext uri="{FF2B5EF4-FFF2-40B4-BE49-F238E27FC236}">
                  <a16:creationId xmlns:a16="http://schemas.microsoft.com/office/drawing/2014/main" id="{08486AFE-DCBA-4F26-BEC3-2F6701398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524" y="4918964"/>
              <a:ext cx="1274682" cy="349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2" name="Picture 36" descr="Cantargia - Sunstone">
              <a:extLst>
                <a:ext uri="{FF2B5EF4-FFF2-40B4-BE49-F238E27FC236}">
                  <a16:creationId xmlns:a16="http://schemas.microsoft.com/office/drawing/2014/main" id="{91CDFBFB-90C0-4C1A-B867-3CE3B0F3CF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9" t="29019" r="14089" b="29019"/>
            <a:stretch/>
          </p:blipFill>
          <p:spPr bwMode="auto">
            <a:xfrm>
              <a:off x="1769841" y="5078458"/>
              <a:ext cx="843512" cy="263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4" name="Picture 38" descr="Medigene buys cancer vaccine start-up - PMLiVE">
              <a:extLst>
                <a:ext uri="{FF2B5EF4-FFF2-40B4-BE49-F238E27FC236}">
                  <a16:creationId xmlns:a16="http://schemas.microsoft.com/office/drawing/2014/main" id="{1F16C17A-326A-47DE-8E90-B2D1902EB3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5" t="34506" r="9303" b="36115"/>
            <a:stretch/>
          </p:blipFill>
          <p:spPr bwMode="auto">
            <a:xfrm>
              <a:off x="353214" y="4531974"/>
              <a:ext cx="1027894" cy="246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6" name="Picture 40" descr="GlaxoSmithKline to fully acquire Cellzome for 99 million U.S. dollar">
              <a:extLst>
                <a:ext uri="{FF2B5EF4-FFF2-40B4-BE49-F238E27FC236}">
                  <a16:creationId xmlns:a16="http://schemas.microsoft.com/office/drawing/2014/main" id="{4466D390-9D38-4EF1-BEEA-6BB2505BE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6509" y="5169173"/>
              <a:ext cx="1009405" cy="198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8" name="Picture 42" descr="NYU Langone Health - Wikipedia">
              <a:extLst>
                <a:ext uri="{FF2B5EF4-FFF2-40B4-BE49-F238E27FC236}">
                  <a16:creationId xmlns:a16="http://schemas.microsoft.com/office/drawing/2014/main" id="{D2251534-60C6-4962-B4ED-39C1801B6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5373" y="4483122"/>
              <a:ext cx="877340" cy="369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0" name="Picture 44" descr="New York University Logo, PNG, Symbol, History, Meaning">
              <a:extLst>
                <a:ext uri="{FF2B5EF4-FFF2-40B4-BE49-F238E27FC236}">
                  <a16:creationId xmlns:a16="http://schemas.microsoft.com/office/drawing/2014/main" id="{560DAF57-7C74-4C27-AE52-B8A65BE06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89" y="5405945"/>
              <a:ext cx="844732" cy="475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2" name="Picture 46" descr="BioTie Therapies Logo PNG Transparent &amp;amp; SVG Vector - Freebie Supply">
              <a:extLst>
                <a:ext uri="{FF2B5EF4-FFF2-40B4-BE49-F238E27FC236}">
                  <a16:creationId xmlns:a16="http://schemas.microsoft.com/office/drawing/2014/main" id="{C552355A-74C9-4F1C-AEA3-C5F61EC819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9725" y="5706676"/>
              <a:ext cx="842477" cy="842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6" name="Picture 50" descr="Syntex podrá producir y comercializar productos en la UE - Periódico  MOTIVAR - Industria Veterinaria - Sanidad Animal">
              <a:extLst>
                <a:ext uri="{FF2B5EF4-FFF2-40B4-BE49-F238E27FC236}">
                  <a16:creationId xmlns:a16="http://schemas.microsoft.com/office/drawing/2014/main" id="{B0C46373-27D5-49C2-8A53-47184193E5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3148" y="5824633"/>
              <a:ext cx="639359" cy="479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8" name="Picture 52" descr="Biopharmaceutical Company for Brain Health Disorders - Sage Therapeutics">
              <a:extLst>
                <a:ext uri="{FF2B5EF4-FFF2-40B4-BE49-F238E27FC236}">
                  <a16:creationId xmlns:a16="http://schemas.microsoft.com/office/drawing/2014/main" id="{B2FB2724-6E3B-45AA-B4AF-530CF3DD5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8206" y="5372863"/>
              <a:ext cx="1029339" cy="34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0" name="Picture 54" descr="Sarepta Therapeutics | Biopharmaceutical Company for Rare Diseases">
              <a:extLst>
                <a:ext uri="{FF2B5EF4-FFF2-40B4-BE49-F238E27FC236}">
                  <a16:creationId xmlns:a16="http://schemas.microsoft.com/office/drawing/2014/main" id="{BEF29162-B1E5-4882-A61D-793131E2E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9797" y="2610282"/>
              <a:ext cx="1041014" cy="399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2" name="Picture 56" descr="Home - Epizyme">
              <a:extLst>
                <a:ext uri="{FF2B5EF4-FFF2-40B4-BE49-F238E27FC236}">
                  <a16:creationId xmlns:a16="http://schemas.microsoft.com/office/drawing/2014/main" id="{5EC615D2-44AE-463C-940F-D29AFCA7C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131" y="5995310"/>
              <a:ext cx="811020" cy="296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4" name="Picture 58">
              <a:extLst>
                <a:ext uri="{FF2B5EF4-FFF2-40B4-BE49-F238E27FC236}">
                  <a16:creationId xmlns:a16="http://schemas.microsoft.com/office/drawing/2014/main" id="{AC2546A7-E849-4F88-B002-68B9DF99C1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854" y="5934454"/>
              <a:ext cx="1033673" cy="337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6" name="Picture 60">
              <a:extLst>
                <a:ext uri="{FF2B5EF4-FFF2-40B4-BE49-F238E27FC236}">
                  <a16:creationId xmlns:a16="http://schemas.microsoft.com/office/drawing/2014/main" id="{C945A1D8-3FB5-4D2F-AE36-0BA221E27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8476" y="2091371"/>
              <a:ext cx="1121837" cy="287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8" name="Picture 62" descr="Vertex Pharmaceuticals - Wikipedia">
              <a:extLst>
                <a:ext uri="{FF2B5EF4-FFF2-40B4-BE49-F238E27FC236}">
                  <a16:creationId xmlns:a16="http://schemas.microsoft.com/office/drawing/2014/main" id="{6CADA4A2-69D0-485B-A212-1F0107398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407" y="2646515"/>
              <a:ext cx="644897" cy="341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00ED2A5-C514-4266-A696-209BB9AD5DF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1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038" y="923441"/>
              <a:ext cx="1556004" cy="40775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7888775-84FE-4B21-9B12-9EBAD5C021F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5158" y="1014812"/>
              <a:ext cx="1060893" cy="21707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283535F-6B21-46FE-9705-C3CF74CF4256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9058" y="887616"/>
              <a:ext cx="444889" cy="40775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1A02898-DEF4-44B2-8AC1-31828C84033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095" y="1595043"/>
              <a:ext cx="1232529" cy="23502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370FA9C-87C6-4182-9BBF-454B1C60AFB1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08309" y="1033367"/>
              <a:ext cx="1030644" cy="198519"/>
            </a:xfrm>
            <a:prstGeom prst="rect">
              <a:avLst/>
            </a:prstGeom>
          </p:spPr>
        </p:pic>
        <p:pic>
          <p:nvPicPr>
            <p:cNvPr id="42" name="Picture 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AC1AAB5-C75C-487F-88FF-794644C7C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8287" b="28287"/>
            <a:stretch/>
          </p:blipFill>
          <p:spPr>
            <a:xfrm>
              <a:off x="6265748" y="1037443"/>
              <a:ext cx="888665" cy="217075"/>
            </a:xfrm>
            <a:prstGeom prst="rect">
              <a:avLst/>
            </a:prstGeom>
          </p:spPr>
        </p:pic>
        <p:pic>
          <p:nvPicPr>
            <p:cNvPr id="43" name="Picture 42" descr="A picture containing drawing, plate&#10;&#10;Description automatically generated">
              <a:extLst>
                <a:ext uri="{FF2B5EF4-FFF2-40B4-BE49-F238E27FC236}">
                  <a16:creationId xmlns:a16="http://schemas.microsoft.com/office/drawing/2014/main" id="{FB557292-E794-4093-946A-FCD5155B1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851" y="1625337"/>
              <a:ext cx="834928" cy="276999"/>
            </a:xfrm>
            <a:prstGeom prst="rect">
              <a:avLst/>
            </a:prstGeom>
          </p:spPr>
        </p:pic>
        <p:pic>
          <p:nvPicPr>
            <p:cNvPr id="44" name="Picture 52" descr="Image result for iqvia">
              <a:extLst>
                <a:ext uri="{FF2B5EF4-FFF2-40B4-BE49-F238E27FC236}">
                  <a16:creationId xmlns:a16="http://schemas.microsoft.com/office/drawing/2014/main" id="{05970DB7-77CE-4192-9776-181E2C166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5624" y="1000889"/>
              <a:ext cx="951459" cy="263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853228D-84B6-4389-BAE2-662E71264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182363" y="1595043"/>
              <a:ext cx="1145696" cy="25778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236A6F6-2089-4047-BEF3-7FFA22FD901F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0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5158" y="4531187"/>
              <a:ext cx="1260652" cy="17866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BE714E3-4F30-4EE3-BE62-3CA0F3544A4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1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4881" y="2727898"/>
              <a:ext cx="958965" cy="177720"/>
            </a:xfrm>
            <a:prstGeom prst="rect">
              <a:avLst/>
            </a:prstGeom>
          </p:spPr>
        </p:pic>
        <p:pic>
          <p:nvPicPr>
            <p:cNvPr id="54" name="Picture 5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C117A3C-DF87-4B74-B885-F9E261FE3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0110" y="1608851"/>
              <a:ext cx="734207" cy="175821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CAA9553-840B-4228-8059-57B161F93B38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4721" y="1542958"/>
              <a:ext cx="566906" cy="36053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4AED613-68ED-4D7F-BCD2-B6FB1C8E1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964" y="2049384"/>
              <a:ext cx="588156" cy="351459"/>
            </a:xfrm>
            <a:prstGeom prst="rect">
              <a:avLst/>
            </a:prstGeom>
          </p:spPr>
        </p:pic>
        <p:pic>
          <p:nvPicPr>
            <p:cNvPr id="59" name="Picture 5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D589BAC-B542-415F-B6F3-F303D0EA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9544" y="2072708"/>
              <a:ext cx="578662" cy="304809"/>
            </a:xfrm>
            <a:prstGeom prst="rect">
              <a:avLst/>
            </a:prstGeom>
          </p:spPr>
        </p:pic>
        <p:pic>
          <p:nvPicPr>
            <p:cNvPr id="60" name="Picture 14">
              <a:extLst>
                <a:ext uri="{FF2B5EF4-FFF2-40B4-BE49-F238E27FC236}">
                  <a16:creationId xmlns:a16="http://schemas.microsoft.com/office/drawing/2014/main" id="{34D0ECE0-8D7C-49E3-85C4-641729BC7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477" y="2062121"/>
              <a:ext cx="411231" cy="355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317B0A1-C7BE-437D-BBBF-921F5B3B31E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832580" y="2663796"/>
              <a:ext cx="1313946" cy="276998"/>
            </a:xfrm>
            <a:prstGeom prst="rect">
              <a:avLst/>
            </a:prstGeom>
          </p:spPr>
        </p:pic>
        <p:pic>
          <p:nvPicPr>
            <p:cNvPr id="62" name="Picture 12" descr="Cytheris SA">
              <a:extLst>
                <a:ext uri="{FF2B5EF4-FFF2-40B4-BE49-F238E27FC236}">
                  <a16:creationId xmlns:a16="http://schemas.microsoft.com/office/drawing/2014/main" id="{AF12877C-FDAE-45D1-9ACC-B6D8E5061A9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190" y="4998720"/>
              <a:ext cx="827950" cy="267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6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B1D1F5C-A20E-42BA-A0B8-A4C0FBBB3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4616" y="2085649"/>
              <a:ext cx="624428" cy="294132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8C5AD08-72B2-42EC-A115-48CB42AF99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40970" y="3188488"/>
              <a:ext cx="611164" cy="329089"/>
            </a:xfrm>
            <a:prstGeom prst="rect">
              <a:avLst/>
            </a:prstGeom>
          </p:spPr>
        </p:pic>
        <p:pic>
          <p:nvPicPr>
            <p:cNvPr id="65" name="Picture 6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D4CC3C5-CCF0-42FF-8365-8EDAB142E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37" y="3784758"/>
              <a:ext cx="527369" cy="527369"/>
            </a:xfrm>
            <a:prstGeom prst="rect">
              <a:avLst/>
            </a:prstGeom>
          </p:spPr>
        </p:pic>
        <p:pic>
          <p:nvPicPr>
            <p:cNvPr id="66" name="Picture 16" descr="Nicox.com">
              <a:extLst>
                <a:ext uri="{FF2B5EF4-FFF2-40B4-BE49-F238E27FC236}">
                  <a16:creationId xmlns:a16="http://schemas.microsoft.com/office/drawing/2014/main" id="{ECFAC773-30E9-4BCB-9F81-5DB5CAE70E8D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9146" y="3969823"/>
              <a:ext cx="770705" cy="211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F2B5EFC-6F2F-4063-9669-DE5D5BC00F6D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47555" y="4849127"/>
              <a:ext cx="1030830" cy="379206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91F0EDE-F318-4067-865E-1BD3E0857FD4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24338" y="5135428"/>
              <a:ext cx="843513" cy="287080"/>
            </a:xfrm>
            <a:prstGeom prst="rect">
              <a:avLst/>
            </a:prstGeom>
          </p:spPr>
        </p:pic>
        <p:pic>
          <p:nvPicPr>
            <p:cNvPr id="69" name="Picture 14" descr="Trophos">
              <a:extLst>
                <a:ext uri="{FF2B5EF4-FFF2-40B4-BE49-F238E27FC236}">
                  <a16:creationId xmlns:a16="http://schemas.microsoft.com/office/drawing/2014/main" id="{B9D2657D-0C64-416F-9277-6BF9DDA2BFB4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324" y="5411508"/>
              <a:ext cx="820180" cy="50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10" descr="Txcell.com">
              <a:extLst>
                <a:ext uri="{FF2B5EF4-FFF2-40B4-BE49-F238E27FC236}">
                  <a16:creationId xmlns:a16="http://schemas.microsoft.com/office/drawing/2014/main" id="{894BD6E9-E9B2-489A-86F3-1913D6D18CC7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23" y="6007028"/>
              <a:ext cx="750729" cy="253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7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38F01FD-B517-4E49-9ED8-91C10151B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2704" y="6030618"/>
              <a:ext cx="842833" cy="25575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EE5BE4A7-1CE5-4429-A9CB-C457A41F789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79" y="2704148"/>
              <a:ext cx="1190491" cy="235028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DD383A82-EAD2-4394-9F43-3E347FC75B82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83509" b="-7219"/>
            <a:stretch/>
          </p:blipFill>
          <p:spPr>
            <a:xfrm>
              <a:off x="568007" y="2023774"/>
              <a:ext cx="410679" cy="4708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77433CD-2E85-4AD2-944E-29261E9FF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524223" y="1496938"/>
              <a:ext cx="1295053" cy="372801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5390B8E3-5291-44FC-895A-C67BC87D0FB4}"/>
              </a:ext>
            </a:extLst>
          </p:cNvPr>
          <p:cNvSpPr/>
          <p:nvPr/>
        </p:nvSpPr>
        <p:spPr bwMode="auto">
          <a:xfrm>
            <a:off x="2874779" y="2466605"/>
            <a:ext cx="3505018" cy="2191121"/>
          </a:xfrm>
          <a:prstGeom prst="ellipse">
            <a:avLst/>
          </a:prstGeom>
          <a:gradFill flip="none" rotWithShape="1">
            <a:gsLst>
              <a:gs pos="85000">
                <a:schemeClr val="bg1">
                  <a:alpha val="0"/>
                </a:schemeClr>
              </a:gs>
              <a:gs pos="3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pic>
        <p:nvPicPr>
          <p:cNvPr id="73" name="Picture 72" descr="Diagram&#10;&#10;Description automatically generated">
            <a:extLst>
              <a:ext uri="{FF2B5EF4-FFF2-40B4-BE49-F238E27FC236}">
                <a16:creationId xmlns:a16="http://schemas.microsoft.com/office/drawing/2014/main" id="{C268934E-5CF3-4DBF-A4F4-5F83B8637F3E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876" y="3206778"/>
            <a:ext cx="2835542" cy="603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C9DC44CA-24A7-46DA-876F-FEB082BC1467}"/>
              </a:ext>
            </a:extLst>
          </p:cNvPr>
          <p:cNvSpPr>
            <a:spLocks noChangeAspect="1"/>
          </p:cNvSpPr>
          <p:nvPr/>
        </p:nvSpPr>
        <p:spPr bwMode="auto">
          <a:xfrm rot="9713060">
            <a:off x="2102460" y="2078957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0134BA8-3AAE-44B4-927D-2CA0AA9315CC}"/>
              </a:ext>
            </a:extLst>
          </p:cNvPr>
          <p:cNvSpPr>
            <a:spLocks noChangeAspect="1"/>
          </p:cNvSpPr>
          <p:nvPr/>
        </p:nvSpPr>
        <p:spPr bwMode="auto">
          <a:xfrm rot="6172636">
            <a:off x="3304342" y="4248513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0EDC918B-74BE-4B14-9D63-E850A0A38E52}"/>
              </a:ext>
            </a:extLst>
          </p:cNvPr>
          <p:cNvSpPr>
            <a:spLocks noChangeAspect="1"/>
          </p:cNvSpPr>
          <p:nvPr/>
        </p:nvSpPr>
        <p:spPr bwMode="auto">
          <a:xfrm rot="18309454">
            <a:off x="6102842" y="2215101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45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0D8D-6270-4D65-A5A8-B31CA9F6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407214"/>
            <a:ext cx="8558213" cy="276999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GB" dirty="0" err="1"/>
              <a:t>eep</a:t>
            </a:r>
            <a:r>
              <a:rPr lang="en-GB" dirty="0"/>
              <a:t> Complementary </a:t>
            </a:r>
            <a:r>
              <a:rPr lang="en-GB" dirty="0">
                <a:solidFill>
                  <a:srgbClr val="00B0F0"/>
                </a:solidFill>
              </a:rPr>
              <a:t>Senior Expertise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8CF01A-81BF-4882-9C86-D7548D13C253}"/>
              </a:ext>
            </a:extLst>
          </p:cNvPr>
          <p:cNvGrpSpPr/>
          <p:nvPr/>
        </p:nvGrpSpPr>
        <p:grpSpPr>
          <a:xfrm>
            <a:off x="193038" y="887616"/>
            <a:ext cx="8717134" cy="5661537"/>
            <a:chOff x="193038" y="887616"/>
            <a:chExt cx="8717134" cy="5661537"/>
          </a:xfrm>
        </p:grpSpPr>
        <p:pic>
          <p:nvPicPr>
            <p:cNvPr id="14338" name="Picture 2" descr="2004: NeuroTargets funding | News and features | University of Bristol">
              <a:extLst>
                <a:ext uri="{FF2B5EF4-FFF2-40B4-BE49-F238E27FC236}">
                  <a16:creationId xmlns:a16="http://schemas.microsoft.com/office/drawing/2014/main" id="{8D69E9F4-4B05-447B-9B74-19826D9771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41" b="23341"/>
            <a:stretch/>
          </p:blipFill>
          <p:spPr bwMode="auto">
            <a:xfrm>
              <a:off x="1637240" y="5471617"/>
              <a:ext cx="1100042" cy="351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 descr="Exited Archives - Page 3 of 7 - Vivo Capital | Healthcare Focused  Investment Firm">
              <a:extLst>
                <a:ext uri="{FF2B5EF4-FFF2-40B4-BE49-F238E27FC236}">
                  <a16:creationId xmlns:a16="http://schemas.microsoft.com/office/drawing/2014/main" id="{A879C0CE-0F89-45EF-B6DC-273BB7447C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61" t="35426" r="20461" b="35426"/>
            <a:stretch/>
          </p:blipFill>
          <p:spPr bwMode="auto">
            <a:xfrm>
              <a:off x="6282233" y="3839017"/>
              <a:ext cx="1451805" cy="32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2" name="Picture 6" descr="Silence Therapeutics&amp;#39; Head of Molecular Design Dr. Marie Wikström Lindholm  Appointed to Oligonucleotide Therapeutics Society Board of Directors |  Business Wire">
              <a:extLst>
                <a:ext uri="{FF2B5EF4-FFF2-40B4-BE49-F238E27FC236}">
                  <a16:creationId xmlns:a16="http://schemas.microsoft.com/office/drawing/2014/main" id="{78E9BC59-4A51-44B7-A5B9-9E2A47B98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1377" y="5646922"/>
              <a:ext cx="1078795" cy="400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4" name="Picture 8" descr="Cancer Research UK - Wikipedia">
              <a:extLst>
                <a:ext uri="{FF2B5EF4-FFF2-40B4-BE49-F238E27FC236}">
                  <a16:creationId xmlns:a16="http://schemas.microsoft.com/office/drawing/2014/main" id="{7CD5F633-18BC-4AEF-9007-CD27EEA29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0483" y="2009594"/>
              <a:ext cx="947669" cy="364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6" name="Picture 10" descr="Devon Medical gains extriCARE CE Mark - MassDevice">
              <a:extLst>
                <a:ext uri="{FF2B5EF4-FFF2-40B4-BE49-F238E27FC236}">
                  <a16:creationId xmlns:a16="http://schemas.microsoft.com/office/drawing/2014/main" id="{BEE57695-DDB0-41A9-B1AF-A6139BDD23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75" b="33175"/>
            <a:stretch/>
          </p:blipFill>
          <p:spPr bwMode="auto">
            <a:xfrm>
              <a:off x="7630584" y="2682465"/>
              <a:ext cx="1212882" cy="272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0" name="Picture 14" descr="Ci presentiamo - Zip Travel Group">
              <a:extLst>
                <a:ext uri="{FF2B5EF4-FFF2-40B4-BE49-F238E27FC236}">
                  <a16:creationId xmlns:a16="http://schemas.microsoft.com/office/drawing/2014/main" id="{97286F8A-A751-4B52-800B-D819D3119C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91" b="24491"/>
            <a:stretch/>
          </p:blipFill>
          <p:spPr bwMode="auto">
            <a:xfrm>
              <a:off x="342141" y="3296945"/>
              <a:ext cx="1027893" cy="279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2" name="Picture 16" descr="Viapath Implementing diagnostics.ai to Automate and Digitise Their  Molecular Diagnostics">
              <a:extLst>
                <a:ext uri="{FF2B5EF4-FFF2-40B4-BE49-F238E27FC236}">
                  <a16:creationId xmlns:a16="http://schemas.microsoft.com/office/drawing/2014/main" id="{208FAF3F-A901-4040-B11E-437593E4E3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83" b="31283"/>
            <a:stretch/>
          </p:blipFill>
          <p:spPr bwMode="auto">
            <a:xfrm>
              <a:off x="1664624" y="3251931"/>
              <a:ext cx="1368968" cy="269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4" name="Picture 18" descr="Novateur Ventures Inc. - Welcome">
              <a:extLst>
                <a:ext uri="{FF2B5EF4-FFF2-40B4-BE49-F238E27FC236}">
                  <a16:creationId xmlns:a16="http://schemas.microsoft.com/office/drawing/2014/main" id="{BCB4AEC2-D0B0-4A6A-B7D0-BFBCD32F0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9058" y="3869955"/>
              <a:ext cx="1123304" cy="445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6" name="Picture 20" descr="Why we invested: Closed Loop Medicine | by Ananda Impact Ventures | Ananda  Impact Ventures | Medium">
              <a:extLst>
                <a:ext uri="{FF2B5EF4-FFF2-40B4-BE49-F238E27FC236}">
                  <a16:creationId xmlns:a16="http://schemas.microsoft.com/office/drawing/2014/main" id="{98D95D5D-22B2-4CEB-B6E1-DAF2D0319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4317" y="3266148"/>
              <a:ext cx="1004369" cy="253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8" name="Picture 22" descr="gilead – Boys &amp;amp; Girls Clubs of North San Mateo County">
              <a:extLst>
                <a:ext uri="{FF2B5EF4-FFF2-40B4-BE49-F238E27FC236}">
                  <a16:creationId xmlns:a16="http://schemas.microsoft.com/office/drawing/2014/main" id="{0F88C0D0-B1E9-4862-8878-0F514213FB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160" y="2059500"/>
              <a:ext cx="1123304" cy="318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0" name="Picture 24" descr="GlaxoSmithKline - Wikipedia">
              <a:extLst>
                <a:ext uri="{FF2B5EF4-FFF2-40B4-BE49-F238E27FC236}">
                  <a16:creationId xmlns:a16="http://schemas.microsoft.com/office/drawing/2014/main" id="{054B9450-80AF-4E0B-8FC7-C5C13C84C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7264" y="1501239"/>
              <a:ext cx="475611" cy="409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2" name="Picture 26" descr="About — CytoSeek">
              <a:extLst>
                <a:ext uri="{FF2B5EF4-FFF2-40B4-BE49-F238E27FC236}">
                  <a16:creationId xmlns:a16="http://schemas.microsoft.com/office/drawing/2014/main" id="{C18D7C45-E9C7-4BDE-AED3-C0AFBE20D1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913" b="25913"/>
            <a:stretch/>
          </p:blipFill>
          <p:spPr bwMode="auto">
            <a:xfrm>
              <a:off x="1702322" y="4442138"/>
              <a:ext cx="985232" cy="335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4" name="Picture 28" descr="IMOPHORON- Reinventing Vaccines For The 21st Century - Innovations Of The  World">
              <a:extLst>
                <a:ext uri="{FF2B5EF4-FFF2-40B4-BE49-F238E27FC236}">
                  <a16:creationId xmlns:a16="http://schemas.microsoft.com/office/drawing/2014/main" id="{8CBE23FB-B04D-4C5B-8FEE-42B36B821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6798" y="4374221"/>
              <a:ext cx="1359197" cy="379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6" name="Picture 30" descr="Home | PepGen">
              <a:extLst>
                <a:ext uri="{FF2B5EF4-FFF2-40B4-BE49-F238E27FC236}">
                  <a16:creationId xmlns:a16="http://schemas.microsoft.com/office/drawing/2014/main" id="{F456D6FB-E910-45F7-99F4-52D1B6308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152" y="4422197"/>
              <a:ext cx="1009405" cy="307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8" name="Picture 32" descr="Targovax">
              <a:extLst>
                <a:ext uri="{FF2B5EF4-FFF2-40B4-BE49-F238E27FC236}">
                  <a16:creationId xmlns:a16="http://schemas.microsoft.com/office/drawing/2014/main" id="{EC7B7CA5-05A0-43BF-AE54-6F51A097B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5373" y="3984212"/>
              <a:ext cx="813331" cy="374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0" name="Picture 34" descr="A regenerative therapy company - Bone Therapeutics">
              <a:extLst>
                <a:ext uri="{FF2B5EF4-FFF2-40B4-BE49-F238E27FC236}">
                  <a16:creationId xmlns:a16="http://schemas.microsoft.com/office/drawing/2014/main" id="{08486AFE-DCBA-4F26-BEC3-2F6701398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524" y="4918964"/>
              <a:ext cx="1274682" cy="349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2" name="Picture 36" descr="Cantargia - Sunstone">
              <a:extLst>
                <a:ext uri="{FF2B5EF4-FFF2-40B4-BE49-F238E27FC236}">
                  <a16:creationId xmlns:a16="http://schemas.microsoft.com/office/drawing/2014/main" id="{91CDFBFB-90C0-4C1A-B867-3CE3B0F3CF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9" t="29019" r="14089" b="29019"/>
            <a:stretch/>
          </p:blipFill>
          <p:spPr bwMode="auto">
            <a:xfrm>
              <a:off x="1769841" y="5078458"/>
              <a:ext cx="843512" cy="263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4" name="Picture 38" descr="Medigene buys cancer vaccine start-up - PMLiVE">
              <a:extLst>
                <a:ext uri="{FF2B5EF4-FFF2-40B4-BE49-F238E27FC236}">
                  <a16:creationId xmlns:a16="http://schemas.microsoft.com/office/drawing/2014/main" id="{1F16C17A-326A-47DE-8E90-B2D1902EB3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5" t="34506" r="9303" b="36115"/>
            <a:stretch/>
          </p:blipFill>
          <p:spPr bwMode="auto">
            <a:xfrm>
              <a:off x="353214" y="4531974"/>
              <a:ext cx="1027894" cy="246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6" name="Picture 40" descr="GlaxoSmithKline to fully acquire Cellzome for 99 million U.S. dollar">
              <a:extLst>
                <a:ext uri="{FF2B5EF4-FFF2-40B4-BE49-F238E27FC236}">
                  <a16:creationId xmlns:a16="http://schemas.microsoft.com/office/drawing/2014/main" id="{4466D390-9D38-4EF1-BEEA-6BB2505BE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6509" y="5169173"/>
              <a:ext cx="1009405" cy="198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78" name="Picture 42" descr="NYU Langone Health - Wikipedia">
              <a:extLst>
                <a:ext uri="{FF2B5EF4-FFF2-40B4-BE49-F238E27FC236}">
                  <a16:creationId xmlns:a16="http://schemas.microsoft.com/office/drawing/2014/main" id="{D2251534-60C6-4962-B4ED-39C1801B6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5373" y="4483122"/>
              <a:ext cx="877340" cy="369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0" name="Picture 44" descr="New York University Logo, PNG, Symbol, History, Meaning">
              <a:extLst>
                <a:ext uri="{FF2B5EF4-FFF2-40B4-BE49-F238E27FC236}">
                  <a16:creationId xmlns:a16="http://schemas.microsoft.com/office/drawing/2014/main" id="{560DAF57-7C74-4C27-AE52-B8A65BE06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89" y="5405945"/>
              <a:ext cx="844732" cy="475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2" name="Picture 46" descr="BioTie Therapies Logo PNG Transparent &amp;amp; SVG Vector - Freebie Supply">
              <a:extLst>
                <a:ext uri="{FF2B5EF4-FFF2-40B4-BE49-F238E27FC236}">
                  <a16:creationId xmlns:a16="http://schemas.microsoft.com/office/drawing/2014/main" id="{C552355A-74C9-4F1C-AEA3-C5F61EC819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9725" y="5706676"/>
              <a:ext cx="842477" cy="842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6" name="Picture 50" descr="Syntex podrá producir y comercializar productos en la UE - Periódico  MOTIVAR - Industria Veterinaria - Sanidad Animal">
              <a:extLst>
                <a:ext uri="{FF2B5EF4-FFF2-40B4-BE49-F238E27FC236}">
                  <a16:creationId xmlns:a16="http://schemas.microsoft.com/office/drawing/2014/main" id="{B0C46373-27D5-49C2-8A53-47184193E5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3148" y="5824633"/>
              <a:ext cx="639359" cy="479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88" name="Picture 52" descr="Biopharmaceutical Company for Brain Health Disorders - Sage Therapeutics">
              <a:extLst>
                <a:ext uri="{FF2B5EF4-FFF2-40B4-BE49-F238E27FC236}">
                  <a16:creationId xmlns:a16="http://schemas.microsoft.com/office/drawing/2014/main" id="{B2FB2724-6E3B-45AA-B4AF-530CF3DD5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8206" y="5372863"/>
              <a:ext cx="1029339" cy="34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0" name="Picture 54" descr="Sarepta Therapeutics | Biopharmaceutical Company for Rare Diseases">
              <a:extLst>
                <a:ext uri="{FF2B5EF4-FFF2-40B4-BE49-F238E27FC236}">
                  <a16:creationId xmlns:a16="http://schemas.microsoft.com/office/drawing/2014/main" id="{BEF29162-B1E5-4882-A61D-793131E2E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9797" y="2610282"/>
              <a:ext cx="1041014" cy="399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2" name="Picture 56" descr="Home - Epizyme">
              <a:extLst>
                <a:ext uri="{FF2B5EF4-FFF2-40B4-BE49-F238E27FC236}">
                  <a16:creationId xmlns:a16="http://schemas.microsoft.com/office/drawing/2014/main" id="{5EC615D2-44AE-463C-940F-D29AFCA7C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131" y="5995310"/>
              <a:ext cx="811020" cy="296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4" name="Picture 58">
              <a:extLst>
                <a:ext uri="{FF2B5EF4-FFF2-40B4-BE49-F238E27FC236}">
                  <a16:creationId xmlns:a16="http://schemas.microsoft.com/office/drawing/2014/main" id="{AC2546A7-E849-4F88-B002-68B9DF99C1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854" y="5934454"/>
              <a:ext cx="1033673" cy="337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6" name="Picture 60">
              <a:extLst>
                <a:ext uri="{FF2B5EF4-FFF2-40B4-BE49-F238E27FC236}">
                  <a16:creationId xmlns:a16="http://schemas.microsoft.com/office/drawing/2014/main" id="{C945A1D8-3FB5-4D2F-AE36-0BA221E27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8476" y="2091371"/>
              <a:ext cx="1121837" cy="287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98" name="Picture 62" descr="Vertex Pharmaceuticals - Wikipedia">
              <a:extLst>
                <a:ext uri="{FF2B5EF4-FFF2-40B4-BE49-F238E27FC236}">
                  <a16:creationId xmlns:a16="http://schemas.microsoft.com/office/drawing/2014/main" id="{6CADA4A2-69D0-485B-A212-1F0107398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407" y="2646515"/>
              <a:ext cx="644897" cy="341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00ED2A5-C514-4266-A696-209BB9AD5DF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1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038" y="923441"/>
              <a:ext cx="1556004" cy="40775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7888775-84FE-4B21-9B12-9EBAD5C021F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5158" y="1014812"/>
              <a:ext cx="1060893" cy="21707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283535F-6B21-46FE-9705-C3CF74CF4256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9058" y="887616"/>
              <a:ext cx="444889" cy="40775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1A02898-DEF4-44B2-8AC1-31828C84033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095" y="1595043"/>
              <a:ext cx="1232529" cy="23502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370FA9C-87C6-4182-9BBF-454B1C60AFB1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08309" y="1033367"/>
              <a:ext cx="1030644" cy="198519"/>
            </a:xfrm>
            <a:prstGeom prst="rect">
              <a:avLst/>
            </a:prstGeom>
          </p:spPr>
        </p:pic>
        <p:pic>
          <p:nvPicPr>
            <p:cNvPr id="42" name="Picture 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AC1AAB5-C75C-487F-88FF-794644C7C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8287" b="28287"/>
            <a:stretch/>
          </p:blipFill>
          <p:spPr>
            <a:xfrm>
              <a:off x="6265748" y="1037443"/>
              <a:ext cx="888665" cy="217075"/>
            </a:xfrm>
            <a:prstGeom prst="rect">
              <a:avLst/>
            </a:prstGeom>
          </p:spPr>
        </p:pic>
        <p:pic>
          <p:nvPicPr>
            <p:cNvPr id="43" name="Picture 42" descr="A picture containing drawing, plate&#10;&#10;Description automatically generated">
              <a:extLst>
                <a:ext uri="{FF2B5EF4-FFF2-40B4-BE49-F238E27FC236}">
                  <a16:creationId xmlns:a16="http://schemas.microsoft.com/office/drawing/2014/main" id="{FB557292-E794-4093-946A-FCD5155B1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851" y="1625337"/>
              <a:ext cx="834928" cy="276999"/>
            </a:xfrm>
            <a:prstGeom prst="rect">
              <a:avLst/>
            </a:prstGeom>
          </p:spPr>
        </p:pic>
        <p:pic>
          <p:nvPicPr>
            <p:cNvPr id="44" name="Picture 52" descr="Image result for iqvia">
              <a:extLst>
                <a:ext uri="{FF2B5EF4-FFF2-40B4-BE49-F238E27FC236}">
                  <a16:creationId xmlns:a16="http://schemas.microsoft.com/office/drawing/2014/main" id="{05970DB7-77CE-4192-9776-181E2C166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5624" y="1000889"/>
              <a:ext cx="951459" cy="263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853228D-84B6-4389-BAE2-662E71264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alphaModFix amt="20000"/>
            </a:blip>
            <a:stretch>
              <a:fillRect/>
            </a:stretch>
          </p:blipFill>
          <p:spPr>
            <a:xfrm>
              <a:off x="3182363" y="1595043"/>
              <a:ext cx="1145696" cy="25778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236A6F6-2089-4047-BEF3-7FFA22FD901F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0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5158" y="4531187"/>
              <a:ext cx="1260652" cy="17866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BE714E3-4F30-4EE3-BE62-3CA0F3544A4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1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4881" y="2727898"/>
              <a:ext cx="958965" cy="177720"/>
            </a:xfrm>
            <a:prstGeom prst="rect">
              <a:avLst/>
            </a:prstGeom>
          </p:spPr>
        </p:pic>
        <p:pic>
          <p:nvPicPr>
            <p:cNvPr id="54" name="Picture 5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C117A3C-DF87-4B74-B885-F9E261FE3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0110" y="1608851"/>
              <a:ext cx="734207" cy="175821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CAA9553-840B-4228-8059-57B161F93B38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4721" y="1542958"/>
              <a:ext cx="566906" cy="36053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4AED613-68ED-4D7F-BCD2-B6FB1C8E1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964" y="2049384"/>
              <a:ext cx="588156" cy="351459"/>
            </a:xfrm>
            <a:prstGeom prst="rect">
              <a:avLst/>
            </a:prstGeom>
          </p:spPr>
        </p:pic>
        <p:pic>
          <p:nvPicPr>
            <p:cNvPr id="59" name="Picture 5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D589BAC-B542-415F-B6F3-F303D0EA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9544" y="2072708"/>
              <a:ext cx="578662" cy="304809"/>
            </a:xfrm>
            <a:prstGeom prst="rect">
              <a:avLst/>
            </a:prstGeom>
          </p:spPr>
        </p:pic>
        <p:pic>
          <p:nvPicPr>
            <p:cNvPr id="60" name="Picture 14">
              <a:extLst>
                <a:ext uri="{FF2B5EF4-FFF2-40B4-BE49-F238E27FC236}">
                  <a16:creationId xmlns:a16="http://schemas.microsoft.com/office/drawing/2014/main" id="{34D0ECE0-8D7C-49E3-85C4-641729BC7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477" y="2062121"/>
              <a:ext cx="411231" cy="355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317B0A1-C7BE-437D-BBBF-921F5B3B31E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</a:blip>
            <a:stretch>
              <a:fillRect/>
            </a:stretch>
          </p:blipFill>
          <p:spPr>
            <a:xfrm>
              <a:off x="4832580" y="2663796"/>
              <a:ext cx="1313946" cy="276998"/>
            </a:xfrm>
            <a:prstGeom prst="rect">
              <a:avLst/>
            </a:prstGeom>
          </p:spPr>
        </p:pic>
        <p:pic>
          <p:nvPicPr>
            <p:cNvPr id="62" name="Picture 12" descr="Cytheris SA">
              <a:extLst>
                <a:ext uri="{FF2B5EF4-FFF2-40B4-BE49-F238E27FC236}">
                  <a16:creationId xmlns:a16="http://schemas.microsoft.com/office/drawing/2014/main" id="{AF12877C-FDAE-45D1-9ACC-B6D8E5061A9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190" y="4998720"/>
              <a:ext cx="827950" cy="267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6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B1D1F5C-A20E-42BA-A0B8-A4C0FBBB3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4616" y="2085649"/>
              <a:ext cx="624428" cy="294132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8C5AD08-72B2-42EC-A115-48CB42AF99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screen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40970" y="3188488"/>
              <a:ext cx="611164" cy="329089"/>
            </a:xfrm>
            <a:prstGeom prst="rect">
              <a:avLst/>
            </a:prstGeom>
          </p:spPr>
        </p:pic>
        <p:pic>
          <p:nvPicPr>
            <p:cNvPr id="65" name="Picture 6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0D4CC3C5-CCF0-42FF-8365-8EDAB142E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37" y="3784758"/>
              <a:ext cx="527369" cy="527369"/>
            </a:xfrm>
            <a:prstGeom prst="rect">
              <a:avLst/>
            </a:prstGeom>
          </p:spPr>
        </p:pic>
        <p:pic>
          <p:nvPicPr>
            <p:cNvPr id="66" name="Picture 16" descr="Nicox.com">
              <a:extLst>
                <a:ext uri="{FF2B5EF4-FFF2-40B4-BE49-F238E27FC236}">
                  <a16:creationId xmlns:a16="http://schemas.microsoft.com/office/drawing/2014/main" id="{ECFAC773-30E9-4BCB-9F81-5DB5CAE70E8D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9146" y="3969823"/>
              <a:ext cx="770705" cy="211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F2B5EFC-6F2F-4063-9669-DE5D5BC00F6D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47555" y="4849127"/>
              <a:ext cx="1030830" cy="379206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91F0EDE-F318-4067-865E-1BD3E0857FD4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24338" y="5135428"/>
              <a:ext cx="843513" cy="287080"/>
            </a:xfrm>
            <a:prstGeom prst="rect">
              <a:avLst/>
            </a:prstGeom>
          </p:spPr>
        </p:pic>
        <p:pic>
          <p:nvPicPr>
            <p:cNvPr id="69" name="Picture 14" descr="Trophos">
              <a:extLst>
                <a:ext uri="{FF2B5EF4-FFF2-40B4-BE49-F238E27FC236}">
                  <a16:creationId xmlns:a16="http://schemas.microsoft.com/office/drawing/2014/main" id="{B9D2657D-0C64-416F-9277-6BF9DDA2BFB4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324" y="5411508"/>
              <a:ext cx="820180" cy="50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10" descr="Txcell.com">
              <a:extLst>
                <a:ext uri="{FF2B5EF4-FFF2-40B4-BE49-F238E27FC236}">
                  <a16:creationId xmlns:a16="http://schemas.microsoft.com/office/drawing/2014/main" id="{894BD6E9-E9B2-489A-86F3-1913D6D18CC7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23" y="6007028"/>
              <a:ext cx="750729" cy="253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7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38F01FD-B517-4E49-9ED8-91C10151B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2704" y="6030618"/>
              <a:ext cx="842833" cy="25575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EE5BE4A7-1CE5-4429-A9CB-C457A41F789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179" y="2704148"/>
              <a:ext cx="1190491" cy="235028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DD383A82-EAD2-4394-9F43-3E347FC75B82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r="83509" b="-7219"/>
            <a:stretch/>
          </p:blipFill>
          <p:spPr>
            <a:xfrm>
              <a:off x="568007" y="2023774"/>
              <a:ext cx="410679" cy="4708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77433CD-2E85-4AD2-944E-29261E9FF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alphaModFix amt="20000"/>
            </a:blip>
            <a:stretch>
              <a:fillRect/>
            </a:stretch>
          </p:blipFill>
          <p:spPr>
            <a:xfrm>
              <a:off x="4524223" y="1496938"/>
              <a:ext cx="1295053" cy="372801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5390B8E3-5291-44FC-895A-C67BC87D0FB4}"/>
              </a:ext>
            </a:extLst>
          </p:cNvPr>
          <p:cNvSpPr/>
          <p:nvPr/>
        </p:nvSpPr>
        <p:spPr bwMode="auto">
          <a:xfrm>
            <a:off x="2874779" y="2466605"/>
            <a:ext cx="3505018" cy="2191121"/>
          </a:xfrm>
          <a:prstGeom prst="ellipse">
            <a:avLst/>
          </a:prstGeom>
          <a:gradFill flip="none" rotWithShape="1">
            <a:gsLst>
              <a:gs pos="85000">
                <a:schemeClr val="bg1">
                  <a:alpha val="0"/>
                </a:schemeClr>
              </a:gs>
              <a:gs pos="3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pic>
        <p:nvPicPr>
          <p:cNvPr id="73" name="Picture 72" descr="Diagram&#10;&#10;Description automatically generated">
            <a:extLst>
              <a:ext uri="{FF2B5EF4-FFF2-40B4-BE49-F238E27FC236}">
                <a16:creationId xmlns:a16="http://schemas.microsoft.com/office/drawing/2014/main" id="{C268934E-5CF3-4DBF-A4F4-5F83B8637F3E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876" y="3206778"/>
            <a:ext cx="2835542" cy="603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C9DC44CA-24A7-46DA-876F-FEB082BC1467}"/>
              </a:ext>
            </a:extLst>
          </p:cNvPr>
          <p:cNvSpPr>
            <a:spLocks noChangeAspect="1"/>
          </p:cNvSpPr>
          <p:nvPr/>
        </p:nvSpPr>
        <p:spPr bwMode="auto">
          <a:xfrm rot="9713060">
            <a:off x="2102460" y="2078957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0134BA8-3AAE-44B4-927D-2CA0AA9315CC}"/>
              </a:ext>
            </a:extLst>
          </p:cNvPr>
          <p:cNvSpPr>
            <a:spLocks noChangeAspect="1"/>
          </p:cNvSpPr>
          <p:nvPr/>
        </p:nvSpPr>
        <p:spPr bwMode="auto">
          <a:xfrm rot="6172636">
            <a:off x="3304342" y="4248513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Arrow9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0EDC918B-74BE-4B14-9D63-E850A0A38E52}"/>
              </a:ext>
            </a:extLst>
          </p:cNvPr>
          <p:cNvSpPr>
            <a:spLocks noChangeAspect="1"/>
          </p:cNvSpPr>
          <p:nvPr/>
        </p:nvSpPr>
        <p:spPr bwMode="auto">
          <a:xfrm rot="18309454">
            <a:off x="6102842" y="2215101"/>
            <a:ext cx="932750" cy="1101842"/>
          </a:xfrm>
          <a:custGeom>
            <a:avLst/>
            <a:gdLst>
              <a:gd name="T0" fmla="*/ 989 w 1087"/>
              <a:gd name="T1" fmla="*/ 578 h 1486"/>
              <a:gd name="T2" fmla="*/ 727 w 1087"/>
              <a:gd name="T3" fmla="*/ 280 h 1486"/>
              <a:gd name="T4" fmla="*/ 545 w 1087"/>
              <a:gd name="T5" fmla="*/ 167 h 1486"/>
              <a:gd name="T6" fmla="*/ 522 w 1087"/>
              <a:gd name="T7" fmla="*/ 156 h 1486"/>
              <a:gd name="T8" fmla="*/ 512 w 1087"/>
              <a:gd name="T9" fmla="*/ 151 h 1486"/>
              <a:gd name="T10" fmla="*/ 390 w 1087"/>
              <a:gd name="T11" fmla="*/ 103 h 1486"/>
              <a:gd name="T12" fmla="*/ 360 w 1087"/>
              <a:gd name="T13" fmla="*/ 0 h 1486"/>
              <a:gd name="T14" fmla="*/ 292 w 1087"/>
              <a:gd name="T15" fmla="*/ 376 h 1486"/>
              <a:gd name="T16" fmla="*/ 339 w 1087"/>
              <a:gd name="T17" fmla="*/ 283 h 1486"/>
              <a:gd name="T18" fmla="*/ 446 w 1087"/>
              <a:gd name="T19" fmla="*/ 314 h 1486"/>
              <a:gd name="T20" fmla="*/ 448 w 1087"/>
              <a:gd name="T21" fmla="*/ 315 h 1486"/>
              <a:gd name="T22" fmla="*/ 448 w 1087"/>
              <a:gd name="T23" fmla="*/ 314 h 1486"/>
              <a:gd name="T24" fmla="*/ 460 w 1087"/>
              <a:gd name="T25" fmla="*/ 319 h 1486"/>
              <a:gd name="T26" fmla="*/ 508 w 1087"/>
              <a:gd name="T27" fmla="*/ 338 h 1486"/>
              <a:gd name="T28" fmla="*/ 771 w 1087"/>
              <a:gd name="T29" fmla="*/ 506 h 1486"/>
              <a:gd name="T30" fmla="*/ 970 w 1087"/>
              <a:gd name="T31" fmla="*/ 803 h 1486"/>
              <a:gd name="T32" fmla="*/ 985 w 1087"/>
              <a:gd name="T33" fmla="*/ 1072 h 1486"/>
              <a:gd name="T34" fmla="*/ 973 w 1087"/>
              <a:gd name="T35" fmla="*/ 1114 h 1486"/>
              <a:gd name="T36" fmla="*/ 971 w 1087"/>
              <a:gd name="T37" fmla="*/ 1121 h 1486"/>
              <a:gd name="T38" fmla="*/ 971 w 1087"/>
              <a:gd name="T39" fmla="*/ 1121 h 1486"/>
              <a:gd name="T40" fmla="*/ 965 w 1087"/>
              <a:gd name="T41" fmla="*/ 1135 h 1486"/>
              <a:gd name="T42" fmla="*/ 938 w 1087"/>
              <a:gd name="T43" fmla="*/ 1194 h 1486"/>
              <a:gd name="T44" fmla="*/ 890 w 1087"/>
              <a:gd name="T45" fmla="*/ 1265 h 1486"/>
              <a:gd name="T46" fmla="*/ 739 w 1087"/>
              <a:gd name="T47" fmla="*/ 1391 h 1486"/>
              <a:gd name="T48" fmla="*/ 564 w 1087"/>
              <a:gd name="T49" fmla="*/ 1462 h 1486"/>
              <a:gd name="T50" fmla="*/ 479 w 1087"/>
              <a:gd name="T51" fmla="*/ 1480 h 1486"/>
              <a:gd name="T52" fmla="*/ 427 w 1087"/>
              <a:gd name="T53" fmla="*/ 1486 h 1486"/>
              <a:gd name="T54" fmla="*/ 480 w 1087"/>
              <a:gd name="T55" fmla="*/ 1485 h 1486"/>
              <a:gd name="T56" fmla="*/ 567 w 1087"/>
              <a:gd name="T57" fmla="*/ 1475 h 1486"/>
              <a:gd name="T58" fmla="*/ 754 w 1087"/>
              <a:gd name="T59" fmla="*/ 1418 h 1486"/>
              <a:gd name="T60" fmla="*/ 1014 w 1087"/>
              <a:gd name="T61" fmla="*/ 1183 h 1486"/>
              <a:gd name="T62" fmla="*/ 1030 w 1087"/>
              <a:gd name="T63" fmla="*/ 1152 h 1486"/>
              <a:gd name="T64" fmla="*/ 1034 w 1087"/>
              <a:gd name="T65" fmla="*/ 1145 h 1486"/>
              <a:gd name="T66" fmla="*/ 1046 w 1087"/>
              <a:gd name="T67" fmla="*/ 1116 h 1486"/>
              <a:gd name="T68" fmla="*/ 1078 w 1087"/>
              <a:gd name="T69" fmla="*/ 99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7" h="1486">
                <a:moveTo>
                  <a:pt x="1066" y="777"/>
                </a:moveTo>
                <a:cubicBezTo>
                  <a:pt x="1050" y="707"/>
                  <a:pt x="1023" y="639"/>
                  <a:pt x="989" y="578"/>
                </a:cubicBezTo>
                <a:cubicBezTo>
                  <a:pt x="955" y="516"/>
                  <a:pt x="913" y="461"/>
                  <a:pt x="869" y="411"/>
                </a:cubicBezTo>
                <a:cubicBezTo>
                  <a:pt x="824" y="361"/>
                  <a:pt x="775" y="317"/>
                  <a:pt x="727" y="280"/>
                </a:cubicBezTo>
                <a:cubicBezTo>
                  <a:pt x="677" y="243"/>
                  <a:pt x="629" y="212"/>
                  <a:pt x="580" y="186"/>
                </a:cubicBezTo>
                <a:cubicBezTo>
                  <a:pt x="568" y="179"/>
                  <a:pt x="555" y="172"/>
                  <a:pt x="545" y="167"/>
                </a:cubicBezTo>
                <a:cubicBezTo>
                  <a:pt x="540" y="165"/>
                  <a:pt x="535" y="162"/>
                  <a:pt x="529" y="159"/>
                </a:cubicBezTo>
                <a:lnTo>
                  <a:pt x="522" y="156"/>
                </a:lnTo>
                <a:lnTo>
                  <a:pt x="518" y="154"/>
                </a:lnTo>
                <a:lnTo>
                  <a:pt x="512" y="151"/>
                </a:lnTo>
                <a:cubicBezTo>
                  <a:pt x="489" y="142"/>
                  <a:pt x="468" y="132"/>
                  <a:pt x="448" y="124"/>
                </a:cubicBezTo>
                <a:cubicBezTo>
                  <a:pt x="427" y="117"/>
                  <a:pt x="407" y="110"/>
                  <a:pt x="390" y="103"/>
                </a:cubicBezTo>
                <a:cubicBezTo>
                  <a:pt x="374" y="98"/>
                  <a:pt x="358" y="94"/>
                  <a:pt x="344" y="90"/>
                </a:cubicBezTo>
                <a:lnTo>
                  <a:pt x="360" y="0"/>
                </a:lnTo>
                <a:lnTo>
                  <a:pt x="0" y="130"/>
                </a:lnTo>
                <a:lnTo>
                  <a:pt x="292" y="376"/>
                </a:lnTo>
                <a:lnTo>
                  <a:pt x="310" y="277"/>
                </a:lnTo>
                <a:cubicBezTo>
                  <a:pt x="319" y="279"/>
                  <a:pt x="328" y="280"/>
                  <a:pt x="339" y="283"/>
                </a:cubicBezTo>
                <a:cubicBezTo>
                  <a:pt x="354" y="287"/>
                  <a:pt x="371" y="291"/>
                  <a:pt x="389" y="296"/>
                </a:cubicBezTo>
                <a:cubicBezTo>
                  <a:pt x="407" y="301"/>
                  <a:pt x="426" y="307"/>
                  <a:pt x="446" y="314"/>
                </a:cubicBezTo>
                <a:lnTo>
                  <a:pt x="447" y="314"/>
                </a:lnTo>
                <a:lnTo>
                  <a:pt x="448" y="315"/>
                </a:lnTo>
                <a:cubicBezTo>
                  <a:pt x="445" y="313"/>
                  <a:pt x="448" y="314"/>
                  <a:pt x="447" y="314"/>
                </a:cubicBezTo>
                <a:lnTo>
                  <a:pt x="448" y="314"/>
                </a:lnTo>
                <a:lnTo>
                  <a:pt x="452" y="316"/>
                </a:lnTo>
                <a:lnTo>
                  <a:pt x="460" y="319"/>
                </a:lnTo>
                <a:cubicBezTo>
                  <a:pt x="465" y="321"/>
                  <a:pt x="471" y="323"/>
                  <a:pt x="477" y="325"/>
                </a:cubicBezTo>
                <a:cubicBezTo>
                  <a:pt x="488" y="330"/>
                  <a:pt x="497" y="334"/>
                  <a:pt x="508" y="338"/>
                </a:cubicBezTo>
                <a:cubicBezTo>
                  <a:pt x="549" y="355"/>
                  <a:pt x="594" y="378"/>
                  <a:pt x="639" y="406"/>
                </a:cubicBezTo>
                <a:cubicBezTo>
                  <a:pt x="683" y="434"/>
                  <a:pt x="729" y="467"/>
                  <a:pt x="771" y="506"/>
                </a:cubicBezTo>
                <a:cubicBezTo>
                  <a:pt x="813" y="546"/>
                  <a:pt x="854" y="590"/>
                  <a:pt x="888" y="640"/>
                </a:cubicBezTo>
                <a:cubicBezTo>
                  <a:pt x="922" y="690"/>
                  <a:pt x="950" y="745"/>
                  <a:pt x="970" y="803"/>
                </a:cubicBezTo>
                <a:cubicBezTo>
                  <a:pt x="989" y="861"/>
                  <a:pt x="999" y="922"/>
                  <a:pt x="997" y="983"/>
                </a:cubicBezTo>
                <a:cubicBezTo>
                  <a:pt x="996" y="1013"/>
                  <a:pt x="991" y="1043"/>
                  <a:pt x="985" y="1072"/>
                </a:cubicBezTo>
                <a:lnTo>
                  <a:pt x="980" y="1093"/>
                </a:lnTo>
                <a:lnTo>
                  <a:pt x="973" y="1114"/>
                </a:lnTo>
                <a:lnTo>
                  <a:pt x="971" y="1120"/>
                </a:lnTo>
                <a:lnTo>
                  <a:pt x="971" y="1121"/>
                </a:lnTo>
                <a:lnTo>
                  <a:pt x="971" y="1122"/>
                </a:lnTo>
                <a:cubicBezTo>
                  <a:pt x="970" y="1123"/>
                  <a:pt x="971" y="1121"/>
                  <a:pt x="971" y="1121"/>
                </a:cubicBezTo>
                <a:lnTo>
                  <a:pt x="970" y="1124"/>
                </a:lnTo>
                <a:lnTo>
                  <a:pt x="965" y="1135"/>
                </a:lnTo>
                <a:cubicBezTo>
                  <a:pt x="962" y="1142"/>
                  <a:pt x="960" y="1149"/>
                  <a:pt x="957" y="1156"/>
                </a:cubicBezTo>
                <a:cubicBezTo>
                  <a:pt x="950" y="1170"/>
                  <a:pt x="944" y="1182"/>
                  <a:pt x="938" y="1194"/>
                </a:cubicBezTo>
                <a:cubicBezTo>
                  <a:pt x="930" y="1207"/>
                  <a:pt x="923" y="1219"/>
                  <a:pt x="915" y="1231"/>
                </a:cubicBezTo>
                <a:cubicBezTo>
                  <a:pt x="906" y="1242"/>
                  <a:pt x="898" y="1254"/>
                  <a:pt x="890" y="1265"/>
                </a:cubicBezTo>
                <a:cubicBezTo>
                  <a:pt x="880" y="1275"/>
                  <a:pt x="872" y="1286"/>
                  <a:pt x="862" y="1295"/>
                </a:cubicBezTo>
                <a:cubicBezTo>
                  <a:pt x="824" y="1335"/>
                  <a:pt x="781" y="1366"/>
                  <a:pt x="739" y="1391"/>
                </a:cubicBezTo>
                <a:cubicBezTo>
                  <a:pt x="697" y="1415"/>
                  <a:pt x="655" y="1433"/>
                  <a:pt x="618" y="1446"/>
                </a:cubicBezTo>
                <a:cubicBezTo>
                  <a:pt x="599" y="1452"/>
                  <a:pt x="581" y="1457"/>
                  <a:pt x="564" y="1462"/>
                </a:cubicBezTo>
                <a:cubicBezTo>
                  <a:pt x="547" y="1466"/>
                  <a:pt x="531" y="1470"/>
                  <a:pt x="517" y="1473"/>
                </a:cubicBezTo>
                <a:cubicBezTo>
                  <a:pt x="503" y="1475"/>
                  <a:pt x="490" y="1478"/>
                  <a:pt x="479" y="1480"/>
                </a:cubicBezTo>
                <a:cubicBezTo>
                  <a:pt x="468" y="1482"/>
                  <a:pt x="459" y="1482"/>
                  <a:pt x="451" y="1483"/>
                </a:cubicBezTo>
                <a:cubicBezTo>
                  <a:pt x="435" y="1485"/>
                  <a:pt x="427" y="1486"/>
                  <a:pt x="427" y="1486"/>
                </a:cubicBezTo>
                <a:cubicBezTo>
                  <a:pt x="427" y="1486"/>
                  <a:pt x="435" y="1486"/>
                  <a:pt x="451" y="1486"/>
                </a:cubicBezTo>
                <a:cubicBezTo>
                  <a:pt x="459" y="1485"/>
                  <a:pt x="468" y="1485"/>
                  <a:pt x="480" y="1485"/>
                </a:cubicBezTo>
                <a:cubicBezTo>
                  <a:pt x="491" y="1484"/>
                  <a:pt x="504" y="1483"/>
                  <a:pt x="519" y="1481"/>
                </a:cubicBezTo>
                <a:cubicBezTo>
                  <a:pt x="533" y="1480"/>
                  <a:pt x="549" y="1477"/>
                  <a:pt x="567" y="1475"/>
                </a:cubicBezTo>
                <a:cubicBezTo>
                  <a:pt x="584" y="1472"/>
                  <a:pt x="603" y="1468"/>
                  <a:pt x="623" y="1463"/>
                </a:cubicBezTo>
                <a:cubicBezTo>
                  <a:pt x="663" y="1454"/>
                  <a:pt x="707" y="1439"/>
                  <a:pt x="754" y="1418"/>
                </a:cubicBezTo>
                <a:cubicBezTo>
                  <a:pt x="800" y="1397"/>
                  <a:pt x="848" y="1368"/>
                  <a:pt x="894" y="1329"/>
                </a:cubicBezTo>
                <a:cubicBezTo>
                  <a:pt x="939" y="1290"/>
                  <a:pt x="981" y="1243"/>
                  <a:pt x="1014" y="1183"/>
                </a:cubicBezTo>
                <a:cubicBezTo>
                  <a:pt x="1018" y="1176"/>
                  <a:pt x="1021" y="1169"/>
                  <a:pt x="1025" y="1162"/>
                </a:cubicBezTo>
                <a:lnTo>
                  <a:pt x="1030" y="1152"/>
                </a:lnTo>
                <a:lnTo>
                  <a:pt x="1032" y="1149"/>
                </a:lnTo>
                <a:lnTo>
                  <a:pt x="1034" y="1145"/>
                </a:lnTo>
                <a:lnTo>
                  <a:pt x="1036" y="1139"/>
                </a:lnTo>
                <a:lnTo>
                  <a:pt x="1046" y="1116"/>
                </a:lnTo>
                <a:lnTo>
                  <a:pt x="1054" y="1091"/>
                </a:lnTo>
                <a:cubicBezTo>
                  <a:pt x="1065" y="1059"/>
                  <a:pt x="1074" y="1025"/>
                  <a:pt x="1078" y="990"/>
                </a:cubicBezTo>
                <a:cubicBezTo>
                  <a:pt x="1087" y="919"/>
                  <a:pt x="1082" y="847"/>
                  <a:pt x="1066" y="777"/>
                </a:cubicBezTo>
              </a:path>
            </a:pathLst>
          </a:custGeom>
          <a:gradFill flip="none" rotWithShape="1">
            <a:gsLst>
              <a:gs pos="17000">
                <a:srgbClr val="17B4E9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09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Unique Approach to Delivering </a:t>
            </a:r>
            <a:r>
              <a:rPr lang="en-US" dirty="0">
                <a:solidFill>
                  <a:srgbClr val="00B0F0"/>
                </a:solidFill>
              </a:rPr>
              <a:t>Client Success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D09E99-3D5E-4B22-A372-6EEC223CC0E6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151815" y="2332872"/>
            <a:ext cx="1617081" cy="1617081"/>
            <a:chOff x="7510203" y="2176203"/>
            <a:chExt cx="3156758" cy="315675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E0C83D1-3682-41AB-A65D-84E7A9DD21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0203" y="2176203"/>
              <a:ext cx="3156758" cy="31567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5E15CA3-22BC-4E01-9ED7-8AC58BACC1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4137" y="2450137"/>
              <a:ext cx="2608891" cy="26088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71B8001-295A-4AF1-B884-973BC0C4EF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0528" y="2676528"/>
              <a:ext cx="2156108" cy="2156108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9F2C429-4858-4261-93BF-F1504C9844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7629" y="2863629"/>
              <a:ext cx="1781907" cy="178190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1D26899-3725-47E6-AFC2-10D8FEA3B5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0049" y="3146049"/>
              <a:ext cx="1217067" cy="121706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49CFF947-CF3E-43AB-9352-FFD61C2E2A16}"/>
              </a:ext>
            </a:extLst>
          </p:cNvPr>
          <p:cNvSpPr/>
          <p:nvPr/>
        </p:nvSpPr>
        <p:spPr bwMode="auto">
          <a:xfrm>
            <a:off x="7831969" y="3017819"/>
            <a:ext cx="256772" cy="24718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8369C8-96DE-40FE-AE80-E2F358641B63}"/>
              </a:ext>
            </a:extLst>
          </p:cNvPr>
          <p:cNvSpPr txBox="1"/>
          <p:nvPr/>
        </p:nvSpPr>
        <p:spPr>
          <a:xfrm>
            <a:off x="4023775" y="2829685"/>
            <a:ext cx="1480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Garamond" panose="02020404030301010803" pitchFamily="18" charset="0"/>
              </a:rPr>
              <a:t>Consolidated Output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4D7A6E-B2E0-4FFE-AF26-B9A2E0F22311}"/>
              </a:ext>
            </a:extLst>
          </p:cNvPr>
          <p:cNvSpPr/>
          <p:nvPr/>
        </p:nvSpPr>
        <p:spPr bwMode="auto">
          <a:xfrm>
            <a:off x="3669260" y="3224666"/>
            <a:ext cx="250150" cy="74629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D58467-B52D-408D-AEE5-3F4081DF5140}"/>
              </a:ext>
            </a:extLst>
          </p:cNvPr>
          <p:cNvSpPr/>
          <p:nvPr/>
        </p:nvSpPr>
        <p:spPr bwMode="auto">
          <a:xfrm>
            <a:off x="3667280" y="2280882"/>
            <a:ext cx="250150" cy="74629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A5D6E024-58ED-4317-90C9-81E1E3F40238}"/>
              </a:ext>
            </a:extLst>
          </p:cNvPr>
          <p:cNvSpPr/>
          <p:nvPr/>
        </p:nvSpPr>
        <p:spPr bwMode="auto">
          <a:xfrm rot="10800000" flipH="1">
            <a:off x="3659042" y="3211188"/>
            <a:ext cx="141631" cy="392596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B398334-E80B-48F1-B0C7-0384B5518CEE}"/>
              </a:ext>
            </a:extLst>
          </p:cNvPr>
          <p:cNvSpPr/>
          <p:nvPr/>
        </p:nvSpPr>
        <p:spPr bwMode="auto">
          <a:xfrm rot="20155130">
            <a:off x="3567039" y="2685781"/>
            <a:ext cx="159490" cy="397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4ABDC7-6202-40C5-BDAF-7AC1ECF0335C}"/>
              </a:ext>
            </a:extLst>
          </p:cNvPr>
          <p:cNvSpPr txBox="1"/>
          <p:nvPr/>
        </p:nvSpPr>
        <p:spPr>
          <a:xfrm>
            <a:off x="6204574" y="1423582"/>
            <a:ext cx="288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Garamond" panose="02020404030301010803" pitchFamily="18" charset="0"/>
              </a:rPr>
              <a:t>Successful Transactions </a:t>
            </a:r>
            <a:br>
              <a:rPr lang="en-US" b="1" dirty="0">
                <a:latin typeface="Garamond" panose="02020404030301010803" pitchFamily="18" charset="0"/>
              </a:rPr>
            </a:br>
            <a:r>
              <a:rPr lang="en-US" b="1" dirty="0">
                <a:latin typeface="Garamond" panose="02020404030301010803" pitchFamily="18" charset="0"/>
              </a:rPr>
              <a:t>&amp; Corporate Evolutions 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63" name="ShapeNameChangedByPowerUser4">
            <a:extLst>
              <a:ext uri="{FF2B5EF4-FFF2-40B4-BE49-F238E27FC236}">
                <a16:creationId xmlns:a16="http://schemas.microsoft.com/office/drawing/2014/main" id="{67076D6B-87ED-4877-A88B-02B9F1CB0BD9}"/>
              </a:ext>
            </a:extLst>
          </p:cNvPr>
          <p:cNvSpPr/>
          <p:nvPr/>
        </p:nvSpPr>
        <p:spPr>
          <a:xfrm rot="10800000" flipH="1">
            <a:off x="3536413" y="3093050"/>
            <a:ext cx="493149" cy="65741"/>
          </a:xfrm>
          <a:prstGeom prst="homePlate">
            <a:avLst>
              <a:gd name="adj" fmla="val 7115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5A0FC43A-5EA4-4E09-9446-6A20D176D2D5}"/>
              </a:ext>
            </a:extLst>
          </p:cNvPr>
          <p:cNvSpPr/>
          <p:nvPr/>
        </p:nvSpPr>
        <p:spPr bwMode="auto">
          <a:xfrm rot="5400000">
            <a:off x="2273479" y="2634694"/>
            <a:ext cx="1889610" cy="1013434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61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B5665A-049F-40D7-B6D4-2AD9655A4C2F}"/>
              </a:ext>
            </a:extLst>
          </p:cNvPr>
          <p:cNvSpPr/>
          <p:nvPr/>
        </p:nvSpPr>
        <p:spPr bwMode="auto">
          <a:xfrm>
            <a:off x="3618447" y="2974645"/>
            <a:ext cx="97406" cy="2903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8" name="Freeform 29">
            <a:extLst>
              <a:ext uri="{FF2B5EF4-FFF2-40B4-BE49-F238E27FC236}">
                <a16:creationId xmlns:a16="http://schemas.microsoft.com/office/drawing/2014/main" id="{D9B07F3C-D7BA-4C48-938B-CC0333B41BCC}"/>
              </a:ext>
            </a:extLst>
          </p:cNvPr>
          <p:cNvSpPr/>
          <p:nvPr/>
        </p:nvSpPr>
        <p:spPr>
          <a:xfrm>
            <a:off x="423561" y="2038918"/>
            <a:ext cx="958300" cy="2208444"/>
          </a:xfrm>
          <a:custGeom>
            <a:avLst/>
            <a:gdLst>
              <a:gd name="connsiteX0" fmla="*/ 1625692 w 1625692"/>
              <a:gd name="connsiteY0" fmla="*/ 0 h 3321440"/>
              <a:gd name="connsiteX1" fmla="*/ 1625692 w 1625692"/>
              <a:gd name="connsiteY1" fmla="*/ 3321440 h 3321440"/>
              <a:gd name="connsiteX2" fmla="*/ 0 w 1625692"/>
              <a:gd name="connsiteY2" fmla="*/ 1660720 h 3321440"/>
              <a:gd name="connsiteX3" fmla="*/ 1625692 w 1625692"/>
              <a:gd name="connsiteY3" fmla="*/ 0 h 332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92" h="3321440">
                <a:moveTo>
                  <a:pt x="1625692" y="0"/>
                </a:moveTo>
                <a:lnTo>
                  <a:pt x="1625692" y="3321440"/>
                </a:lnTo>
                <a:cubicBezTo>
                  <a:pt x="727847" y="3321440"/>
                  <a:pt x="0" y="2577910"/>
                  <a:pt x="0" y="1660720"/>
                </a:cubicBezTo>
                <a:cubicBezTo>
                  <a:pt x="0" y="743530"/>
                  <a:pt x="727847" y="0"/>
                  <a:pt x="1625692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Freeform 29">
            <a:extLst>
              <a:ext uri="{FF2B5EF4-FFF2-40B4-BE49-F238E27FC236}">
                <a16:creationId xmlns:a16="http://schemas.microsoft.com/office/drawing/2014/main" id="{2BE793CD-4AA7-4D65-A992-4795C7D32822}"/>
              </a:ext>
            </a:extLst>
          </p:cNvPr>
          <p:cNvSpPr/>
          <p:nvPr/>
        </p:nvSpPr>
        <p:spPr>
          <a:xfrm rot="10800000">
            <a:off x="1785260" y="2056403"/>
            <a:ext cx="928958" cy="2208443"/>
          </a:xfrm>
          <a:custGeom>
            <a:avLst/>
            <a:gdLst>
              <a:gd name="connsiteX0" fmla="*/ 1625692 w 1625692"/>
              <a:gd name="connsiteY0" fmla="*/ 0 h 3321440"/>
              <a:gd name="connsiteX1" fmla="*/ 1625692 w 1625692"/>
              <a:gd name="connsiteY1" fmla="*/ 3321440 h 3321440"/>
              <a:gd name="connsiteX2" fmla="*/ 0 w 1625692"/>
              <a:gd name="connsiteY2" fmla="*/ 1660720 h 3321440"/>
              <a:gd name="connsiteX3" fmla="*/ 1625692 w 1625692"/>
              <a:gd name="connsiteY3" fmla="*/ 0 h 332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692" h="3321440">
                <a:moveTo>
                  <a:pt x="1625692" y="0"/>
                </a:moveTo>
                <a:lnTo>
                  <a:pt x="1625692" y="3321440"/>
                </a:lnTo>
                <a:cubicBezTo>
                  <a:pt x="727847" y="3321440"/>
                  <a:pt x="0" y="2577910"/>
                  <a:pt x="0" y="1660720"/>
                </a:cubicBezTo>
                <a:cubicBezTo>
                  <a:pt x="0" y="743530"/>
                  <a:pt x="727847" y="0"/>
                  <a:pt x="1625692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Freeform 35">
            <a:extLst>
              <a:ext uri="{FF2B5EF4-FFF2-40B4-BE49-F238E27FC236}">
                <a16:creationId xmlns:a16="http://schemas.microsoft.com/office/drawing/2014/main" id="{D73A6FD6-5C8B-4AA5-AB53-B5E78E3C0DF1}"/>
              </a:ext>
            </a:extLst>
          </p:cNvPr>
          <p:cNvSpPr/>
          <p:nvPr/>
        </p:nvSpPr>
        <p:spPr>
          <a:xfrm rot="5400000">
            <a:off x="1091359" y="1394280"/>
            <a:ext cx="935793" cy="2087653"/>
          </a:xfrm>
          <a:custGeom>
            <a:avLst/>
            <a:gdLst>
              <a:gd name="connsiteX0" fmla="*/ 812846 w 812846"/>
              <a:gd name="connsiteY0" fmla="*/ 0 h 1659686"/>
              <a:gd name="connsiteX1" fmla="*/ 812846 w 812846"/>
              <a:gd name="connsiteY1" fmla="*/ 1034 h 1659686"/>
              <a:gd name="connsiteX2" fmla="*/ 812846 w 812846"/>
              <a:gd name="connsiteY2" fmla="*/ 1659686 h 1659686"/>
              <a:gd name="connsiteX3" fmla="*/ 0 w 812846"/>
              <a:gd name="connsiteY3" fmla="*/ 829326 h 1659686"/>
              <a:gd name="connsiteX4" fmla="*/ 649029 w 812846"/>
              <a:gd name="connsiteY4" fmla="*/ 15836 h 1659686"/>
              <a:gd name="connsiteX5" fmla="*/ 792728 w 812846"/>
              <a:gd name="connsiteY5" fmla="*/ 1038 h 165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46" h="1659686">
                <a:moveTo>
                  <a:pt x="812846" y="0"/>
                </a:moveTo>
                <a:lnTo>
                  <a:pt x="812846" y="1034"/>
                </a:lnTo>
                <a:lnTo>
                  <a:pt x="812846" y="1659686"/>
                </a:lnTo>
                <a:cubicBezTo>
                  <a:pt x="363924" y="1659686"/>
                  <a:pt x="0" y="1287921"/>
                  <a:pt x="0" y="829326"/>
                </a:cubicBezTo>
                <a:cubicBezTo>
                  <a:pt x="0" y="428056"/>
                  <a:pt x="278629" y="93264"/>
                  <a:pt x="649029" y="15836"/>
                </a:cubicBezTo>
                <a:lnTo>
                  <a:pt x="792728" y="1038"/>
                </a:lnTo>
                <a:close/>
              </a:path>
            </a:pathLst>
          </a:custGeom>
          <a:solidFill>
            <a:srgbClr val="17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Oval 4">
            <a:extLst>
              <a:ext uri="{FF2B5EF4-FFF2-40B4-BE49-F238E27FC236}">
                <a16:creationId xmlns:a16="http://schemas.microsoft.com/office/drawing/2014/main" id="{DEDCDAAA-D5E8-4FB8-9793-4D4601C1D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22" y="2364702"/>
            <a:ext cx="1154113" cy="110139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">
            <a:noFill/>
            <a:round/>
            <a:headEnd/>
            <a:tailEnd/>
          </a:ln>
          <a:effectLst/>
        </p:spPr>
        <p:txBody>
          <a:bodyPr lIns="54000" tIns="54000" rIns="54000" bIns="54000" anchor="ctr" anchorCtr="1"/>
          <a:lstStyle/>
          <a:p>
            <a:pPr defTabSz="685800" eaLnBrk="0" hangingPunct="0">
              <a:defRPr/>
            </a:pPr>
            <a:endParaRPr lang="en-US" sz="1400" b="1" kern="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52" name="Oval 4">
            <a:extLst>
              <a:ext uri="{FF2B5EF4-FFF2-40B4-BE49-F238E27FC236}">
                <a16:creationId xmlns:a16="http://schemas.microsoft.com/office/drawing/2014/main" id="{CFC4EED3-357A-405A-B368-BEC661859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755" y="2484711"/>
            <a:ext cx="955893" cy="935793"/>
          </a:xfrm>
          <a:prstGeom prst="ellipse">
            <a:avLst/>
          </a:prstGeom>
          <a:solidFill>
            <a:srgbClr val="17B4E9"/>
          </a:solidFill>
          <a:ln w="6350">
            <a:noFill/>
            <a:round/>
            <a:headEnd/>
            <a:tailEnd/>
          </a:ln>
          <a:effectLst/>
        </p:spPr>
        <p:txBody>
          <a:bodyPr lIns="54000" tIns="54000" rIns="54000" bIns="54000" anchor="ctr" anchorCtr="1"/>
          <a:lstStyle/>
          <a:p>
            <a:pPr defTabSz="685800" eaLnBrk="0" hangingPunct="0">
              <a:defRPr/>
            </a:pPr>
            <a:endParaRPr lang="en-US" sz="105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val 4">
            <a:extLst>
              <a:ext uri="{FF2B5EF4-FFF2-40B4-BE49-F238E27FC236}">
                <a16:creationId xmlns:a16="http://schemas.microsoft.com/office/drawing/2014/main" id="{F2090EA5-F85B-4692-94AB-99568A9E5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658" y="3295882"/>
            <a:ext cx="843825" cy="920766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  <a:round/>
            <a:headEnd/>
            <a:tailEnd/>
          </a:ln>
          <a:effectLst/>
        </p:spPr>
        <p:txBody>
          <a:bodyPr lIns="54000" tIns="54000" rIns="54000" bIns="54000" anchor="ctr" anchorCtr="1"/>
          <a:lstStyle/>
          <a:p>
            <a:pPr defTabSz="685800" eaLnBrk="0" hangingPunct="0">
              <a:defRPr/>
            </a:pPr>
            <a:r>
              <a:rPr lang="en-US" sz="1050" b="1" kern="0" dirty="0">
                <a:solidFill>
                  <a:prstClr val="black"/>
                </a:solidFill>
                <a:latin typeface="Calibri"/>
              </a:rPr>
              <a:t>==</a:t>
            </a:r>
          </a:p>
        </p:txBody>
      </p:sp>
      <p:sp>
        <p:nvSpPr>
          <p:cNvPr id="56" name="Freeform 35">
            <a:extLst>
              <a:ext uri="{FF2B5EF4-FFF2-40B4-BE49-F238E27FC236}">
                <a16:creationId xmlns:a16="http://schemas.microsoft.com/office/drawing/2014/main" id="{7D788B3F-B2AE-4EDF-B3B2-F1A4919D6C0A}"/>
              </a:ext>
            </a:extLst>
          </p:cNvPr>
          <p:cNvSpPr/>
          <p:nvPr/>
        </p:nvSpPr>
        <p:spPr>
          <a:xfrm rot="16200000">
            <a:off x="1362777" y="3686812"/>
            <a:ext cx="416389" cy="797059"/>
          </a:xfrm>
          <a:custGeom>
            <a:avLst/>
            <a:gdLst>
              <a:gd name="connsiteX0" fmla="*/ 812846 w 812846"/>
              <a:gd name="connsiteY0" fmla="*/ 0 h 1659686"/>
              <a:gd name="connsiteX1" fmla="*/ 812846 w 812846"/>
              <a:gd name="connsiteY1" fmla="*/ 1034 h 1659686"/>
              <a:gd name="connsiteX2" fmla="*/ 812846 w 812846"/>
              <a:gd name="connsiteY2" fmla="*/ 1659686 h 1659686"/>
              <a:gd name="connsiteX3" fmla="*/ 0 w 812846"/>
              <a:gd name="connsiteY3" fmla="*/ 829326 h 1659686"/>
              <a:gd name="connsiteX4" fmla="*/ 649029 w 812846"/>
              <a:gd name="connsiteY4" fmla="*/ 15836 h 1659686"/>
              <a:gd name="connsiteX5" fmla="*/ 792728 w 812846"/>
              <a:gd name="connsiteY5" fmla="*/ 1038 h 165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46" h="1659686">
                <a:moveTo>
                  <a:pt x="812846" y="0"/>
                </a:moveTo>
                <a:lnTo>
                  <a:pt x="812846" y="1034"/>
                </a:lnTo>
                <a:lnTo>
                  <a:pt x="812846" y="1659686"/>
                </a:lnTo>
                <a:cubicBezTo>
                  <a:pt x="363924" y="1659686"/>
                  <a:pt x="0" y="1287921"/>
                  <a:pt x="0" y="829326"/>
                </a:cubicBezTo>
                <a:cubicBezTo>
                  <a:pt x="0" y="428056"/>
                  <a:pt x="278629" y="93264"/>
                  <a:pt x="649029" y="15836"/>
                </a:cubicBezTo>
                <a:lnTo>
                  <a:pt x="792728" y="103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Freeform 35">
            <a:extLst>
              <a:ext uri="{FF2B5EF4-FFF2-40B4-BE49-F238E27FC236}">
                <a16:creationId xmlns:a16="http://schemas.microsoft.com/office/drawing/2014/main" id="{AB06AEAE-036E-4F95-A736-3E7A400FAAB5}"/>
              </a:ext>
            </a:extLst>
          </p:cNvPr>
          <p:cNvSpPr/>
          <p:nvPr/>
        </p:nvSpPr>
        <p:spPr>
          <a:xfrm rot="14181889">
            <a:off x="1631857" y="3424871"/>
            <a:ext cx="503831" cy="1131605"/>
          </a:xfrm>
          <a:custGeom>
            <a:avLst/>
            <a:gdLst>
              <a:gd name="connsiteX0" fmla="*/ 812846 w 812846"/>
              <a:gd name="connsiteY0" fmla="*/ 0 h 1659686"/>
              <a:gd name="connsiteX1" fmla="*/ 812846 w 812846"/>
              <a:gd name="connsiteY1" fmla="*/ 1034 h 1659686"/>
              <a:gd name="connsiteX2" fmla="*/ 812846 w 812846"/>
              <a:gd name="connsiteY2" fmla="*/ 1659686 h 1659686"/>
              <a:gd name="connsiteX3" fmla="*/ 0 w 812846"/>
              <a:gd name="connsiteY3" fmla="*/ 829326 h 1659686"/>
              <a:gd name="connsiteX4" fmla="*/ 649029 w 812846"/>
              <a:gd name="connsiteY4" fmla="*/ 15836 h 1659686"/>
              <a:gd name="connsiteX5" fmla="*/ 792728 w 812846"/>
              <a:gd name="connsiteY5" fmla="*/ 1038 h 165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46" h="1659686">
                <a:moveTo>
                  <a:pt x="812846" y="0"/>
                </a:moveTo>
                <a:lnTo>
                  <a:pt x="812846" y="1034"/>
                </a:lnTo>
                <a:lnTo>
                  <a:pt x="812846" y="1659686"/>
                </a:lnTo>
                <a:cubicBezTo>
                  <a:pt x="363924" y="1659686"/>
                  <a:pt x="0" y="1287921"/>
                  <a:pt x="0" y="829326"/>
                </a:cubicBezTo>
                <a:cubicBezTo>
                  <a:pt x="0" y="428056"/>
                  <a:pt x="278629" y="93264"/>
                  <a:pt x="649029" y="15836"/>
                </a:cubicBezTo>
                <a:lnTo>
                  <a:pt x="792728" y="103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Oval 4">
            <a:extLst>
              <a:ext uri="{FF2B5EF4-FFF2-40B4-BE49-F238E27FC236}">
                <a16:creationId xmlns:a16="http://schemas.microsoft.com/office/drawing/2014/main" id="{10EA10CE-A915-4470-9E3F-F35F3E8D1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619" y="3270829"/>
            <a:ext cx="973793" cy="1012843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  <a:round/>
            <a:headEnd/>
            <a:tailEnd/>
          </a:ln>
          <a:effectLst/>
        </p:spPr>
        <p:txBody>
          <a:bodyPr lIns="54000" tIns="54000" rIns="54000" bIns="54000" anchor="ctr" anchorCtr="1"/>
          <a:lstStyle/>
          <a:p>
            <a:pPr defTabSz="685800" eaLnBrk="0" hangingPunct="0">
              <a:defRPr/>
            </a:pPr>
            <a:endParaRPr lang="en-US" sz="105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3D8D6C-6437-4B93-851C-1715D395A9F9}"/>
              </a:ext>
            </a:extLst>
          </p:cNvPr>
          <p:cNvSpPr txBox="1"/>
          <p:nvPr/>
        </p:nvSpPr>
        <p:spPr>
          <a:xfrm>
            <a:off x="1199657" y="2440265"/>
            <a:ext cx="1691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</a:rPr>
              <a:t>Transaction</a:t>
            </a:r>
            <a:endParaRPr lang="en-GB" sz="1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0A353C7-8E0F-4167-A36E-0493662E3A6E}"/>
              </a:ext>
            </a:extLst>
          </p:cNvPr>
          <p:cNvSpPr txBox="1"/>
          <p:nvPr/>
        </p:nvSpPr>
        <p:spPr>
          <a:xfrm>
            <a:off x="113135" y="2814432"/>
            <a:ext cx="1691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</a:rPr>
              <a:t>Strategy</a:t>
            </a:r>
            <a:endParaRPr lang="en-GB" sz="1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E2BAA5-6FDC-408D-B600-03223EE01DFF}"/>
              </a:ext>
            </a:extLst>
          </p:cNvPr>
          <p:cNvSpPr txBox="1"/>
          <p:nvPr/>
        </p:nvSpPr>
        <p:spPr>
          <a:xfrm>
            <a:off x="947420" y="3623361"/>
            <a:ext cx="1691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</a:rPr>
              <a:t>Management</a:t>
            </a:r>
            <a:endParaRPr lang="en-GB" sz="1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C3742E6-8371-484A-860C-8B3EDD9AC813}"/>
              </a:ext>
            </a:extLst>
          </p:cNvPr>
          <p:cNvSpPr txBox="1">
            <a:spLocks/>
          </p:cNvSpPr>
          <p:nvPr/>
        </p:nvSpPr>
        <p:spPr bwMode="auto">
          <a:xfrm>
            <a:off x="350008" y="1473309"/>
            <a:ext cx="39354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9144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 baseline="0">
                <a:solidFill>
                  <a:schemeClr val="tx2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defTabSz="914400"/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Seamless Integration of Disciplines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BCE4AB-2863-4589-8807-9F493ADA95E6}"/>
              </a:ext>
            </a:extLst>
          </p:cNvPr>
          <p:cNvCxnSpPr>
            <a:cxnSpLocks/>
            <a:stCxn id="9" idx="3"/>
          </p:cNvCxnSpPr>
          <p:nvPr/>
        </p:nvCxnSpPr>
        <p:spPr bwMode="auto">
          <a:xfrm flipV="1">
            <a:off x="5504128" y="3139440"/>
            <a:ext cx="2489252" cy="13411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17B4E9"/>
            </a:solidFill>
            <a:prstDash val="lg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1D7A0D7-3F72-4754-BEED-C885C1EC21E1}"/>
              </a:ext>
            </a:extLst>
          </p:cNvPr>
          <p:cNvSpPr txBox="1"/>
          <p:nvPr/>
        </p:nvSpPr>
        <p:spPr>
          <a:xfrm>
            <a:off x="5383975" y="3119824"/>
            <a:ext cx="17172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17B4E9"/>
                </a:solidFill>
                <a:latin typeface="Garamond" panose="02020404030301010803" pitchFamily="18" charset="0"/>
              </a:rPr>
              <a:t>Enable and Pursue </a:t>
            </a:r>
            <a:endParaRPr lang="en-DE" sz="1400" i="1" dirty="0">
              <a:solidFill>
                <a:srgbClr val="17B4E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335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Outsourced Solution Delivery Office for Our Clients – </a:t>
            </a:r>
            <a:r>
              <a:rPr lang="en-US" dirty="0">
                <a:solidFill>
                  <a:srgbClr val="17B4E9"/>
                </a:solidFill>
              </a:rPr>
              <a:t>Enhanced Insight</a:t>
            </a:r>
          </a:p>
        </p:txBody>
      </p:sp>
      <p:grpSp>
        <p:nvGrpSpPr>
          <p:cNvPr id="100" name="Microscope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431F785-7BA2-4024-A7FA-41DEFAA5767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708442" y="2097985"/>
            <a:ext cx="1092541" cy="1703934"/>
            <a:chOff x="8" y="8"/>
            <a:chExt cx="302" cy="471"/>
          </a:xfrm>
          <a:solidFill>
            <a:srgbClr val="17B4E9"/>
          </a:solidFill>
        </p:grpSpPr>
        <p:sp>
          <p:nvSpPr>
            <p:cNvPr id="101" name="Microscope2">
              <a:extLst>
                <a:ext uri="{FF2B5EF4-FFF2-40B4-BE49-F238E27FC236}">
                  <a16:creationId xmlns:a16="http://schemas.microsoft.com/office/drawing/2014/main" id="{16385BA8-5F1F-48BE-AA0B-3E2A3B1D8A53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8" y="305"/>
              <a:ext cx="128" cy="87"/>
            </a:xfrm>
            <a:custGeom>
              <a:avLst/>
              <a:gdLst>
                <a:gd name="T0" fmla="*/ 31 w 341"/>
                <a:gd name="T1" fmla="*/ 0 h 233"/>
                <a:gd name="T2" fmla="*/ 341 w 341"/>
                <a:gd name="T3" fmla="*/ 179 h 233"/>
                <a:gd name="T4" fmla="*/ 310 w 341"/>
                <a:gd name="T5" fmla="*/ 233 h 233"/>
                <a:gd name="T6" fmla="*/ 0 w 341"/>
                <a:gd name="T7" fmla="*/ 53 h 233"/>
                <a:gd name="T8" fmla="*/ 31 w 341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33">
                  <a:moveTo>
                    <a:pt x="31" y="0"/>
                  </a:moveTo>
                  <a:lnTo>
                    <a:pt x="341" y="179"/>
                  </a:lnTo>
                  <a:lnTo>
                    <a:pt x="310" y="233"/>
                  </a:lnTo>
                  <a:lnTo>
                    <a:pt x="0" y="5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Microscope2">
              <a:extLst>
                <a:ext uri="{FF2B5EF4-FFF2-40B4-BE49-F238E27FC236}">
                  <a16:creationId xmlns:a16="http://schemas.microsoft.com/office/drawing/2014/main" id="{5EE8D0EE-1B02-4302-8FAF-510F6A0A032B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3" y="8"/>
              <a:ext cx="287" cy="471"/>
            </a:xfrm>
            <a:custGeom>
              <a:avLst/>
              <a:gdLst>
                <a:gd name="T0" fmla="*/ 588 w 763"/>
                <a:gd name="T1" fmla="*/ 1123 h 1250"/>
                <a:gd name="T2" fmla="*/ 734 w 763"/>
                <a:gd name="T3" fmla="*/ 786 h 1250"/>
                <a:gd name="T4" fmla="*/ 515 w 763"/>
                <a:gd name="T5" fmla="*/ 393 h 1250"/>
                <a:gd name="T6" fmla="*/ 665 w 763"/>
                <a:gd name="T7" fmla="*/ 134 h 1250"/>
                <a:gd name="T8" fmla="*/ 641 w 763"/>
                <a:gd name="T9" fmla="*/ 120 h 1250"/>
                <a:gd name="T10" fmla="*/ 678 w 763"/>
                <a:gd name="T11" fmla="*/ 56 h 1250"/>
                <a:gd name="T12" fmla="*/ 581 w 763"/>
                <a:gd name="T13" fmla="*/ 0 h 1250"/>
                <a:gd name="T14" fmla="*/ 544 w 763"/>
                <a:gd name="T15" fmla="*/ 64 h 1250"/>
                <a:gd name="T16" fmla="*/ 519 w 763"/>
                <a:gd name="T17" fmla="*/ 50 h 1250"/>
                <a:gd name="T18" fmla="*/ 152 w 763"/>
                <a:gd name="T19" fmla="*/ 687 h 1250"/>
                <a:gd name="T20" fmla="*/ 184 w 763"/>
                <a:gd name="T21" fmla="*/ 706 h 1250"/>
                <a:gd name="T22" fmla="*/ 138 w 763"/>
                <a:gd name="T23" fmla="*/ 784 h 1250"/>
                <a:gd name="T24" fmla="*/ 219 w 763"/>
                <a:gd name="T25" fmla="*/ 831 h 1250"/>
                <a:gd name="T26" fmla="*/ 265 w 763"/>
                <a:gd name="T27" fmla="*/ 752 h 1250"/>
                <a:gd name="T28" fmla="*/ 297 w 763"/>
                <a:gd name="T29" fmla="*/ 771 h 1250"/>
                <a:gd name="T30" fmla="*/ 451 w 763"/>
                <a:gd name="T31" fmla="*/ 503 h 1250"/>
                <a:gd name="T32" fmla="*/ 607 w 763"/>
                <a:gd name="T33" fmla="*/ 786 h 1250"/>
                <a:gd name="T34" fmla="*/ 271 w 763"/>
                <a:gd name="T35" fmla="*/ 1123 h 1250"/>
                <a:gd name="T36" fmla="*/ 0 w 763"/>
                <a:gd name="T37" fmla="*/ 1123 h 1250"/>
                <a:gd name="T38" fmla="*/ 0 w 763"/>
                <a:gd name="T39" fmla="*/ 1250 h 1250"/>
                <a:gd name="T40" fmla="*/ 763 w 763"/>
                <a:gd name="T41" fmla="*/ 1250 h 1250"/>
                <a:gd name="T42" fmla="*/ 763 w 763"/>
                <a:gd name="T43" fmla="*/ 1123 h 1250"/>
                <a:gd name="T44" fmla="*/ 588 w 763"/>
                <a:gd name="T45" fmla="*/ 1123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3" h="1250">
                  <a:moveTo>
                    <a:pt x="588" y="1123"/>
                  </a:moveTo>
                  <a:cubicBezTo>
                    <a:pt x="678" y="1038"/>
                    <a:pt x="734" y="919"/>
                    <a:pt x="734" y="786"/>
                  </a:cubicBezTo>
                  <a:cubicBezTo>
                    <a:pt x="734" y="623"/>
                    <a:pt x="649" y="475"/>
                    <a:pt x="515" y="393"/>
                  </a:cubicBezTo>
                  <a:lnTo>
                    <a:pt x="665" y="134"/>
                  </a:lnTo>
                  <a:lnTo>
                    <a:pt x="641" y="120"/>
                  </a:lnTo>
                  <a:lnTo>
                    <a:pt x="678" y="56"/>
                  </a:lnTo>
                  <a:lnTo>
                    <a:pt x="581" y="0"/>
                  </a:lnTo>
                  <a:lnTo>
                    <a:pt x="544" y="64"/>
                  </a:lnTo>
                  <a:lnTo>
                    <a:pt x="519" y="50"/>
                  </a:lnTo>
                  <a:lnTo>
                    <a:pt x="152" y="687"/>
                  </a:lnTo>
                  <a:lnTo>
                    <a:pt x="184" y="706"/>
                  </a:lnTo>
                  <a:lnTo>
                    <a:pt x="138" y="784"/>
                  </a:lnTo>
                  <a:lnTo>
                    <a:pt x="219" y="831"/>
                  </a:lnTo>
                  <a:lnTo>
                    <a:pt x="265" y="752"/>
                  </a:lnTo>
                  <a:lnTo>
                    <a:pt x="297" y="771"/>
                  </a:lnTo>
                  <a:lnTo>
                    <a:pt x="451" y="503"/>
                  </a:lnTo>
                  <a:cubicBezTo>
                    <a:pt x="546" y="563"/>
                    <a:pt x="607" y="669"/>
                    <a:pt x="607" y="786"/>
                  </a:cubicBezTo>
                  <a:cubicBezTo>
                    <a:pt x="607" y="972"/>
                    <a:pt x="456" y="1123"/>
                    <a:pt x="271" y="1123"/>
                  </a:cubicBezTo>
                  <a:lnTo>
                    <a:pt x="0" y="1123"/>
                  </a:lnTo>
                  <a:lnTo>
                    <a:pt x="0" y="1250"/>
                  </a:lnTo>
                  <a:lnTo>
                    <a:pt x="763" y="1250"/>
                  </a:lnTo>
                  <a:lnTo>
                    <a:pt x="763" y="1123"/>
                  </a:lnTo>
                  <a:lnTo>
                    <a:pt x="588" y="112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94555F-BEC2-4520-A601-8D8F8EA47E34}"/>
              </a:ext>
            </a:extLst>
          </p:cNvPr>
          <p:cNvSpPr txBox="1"/>
          <p:nvPr/>
        </p:nvSpPr>
        <p:spPr>
          <a:xfrm>
            <a:off x="3550022" y="4077890"/>
            <a:ext cx="2043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Identify Directions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59AA0FF-3ABA-4FB6-979E-08BAC608046F}"/>
              </a:ext>
            </a:extLst>
          </p:cNvPr>
          <p:cNvSpPr txBox="1"/>
          <p:nvPr/>
        </p:nvSpPr>
        <p:spPr>
          <a:xfrm>
            <a:off x="292893" y="4077890"/>
            <a:ext cx="2342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Understand Situations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DCEF82C-E626-4B3D-8621-603304A01B04}"/>
              </a:ext>
            </a:extLst>
          </p:cNvPr>
          <p:cNvSpPr txBox="1"/>
          <p:nvPr/>
        </p:nvSpPr>
        <p:spPr>
          <a:xfrm>
            <a:off x="6314919" y="4062353"/>
            <a:ext cx="2391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Inform Decision-Making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23" name="Businessman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14165DAF-3E2A-41F3-A80D-3918FD64576D}"/>
              </a:ext>
            </a:extLst>
          </p:cNvPr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6625735" y="2793439"/>
            <a:ext cx="885156" cy="794897"/>
          </a:xfrm>
          <a:custGeom>
            <a:avLst/>
            <a:gdLst>
              <a:gd name="T0" fmla="*/ 3004 w 7500"/>
              <a:gd name="T1" fmla="*/ 181 h 6725"/>
              <a:gd name="T2" fmla="*/ 2577 w 7500"/>
              <a:gd name="T3" fmla="*/ 902 h 6725"/>
              <a:gd name="T4" fmla="*/ 2492 w 7500"/>
              <a:gd name="T5" fmla="*/ 1589 h 6725"/>
              <a:gd name="T6" fmla="*/ 2538 w 7500"/>
              <a:gd name="T7" fmla="*/ 2301 h 6725"/>
              <a:gd name="T8" fmla="*/ 2713 w 7500"/>
              <a:gd name="T9" fmla="*/ 2676 h 6725"/>
              <a:gd name="T10" fmla="*/ 2457 w 7500"/>
              <a:gd name="T11" fmla="*/ 3176 h 6725"/>
              <a:gd name="T12" fmla="*/ 913 w 7500"/>
              <a:gd name="T13" fmla="*/ 3645 h 6725"/>
              <a:gd name="T14" fmla="*/ 734 w 7500"/>
              <a:gd name="T15" fmla="*/ 4293 h 6725"/>
              <a:gd name="T16" fmla="*/ 7500 w 7500"/>
              <a:gd name="T17" fmla="*/ 6725 h 6725"/>
              <a:gd name="T18" fmla="*/ 6988 w 7500"/>
              <a:gd name="T19" fmla="*/ 4370 h 6725"/>
              <a:gd name="T20" fmla="*/ 6860 w 7500"/>
              <a:gd name="T21" fmla="*/ 3867 h 6725"/>
              <a:gd name="T22" fmla="*/ 5452 w 7500"/>
              <a:gd name="T23" fmla="*/ 3509 h 6725"/>
              <a:gd name="T24" fmla="*/ 4650 w 7500"/>
              <a:gd name="T25" fmla="*/ 3031 h 6725"/>
              <a:gd name="T26" fmla="*/ 4744 w 7500"/>
              <a:gd name="T27" fmla="*/ 2706 h 6725"/>
              <a:gd name="T28" fmla="*/ 4846 w 7500"/>
              <a:gd name="T29" fmla="*/ 2399 h 6725"/>
              <a:gd name="T30" fmla="*/ 4932 w 7500"/>
              <a:gd name="T31" fmla="*/ 1964 h 6725"/>
              <a:gd name="T32" fmla="*/ 4846 w 7500"/>
              <a:gd name="T33" fmla="*/ 1452 h 6725"/>
              <a:gd name="T34" fmla="*/ 4564 w 7500"/>
              <a:gd name="T35" fmla="*/ 394 h 6725"/>
              <a:gd name="T36" fmla="*/ 3541 w 7500"/>
              <a:gd name="T37" fmla="*/ 19 h 6725"/>
              <a:gd name="T38" fmla="*/ 3088 w 7500"/>
              <a:gd name="T39" fmla="*/ 3415 h 6725"/>
              <a:gd name="T40" fmla="*/ 3814 w 7500"/>
              <a:gd name="T41" fmla="*/ 3841 h 6725"/>
              <a:gd name="T42" fmla="*/ 4616 w 7500"/>
              <a:gd name="T43" fmla="*/ 3201 h 6725"/>
              <a:gd name="T44" fmla="*/ 4292 w 7500"/>
              <a:gd name="T45" fmla="*/ 4191 h 6725"/>
              <a:gd name="T46" fmla="*/ 3882 w 7500"/>
              <a:gd name="T47" fmla="*/ 5744 h 6725"/>
              <a:gd name="T48" fmla="*/ 3319 w 7500"/>
              <a:gd name="T49" fmla="*/ 4234 h 6725"/>
              <a:gd name="T50" fmla="*/ 2952 w 7500"/>
              <a:gd name="T51" fmla="*/ 3168 h 6725"/>
              <a:gd name="T52" fmla="*/ 3805 w 7500"/>
              <a:gd name="T53" fmla="*/ 6009 h 6725"/>
              <a:gd name="T54" fmla="*/ 3435 w 7500"/>
              <a:gd name="T55" fmla="*/ 4701 h 6725"/>
              <a:gd name="T56" fmla="*/ 3785 w 7500"/>
              <a:gd name="T57" fmla="*/ 4417 h 6725"/>
              <a:gd name="T58" fmla="*/ 3391 w 7500"/>
              <a:gd name="T59" fmla="*/ 4093 h 6725"/>
              <a:gd name="T60" fmla="*/ 3532 w 7500"/>
              <a:gd name="T61" fmla="*/ 3867 h 6725"/>
              <a:gd name="T62" fmla="*/ 4177 w 7500"/>
              <a:gd name="T63" fmla="*/ 4281 h 6725"/>
              <a:gd name="T64" fmla="*/ 3797 w 7500"/>
              <a:gd name="T65" fmla="*/ 4413 h 6725"/>
              <a:gd name="T66" fmla="*/ 4010 w 7500"/>
              <a:gd name="T67" fmla="*/ 4985 h 6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500" h="6725">
                <a:moveTo>
                  <a:pt x="3541" y="19"/>
                </a:moveTo>
                <a:cubicBezTo>
                  <a:pt x="3355" y="35"/>
                  <a:pt x="3161" y="78"/>
                  <a:pt x="3004" y="181"/>
                </a:cubicBezTo>
                <a:cubicBezTo>
                  <a:pt x="2867" y="270"/>
                  <a:pt x="2763" y="410"/>
                  <a:pt x="2684" y="554"/>
                </a:cubicBezTo>
                <a:cubicBezTo>
                  <a:pt x="2626" y="660"/>
                  <a:pt x="2597" y="782"/>
                  <a:pt x="2577" y="902"/>
                </a:cubicBezTo>
                <a:cubicBezTo>
                  <a:pt x="2545" y="1091"/>
                  <a:pt x="2559" y="1478"/>
                  <a:pt x="2559" y="1478"/>
                </a:cubicBezTo>
                <a:lnTo>
                  <a:pt x="2492" y="1589"/>
                </a:lnTo>
                <a:cubicBezTo>
                  <a:pt x="2475" y="1723"/>
                  <a:pt x="2496" y="1853"/>
                  <a:pt x="2501" y="1987"/>
                </a:cubicBezTo>
                <a:cubicBezTo>
                  <a:pt x="2505" y="2092"/>
                  <a:pt x="2517" y="2196"/>
                  <a:pt x="2538" y="2301"/>
                </a:cubicBezTo>
                <a:lnTo>
                  <a:pt x="2645" y="2425"/>
                </a:lnTo>
                <a:cubicBezTo>
                  <a:pt x="2645" y="2425"/>
                  <a:pt x="2670" y="2574"/>
                  <a:pt x="2713" y="2676"/>
                </a:cubicBezTo>
                <a:cubicBezTo>
                  <a:pt x="2757" y="2779"/>
                  <a:pt x="2927" y="3014"/>
                  <a:pt x="2927" y="3014"/>
                </a:cubicBezTo>
                <a:cubicBezTo>
                  <a:pt x="2770" y="3068"/>
                  <a:pt x="2537" y="3114"/>
                  <a:pt x="2457" y="3176"/>
                </a:cubicBezTo>
                <a:cubicBezTo>
                  <a:pt x="2398" y="3221"/>
                  <a:pt x="2385" y="3309"/>
                  <a:pt x="2354" y="3381"/>
                </a:cubicBezTo>
                <a:lnTo>
                  <a:pt x="913" y="3645"/>
                </a:lnTo>
                <a:lnTo>
                  <a:pt x="734" y="3910"/>
                </a:lnTo>
                <a:lnTo>
                  <a:pt x="734" y="4293"/>
                </a:lnTo>
                <a:lnTo>
                  <a:pt x="0" y="6725"/>
                </a:lnTo>
                <a:lnTo>
                  <a:pt x="7500" y="6725"/>
                </a:lnTo>
                <a:lnTo>
                  <a:pt x="7270" y="5949"/>
                </a:lnTo>
                <a:lnTo>
                  <a:pt x="6988" y="4370"/>
                </a:lnTo>
                <a:lnTo>
                  <a:pt x="6971" y="4055"/>
                </a:lnTo>
                <a:lnTo>
                  <a:pt x="6860" y="3867"/>
                </a:lnTo>
                <a:lnTo>
                  <a:pt x="6280" y="3653"/>
                </a:lnTo>
                <a:lnTo>
                  <a:pt x="5452" y="3509"/>
                </a:lnTo>
                <a:cubicBezTo>
                  <a:pt x="5364" y="3418"/>
                  <a:pt x="5252" y="3291"/>
                  <a:pt x="5187" y="3235"/>
                </a:cubicBezTo>
                <a:cubicBezTo>
                  <a:pt x="5123" y="3180"/>
                  <a:pt x="4829" y="3099"/>
                  <a:pt x="4650" y="3031"/>
                </a:cubicBezTo>
                <a:lnTo>
                  <a:pt x="4616" y="2911"/>
                </a:lnTo>
                <a:cubicBezTo>
                  <a:pt x="4616" y="2911"/>
                  <a:pt x="4712" y="2796"/>
                  <a:pt x="4744" y="2706"/>
                </a:cubicBezTo>
                <a:cubicBezTo>
                  <a:pt x="4776" y="2617"/>
                  <a:pt x="4786" y="2382"/>
                  <a:pt x="4786" y="2382"/>
                </a:cubicBezTo>
                <a:lnTo>
                  <a:pt x="4846" y="2399"/>
                </a:lnTo>
                <a:lnTo>
                  <a:pt x="4907" y="2305"/>
                </a:lnTo>
                <a:lnTo>
                  <a:pt x="4932" y="1964"/>
                </a:lnTo>
                <a:cubicBezTo>
                  <a:pt x="4932" y="1964"/>
                  <a:pt x="4937" y="1560"/>
                  <a:pt x="4915" y="1512"/>
                </a:cubicBezTo>
                <a:cubicBezTo>
                  <a:pt x="4893" y="1464"/>
                  <a:pt x="4846" y="1452"/>
                  <a:pt x="4846" y="1452"/>
                </a:cubicBezTo>
                <a:cubicBezTo>
                  <a:pt x="4846" y="1452"/>
                  <a:pt x="4859" y="1082"/>
                  <a:pt x="4813" y="906"/>
                </a:cubicBezTo>
                <a:cubicBezTo>
                  <a:pt x="4764" y="723"/>
                  <a:pt x="4682" y="543"/>
                  <a:pt x="4564" y="394"/>
                </a:cubicBezTo>
                <a:cubicBezTo>
                  <a:pt x="4468" y="272"/>
                  <a:pt x="4345" y="161"/>
                  <a:pt x="4202" y="100"/>
                </a:cubicBezTo>
                <a:cubicBezTo>
                  <a:pt x="3998" y="13"/>
                  <a:pt x="3762" y="0"/>
                  <a:pt x="3541" y="19"/>
                </a:cubicBezTo>
                <a:close/>
                <a:moveTo>
                  <a:pt x="2952" y="3168"/>
                </a:moveTo>
                <a:lnTo>
                  <a:pt x="3088" y="3415"/>
                </a:lnTo>
                <a:lnTo>
                  <a:pt x="3575" y="3824"/>
                </a:lnTo>
                <a:lnTo>
                  <a:pt x="3814" y="3841"/>
                </a:lnTo>
                <a:lnTo>
                  <a:pt x="4369" y="3542"/>
                </a:lnTo>
                <a:lnTo>
                  <a:pt x="4616" y="3201"/>
                </a:lnTo>
                <a:lnTo>
                  <a:pt x="4591" y="3329"/>
                </a:lnTo>
                <a:lnTo>
                  <a:pt x="4292" y="4191"/>
                </a:lnTo>
                <a:lnTo>
                  <a:pt x="4044" y="5002"/>
                </a:lnTo>
                <a:lnTo>
                  <a:pt x="3882" y="5744"/>
                </a:lnTo>
                <a:lnTo>
                  <a:pt x="3720" y="6649"/>
                </a:lnTo>
                <a:lnTo>
                  <a:pt x="3319" y="4234"/>
                </a:lnTo>
                <a:lnTo>
                  <a:pt x="3080" y="3730"/>
                </a:lnTo>
                <a:lnTo>
                  <a:pt x="2952" y="3168"/>
                </a:lnTo>
                <a:close/>
                <a:moveTo>
                  <a:pt x="4010" y="4985"/>
                </a:moveTo>
                <a:lnTo>
                  <a:pt x="3805" y="6009"/>
                </a:lnTo>
                <a:lnTo>
                  <a:pt x="3720" y="6628"/>
                </a:lnTo>
                <a:lnTo>
                  <a:pt x="3435" y="4701"/>
                </a:lnTo>
                <a:lnTo>
                  <a:pt x="3533" y="4442"/>
                </a:lnTo>
                <a:lnTo>
                  <a:pt x="3785" y="4417"/>
                </a:lnTo>
                <a:lnTo>
                  <a:pt x="3545" y="4413"/>
                </a:lnTo>
                <a:lnTo>
                  <a:pt x="3391" y="4093"/>
                </a:lnTo>
                <a:lnTo>
                  <a:pt x="3308" y="4159"/>
                </a:lnTo>
                <a:lnTo>
                  <a:pt x="3532" y="3867"/>
                </a:lnTo>
                <a:lnTo>
                  <a:pt x="3840" y="3884"/>
                </a:lnTo>
                <a:lnTo>
                  <a:pt x="4177" y="4281"/>
                </a:lnTo>
                <a:lnTo>
                  <a:pt x="3981" y="4118"/>
                </a:lnTo>
                <a:lnTo>
                  <a:pt x="3797" y="4413"/>
                </a:lnTo>
                <a:lnTo>
                  <a:pt x="4002" y="4848"/>
                </a:lnTo>
                <a:lnTo>
                  <a:pt x="4010" y="498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F3712D1-910A-426E-87AE-BFB62A811534}"/>
              </a:ext>
            </a:extLst>
          </p:cNvPr>
          <p:cNvCxnSpPr>
            <a:cxnSpLocks/>
          </p:cNvCxnSpPr>
          <p:nvPr/>
        </p:nvCxnSpPr>
        <p:spPr bwMode="auto">
          <a:xfrm>
            <a:off x="7775656" y="2852117"/>
            <a:ext cx="0" cy="51393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2A778D0-5052-4ADC-820C-7FE984E923D5}"/>
              </a:ext>
            </a:extLst>
          </p:cNvPr>
          <p:cNvCxnSpPr>
            <a:cxnSpLocks/>
          </p:cNvCxnSpPr>
          <p:nvPr/>
        </p:nvCxnSpPr>
        <p:spPr bwMode="auto">
          <a:xfrm>
            <a:off x="8083716" y="2684258"/>
            <a:ext cx="0" cy="29860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CD96A6E-FA44-4F71-BCC8-1383816DF7DF}"/>
              </a:ext>
            </a:extLst>
          </p:cNvPr>
          <p:cNvCxnSpPr>
            <a:cxnSpLocks/>
          </p:cNvCxnSpPr>
          <p:nvPr/>
        </p:nvCxnSpPr>
        <p:spPr bwMode="auto">
          <a:xfrm flipH="1">
            <a:off x="7457003" y="3124851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D5053AF-7474-4E0D-B8C6-0EC61C0464AD}"/>
              </a:ext>
            </a:extLst>
          </p:cNvPr>
          <p:cNvCxnSpPr>
            <a:cxnSpLocks/>
          </p:cNvCxnSpPr>
          <p:nvPr/>
        </p:nvCxnSpPr>
        <p:spPr bwMode="auto">
          <a:xfrm flipH="1">
            <a:off x="7775656" y="3366047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F192CAD-11D8-4B4B-821D-F3B06B7C8842}"/>
              </a:ext>
            </a:extLst>
          </p:cNvPr>
          <p:cNvCxnSpPr>
            <a:cxnSpLocks/>
          </p:cNvCxnSpPr>
          <p:nvPr/>
        </p:nvCxnSpPr>
        <p:spPr bwMode="auto">
          <a:xfrm flipH="1">
            <a:off x="7775656" y="2852117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AB10E2C-D0AA-4454-9448-0503A91E6291}"/>
              </a:ext>
            </a:extLst>
          </p:cNvPr>
          <p:cNvCxnSpPr>
            <a:cxnSpLocks/>
          </p:cNvCxnSpPr>
          <p:nvPr/>
        </p:nvCxnSpPr>
        <p:spPr bwMode="auto">
          <a:xfrm>
            <a:off x="8095122" y="3216744"/>
            <a:ext cx="0" cy="29860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62336-AB72-4AA4-A50C-6383B3AD4689}"/>
              </a:ext>
            </a:extLst>
          </p:cNvPr>
          <p:cNvCxnSpPr>
            <a:cxnSpLocks/>
          </p:cNvCxnSpPr>
          <p:nvPr/>
        </p:nvCxnSpPr>
        <p:spPr bwMode="auto">
          <a:xfrm flipH="1">
            <a:off x="8083716" y="2684258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86AD65F-95BC-4F98-B944-326E12939480}"/>
              </a:ext>
            </a:extLst>
          </p:cNvPr>
          <p:cNvCxnSpPr>
            <a:cxnSpLocks/>
          </p:cNvCxnSpPr>
          <p:nvPr/>
        </p:nvCxnSpPr>
        <p:spPr bwMode="auto">
          <a:xfrm flipH="1">
            <a:off x="8083716" y="2982864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23B7531-6D21-4588-9822-340ABCFA2BC8}"/>
              </a:ext>
            </a:extLst>
          </p:cNvPr>
          <p:cNvCxnSpPr>
            <a:cxnSpLocks/>
          </p:cNvCxnSpPr>
          <p:nvPr/>
        </p:nvCxnSpPr>
        <p:spPr bwMode="auto">
          <a:xfrm flipH="1">
            <a:off x="8095122" y="3216744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FA812A1-0125-4E4F-AA8C-D35E01B99B81}"/>
              </a:ext>
            </a:extLst>
          </p:cNvPr>
          <p:cNvCxnSpPr>
            <a:cxnSpLocks/>
          </p:cNvCxnSpPr>
          <p:nvPr/>
        </p:nvCxnSpPr>
        <p:spPr bwMode="auto">
          <a:xfrm flipH="1">
            <a:off x="8095122" y="3515350"/>
            <a:ext cx="308060" cy="0"/>
          </a:xfrm>
          <a:prstGeom prst="straightConnector1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386" name="Picture 2" descr="Image result for visual of looking through telescope at far away object">
            <a:extLst>
              <a:ext uri="{FF2B5EF4-FFF2-40B4-BE49-F238E27FC236}">
                <a16:creationId xmlns:a16="http://schemas.microsoft.com/office/drawing/2014/main" id="{C8BBB676-AFF0-420D-8624-C4B7A3188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860" y="2286000"/>
            <a:ext cx="30670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1DE89-798F-4C78-A2D6-5CC9F80771B7}"/>
              </a:ext>
            </a:extLst>
          </p:cNvPr>
          <p:cNvSpPr txBox="1"/>
          <p:nvPr/>
        </p:nvSpPr>
        <p:spPr>
          <a:xfrm>
            <a:off x="8478262" y="2765286"/>
            <a:ext cx="23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  <a:endParaRPr lang="en-DE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CB373D-3CEC-4561-B167-8573AED2A586}"/>
              </a:ext>
            </a:extLst>
          </p:cNvPr>
          <p:cNvSpPr txBox="1"/>
          <p:nvPr/>
        </p:nvSpPr>
        <p:spPr>
          <a:xfrm>
            <a:off x="8478262" y="2465948"/>
            <a:ext cx="23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endParaRPr lang="en-DE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D0E8960-4F88-40DE-A990-FCEC20E4C486}"/>
              </a:ext>
            </a:extLst>
          </p:cNvPr>
          <p:cNvSpPr txBox="1"/>
          <p:nvPr/>
        </p:nvSpPr>
        <p:spPr>
          <a:xfrm>
            <a:off x="8478262" y="3064624"/>
            <a:ext cx="23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endParaRPr lang="en-DE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0B543E-92D0-437A-B655-4C041A44DA33}"/>
              </a:ext>
            </a:extLst>
          </p:cNvPr>
          <p:cNvSpPr txBox="1"/>
          <p:nvPr/>
        </p:nvSpPr>
        <p:spPr>
          <a:xfrm>
            <a:off x="8478262" y="3382404"/>
            <a:ext cx="23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  <a:endParaRPr lang="en-DE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768CCB5-E48B-4BBF-9176-13A041F5102A}"/>
              </a:ext>
            </a:extLst>
          </p:cNvPr>
          <p:cNvSpPr/>
          <p:nvPr/>
        </p:nvSpPr>
        <p:spPr bwMode="auto">
          <a:xfrm>
            <a:off x="292893" y="5702590"/>
            <a:ext cx="8558213" cy="483786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aramond" panose="02020404030301010803" pitchFamily="18" charset="0"/>
              </a:rPr>
              <a:t>Baseline: Flawless Successful Execution Throughout</a:t>
            </a:r>
            <a:endParaRPr kumimoji="0" lang="en-GB" sz="28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766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Outsourced Solution Delivery Office – </a:t>
            </a:r>
            <a:r>
              <a:rPr lang="en-US" dirty="0">
                <a:solidFill>
                  <a:srgbClr val="17B4E9"/>
                </a:solidFill>
              </a:rPr>
              <a:t>Areas of Work</a:t>
            </a:r>
            <a:endParaRPr lang="en-US" dirty="0"/>
          </a:p>
        </p:txBody>
      </p:sp>
      <p:sp>
        <p:nvSpPr>
          <p:cNvPr id="130" name="Isosceles Triangle 129">
            <a:extLst>
              <a:ext uri="{FF2B5EF4-FFF2-40B4-BE49-F238E27FC236}">
                <a16:creationId xmlns:a16="http://schemas.microsoft.com/office/drawing/2014/main" id="{4F7D870B-DE00-4133-975D-F4C2CC664B5D}"/>
              </a:ext>
            </a:extLst>
          </p:cNvPr>
          <p:cNvSpPr/>
          <p:nvPr/>
        </p:nvSpPr>
        <p:spPr>
          <a:xfrm rot="10800000">
            <a:off x="292893" y="1480611"/>
            <a:ext cx="3082292" cy="3716079"/>
          </a:xfrm>
          <a:prstGeom prst="triangle">
            <a:avLst/>
          </a:prstGeom>
          <a:solidFill>
            <a:srgbClr val="17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6AF94BB-DB7D-48EC-B41C-52EBC83AD7DD}"/>
              </a:ext>
            </a:extLst>
          </p:cNvPr>
          <p:cNvCxnSpPr>
            <a:cxnSpLocks/>
          </p:cNvCxnSpPr>
          <p:nvPr/>
        </p:nvCxnSpPr>
        <p:spPr>
          <a:xfrm>
            <a:off x="621912" y="3074642"/>
            <a:ext cx="23074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BACCFAA-DE46-4909-9A7A-113FCD48C8D0}"/>
              </a:ext>
            </a:extLst>
          </p:cNvPr>
          <p:cNvSpPr/>
          <p:nvPr/>
        </p:nvSpPr>
        <p:spPr>
          <a:xfrm>
            <a:off x="560365" y="2282344"/>
            <a:ext cx="2547350" cy="78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Screen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63B40E6-C9B3-40FF-95AD-FA237571D05E}"/>
              </a:ext>
            </a:extLst>
          </p:cNvPr>
          <p:cNvSpPr/>
          <p:nvPr/>
        </p:nvSpPr>
        <p:spPr>
          <a:xfrm>
            <a:off x="1043187" y="3058337"/>
            <a:ext cx="1581704" cy="78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Review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1EBEA90-7A30-4CC3-85E5-E2F0E4343141}"/>
              </a:ext>
            </a:extLst>
          </p:cNvPr>
          <p:cNvSpPr/>
          <p:nvPr/>
        </p:nvSpPr>
        <p:spPr>
          <a:xfrm>
            <a:off x="1381784" y="3922351"/>
            <a:ext cx="892831" cy="685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Transact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F1526D06-F3D7-428E-838A-E89976F9E594}"/>
              </a:ext>
            </a:extLst>
          </p:cNvPr>
          <p:cNvCxnSpPr>
            <a:cxnSpLocks/>
          </p:cNvCxnSpPr>
          <p:nvPr/>
        </p:nvCxnSpPr>
        <p:spPr>
          <a:xfrm>
            <a:off x="1100608" y="3850632"/>
            <a:ext cx="139147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1709FF6-0F45-4710-B801-1FF9C1149802}"/>
              </a:ext>
            </a:extLst>
          </p:cNvPr>
          <p:cNvCxnSpPr>
            <a:cxnSpLocks/>
          </p:cNvCxnSpPr>
          <p:nvPr/>
        </p:nvCxnSpPr>
        <p:spPr>
          <a:xfrm>
            <a:off x="560365" y="2169877"/>
            <a:ext cx="25473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849C6AD-B38C-4265-AC63-998CDE52F79E}"/>
              </a:ext>
            </a:extLst>
          </p:cNvPr>
          <p:cNvSpPr/>
          <p:nvPr/>
        </p:nvSpPr>
        <p:spPr>
          <a:xfrm>
            <a:off x="560365" y="1480611"/>
            <a:ext cx="2547350" cy="689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Identify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334D37-D055-4C3E-87A7-581E784E5944}"/>
              </a:ext>
            </a:extLst>
          </p:cNvPr>
          <p:cNvGrpSpPr/>
          <p:nvPr/>
        </p:nvGrpSpPr>
        <p:grpSpPr>
          <a:xfrm>
            <a:off x="3693373" y="2078014"/>
            <a:ext cx="1749415" cy="1859577"/>
            <a:chOff x="3594807" y="2613281"/>
            <a:chExt cx="1975778" cy="2670191"/>
          </a:xfrm>
        </p:grpSpPr>
        <p:sp>
          <p:nvSpPr>
            <p:cNvPr id="140" name="Forme libre : forme 39">
              <a:extLst>
                <a:ext uri="{FF2B5EF4-FFF2-40B4-BE49-F238E27FC236}">
                  <a16:creationId xmlns:a16="http://schemas.microsoft.com/office/drawing/2014/main" id="{75879993-4DEF-4C1A-8E7F-48E189F68009}"/>
                </a:ext>
              </a:extLst>
            </p:cNvPr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4369904" y="3955093"/>
              <a:ext cx="1197243" cy="1323995"/>
            </a:xfrm>
            <a:custGeom>
              <a:avLst/>
              <a:gdLst>
                <a:gd name="connsiteX0" fmla="*/ 1323451 w 1596324"/>
                <a:gd name="connsiteY0" fmla="*/ 0 h 1765326"/>
                <a:gd name="connsiteX1" fmla="*/ 547864 w 1596324"/>
                <a:gd name="connsiteY1" fmla="*/ 0 h 1765326"/>
                <a:gd name="connsiteX2" fmla="*/ 574093 w 1596324"/>
                <a:gd name="connsiteY2" fmla="*/ 53192 h 1765326"/>
                <a:gd name="connsiteX3" fmla="*/ 611462 w 1596324"/>
                <a:gd name="connsiteY3" fmla="*/ 220651 h 1765326"/>
                <a:gd name="connsiteX4" fmla="*/ 589956 w 1596324"/>
                <a:gd name="connsiteY4" fmla="*/ 239685 h 1765326"/>
                <a:gd name="connsiteX5" fmla="*/ 589356 w 1596324"/>
                <a:gd name="connsiteY5" fmla="*/ 239915 h 1765326"/>
                <a:gd name="connsiteX6" fmla="*/ 583131 w 1596324"/>
                <a:gd name="connsiteY6" fmla="*/ 245424 h 1765326"/>
                <a:gd name="connsiteX7" fmla="*/ 286681 w 1596324"/>
                <a:gd name="connsiteY7" fmla="*/ 235888 h 1765326"/>
                <a:gd name="connsiteX8" fmla="*/ 316115 w 1596324"/>
                <a:gd name="connsiteY8" fmla="*/ 71907 h 1765326"/>
                <a:gd name="connsiteX9" fmla="*/ 348377 w 1596324"/>
                <a:gd name="connsiteY9" fmla="*/ 0 h 1765326"/>
                <a:gd name="connsiteX10" fmla="*/ 129888 w 1596324"/>
                <a:gd name="connsiteY10" fmla="*/ 0 h 1765326"/>
                <a:gd name="connsiteX11" fmla="*/ 130299 w 1596324"/>
                <a:gd name="connsiteY11" fmla="*/ 1272 h 1765326"/>
                <a:gd name="connsiteX12" fmla="*/ 201013 w 1596324"/>
                <a:gd name="connsiteY12" fmla="*/ 132423 h 1765326"/>
                <a:gd name="connsiteX13" fmla="*/ 274347 w 1596324"/>
                <a:gd name="connsiteY13" fmla="*/ 251769 h 1765326"/>
                <a:gd name="connsiteX14" fmla="*/ 0 w 1596324"/>
                <a:gd name="connsiteY14" fmla="*/ 956046 h 1765326"/>
                <a:gd name="connsiteX15" fmla="*/ 762148 w 1596324"/>
                <a:gd name="connsiteY15" fmla="*/ 1270151 h 1765326"/>
                <a:gd name="connsiteX16" fmla="*/ 1315637 w 1596324"/>
                <a:gd name="connsiteY16" fmla="*/ 1763648 h 1765326"/>
                <a:gd name="connsiteX17" fmla="*/ 1323451 w 1596324"/>
                <a:gd name="connsiteY17" fmla="*/ 1765326 h 1765326"/>
                <a:gd name="connsiteX18" fmla="*/ 1323451 w 1596324"/>
                <a:gd name="connsiteY18" fmla="*/ 970600 h 1765326"/>
                <a:gd name="connsiteX19" fmla="*/ 1330275 w 1596324"/>
                <a:gd name="connsiteY19" fmla="*/ 973662 h 1765326"/>
                <a:gd name="connsiteX20" fmla="*/ 1330275 w 1596324"/>
                <a:gd name="connsiteY20" fmla="*/ 964343 h 1765326"/>
                <a:gd name="connsiteX21" fmla="*/ 1400917 w 1596324"/>
                <a:gd name="connsiteY21" fmla="*/ 996037 h 1765326"/>
                <a:gd name="connsiteX22" fmla="*/ 1537663 w 1596324"/>
                <a:gd name="connsiteY22" fmla="*/ 1032094 h 1765326"/>
                <a:gd name="connsiteX23" fmla="*/ 1564568 w 1596324"/>
                <a:gd name="connsiteY23" fmla="*/ 1025552 h 1765326"/>
                <a:gd name="connsiteX24" fmla="*/ 1576649 w 1596324"/>
                <a:gd name="connsiteY24" fmla="*/ 1009968 h 1765326"/>
                <a:gd name="connsiteX25" fmla="*/ 1549841 w 1596324"/>
                <a:gd name="connsiteY25" fmla="*/ 714340 h 1765326"/>
                <a:gd name="connsiteX26" fmla="*/ 1382382 w 1596324"/>
                <a:gd name="connsiteY26" fmla="*/ 751709 h 1765326"/>
                <a:gd name="connsiteX27" fmla="*/ 1323451 w 1596324"/>
                <a:gd name="connsiteY27" fmla="*/ 780767 h 1765326"/>
                <a:gd name="connsiteX28" fmla="*/ 1323451 w 1596324"/>
                <a:gd name="connsiteY28" fmla="*/ 0 h 176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6324" h="1765326">
                  <a:moveTo>
                    <a:pt x="1323451" y="0"/>
                  </a:moveTo>
                  <a:lnTo>
                    <a:pt x="547864" y="0"/>
                  </a:lnTo>
                  <a:lnTo>
                    <a:pt x="574093" y="53192"/>
                  </a:lnTo>
                  <a:cubicBezTo>
                    <a:pt x="604973" y="122526"/>
                    <a:pt x="627608" y="192037"/>
                    <a:pt x="611462" y="220651"/>
                  </a:cubicBezTo>
                  <a:cubicBezTo>
                    <a:pt x="607426" y="227804"/>
                    <a:pt x="599974" y="234154"/>
                    <a:pt x="589956" y="239685"/>
                  </a:cubicBezTo>
                  <a:lnTo>
                    <a:pt x="589356" y="239915"/>
                  </a:lnTo>
                  <a:lnTo>
                    <a:pt x="583131" y="245424"/>
                  </a:lnTo>
                  <a:cubicBezTo>
                    <a:pt x="513004" y="284141"/>
                    <a:pt x="317127" y="282734"/>
                    <a:pt x="286681" y="235888"/>
                  </a:cubicBezTo>
                  <a:cubicBezTo>
                    <a:pt x="269283" y="209119"/>
                    <a:pt x="288506" y="140743"/>
                    <a:pt x="316115" y="71907"/>
                  </a:cubicBezTo>
                  <a:lnTo>
                    <a:pt x="348377" y="0"/>
                  </a:lnTo>
                  <a:lnTo>
                    <a:pt x="129888" y="0"/>
                  </a:lnTo>
                  <a:lnTo>
                    <a:pt x="130299" y="1272"/>
                  </a:lnTo>
                  <a:cubicBezTo>
                    <a:pt x="132918" y="24879"/>
                    <a:pt x="201013" y="132423"/>
                    <a:pt x="201013" y="132423"/>
                  </a:cubicBezTo>
                  <a:lnTo>
                    <a:pt x="274347" y="251769"/>
                  </a:lnTo>
                  <a:cubicBezTo>
                    <a:pt x="263871" y="559972"/>
                    <a:pt x="99525" y="670139"/>
                    <a:pt x="0" y="956046"/>
                  </a:cubicBezTo>
                  <a:cubicBezTo>
                    <a:pt x="152561" y="807191"/>
                    <a:pt x="479289" y="983588"/>
                    <a:pt x="762148" y="1270151"/>
                  </a:cubicBezTo>
                  <a:cubicBezTo>
                    <a:pt x="1117359" y="1630404"/>
                    <a:pt x="1247239" y="1737322"/>
                    <a:pt x="1315637" y="1763648"/>
                  </a:cubicBezTo>
                  <a:lnTo>
                    <a:pt x="1323451" y="1765326"/>
                  </a:lnTo>
                  <a:lnTo>
                    <a:pt x="1323451" y="970600"/>
                  </a:lnTo>
                  <a:lnTo>
                    <a:pt x="1330275" y="973662"/>
                  </a:lnTo>
                  <a:lnTo>
                    <a:pt x="1330275" y="964343"/>
                  </a:lnTo>
                  <a:lnTo>
                    <a:pt x="1400917" y="996037"/>
                  </a:lnTo>
                  <a:cubicBezTo>
                    <a:pt x="1452544" y="1016744"/>
                    <a:pt x="1503912" y="1032734"/>
                    <a:pt x="1537663" y="1032094"/>
                  </a:cubicBezTo>
                  <a:lnTo>
                    <a:pt x="1564568" y="1025552"/>
                  </a:lnTo>
                  <a:lnTo>
                    <a:pt x="1576649" y="1009968"/>
                  </a:lnTo>
                  <a:cubicBezTo>
                    <a:pt x="1610621" y="938199"/>
                    <a:pt x="1599914" y="742596"/>
                    <a:pt x="1549841" y="714340"/>
                  </a:cubicBezTo>
                  <a:cubicBezTo>
                    <a:pt x="1521227" y="698194"/>
                    <a:pt x="1451716" y="720829"/>
                    <a:pt x="1382382" y="751709"/>
                  </a:cubicBezTo>
                  <a:lnTo>
                    <a:pt x="1323451" y="780767"/>
                  </a:lnTo>
                  <a:lnTo>
                    <a:pt x="132345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81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40">
              <a:extLst>
                <a:ext uri="{FF2B5EF4-FFF2-40B4-BE49-F238E27FC236}">
                  <a16:creationId xmlns:a16="http://schemas.microsoft.com/office/drawing/2014/main" id="{92CD1279-47B1-4CD2-8D2A-A44B49637172}"/>
                </a:ext>
              </a:extLst>
            </p:cNvPr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3594807" y="3751386"/>
              <a:ext cx="974635" cy="1532086"/>
            </a:xfrm>
            <a:custGeom>
              <a:avLst/>
              <a:gdLst>
                <a:gd name="connsiteX0" fmla="*/ 870028 w 1299513"/>
                <a:gd name="connsiteY0" fmla="*/ 199 h 2042781"/>
                <a:gd name="connsiteX1" fmla="*/ 770400 w 1299513"/>
                <a:gd name="connsiteY1" fmla="*/ 13329 h 2042781"/>
                <a:gd name="connsiteX2" fmla="*/ 734097 w 1299513"/>
                <a:gd name="connsiteY2" fmla="*/ 27220 h 2042781"/>
                <a:gd name="connsiteX3" fmla="*/ 718814 w 1299513"/>
                <a:gd name="connsiteY3" fmla="*/ 40746 h 2042781"/>
                <a:gd name="connsiteX4" fmla="*/ 756183 w 1299513"/>
                <a:gd name="connsiteY4" fmla="*/ 208205 h 2042781"/>
                <a:gd name="connsiteX5" fmla="*/ 785241 w 1299513"/>
                <a:gd name="connsiteY5" fmla="*/ 267136 h 2042781"/>
                <a:gd name="connsiteX6" fmla="*/ 775588 w 1299513"/>
                <a:gd name="connsiteY6" fmla="*/ 267136 h 2042781"/>
                <a:gd name="connsiteX7" fmla="*/ 777793 w 1299513"/>
                <a:gd name="connsiteY7" fmla="*/ 271609 h 2042781"/>
                <a:gd name="connsiteX8" fmla="*/ 0 w 1299513"/>
                <a:gd name="connsiteY8" fmla="*/ 271609 h 2042781"/>
                <a:gd name="connsiteX9" fmla="*/ 0 w 1299513"/>
                <a:gd name="connsiteY9" fmla="*/ 1044929 h 2042781"/>
                <a:gd name="connsiteX10" fmla="*/ 57666 w 1299513"/>
                <a:gd name="connsiteY10" fmla="*/ 1016494 h 2042781"/>
                <a:gd name="connsiteX11" fmla="*/ 225125 w 1299513"/>
                <a:gd name="connsiteY11" fmla="*/ 979125 h 2042781"/>
                <a:gd name="connsiteX12" fmla="*/ 234623 w 1299513"/>
                <a:gd name="connsiteY12" fmla="*/ 1297081 h 2042781"/>
                <a:gd name="connsiteX13" fmla="*/ 234293 w 1299513"/>
                <a:gd name="connsiteY13" fmla="*/ 1297162 h 2042781"/>
                <a:gd name="connsiteX14" fmla="*/ 229064 w 1299513"/>
                <a:gd name="connsiteY14" fmla="*/ 1303906 h 2042781"/>
                <a:gd name="connsiteX15" fmla="*/ 65083 w 1299513"/>
                <a:gd name="connsiteY15" fmla="*/ 1274472 h 2042781"/>
                <a:gd name="connsiteX16" fmla="*/ 0 w 1299513"/>
                <a:gd name="connsiteY16" fmla="*/ 1245272 h 2042781"/>
                <a:gd name="connsiteX17" fmla="*/ 0 w 1299513"/>
                <a:gd name="connsiteY17" fmla="*/ 2038400 h 2042781"/>
                <a:gd name="connsiteX18" fmla="*/ 20335 w 1299513"/>
                <a:gd name="connsiteY18" fmla="*/ 2042765 h 2042781"/>
                <a:gd name="connsiteX19" fmla="*/ 77473 w 1299513"/>
                <a:gd name="connsiteY19" fmla="*/ 2032918 h 2042781"/>
                <a:gd name="connsiteX20" fmla="*/ 223486 w 1299513"/>
                <a:gd name="connsiteY20" fmla="*/ 1575860 h 2042781"/>
                <a:gd name="connsiteX21" fmla="*/ 369499 w 1299513"/>
                <a:gd name="connsiteY21" fmla="*/ 1203393 h 2042781"/>
                <a:gd name="connsiteX22" fmla="*/ 863193 w 1299513"/>
                <a:gd name="connsiteY22" fmla="*/ 1296510 h 2042781"/>
                <a:gd name="connsiteX23" fmla="*/ 1036706 w 1299513"/>
                <a:gd name="connsiteY23" fmla="*/ 1220443 h 2042781"/>
                <a:gd name="connsiteX24" fmla="*/ 1091707 w 1299513"/>
                <a:gd name="connsiteY24" fmla="*/ 1070276 h 2042781"/>
                <a:gd name="connsiteX25" fmla="*/ 1034742 w 1299513"/>
                <a:gd name="connsiteY25" fmla="*/ 874206 h 2042781"/>
                <a:gd name="connsiteX26" fmla="*/ 1114624 w 1299513"/>
                <a:gd name="connsiteY26" fmla="*/ 823058 h 2042781"/>
                <a:gd name="connsiteX27" fmla="*/ 1045873 w 1299513"/>
                <a:gd name="connsiteY27" fmla="*/ 729941 h 2042781"/>
                <a:gd name="connsiteX28" fmla="*/ 1114624 w 1299513"/>
                <a:gd name="connsiteY28" fmla="*/ 678792 h 2042781"/>
                <a:gd name="connsiteX29" fmla="*/ 1068790 w 1299513"/>
                <a:gd name="connsiteY29" fmla="*/ 451247 h 2042781"/>
                <a:gd name="connsiteX30" fmla="*/ 1251470 w 1299513"/>
                <a:gd name="connsiteY30" fmla="*/ 400098 h 2042781"/>
                <a:gd name="connsiteX31" fmla="*/ 1297303 w 1299513"/>
                <a:gd name="connsiteY31" fmla="*/ 276161 h 2042781"/>
                <a:gd name="connsiteX32" fmla="*/ 1294070 w 1299513"/>
                <a:gd name="connsiteY32" fmla="*/ 271609 h 2042781"/>
                <a:gd name="connsiteX33" fmla="*/ 968817 w 1299513"/>
                <a:gd name="connsiteY33" fmla="*/ 271609 h 2042781"/>
                <a:gd name="connsiteX34" fmla="*/ 1000511 w 1299513"/>
                <a:gd name="connsiteY34" fmla="*/ 200967 h 2042781"/>
                <a:gd name="connsiteX35" fmla="*/ 1029945 w 1299513"/>
                <a:gd name="connsiteY35" fmla="*/ 36986 h 2042781"/>
                <a:gd name="connsiteX36" fmla="*/ 870028 w 1299513"/>
                <a:gd name="connsiteY36" fmla="*/ 199 h 204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299513" h="2042781">
                  <a:moveTo>
                    <a:pt x="870028" y="199"/>
                  </a:moveTo>
                  <a:cubicBezTo>
                    <a:pt x="834477" y="1155"/>
                    <a:pt x="799004" y="5574"/>
                    <a:pt x="770400" y="13329"/>
                  </a:cubicBezTo>
                  <a:lnTo>
                    <a:pt x="734097" y="27220"/>
                  </a:lnTo>
                  <a:lnTo>
                    <a:pt x="718814" y="40746"/>
                  </a:lnTo>
                  <a:cubicBezTo>
                    <a:pt x="702668" y="69360"/>
                    <a:pt x="725303" y="138871"/>
                    <a:pt x="756183" y="208205"/>
                  </a:cubicBezTo>
                  <a:lnTo>
                    <a:pt x="785241" y="267136"/>
                  </a:lnTo>
                  <a:lnTo>
                    <a:pt x="775588" y="267136"/>
                  </a:lnTo>
                  <a:lnTo>
                    <a:pt x="777793" y="271609"/>
                  </a:lnTo>
                  <a:lnTo>
                    <a:pt x="0" y="271609"/>
                  </a:lnTo>
                  <a:lnTo>
                    <a:pt x="0" y="1044929"/>
                  </a:lnTo>
                  <a:lnTo>
                    <a:pt x="57666" y="1016494"/>
                  </a:lnTo>
                  <a:cubicBezTo>
                    <a:pt x="127000" y="985614"/>
                    <a:pt x="196511" y="962979"/>
                    <a:pt x="225125" y="979125"/>
                  </a:cubicBezTo>
                  <a:cubicBezTo>
                    <a:pt x="282351" y="1011417"/>
                    <a:pt x="288161" y="1262286"/>
                    <a:pt x="234623" y="1297081"/>
                  </a:cubicBezTo>
                  <a:lnTo>
                    <a:pt x="234293" y="1297162"/>
                  </a:lnTo>
                  <a:lnTo>
                    <a:pt x="229064" y="1303906"/>
                  </a:lnTo>
                  <a:cubicBezTo>
                    <a:pt x="202295" y="1321304"/>
                    <a:pt x="133919" y="1302081"/>
                    <a:pt x="65083" y="1274472"/>
                  </a:cubicBezTo>
                  <a:lnTo>
                    <a:pt x="0" y="1245272"/>
                  </a:lnTo>
                  <a:lnTo>
                    <a:pt x="0" y="2038400"/>
                  </a:lnTo>
                  <a:lnTo>
                    <a:pt x="20335" y="2042765"/>
                  </a:lnTo>
                  <a:cubicBezTo>
                    <a:pt x="40479" y="2043164"/>
                    <a:pt x="56030" y="2036197"/>
                    <a:pt x="77473" y="2032918"/>
                  </a:cubicBezTo>
                  <a:cubicBezTo>
                    <a:pt x="97771" y="1824390"/>
                    <a:pt x="66997" y="1739798"/>
                    <a:pt x="223486" y="1575860"/>
                  </a:cubicBezTo>
                  <a:cubicBezTo>
                    <a:pt x="222177" y="1351593"/>
                    <a:pt x="306642" y="1298477"/>
                    <a:pt x="369499" y="1203393"/>
                  </a:cubicBezTo>
                  <a:cubicBezTo>
                    <a:pt x="565274" y="1273559"/>
                    <a:pt x="680513" y="1306346"/>
                    <a:pt x="863193" y="1296510"/>
                  </a:cubicBezTo>
                  <a:cubicBezTo>
                    <a:pt x="952241" y="1291264"/>
                    <a:pt x="977123" y="1293887"/>
                    <a:pt x="1036706" y="1220443"/>
                  </a:cubicBezTo>
                  <a:cubicBezTo>
                    <a:pt x="1062242" y="1184376"/>
                    <a:pt x="1102838" y="1141097"/>
                    <a:pt x="1091707" y="1070276"/>
                  </a:cubicBezTo>
                  <a:lnTo>
                    <a:pt x="1034742" y="874206"/>
                  </a:lnTo>
                  <a:lnTo>
                    <a:pt x="1114624" y="823058"/>
                  </a:lnTo>
                  <a:lnTo>
                    <a:pt x="1045873" y="729941"/>
                  </a:lnTo>
                  <a:lnTo>
                    <a:pt x="1114624" y="678792"/>
                  </a:lnTo>
                  <a:cubicBezTo>
                    <a:pt x="1085814" y="628299"/>
                    <a:pt x="1050456" y="590266"/>
                    <a:pt x="1068790" y="451247"/>
                  </a:cubicBezTo>
                  <a:lnTo>
                    <a:pt x="1251470" y="400098"/>
                  </a:lnTo>
                  <a:cubicBezTo>
                    <a:pt x="1295339" y="377803"/>
                    <a:pt x="1304506" y="332556"/>
                    <a:pt x="1297303" y="276161"/>
                  </a:cubicBezTo>
                  <a:lnTo>
                    <a:pt x="1294070" y="271609"/>
                  </a:lnTo>
                  <a:lnTo>
                    <a:pt x="968817" y="271609"/>
                  </a:lnTo>
                  <a:lnTo>
                    <a:pt x="1000511" y="200967"/>
                  </a:lnTo>
                  <a:cubicBezTo>
                    <a:pt x="1028120" y="132131"/>
                    <a:pt x="1047343" y="63755"/>
                    <a:pt x="1029945" y="36986"/>
                  </a:cubicBezTo>
                  <a:cubicBezTo>
                    <a:pt x="1012548" y="10217"/>
                    <a:pt x="941132" y="-1715"/>
                    <a:pt x="870028" y="199"/>
                  </a:cubicBezTo>
                  <a:close/>
                </a:path>
              </a:pathLst>
            </a:custGeom>
            <a:solidFill>
              <a:schemeClr val="accent6"/>
            </a:solidFill>
            <a:ln w="381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42">
              <a:extLst>
                <a:ext uri="{FF2B5EF4-FFF2-40B4-BE49-F238E27FC236}">
                  <a16:creationId xmlns:a16="http://schemas.microsoft.com/office/drawing/2014/main" id="{110AFF07-62A7-46F9-9B6F-D043DDDD41BD}"/>
                </a:ext>
              </a:extLst>
            </p:cNvPr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3601271" y="2613281"/>
              <a:ext cx="1172826" cy="1338456"/>
            </a:xfrm>
            <a:custGeom>
              <a:avLst/>
              <a:gdLst>
                <a:gd name="connsiteX0" fmla="*/ 716034 w 1563768"/>
                <a:gd name="connsiteY0" fmla="*/ 318 h 1784608"/>
                <a:gd name="connsiteX1" fmla="*/ 645647 w 1563768"/>
                <a:gd name="connsiteY1" fmla="*/ 19826 h 1784608"/>
                <a:gd name="connsiteX2" fmla="*/ 284216 w 1563768"/>
                <a:gd name="connsiteY2" fmla="*/ 48023 h 1784608"/>
                <a:gd name="connsiteX3" fmla="*/ 272874 w 1563768"/>
                <a:gd name="connsiteY3" fmla="*/ 50658 h 1784608"/>
                <a:gd name="connsiteX4" fmla="*/ 272874 w 1563768"/>
                <a:gd name="connsiteY4" fmla="*/ 814007 h 1784608"/>
                <a:gd name="connsiteX5" fmla="*/ 266050 w 1563768"/>
                <a:gd name="connsiteY5" fmla="*/ 810945 h 1784608"/>
                <a:gd name="connsiteX6" fmla="*/ 266050 w 1563768"/>
                <a:gd name="connsiteY6" fmla="*/ 820265 h 1784608"/>
                <a:gd name="connsiteX7" fmla="*/ 195408 w 1563768"/>
                <a:gd name="connsiteY7" fmla="*/ 788571 h 1784608"/>
                <a:gd name="connsiteX8" fmla="*/ 58662 w 1563768"/>
                <a:gd name="connsiteY8" fmla="*/ 752514 h 1784608"/>
                <a:gd name="connsiteX9" fmla="*/ 31756 w 1563768"/>
                <a:gd name="connsiteY9" fmla="*/ 759057 h 1784608"/>
                <a:gd name="connsiteX10" fmla="*/ 19676 w 1563768"/>
                <a:gd name="connsiteY10" fmla="*/ 774639 h 1784608"/>
                <a:gd name="connsiteX11" fmla="*/ 46484 w 1563768"/>
                <a:gd name="connsiteY11" fmla="*/ 1070267 h 1784608"/>
                <a:gd name="connsiteX12" fmla="*/ 213943 w 1563768"/>
                <a:gd name="connsiteY12" fmla="*/ 1032898 h 1784608"/>
                <a:gd name="connsiteX13" fmla="*/ 272874 w 1563768"/>
                <a:gd name="connsiteY13" fmla="*/ 1003840 h 1784608"/>
                <a:gd name="connsiteX14" fmla="*/ 272874 w 1563768"/>
                <a:gd name="connsiteY14" fmla="*/ 1784608 h 1784608"/>
                <a:gd name="connsiteX15" fmla="*/ 1048462 w 1563768"/>
                <a:gd name="connsiteY15" fmla="*/ 1784608 h 1784608"/>
                <a:gd name="connsiteX16" fmla="*/ 1022232 w 1563768"/>
                <a:gd name="connsiteY16" fmla="*/ 1731415 h 1784608"/>
                <a:gd name="connsiteX17" fmla="*/ 984863 w 1563768"/>
                <a:gd name="connsiteY17" fmla="*/ 1563956 h 1784608"/>
                <a:gd name="connsiteX18" fmla="*/ 1006369 w 1563768"/>
                <a:gd name="connsiteY18" fmla="*/ 1544922 h 1784608"/>
                <a:gd name="connsiteX19" fmla="*/ 1006971 w 1563768"/>
                <a:gd name="connsiteY19" fmla="*/ 1544692 h 1784608"/>
                <a:gd name="connsiteX20" fmla="*/ 1013194 w 1563768"/>
                <a:gd name="connsiteY20" fmla="*/ 1539184 h 1784608"/>
                <a:gd name="connsiteX21" fmla="*/ 1149728 w 1563768"/>
                <a:gd name="connsiteY21" fmla="*/ 1511932 h 1784608"/>
                <a:gd name="connsiteX22" fmla="*/ 1309644 w 1563768"/>
                <a:gd name="connsiteY22" fmla="*/ 1548720 h 1784608"/>
                <a:gd name="connsiteX23" fmla="*/ 1280210 w 1563768"/>
                <a:gd name="connsiteY23" fmla="*/ 1712701 h 1784608"/>
                <a:gd name="connsiteX24" fmla="*/ 1247948 w 1563768"/>
                <a:gd name="connsiteY24" fmla="*/ 1784608 h 1784608"/>
                <a:gd name="connsiteX25" fmla="*/ 1563768 w 1563768"/>
                <a:gd name="connsiteY25" fmla="*/ 1784608 h 1784608"/>
                <a:gd name="connsiteX26" fmla="*/ 1284699 w 1563768"/>
                <a:gd name="connsiteY26" fmla="*/ 1391658 h 1784608"/>
                <a:gd name="connsiteX27" fmla="*/ 1341664 w 1563768"/>
                <a:gd name="connsiteY27" fmla="*/ 1298541 h 1784608"/>
                <a:gd name="connsiteX28" fmla="*/ 1261782 w 1563768"/>
                <a:gd name="connsiteY28" fmla="*/ 1030339 h 1784608"/>
                <a:gd name="connsiteX29" fmla="*/ 1208092 w 1563768"/>
                <a:gd name="connsiteY29" fmla="*/ 673610 h 1784608"/>
                <a:gd name="connsiteX30" fmla="*/ 1322676 w 1563768"/>
                <a:gd name="connsiteY30" fmla="*/ 509017 h 1784608"/>
                <a:gd name="connsiteX31" fmla="*/ 1361307 w 1563768"/>
                <a:gd name="connsiteY31" fmla="*/ 383112 h 1784608"/>
                <a:gd name="connsiteX32" fmla="*/ 1268985 w 1563768"/>
                <a:gd name="connsiteY32" fmla="*/ 309012 h 1784608"/>
                <a:gd name="connsiteX33" fmla="*/ 1162258 w 1563768"/>
                <a:gd name="connsiteY33" fmla="*/ 196879 h 1784608"/>
                <a:gd name="connsiteX34" fmla="*/ 1086960 w 1563768"/>
                <a:gd name="connsiteY34" fmla="*/ 144419 h 1784608"/>
                <a:gd name="connsiteX35" fmla="*/ 884637 w 1563768"/>
                <a:gd name="connsiteY35" fmla="*/ 59171 h 1784608"/>
                <a:gd name="connsiteX36" fmla="*/ 790350 w 1563768"/>
                <a:gd name="connsiteY36" fmla="*/ 25072 h 1784608"/>
                <a:gd name="connsiteX37" fmla="*/ 716034 w 1563768"/>
                <a:gd name="connsiteY37" fmla="*/ 318 h 178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63768" h="1784608">
                  <a:moveTo>
                    <a:pt x="716034" y="318"/>
                  </a:moveTo>
                  <a:cubicBezTo>
                    <a:pt x="689516" y="2121"/>
                    <a:pt x="663653" y="11302"/>
                    <a:pt x="645647" y="19826"/>
                  </a:cubicBezTo>
                  <a:cubicBezTo>
                    <a:pt x="481301" y="97205"/>
                    <a:pt x="372609" y="45400"/>
                    <a:pt x="284216" y="48023"/>
                  </a:cubicBezTo>
                  <a:lnTo>
                    <a:pt x="272874" y="50658"/>
                  </a:lnTo>
                  <a:lnTo>
                    <a:pt x="272874" y="814007"/>
                  </a:lnTo>
                  <a:lnTo>
                    <a:pt x="266050" y="810945"/>
                  </a:lnTo>
                  <a:lnTo>
                    <a:pt x="266050" y="820265"/>
                  </a:lnTo>
                  <a:lnTo>
                    <a:pt x="195408" y="788571"/>
                  </a:lnTo>
                  <a:cubicBezTo>
                    <a:pt x="143781" y="767864"/>
                    <a:pt x="92413" y="751875"/>
                    <a:pt x="58662" y="752514"/>
                  </a:cubicBezTo>
                  <a:lnTo>
                    <a:pt x="31756" y="759057"/>
                  </a:lnTo>
                  <a:lnTo>
                    <a:pt x="19676" y="774639"/>
                  </a:lnTo>
                  <a:cubicBezTo>
                    <a:pt x="-14296" y="846408"/>
                    <a:pt x="-3589" y="1042012"/>
                    <a:pt x="46484" y="1070267"/>
                  </a:cubicBezTo>
                  <a:cubicBezTo>
                    <a:pt x="75098" y="1086413"/>
                    <a:pt x="144609" y="1063778"/>
                    <a:pt x="213943" y="1032898"/>
                  </a:cubicBezTo>
                  <a:lnTo>
                    <a:pt x="272874" y="1003840"/>
                  </a:lnTo>
                  <a:lnTo>
                    <a:pt x="272874" y="1784608"/>
                  </a:lnTo>
                  <a:lnTo>
                    <a:pt x="1048462" y="1784608"/>
                  </a:lnTo>
                  <a:lnTo>
                    <a:pt x="1022232" y="1731415"/>
                  </a:lnTo>
                  <a:cubicBezTo>
                    <a:pt x="991352" y="1662081"/>
                    <a:pt x="968717" y="1592570"/>
                    <a:pt x="984863" y="1563956"/>
                  </a:cubicBezTo>
                  <a:cubicBezTo>
                    <a:pt x="988900" y="1556803"/>
                    <a:pt x="996352" y="1550453"/>
                    <a:pt x="1006369" y="1544922"/>
                  </a:cubicBezTo>
                  <a:lnTo>
                    <a:pt x="1006971" y="1544692"/>
                  </a:lnTo>
                  <a:lnTo>
                    <a:pt x="1013194" y="1539184"/>
                  </a:lnTo>
                  <a:cubicBezTo>
                    <a:pt x="1043249" y="1522591"/>
                    <a:pt x="1096400" y="1513368"/>
                    <a:pt x="1149728" y="1511932"/>
                  </a:cubicBezTo>
                  <a:cubicBezTo>
                    <a:pt x="1220831" y="1510019"/>
                    <a:pt x="1292247" y="1521951"/>
                    <a:pt x="1309644" y="1548720"/>
                  </a:cubicBezTo>
                  <a:cubicBezTo>
                    <a:pt x="1327042" y="1575489"/>
                    <a:pt x="1307819" y="1643865"/>
                    <a:pt x="1280210" y="1712701"/>
                  </a:cubicBezTo>
                  <a:lnTo>
                    <a:pt x="1247948" y="1784608"/>
                  </a:lnTo>
                  <a:lnTo>
                    <a:pt x="1563768" y="1784608"/>
                  </a:lnTo>
                  <a:lnTo>
                    <a:pt x="1284699" y="1391658"/>
                  </a:lnTo>
                  <a:lnTo>
                    <a:pt x="1341664" y="1298541"/>
                  </a:lnTo>
                  <a:lnTo>
                    <a:pt x="1261782" y="1030339"/>
                  </a:lnTo>
                  <a:lnTo>
                    <a:pt x="1208092" y="673610"/>
                  </a:lnTo>
                  <a:cubicBezTo>
                    <a:pt x="1249342" y="590330"/>
                    <a:pt x="1286009" y="545739"/>
                    <a:pt x="1322676" y="509017"/>
                  </a:cubicBezTo>
                  <a:cubicBezTo>
                    <a:pt x="1356069" y="446720"/>
                    <a:pt x="1406486" y="434261"/>
                    <a:pt x="1361307" y="383112"/>
                  </a:cubicBezTo>
                  <a:cubicBezTo>
                    <a:pt x="1336426" y="366719"/>
                    <a:pt x="1306961" y="345079"/>
                    <a:pt x="1268985" y="309012"/>
                  </a:cubicBezTo>
                  <a:cubicBezTo>
                    <a:pt x="1234282" y="276225"/>
                    <a:pt x="1198270" y="221798"/>
                    <a:pt x="1162258" y="196879"/>
                  </a:cubicBezTo>
                  <a:cubicBezTo>
                    <a:pt x="1136722" y="179174"/>
                    <a:pt x="1111186" y="151632"/>
                    <a:pt x="1086960" y="144419"/>
                  </a:cubicBezTo>
                  <a:cubicBezTo>
                    <a:pt x="1039817" y="130648"/>
                    <a:pt x="963209" y="25072"/>
                    <a:pt x="884637" y="59171"/>
                  </a:cubicBezTo>
                  <a:cubicBezTo>
                    <a:pt x="853208" y="72942"/>
                    <a:pt x="821124" y="55893"/>
                    <a:pt x="790350" y="25072"/>
                  </a:cubicBezTo>
                  <a:cubicBezTo>
                    <a:pt x="769725" y="4088"/>
                    <a:pt x="742552" y="-1486"/>
                    <a:pt x="716034" y="31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81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41">
              <a:extLst>
                <a:ext uri="{FF2B5EF4-FFF2-40B4-BE49-F238E27FC236}">
                  <a16:creationId xmlns:a16="http://schemas.microsoft.com/office/drawing/2014/main" id="{0A3CEE0B-E8B1-46CE-AC46-3B4FC7F4AE9D}"/>
                </a:ext>
              </a:extLst>
            </p:cNvPr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4574559" y="2652464"/>
              <a:ext cx="996026" cy="1502979"/>
            </a:xfrm>
            <a:custGeom>
              <a:avLst/>
              <a:gdLst>
                <a:gd name="connsiteX0" fmla="*/ 1328034 w 1328034"/>
                <a:gd name="connsiteY0" fmla="*/ 0 h 2003972"/>
                <a:gd name="connsiteX1" fmla="*/ 1298832 w 1328034"/>
                <a:gd name="connsiteY1" fmla="*/ 6784 h 2003972"/>
                <a:gd name="connsiteX2" fmla="*/ 1166794 w 1328034"/>
                <a:gd name="connsiteY2" fmla="*/ 50863 h 2003972"/>
                <a:gd name="connsiteX3" fmla="*/ 929114 w 1328034"/>
                <a:gd name="connsiteY3" fmla="*/ 44961 h 2003972"/>
                <a:gd name="connsiteX4" fmla="*/ 441967 w 1328034"/>
                <a:gd name="connsiteY4" fmla="*/ 235784 h 2003972"/>
                <a:gd name="connsiteX5" fmla="*/ 0 w 1328034"/>
                <a:gd name="connsiteY5" fmla="*/ 956455 h 2003972"/>
                <a:gd name="connsiteX6" fmla="*/ 75953 w 1328034"/>
                <a:gd name="connsiteY6" fmla="*/ 1555812 h 2003972"/>
                <a:gd name="connsiteX7" fmla="*/ 133025 w 1328034"/>
                <a:gd name="connsiteY7" fmla="*/ 1732364 h 2003972"/>
                <a:gd name="connsiteX8" fmla="*/ 359217 w 1328034"/>
                <a:gd name="connsiteY8" fmla="*/ 1732364 h 2003972"/>
                <a:gd name="connsiteX9" fmla="*/ 327523 w 1328034"/>
                <a:gd name="connsiteY9" fmla="*/ 1803006 h 2003972"/>
                <a:gd name="connsiteX10" fmla="*/ 298089 w 1328034"/>
                <a:gd name="connsiteY10" fmla="*/ 1966987 h 2003972"/>
                <a:gd name="connsiteX11" fmla="*/ 557634 w 1328034"/>
                <a:gd name="connsiteY11" fmla="*/ 1990644 h 2003972"/>
                <a:gd name="connsiteX12" fmla="*/ 593939 w 1328034"/>
                <a:gd name="connsiteY12" fmla="*/ 1976753 h 2003972"/>
                <a:gd name="connsiteX13" fmla="*/ 609220 w 1328034"/>
                <a:gd name="connsiteY13" fmla="*/ 1963228 h 2003972"/>
                <a:gd name="connsiteX14" fmla="*/ 571851 w 1328034"/>
                <a:gd name="connsiteY14" fmla="*/ 1795769 h 2003972"/>
                <a:gd name="connsiteX15" fmla="*/ 542793 w 1328034"/>
                <a:gd name="connsiteY15" fmla="*/ 1736838 h 2003972"/>
                <a:gd name="connsiteX16" fmla="*/ 552447 w 1328034"/>
                <a:gd name="connsiteY16" fmla="*/ 1736838 h 2003972"/>
                <a:gd name="connsiteX17" fmla="*/ 550241 w 1328034"/>
                <a:gd name="connsiteY17" fmla="*/ 1732364 h 2003972"/>
                <a:gd name="connsiteX18" fmla="*/ 1328034 w 1328034"/>
                <a:gd name="connsiteY18" fmla="*/ 1732364 h 2003972"/>
                <a:gd name="connsiteX19" fmla="*/ 1328034 w 1328034"/>
                <a:gd name="connsiteY19" fmla="*/ 959045 h 2003972"/>
                <a:gd name="connsiteX20" fmla="*/ 1270368 w 1328034"/>
                <a:gd name="connsiteY20" fmla="*/ 987480 h 2003972"/>
                <a:gd name="connsiteX21" fmla="*/ 1102909 w 1328034"/>
                <a:gd name="connsiteY21" fmla="*/ 1024849 h 2003972"/>
                <a:gd name="connsiteX22" fmla="*/ 1093411 w 1328034"/>
                <a:gd name="connsiteY22" fmla="*/ 706893 h 2003972"/>
                <a:gd name="connsiteX23" fmla="*/ 1093740 w 1328034"/>
                <a:gd name="connsiteY23" fmla="*/ 706813 h 2003972"/>
                <a:gd name="connsiteX24" fmla="*/ 1098970 w 1328034"/>
                <a:gd name="connsiteY24" fmla="*/ 700067 h 2003972"/>
                <a:gd name="connsiteX25" fmla="*/ 1262951 w 1328034"/>
                <a:gd name="connsiteY25" fmla="*/ 729501 h 2003972"/>
                <a:gd name="connsiteX26" fmla="*/ 1328034 w 1328034"/>
                <a:gd name="connsiteY26" fmla="*/ 758701 h 2003972"/>
                <a:gd name="connsiteX27" fmla="*/ 1328034 w 1328034"/>
                <a:gd name="connsiteY27" fmla="*/ 0 h 200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28034" h="2003972">
                  <a:moveTo>
                    <a:pt x="1328034" y="0"/>
                  </a:moveTo>
                  <a:lnTo>
                    <a:pt x="1298832" y="6784"/>
                  </a:lnTo>
                  <a:cubicBezTo>
                    <a:pt x="1252978" y="25535"/>
                    <a:pt x="1210991" y="60699"/>
                    <a:pt x="1166794" y="50863"/>
                  </a:cubicBezTo>
                  <a:cubicBezTo>
                    <a:pt x="1086912" y="50207"/>
                    <a:pt x="1007031" y="31190"/>
                    <a:pt x="929114" y="44961"/>
                  </a:cubicBezTo>
                  <a:cubicBezTo>
                    <a:pt x="748398" y="77093"/>
                    <a:pt x="578813" y="122995"/>
                    <a:pt x="441967" y="235784"/>
                  </a:cubicBezTo>
                  <a:cubicBezTo>
                    <a:pt x="264525" y="370869"/>
                    <a:pt x="16369" y="579398"/>
                    <a:pt x="0" y="956455"/>
                  </a:cubicBezTo>
                  <a:lnTo>
                    <a:pt x="75953" y="1555812"/>
                  </a:lnTo>
                  <a:lnTo>
                    <a:pt x="133025" y="1732364"/>
                  </a:lnTo>
                  <a:lnTo>
                    <a:pt x="359217" y="1732364"/>
                  </a:lnTo>
                  <a:lnTo>
                    <a:pt x="327523" y="1803006"/>
                  </a:lnTo>
                  <a:cubicBezTo>
                    <a:pt x="299914" y="1871842"/>
                    <a:pt x="280691" y="1940218"/>
                    <a:pt x="298089" y="1966987"/>
                  </a:cubicBezTo>
                  <a:cubicBezTo>
                    <a:pt x="324185" y="2007141"/>
                    <a:pt x="471823" y="2013911"/>
                    <a:pt x="557634" y="1990644"/>
                  </a:cubicBezTo>
                  <a:lnTo>
                    <a:pt x="593939" y="1976753"/>
                  </a:lnTo>
                  <a:lnTo>
                    <a:pt x="609220" y="1963228"/>
                  </a:lnTo>
                  <a:cubicBezTo>
                    <a:pt x="625366" y="1934614"/>
                    <a:pt x="602731" y="1865103"/>
                    <a:pt x="571851" y="1795769"/>
                  </a:cubicBezTo>
                  <a:lnTo>
                    <a:pt x="542793" y="1736838"/>
                  </a:lnTo>
                  <a:lnTo>
                    <a:pt x="552447" y="1736838"/>
                  </a:lnTo>
                  <a:lnTo>
                    <a:pt x="550241" y="1732364"/>
                  </a:lnTo>
                  <a:lnTo>
                    <a:pt x="1328034" y="1732364"/>
                  </a:lnTo>
                  <a:lnTo>
                    <a:pt x="1328034" y="959045"/>
                  </a:lnTo>
                  <a:lnTo>
                    <a:pt x="1270368" y="987480"/>
                  </a:lnTo>
                  <a:cubicBezTo>
                    <a:pt x="1201034" y="1018360"/>
                    <a:pt x="1131523" y="1040995"/>
                    <a:pt x="1102909" y="1024849"/>
                  </a:cubicBezTo>
                  <a:cubicBezTo>
                    <a:pt x="1045683" y="992557"/>
                    <a:pt x="1039873" y="741688"/>
                    <a:pt x="1093411" y="706893"/>
                  </a:cubicBezTo>
                  <a:lnTo>
                    <a:pt x="1093740" y="706813"/>
                  </a:lnTo>
                  <a:lnTo>
                    <a:pt x="1098970" y="700067"/>
                  </a:lnTo>
                  <a:cubicBezTo>
                    <a:pt x="1125739" y="682669"/>
                    <a:pt x="1194115" y="701892"/>
                    <a:pt x="1262951" y="729501"/>
                  </a:cubicBezTo>
                  <a:lnTo>
                    <a:pt x="1328034" y="758701"/>
                  </a:lnTo>
                  <a:lnTo>
                    <a:pt x="132803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81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4" name="Isosceles Triangle 143">
            <a:extLst>
              <a:ext uri="{FF2B5EF4-FFF2-40B4-BE49-F238E27FC236}">
                <a16:creationId xmlns:a16="http://schemas.microsoft.com/office/drawing/2014/main" id="{816478F0-D543-4245-A4B4-68712ABACDB2}"/>
              </a:ext>
            </a:extLst>
          </p:cNvPr>
          <p:cNvSpPr/>
          <p:nvPr/>
        </p:nvSpPr>
        <p:spPr>
          <a:xfrm>
            <a:off x="5747385" y="1480611"/>
            <a:ext cx="3082292" cy="3716079"/>
          </a:xfrm>
          <a:prstGeom prst="triangle">
            <a:avLst/>
          </a:prstGeom>
          <a:solidFill>
            <a:srgbClr val="17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10FA303-3146-4477-846C-A00C321DB75D}"/>
              </a:ext>
            </a:extLst>
          </p:cNvPr>
          <p:cNvCxnSpPr>
            <a:cxnSpLocks/>
          </p:cNvCxnSpPr>
          <p:nvPr/>
        </p:nvCxnSpPr>
        <p:spPr>
          <a:xfrm rot="10800000">
            <a:off x="6076404" y="3632084"/>
            <a:ext cx="23074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11234AD-B1D1-4A8B-A1DF-B800134F6E8E}"/>
              </a:ext>
            </a:extLst>
          </p:cNvPr>
          <p:cNvSpPr/>
          <p:nvPr/>
        </p:nvSpPr>
        <p:spPr>
          <a:xfrm>
            <a:off x="6014857" y="2903356"/>
            <a:ext cx="2547350" cy="78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Approach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684DD0A-D894-4CEC-8C3F-03724B39D251}"/>
              </a:ext>
            </a:extLst>
          </p:cNvPr>
          <p:cNvSpPr/>
          <p:nvPr/>
        </p:nvSpPr>
        <p:spPr>
          <a:xfrm>
            <a:off x="6497679" y="3664681"/>
            <a:ext cx="1581704" cy="78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Prepare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BA9621A-3BB5-4809-93A9-A31182E5B83B}"/>
              </a:ext>
            </a:extLst>
          </p:cNvPr>
          <p:cNvSpPr/>
          <p:nvPr/>
        </p:nvSpPr>
        <p:spPr>
          <a:xfrm>
            <a:off x="6836276" y="4435259"/>
            <a:ext cx="892831" cy="685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Plan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FEE4FA5-BD0B-4983-8BCD-7B8176A77403}"/>
              </a:ext>
            </a:extLst>
          </p:cNvPr>
          <p:cNvCxnSpPr>
            <a:cxnSpLocks/>
          </p:cNvCxnSpPr>
          <p:nvPr/>
        </p:nvCxnSpPr>
        <p:spPr>
          <a:xfrm flipH="1">
            <a:off x="6112299" y="4398294"/>
            <a:ext cx="23666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B70D217-8A8B-4C53-9802-623EA3224F88}"/>
              </a:ext>
            </a:extLst>
          </p:cNvPr>
          <p:cNvCxnSpPr>
            <a:cxnSpLocks/>
          </p:cNvCxnSpPr>
          <p:nvPr/>
        </p:nvCxnSpPr>
        <p:spPr>
          <a:xfrm rot="10800000">
            <a:off x="6014857" y="2903359"/>
            <a:ext cx="25473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95B1D2C-8AA9-4964-BBF6-26954436D7B4}"/>
              </a:ext>
            </a:extLst>
          </p:cNvPr>
          <p:cNvSpPr/>
          <p:nvPr/>
        </p:nvSpPr>
        <p:spPr>
          <a:xfrm>
            <a:off x="6014857" y="2135853"/>
            <a:ext cx="2547350" cy="78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Execute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83A074-6023-404C-A7D5-7E230764F2E2}"/>
              </a:ext>
            </a:extLst>
          </p:cNvPr>
          <p:cNvSpPr txBox="1"/>
          <p:nvPr/>
        </p:nvSpPr>
        <p:spPr>
          <a:xfrm>
            <a:off x="3315764" y="1747865"/>
            <a:ext cx="1197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Strategize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3A42543-A9C1-4D18-878D-71AFFE53FAE2}"/>
              </a:ext>
            </a:extLst>
          </p:cNvPr>
          <p:cNvSpPr txBox="1"/>
          <p:nvPr/>
        </p:nvSpPr>
        <p:spPr>
          <a:xfrm>
            <a:off x="5067091" y="3835563"/>
            <a:ext cx="1197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Monitor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7CA1C5B3-1F4A-4147-9073-2E3A729E65CF}"/>
              </a:ext>
            </a:extLst>
          </p:cNvPr>
          <p:cNvSpPr txBox="1"/>
          <p:nvPr/>
        </p:nvSpPr>
        <p:spPr>
          <a:xfrm>
            <a:off x="3273354" y="3886590"/>
            <a:ext cx="1197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Implement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C2617BBF-D13F-423C-A2F4-09B8FA57B5FF}"/>
              </a:ext>
            </a:extLst>
          </p:cNvPr>
          <p:cNvSpPr txBox="1"/>
          <p:nvPr/>
        </p:nvSpPr>
        <p:spPr>
          <a:xfrm>
            <a:off x="5101671" y="1765740"/>
            <a:ext cx="1197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Adjust</a:t>
            </a:r>
            <a:endParaRPr lang="en-GB" sz="1600" b="1" dirty="0">
              <a:latin typeface="Garamond" panose="02020404030301010803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27C95C-C50F-46EA-BD75-7BFFD1683F5B}"/>
              </a:ext>
            </a:extLst>
          </p:cNvPr>
          <p:cNvSpPr/>
          <p:nvPr/>
        </p:nvSpPr>
        <p:spPr bwMode="auto">
          <a:xfrm>
            <a:off x="5567146" y="949206"/>
            <a:ext cx="3363498" cy="8028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>
                <a:latin typeface="Garamond" panose="02020404030301010803" pitchFamily="18" charset="0"/>
              </a:rPr>
              <a:t>Outward Transactions: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latin typeface="Garamond" panose="02020404030301010803" pitchFamily="18" charset="0"/>
              </a:rPr>
              <a:t>Sell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  <a:t> · Out-License · </a:t>
            </a:r>
            <a:b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</a:b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  <a:t>Partner · </a:t>
            </a:r>
            <a:r>
              <a:rPr lang="en-US" sz="1400" b="1" dirty="0">
                <a:latin typeface="Garamond" panose="02020404030301010803" pitchFamily="18" charset="0"/>
              </a:rPr>
              <a:t>Re-Finance</a:t>
            </a:r>
            <a:endParaRPr kumimoji="0" lang="en-GB" sz="1400" b="1" i="0" u="none" strike="noStrike" cap="none" normalizeH="0" baseline="0" dirty="0" err="1">
              <a:ln>
                <a:noFill/>
              </a:ln>
              <a:effectLst/>
              <a:latin typeface="Garamond" panose="02020404030301010803" pitchFamily="18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A8C744A-7D3C-4715-8198-17AD10293F90}"/>
              </a:ext>
            </a:extLst>
          </p:cNvPr>
          <p:cNvSpPr/>
          <p:nvPr/>
        </p:nvSpPr>
        <p:spPr bwMode="auto">
          <a:xfrm>
            <a:off x="147380" y="4634700"/>
            <a:ext cx="3363498" cy="8028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  <a:t>Inward Transactions: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  <a:t>Buy · In-License · </a:t>
            </a:r>
            <a:b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</a:br>
            <a:r>
              <a:rPr kumimoji="0" lang="en-US" sz="1400" b="1" i="0" u="none" strike="noStrike" cap="none" normalizeH="0" baseline="0" dirty="0">
                <a:ln>
                  <a:noFill/>
                </a:ln>
                <a:effectLst/>
                <a:latin typeface="Garamond" panose="02020404030301010803" pitchFamily="18" charset="0"/>
              </a:rPr>
              <a:t>Partner · Invest</a:t>
            </a:r>
            <a:endParaRPr kumimoji="0" lang="en-GB" sz="1400" b="1" i="0" u="none" strike="noStrike" cap="none" normalizeH="0" baseline="0" dirty="0" err="1">
              <a:ln>
                <a:noFill/>
              </a:ln>
              <a:effectLst/>
              <a:latin typeface="Garamond" panose="02020404030301010803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DCDBB3-E29E-41E7-BBCE-686B063EA50B}"/>
              </a:ext>
            </a:extLst>
          </p:cNvPr>
          <p:cNvSpPr/>
          <p:nvPr/>
        </p:nvSpPr>
        <p:spPr bwMode="auto">
          <a:xfrm>
            <a:off x="292893" y="5702590"/>
            <a:ext cx="8558213" cy="483786"/>
          </a:xfrm>
          <a:prstGeom prst="rect">
            <a:avLst/>
          </a:prstGeom>
          <a:solidFill>
            <a:srgbClr val="17B4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aramond" panose="02020404030301010803" pitchFamily="18" charset="0"/>
              </a:rPr>
              <a:t>Baseline: Flawless Successful Execution Throughout</a:t>
            </a:r>
            <a:endParaRPr kumimoji="0" lang="en-GB" sz="28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B4B5B99-5236-4069-B4C0-1C1BE6E1DDFC}"/>
              </a:ext>
            </a:extLst>
          </p:cNvPr>
          <p:cNvSpPr/>
          <p:nvPr/>
        </p:nvSpPr>
        <p:spPr bwMode="auto">
          <a:xfrm>
            <a:off x="2829373" y="4211374"/>
            <a:ext cx="3363498" cy="8028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i="1" dirty="0">
                <a:latin typeface="Garamond" panose="02020404030301010803" pitchFamily="18" charset="0"/>
              </a:rPr>
              <a:t>Senior Management: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latin typeface="Garamond" panose="02020404030301010803" pitchFamily="18" charset="0"/>
              </a:rPr>
              <a:t>Companies · Businesses · </a:t>
            </a:r>
            <a:br>
              <a:rPr lang="en-US" sz="1400" b="1" dirty="0">
                <a:latin typeface="Garamond" panose="02020404030301010803" pitchFamily="18" charset="0"/>
              </a:rPr>
            </a:br>
            <a:r>
              <a:rPr lang="en-US" sz="1400" b="1" dirty="0">
                <a:latin typeface="Garamond" panose="02020404030301010803" pitchFamily="18" charset="0"/>
              </a:rPr>
              <a:t>Portfolios · Products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20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FC7A8CB1-EE40-459D-88EA-368FA77BEF54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96900" y="983634"/>
            <a:ext cx="774000" cy="108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A53F7-18B4-47FE-B1E7-582775E25E10}"/>
              </a:ext>
            </a:extLst>
          </p:cNvPr>
          <p:cNvSpPr/>
          <p:nvPr/>
        </p:nvSpPr>
        <p:spPr bwMode="auto">
          <a:xfrm>
            <a:off x="307679" y="3813570"/>
            <a:ext cx="1586568" cy="1847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EDC76B3-F4F2-473F-B0AF-C4FE6D1DF739}"/>
              </a:ext>
            </a:extLst>
          </p:cNvPr>
          <p:cNvSpPr/>
          <p:nvPr/>
        </p:nvSpPr>
        <p:spPr bwMode="auto">
          <a:xfrm>
            <a:off x="2045193" y="3813570"/>
            <a:ext cx="1586568" cy="1847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2E4E12F-1F43-4D2D-A258-E825CF094454}"/>
              </a:ext>
            </a:extLst>
          </p:cNvPr>
          <p:cNvSpPr/>
          <p:nvPr/>
        </p:nvSpPr>
        <p:spPr bwMode="auto">
          <a:xfrm>
            <a:off x="3793075" y="3813570"/>
            <a:ext cx="1586568" cy="1847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AA775D7-334D-4B7E-9EAA-5D5B077A7579}"/>
              </a:ext>
            </a:extLst>
          </p:cNvPr>
          <p:cNvSpPr/>
          <p:nvPr/>
        </p:nvSpPr>
        <p:spPr bwMode="auto">
          <a:xfrm>
            <a:off x="7263745" y="3813570"/>
            <a:ext cx="1586568" cy="1847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1DC8E46-D7E5-4D12-B9B8-2A0D18EC5D61}"/>
              </a:ext>
            </a:extLst>
          </p:cNvPr>
          <p:cNvSpPr/>
          <p:nvPr/>
        </p:nvSpPr>
        <p:spPr bwMode="auto">
          <a:xfrm>
            <a:off x="5520221" y="3813570"/>
            <a:ext cx="1586568" cy="18478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</p:txBody>
      </p:sp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BD7CF036-661B-42BA-825D-0562DD4A842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BD7CF036-661B-42BA-825D-0562DD4A84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9F152113-F147-4DF4-9107-4EE01B9FE6BC}"/>
              </a:ext>
            </a:extLst>
          </p:cNvPr>
          <p:cNvSpPr>
            <a:spLocks/>
          </p:cNvSpPr>
          <p:nvPr/>
        </p:nvSpPr>
        <p:spPr>
          <a:xfrm>
            <a:off x="345577" y="2609610"/>
            <a:ext cx="1512000" cy="305180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tabLst>
                <a:tab pos="7896225" algn="r"/>
              </a:tabLst>
            </a:pPr>
            <a:r>
              <a:rPr lang="en-GB" sz="1000" b="1" dirty="0">
                <a:solidFill>
                  <a:srgbClr val="00B0F0"/>
                </a:solidFill>
                <a:latin typeface="Garamond" panose="02020404030301010803" pitchFamily="18" charset="0"/>
              </a:rPr>
              <a:t>Ali Pashazadeh, MBBS </a:t>
            </a:r>
          </a:p>
          <a:p>
            <a:pPr algn="ctr">
              <a:spcAft>
                <a:spcPts val="800"/>
              </a:spcAft>
              <a:tabLst>
                <a:tab pos="7896225" algn="r"/>
              </a:tabLst>
            </a:pPr>
            <a:r>
              <a:rPr lang="en-US" sz="1000" i="1" dirty="0">
                <a:solidFill>
                  <a:srgbClr val="00B0F0"/>
                </a:solidFill>
                <a:latin typeface="Garamond" panose="02020404030301010803" pitchFamily="18" charset="0"/>
              </a:rPr>
              <a:t>Founder &amp; Strategic Lead </a:t>
            </a:r>
          </a:p>
          <a:p>
            <a:pPr algn="ctr">
              <a:tabLst>
                <a:tab pos="7896225" algn="r"/>
              </a:tabLst>
            </a:pP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Senior biotech strategy advisor and negotiator with multidisciplinary strategic mindset.</a:t>
            </a:r>
          </a:p>
          <a:p>
            <a:pPr>
              <a:tabLst>
                <a:tab pos="7896225" algn="r"/>
              </a:tabLst>
            </a:pP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endParaRPr lang="en-GB" sz="1000" i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Led Blackstone’s healthcare advisory globally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Prior roles at Goldman Sachs and UBS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Successful track record across market cycles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Hands-on clinical experience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Trained surgeon, BSc, MBBS, MRCS, MBA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0F5FFC-7151-45E0-AD05-A88A6AE4E537}"/>
              </a:ext>
            </a:extLst>
          </p:cNvPr>
          <p:cNvSpPr>
            <a:spLocks/>
          </p:cNvSpPr>
          <p:nvPr/>
        </p:nvSpPr>
        <p:spPr>
          <a:xfrm>
            <a:off x="2064332" y="2609610"/>
            <a:ext cx="1512000" cy="305180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tabLst>
                <a:tab pos="7896225" algn="r"/>
              </a:tabLst>
            </a:pPr>
            <a:r>
              <a:rPr lang="en-US" sz="1000" b="1" dirty="0">
                <a:solidFill>
                  <a:srgbClr val="00B0F0"/>
                </a:solidFill>
                <a:latin typeface="Garamond" panose="02020404030301010803" pitchFamily="18" charset="0"/>
              </a:rPr>
              <a:t>Max Baumann, MHMM </a:t>
            </a:r>
          </a:p>
          <a:p>
            <a:pPr algn="ctr">
              <a:spcAft>
                <a:spcPts val="800"/>
              </a:spcAft>
              <a:tabLst>
                <a:tab pos="7896225" algn="r"/>
              </a:tabLst>
            </a:pPr>
            <a:r>
              <a:rPr lang="en-US" sz="1000" i="1" dirty="0">
                <a:solidFill>
                  <a:srgbClr val="00B0F0"/>
                </a:solidFill>
                <a:latin typeface="Garamond" panose="02020404030301010803" pitchFamily="18" charset="0"/>
              </a:rPr>
              <a:t>Founder &amp; Execution Lead</a:t>
            </a:r>
          </a:p>
          <a:p>
            <a:pPr algn="ctr">
              <a:tabLst>
                <a:tab pos="7896225" algn="r"/>
              </a:tabLst>
            </a:pP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Senior biotech transaction advisor with track record 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of successful execution 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in “usual” and “turn-around” situations.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Buy-side &amp; sell-side transaction origination and execution as well as financings (Blackstone, UBS) 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Deep coverage across healthcare segments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Financial and operational restructuring &amp; turn-around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Trained in business and medicinal science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99926-01A1-42BB-8537-BBB37A2189E0}"/>
              </a:ext>
            </a:extLst>
          </p:cNvPr>
          <p:cNvSpPr>
            <a:spLocks/>
          </p:cNvSpPr>
          <p:nvPr/>
        </p:nvSpPr>
        <p:spPr>
          <a:xfrm>
            <a:off x="3851378" y="2609610"/>
            <a:ext cx="1512000" cy="305180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tabLst>
                <a:tab pos="7896225" algn="r"/>
              </a:tabLst>
            </a:pPr>
            <a:r>
              <a:rPr lang="en-GB" sz="1000" b="1" dirty="0">
                <a:solidFill>
                  <a:srgbClr val="00B0F0"/>
                </a:solidFill>
                <a:latin typeface="Garamond" panose="02020404030301010803" pitchFamily="18" charset="0"/>
              </a:rPr>
              <a:t>Damian Marron </a:t>
            </a:r>
          </a:p>
          <a:p>
            <a:pPr algn="ctr">
              <a:spcAft>
                <a:spcPts val="800"/>
              </a:spcAft>
              <a:tabLst>
                <a:tab pos="7896225" algn="r"/>
              </a:tabLst>
            </a:pPr>
            <a:r>
              <a:rPr lang="en-GB" sz="1000" i="1" dirty="0">
                <a:solidFill>
                  <a:srgbClr val="00B0F0"/>
                </a:solidFill>
                <a:latin typeface="Garamond" panose="02020404030301010803" pitchFamily="18" charset="0"/>
              </a:rPr>
              <a:t>Head of Biopharma</a:t>
            </a:r>
          </a:p>
          <a:p>
            <a:pPr algn="ctr">
              <a:tabLst>
                <a:tab pos="7896225" algn="r"/>
              </a:tabLst>
            </a:pP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Successful serial CEO and 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board member with track record of successful financing, repositioning and exiting.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endParaRPr lang="en-GB" sz="1000" i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Includes a $600m sale to Roche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Formerly Corporate &amp; Business Development leader (NicOx, 3M) and roles across the value chain at Orphan Europe, Rhone-Poulenc-Rorer, Glaxo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Pharmacologist by training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D3B6F5-77C5-484E-A0D7-21F950E28393}"/>
              </a:ext>
            </a:extLst>
          </p:cNvPr>
          <p:cNvSpPr>
            <a:spLocks/>
          </p:cNvSpPr>
          <p:nvPr/>
        </p:nvSpPr>
        <p:spPr>
          <a:xfrm>
            <a:off x="7308435" y="2609610"/>
            <a:ext cx="1512000" cy="305180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tabLst>
                <a:tab pos="7896225" algn="r"/>
              </a:tabLst>
            </a:pPr>
            <a:r>
              <a:rPr lang="en-GB" sz="1000" b="1" dirty="0">
                <a:solidFill>
                  <a:srgbClr val="00B0F0"/>
                </a:solidFill>
                <a:latin typeface="Garamond" panose="02020404030301010803" pitchFamily="18" charset="0"/>
              </a:rPr>
              <a:t>David Kennard, PhD </a:t>
            </a:r>
          </a:p>
          <a:p>
            <a:pPr algn="ctr">
              <a:spcAft>
                <a:spcPts val="800"/>
              </a:spcAft>
              <a:tabLst>
                <a:tab pos="7896225" algn="r"/>
              </a:tabLst>
            </a:pPr>
            <a:r>
              <a:rPr lang="en-GB" sz="1000" i="1" dirty="0">
                <a:solidFill>
                  <a:srgbClr val="00B0F0"/>
                </a:solidFill>
                <a:latin typeface="Garamond" panose="02020404030301010803" pitchFamily="18" charset="0"/>
              </a:rPr>
              <a:t>Industry Relations</a:t>
            </a:r>
          </a:p>
          <a:p>
            <a:pPr algn="ctr">
              <a:tabLst>
                <a:tab pos="7896225" algn="r"/>
              </a:tabLst>
            </a:pP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Senior corporate development leader 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with string of success in 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transaction origination and execution.</a:t>
            </a:r>
            <a:br>
              <a:rPr lang="en-GB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endParaRPr lang="en-GB" sz="1000" i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Led creation of CRUK’s screening &amp; evaluation committee deploying GBP500m p.a.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Corp. &amp; Bus. Dev. leader (Gilead) orchestrating review of countless assets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Biotech C-suite member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Product development positions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GB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Pharmacologist by training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4A0C54-8BBF-49C5-A715-859F0944B68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31" y="2148852"/>
            <a:ext cx="599481" cy="1709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3BD0D-3B7F-4DFF-BC18-74796BA1F7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9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583" y="2384458"/>
            <a:ext cx="433914" cy="966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8912AF4-A689-479C-A2B6-3F72A62D044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578" y="2130942"/>
            <a:ext cx="181884" cy="181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FDD69E-888C-4C29-8654-3EDF053228C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777" y="2340290"/>
            <a:ext cx="422950" cy="153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9BA2396-C665-47EA-8140-58A052BBDF6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590" y="2185577"/>
            <a:ext cx="685944" cy="19560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2CAD6DA-4FE9-414A-973F-822B31FAA11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9" cstate="hq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5254" y="2381179"/>
            <a:ext cx="619309" cy="137892"/>
          </a:xfrm>
          <a:prstGeom prst="rect">
            <a:avLst/>
          </a:prstGeom>
        </p:spPr>
      </p:pic>
      <p:pic>
        <p:nvPicPr>
          <p:cNvPr id="32" name="Picture 10" descr="Txcell.com">
            <a:extLst>
              <a:ext uri="{FF2B5EF4-FFF2-40B4-BE49-F238E27FC236}">
                <a16:creationId xmlns:a16="http://schemas.microsoft.com/office/drawing/2014/main" id="{9D0B841C-6137-47EF-9A4E-DD7DCEFDE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234" y="2335380"/>
            <a:ext cx="262980" cy="9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Cytheris SA">
            <a:extLst>
              <a:ext uri="{FF2B5EF4-FFF2-40B4-BE49-F238E27FC236}">
                <a16:creationId xmlns:a16="http://schemas.microsoft.com/office/drawing/2014/main" id="{6F3B66B3-9425-4242-9F17-AF1D8BE3C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105" y="2094200"/>
            <a:ext cx="373224" cy="13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4" descr="Trophos">
            <a:extLst>
              <a:ext uri="{FF2B5EF4-FFF2-40B4-BE49-F238E27FC236}">
                <a16:creationId xmlns:a16="http://schemas.microsoft.com/office/drawing/2014/main" id="{FEA21FB8-8556-4049-90F8-2EB465CD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060" y="2273427"/>
            <a:ext cx="323592" cy="21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6" descr="Nicox.com">
            <a:extLst>
              <a:ext uri="{FF2B5EF4-FFF2-40B4-BE49-F238E27FC236}">
                <a16:creationId xmlns:a16="http://schemas.microsoft.com/office/drawing/2014/main" id="{447919CC-8127-4E05-8DF8-CE88AA462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922" y="2435197"/>
            <a:ext cx="408985" cy="12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3">
            <a:extLst>
              <a:ext uri="{FF2B5EF4-FFF2-40B4-BE49-F238E27FC236}">
                <a16:creationId xmlns:a16="http://schemas.microsoft.com/office/drawing/2014/main" id="{BC9A5818-3B3E-4B54-8024-5516EAAB8A6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3935124" y="2143016"/>
            <a:ext cx="568492" cy="130411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83A694BD-5D80-46B6-9F84-C802C2727A4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21" y="2124778"/>
            <a:ext cx="193727" cy="193727"/>
          </a:xfrm>
          <a:prstGeom prst="rect">
            <a:avLst/>
          </a:prstGeom>
        </p:spPr>
      </p:pic>
      <p:pic>
        <p:nvPicPr>
          <p:cNvPr id="62" name="Picture 61" descr="A close up of a flower&#10;&#10;Description automatically generated">
            <a:extLst>
              <a:ext uri="{FF2B5EF4-FFF2-40B4-BE49-F238E27FC236}">
                <a16:creationId xmlns:a16="http://schemas.microsoft.com/office/drawing/2014/main" id="{B8FE4837-34CD-4E1E-8F56-96223B7764C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13261" r="6039" b="22481"/>
          <a:stretch/>
        </p:blipFill>
        <p:spPr>
          <a:xfrm>
            <a:off x="4886807" y="2130942"/>
            <a:ext cx="293462" cy="217201"/>
          </a:xfrm>
          <a:prstGeom prst="rect">
            <a:avLst/>
          </a:prstGeom>
        </p:spPr>
      </p:pic>
      <p:pic>
        <p:nvPicPr>
          <p:cNvPr id="64" name="Picture 6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921F7D-A7A0-435F-9680-94190026629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515" y="2288300"/>
            <a:ext cx="222371" cy="222371"/>
          </a:xfrm>
          <a:prstGeom prst="rect">
            <a:avLst/>
          </a:prstGeom>
        </p:spPr>
      </p:pic>
      <p:pic>
        <p:nvPicPr>
          <p:cNvPr id="66" name="Picture 6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B56D3E6-0878-4424-88A4-E375CAB44D7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891" y="2408755"/>
            <a:ext cx="191570" cy="19157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D7E8596-5FE0-4ACD-B99F-652289C8585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t="35325" b="33384"/>
          <a:stretch/>
        </p:blipFill>
        <p:spPr>
          <a:xfrm>
            <a:off x="8005822" y="2086789"/>
            <a:ext cx="658344" cy="206001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353EC58D-59FE-4C37-A6A2-E5930DFF0E20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441096" y="2313646"/>
            <a:ext cx="693239" cy="346620"/>
          </a:xfrm>
          <a:prstGeom prst="rect">
            <a:avLst/>
          </a:prstGeom>
          <a:noFill/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3BEDF85A-EBD4-4E53-9311-8E47B9923C73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t="26739" b="27317"/>
          <a:stretch/>
        </p:blipFill>
        <p:spPr>
          <a:xfrm>
            <a:off x="7825147" y="2236057"/>
            <a:ext cx="666887" cy="183839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4D05CE69-3884-40E3-9449-8A48DB2831E9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8251504" y="2427719"/>
            <a:ext cx="482784" cy="12015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0EBD63EF-B20A-4FBD-A162-24A77D93F0BF}"/>
              </a:ext>
            </a:extLst>
          </p:cNvPr>
          <p:cNvPicPr>
            <a:picLocks noChangeAspect="1"/>
          </p:cNvPicPr>
          <p:nvPr/>
        </p:nvPicPr>
        <p:blipFill>
          <a:blip r:embed="rId25">
            <a:grayscl/>
          </a:blip>
          <a:stretch>
            <a:fillRect/>
          </a:stretch>
        </p:blipFill>
        <p:spPr>
          <a:xfrm>
            <a:off x="7380445" y="2111733"/>
            <a:ext cx="461648" cy="17827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6A1FD19-08E9-43CE-80D1-6426370A308E}"/>
              </a:ext>
            </a:extLst>
          </p:cNvPr>
          <p:cNvPicPr>
            <a:picLocks noChangeAspect="1"/>
          </p:cNvPicPr>
          <p:nvPr/>
        </p:nvPicPr>
        <p:blipFill>
          <a:blip r:embed="rId26">
            <a:grayscl/>
          </a:blip>
          <a:stretch>
            <a:fillRect/>
          </a:stretch>
        </p:blipFill>
        <p:spPr>
          <a:xfrm>
            <a:off x="6039989" y="2140860"/>
            <a:ext cx="612880" cy="13256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4EDBAB-D304-43C2-8BA2-A87DF63476F3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5596846" y="2285573"/>
            <a:ext cx="380748" cy="142146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72ECB30-D301-41F9-9E82-4611FB150480}"/>
              </a:ext>
            </a:extLst>
          </p:cNvPr>
          <p:cNvSpPr>
            <a:spLocks/>
          </p:cNvSpPr>
          <p:nvPr/>
        </p:nvSpPr>
        <p:spPr>
          <a:xfrm>
            <a:off x="5543419" y="2609610"/>
            <a:ext cx="1512000" cy="305180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tabLst>
                <a:tab pos="7896225" algn="r"/>
              </a:tabLst>
            </a:pPr>
            <a:r>
              <a:rPr lang="en-US" sz="1000" b="1" dirty="0">
                <a:solidFill>
                  <a:srgbClr val="00B0F0"/>
                </a:solidFill>
                <a:latin typeface="Garamond" panose="02020404030301010803" pitchFamily="18" charset="0"/>
              </a:rPr>
              <a:t>Mark Mayhew, PhD </a:t>
            </a:r>
          </a:p>
          <a:p>
            <a:pPr algn="ctr">
              <a:spcAft>
                <a:spcPts val="800"/>
              </a:spcAft>
              <a:tabLst>
                <a:tab pos="7896225" algn="r"/>
              </a:tabLst>
            </a:pPr>
            <a:r>
              <a:rPr lang="en-US" sz="1000" i="1" dirty="0">
                <a:solidFill>
                  <a:srgbClr val="00B0F0"/>
                </a:solidFill>
                <a:latin typeface="Garamond" panose="02020404030301010803" pitchFamily="18" charset="0"/>
              </a:rPr>
              <a:t>Portfolio and Strategy </a:t>
            </a:r>
          </a:p>
          <a:p>
            <a:pPr algn="ctr">
              <a:tabLst>
                <a:tab pos="7896225" algn="r"/>
              </a:tabLst>
            </a:pPr>
            <a: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Successful corporate development strategist with track record in </a:t>
            </a:r>
            <a:b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internal &amp; external </a:t>
            </a:r>
            <a:b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business building.</a:t>
            </a:r>
            <a:br>
              <a:rPr lang="en-US" sz="1000" i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</a:br>
            <a:endParaRPr lang="en-US" sz="1000" i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Led the development and implementation of various success strategies across the value chain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Former Head of Corporate Development (Esteve)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Strategy consultant (McKinsey)</a:t>
            </a:r>
          </a:p>
          <a:p>
            <a:pPr marL="142875" indent="-142875">
              <a:spcBef>
                <a:spcPts val="800"/>
              </a:spcBef>
              <a:buClr>
                <a:srgbClr val="38AEE6"/>
              </a:buClr>
              <a:buFont typeface="Arial" panose="020B0604020202020204" pitchFamily="34" charset="0"/>
              <a:buChar char="•"/>
              <a:tabLst>
                <a:tab pos="7896225" algn="r"/>
              </a:tabLst>
            </a:pPr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Biochemist by training including at Memorial Sloan Kettering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994229B-E407-4431-9236-0F0DB3CE99B6}"/>
              </a:ext>
            </a:extLst>
          </p:cNvPr>
          <p:cNvPicPr>
            <a:picLocks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804" y="981305"/>
            <a:ext cx="774000" cy="1080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9C71E-F38A-41EF-B5A9-0024249A0415}"/>
              </a:ext>
            </a:extLst>
          </p:cNvPr>
          <p:cNvPicPr>
            <a:picLocks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9298" y="981305"/>
            <a:ext cx="774000" cy="1080000"/>
          </a:xfrm>
          <a:prstGeom prst="rect">
            <a:avLst/>
          </a:prstGeom>
        </p:spPr>
      </p:pic>
      <p:pic>
        <p:nvPicPr>
          <p:cNvPr id="44" name="Picture 4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8622D174-75F1-48E3-A65E-A394218E5F07}"/>
              </a:ext>
            </a:extLst>
          </p:cNvPr>
          <p:cNvPicPr>
            <a:picLocks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8317" y="975785"/>
            <a:ext cx="774000" cy="1080000"/>
          </a:xfrm>
          <a:prstGeom prst="rect">
            <a:avLst/>
          </a:prstGeom>
        </p:spPr>
      </p:pic>
      <p:pic>
        <p:nvPicPr>
          <p:cNvPr id="45" name="Picture 4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E91A692-5466-4A5D-AB0F-A3EF14447C4B}"/>
              </a:ext>
            </a:extLst>
          </p:cNvPr>
          <p:cNvPicPr>
            <a:picLocks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3671" y="981305"/>
            <a:ext cx="774000" cy="10800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2200126-586C-4343-B8B5-1A2CB2554576}"/>
              </a:ext>
            </a:extLst>
          </p:cNvPr>
          <p:cNvSpPr txBox="1">
            <a:spLocks noChangeAspect="1"/>
          </p:cNvSpPr>
          <p:nvPr/>
        </p:nvSpPr>
        <p:spPr>
          <a:xfrm>
            <a:off x="6038474" y="2406794"/>
            <a:ext cx="689977" cy="1538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 pitchFamily="18" charset="0"/>
              </a:rPr>
              <a:t>Mojave </a:t>
            </a:r>
            <a:r>
              <a:rPr lang="de-DE" sz="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aramond" panose="02020404030301010803" pitchFamily="18" charset="0"/>
              </a:rPr>
              <a:t>Therapeutics</a:t>
            </a:r>
            <a:endParaRPr lang="en-GB" sz="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005AC497-257A-4396-B0F3-7E75ED957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003" y="2273427"/>
            <a:ext cx="290026" cy="20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itle 10">
            <a:extLst>
              <a:ext uri="{FF2B5EF4-FFF2-40B4-BE49-F238E27FC236}">
                <a16:creationId xmlns:a16="http://schemas.microsoft.com/office/drawing/2014/main" id="{7472DF8B-50E3-4225-863B-29EB821A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130215"/>
            <a:ext cx="8558213" cy="553998"/>
          </a:xfrm>
        </p:spPr>
        <p:txBody>
          <a:bodyPr/>
          <a:lstStyle/>
          <a:p>
            <a:br>
              <a:rPr lang="en-US" b="0" dirty="0"/>
            </a:br>
            <a:r>
              <a:rPr lang="en-US" dirty="0"/>
              <a:t>Key Team Members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CBD4900D-D649-4DC3-8981-B4C6D832EB92}"/>
              </a:ext>
            </a:extLst>
          </p:cNvPr>
          <p:cNvSpPr txBox="1">
            <a:spLocks/>
          </p:cNvSpPr>
          <p:nvPr/>
        </p:nvSpPr>
        <p:spPr bwMode="auto">
          <a:xfrm>
            <a:off x="292027" y="5986737"/>
            <a:ext cx="85645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4572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100000"/>
              </a:spcBef>
              <a:spcAft>
                <a:spcPct val="20000"/>
              </a:spcAft>
              <a:defRPr lang="en-US" sz="1600" b="1" kern="1200" baseline="0" smtClean="0">
                <a:solidFill>
                  <a:srgbClr val="17B4E9"/>
                </a:solidFill>
                <a:latin typeface="Garamond" panose="02020404030301010803" pitchFamily="18" charset="0"/>
                <a:ea typeface="Verdana" panose="020B0604030504040204" pitchFamily="34" charset="0"/>
                <a:cs typeface="Garamond" panose="02020404030301010803" pitchFamily="18" charset="0"/>
              </a:defRPr>
            </a:lvl1pPr>
            <a:lvl2pPr marL="1588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 3" pitchFamily="18" charset="2"/>
              <a:defRPr lang="en-US" sz="16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230188" indent="-22701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17B4E9"/>
              </a:buClr>
              <a:buSzPct val="100000"/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460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75000"/>
                </a:schemeClr>
              </a:buClr>
              <a:buSzPct val="90000"/>
              <a:buFont typeface="Calibri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6905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75000"/>
                </a:schemeClr>
              </a:buClr>
              <a:buFont typeface="Calibri" pitchFamily="34" charset="0"/>
              <a:buChar char="–"/>
              <a:defRPr lang="en-US" sz="16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1147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8C3"/>
              </a:buClr>
              <a:buFont typeface="Calibri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16049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8C3"/>
              </a:buClr>
              <a:buFont typeface="Calibri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062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8C3"/>
              </a:buClr>
              <a:buFont typeface="Calibri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2519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8C3"/>
              </a:buClr>
              <a:buFont typeface="Calibri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en-GB" dirty="0">
                <a:solidFill>
                  <a:schemeClr val="tx1"/>
                </a:solidFill>
              </a:rPr>
              <a:t>Diverse Senior Team with </a:t>
            </a:r>
            <a:r>
              <a:rPr lang="en-GB" dirty="0"/>
              <a:t>Deep Combined Domain and Transaction Expertise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827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92" y="85844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2" y="85844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7B4E9"/>
                </a:solidFill>
              </a:rPr>
              <a:t>Global</a:t>
            </a:r>
            <a:r>
              <a:rPr lang="en-US" dirty="0"/>
              <a:t> Coverage</a:t>
            </a:r>
          </a:p>
        </p:txBody>
      </p:sp>
      <p:grpSp>
        <p:nvGrpSpPr>
          <p:cNvPr id="5" name="POWER_USER_DATA_MAP" descr="{&quot;IsGrandientColor&quot;:true,&quot;GradientColor&quot;:&quot;#0099CC&quot;,&quot;IsRangesColor&quot;:false,&quot;RangesSettings&quot;:null,&quot;RangeName&quot;:&quot;POWER_USER_EXCEL_MAP_9472B149_39F8_49D3_943F_7DE0BAD25BFA&quot;,&quot;Version&quot;:&quot;1.6.1262.0&quot;}">
            <a:extLst>
              <a:ext uri="{FF2B5EF4-FFF2-40B4-BE49-F238E27FC236}">
                <a16:creationId xmlns:a16="http://schemas.microsoft.com/office/drawing/2014/main" id="{7DF9307F-6B3D-4C2E-B284-2778C7D4BBC5}"/>
              </a:ext>
            </a:extLst>
          </p:cNvPr>
          <p:cNvGrpSpPr>
            <a:grpSpLocks noChangeAspect="1"/>
          </p:cNvGrpSpPr>
          <p:nvPr/>
        </p:nvGrpSpPr>
        <p:grpSpPr>
          <a:xfrm>
            <a:off x="73095" y="2055816"/>
            <a:ext cx="8360472" cy="3601277"/>
            <a:chOff x="-1256506" y="1553369"/>
            <a:chExt cx="11657012" cy="5021263"/>
          </a:xfrm>
          <a:solidFill>
            <a:schemeClr val="bg1">
              <a:lumMod val="85000"/>
            </a:schemeClr>
          </a:solidFill>
        </p:grpSpPr>
        <p:grpSp>
          <p:nvGrpSpPr>
            <p:cNvPr id="287" name="World_1">
              <a:extLst>
                <a:ext uri="{FF2B5EF4-FFF2-40B4-BE49-F238E27FC236}">
                  <a16:creationId xmlns:a16="http://schemas.microsoft.com/office/drawing/2014/main" id="{1D3D592A-9C39-4209-BAA3-B266C17D3B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1256506" y="1553369"/>
              <a:ext cx="11657012" cy="5021263"/>
              <a:chOff x="273050" y="1541463"/>
              <a:chExt cx="11657012" cy="5021263"/>
            </a:xfrm>
            <a:grpFill/>
          </p:grpSpPr>
          <p:grpSp>
            <p:nvGrpSpPr>
              <p:cNvPr id="288" name="World_1">
                <a:extLst>
                  <a:ext uri="{FF2B5EF4-FFF2-40B4-BE49-F238E27FC236}">
                    <a16:creationId xmlns:a16="http://schemas.microsoft.com/office/drawing/2014/main" id="{C3C04301-980A-4B92-A219-7917C0CEB94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73050" y="1541463"/>
                <a:ext cx="11657012" cy="5021263"/>
                <a:chOff x="273050" y="1541463"/>
                <a:chExt cx="11657012" cy="5021263"/>
              </a:xfrm>
              <a:grpFill/>
            </p:grpSpPr>
            <p:sp>
              <p:nvSpPr>
                <p:cNvPr id="314" name="Etiquette - Ignore - No Area Name -" hidden="1">
                  <a:extLst>
                    <a:ext uri="{FF2B5EF4-FFF2-40B4-BE49-F238E27FC236}">
                      <a16:creationId xmlns:a16="http://schemas.microsoft.com/office/drawing/2014/main" id="{02066225-F4B9-4CFB-9172-13FAE1A791EE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5" name="Etiquette - Ignore - No Values -" hidden="1">
                  <a:extLst>
                    <a:ext uri="{FF2B5EF4-FFF2-40B4-BE49-F238E27FC236}">
                      <a16:creationId xmlns:a16="http://schemas.microsoft.com/office/drawing/2014/main" id="{FFAEBEDA-1811-4C64-9A0E-BBE7E08717A5}"/>
                    </a:ext>
                  </a:extLst>
                </p:cNvPr>
                <p:cNvSpPr/>
                <p:nvPr/>
              </p:nvSpPr>
              <p:spPr>
                <a:xfrm>
                  <a:off x="6982194" y="5882751"/>
                  <a:ext cx="0" cy="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6" name="Afghanistan" descr="{&quot;Key&quot;:&quot;afghanistan&quot;,&quot;Name&quot;:&quot;Afghani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E93BD73-80F9-4A13-A39E-EDB89354E9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0" y="3028951"/>
                  <a:ext cx="428625" cy="347663"/>
                </a:xfrm>
                <a:custGeom>
                  <a:avLst/>
                  <a:gdLst>
                    <a:gd name="T0" fmla="*/ 245 w 270"/>
                    <a:gd name="T1" fmla="*/ 26 h 219"/>
                    <a:gd name="T2" fmla="*/ 221 w 270"/>
                    <a:gd name="T3" fmla="*/ 35 h 219"/>
                    <a:gd name="T4" fmla="*/ 207 w 270"/>
                    <a:gd name="T5" fmla="*/ 42 h 219"/>
                    <a:gd name="T6" fmla="*/ 194 w 270"/>
                    <a:gd name="T7" fmla="*/ 14 h 219"/>
                    <a:gd name="T8" fmla="*/ 189 w 270"/>
                    <a:gd name="T9" fmla="*/ 6 h 219"/>
                    <a:gd name="T10" fmla="*/ 170 w 270"/>
                    <a:gd name="T11" fmla="*/ 9 h 219"/>
                    <a:gd name="T12" fmla="*/ 168 w 270"/>
                    <a:gd name="T13" fmla="*/ 22 h 219"/>
                    <a:gd name="T14" fmla="*/ 153 w 270"/>
                    <a:gd name="T15" fmla="*/ 32 h 219"/>
                    <a:gd name="T16" fmla="*/ 133 w 270"/>
                    <a:gd name="T17" fmla="*/ 36 h 219"/>
                    <a:gd name="T18" fmla="*/ 110 w 270"/>
                    <a:gd name="T19" fmla="*/ 27 h 219"/>
                    <a:gd name="T20" fmla="*/ 93 w 270"/>
                    <a:gd name="T21" fmla="*/ 27 h 219"/>
                    <a:gd name="T22" fmla="*/ 81 w 270"/>
                    <a:gd name="T23" fmla="*/ 28 h 219"/>
                    <a:gd name="T24" fmla="*/ 66 w 270"/>
                    <a:gd name="T25" fmla="*/ 53 h 219"/>
                    <a:gd name="T26" fmla="*/ 42 w 270"/>
                    <a:gd name="T27" fmla="*/ 64 h 219"/>
                    <a:gd name="T28" fmla="*/ 26 w 270"/>
                    <a:gd name="T29" fmla="*/ 78 h 219"/>
                    <a:gd name="T30" fmla="*/ 2 w 270"/>
                    <a:gd name="T31" fmla="*/ 98 h 219"/>
                    <a:gd name="T32" fmla="*/ 9 w 270"/>
                    <a:gd name="T33" fmla="*/ 120 h 219"/>
                    <a:gd name="T34" fmla="*/ 14 w 270"/>
                    <a:gd name="T35" fmla="*/ 152 h 219"/>
                    <a:gd name="T36" fmla="*/ 34 w 270"/>
                    <a:gd name="T37" fmla="*/ 170 h 219"/>
                    <a:gd name="T38" fmla="*/ 23 w 270"/>
                    <a:gd name="T39" fmla="*/ 208 h 219"/>
                    <a:gd name="T40" fmla="*/ 79 w 270"/>
                    <a:gd name="T41" fmla="*/ 216 h 219"/>
                    <a:gd name="T42" fmla="*/ 95 w 270"/>
                    <a:gd name="T43" fmla="*/ 213 h 219"/>
                    <a:gd name="T44" fmla="*/ 133 w 270"/>
                    <a:gd name="T45" fmla="*/ 206 h 219"/>
                    <a:gd name="T46" fmla="*/ 139 w 270"/>
                    <a:gd name="T47" fmla="*/ 172 h 219"/>
                    <a:gd name="T48" fmla="*/ 155 w 270"/>
                    <a:gd name="T49" fmla="*/ 166 h 219"/>
                    <a:gd name="T50" fmla="*/ 177 w 270"/>
                    <a:gd name="T51" fmla="*/ 165 h 219"/>
                    <a:gd name="T52" fmla="*/ 180 w 270"/>
                    <a:gd name="T53" fmla="*/ 144 h 219"/>
                    <a:gd name="T54" fmla="*/ 197 w 270"/>
                    <a:gd name="T55" fmla="*/ 124 h 219"/>
                    <a:gd name="T56" fmla="*/ 204 w 270"/>
                    <a:gd name="T57" fmla="*/ 109 h 219"/>
                    <a:gd name="T58" fmla="*/ 205 w 270"/>
                    <a:gd name="T59" fmla="*/ 91 h 219"/>
                    <a:gd name="T60" fmla="*/ 207 w 270"/>
                    <a:gd name="T61" fmla="*/ 69 h 219"/>
                    <a:gd name="T62" fmla="*/ 209 w 270"/>
                    <a:gd name="T63" fmla="*/ 48 h 219"/>
                    <a:gd name="T64" fmla="*/ 250 w 270"/>
                    <a:gd name="T65" fmla="*/ 40 h 219"/>
                    <a:gd name="T66" fmla="*/ 270 w 270"/>
                    <a:gd name="T67" fmla="*/ 33 h 219"/>
                    <a:gd name="T68" fmla="*/ 265 w 270"/>
                    <a:gd name="T69" fmla="*/ 26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70" h="219">
                      <a:moveTo>
                        <a:pt x="265" y="26"/>
                      </a:moveTo>
                      <a:lnTo>
                        <a:pt x="245" y="26"/>
                      </a:lnTo>
                      <a:lnTo>
                        <a:pt x="231" y="24"/>
                      </a:lnTo>
                      <a:lnTo>
                        <a:pt x="221" y="35"/>
                      </a:lnTo>
                      <a:lnTo>
                        <a:pt x="213" y="38"/>
                      </a:lnTo>
                      <a:lnTo>
                        <a:pt x="207" y="42"/>
                      </a:lnTo>
                      <a:lnTo>
                        <a:pt x="198" y="34"/>
                      </a:lnTo>
                      <a:lnTo>
                        <a:pt x="194" y="14"/>
                      </a:lnTo>
                      <a:lnTo>
                        <a:pt x="189" y="13"/>
                      </a:lnTo>
                      <a:lnTo>
                        <a:pt x="189" y="6"/>
                      </a:lnTo>
                      <a:lnTo>
                        <a:pt x="176" y="0"/>
                      </a:lnTo>
                      <a:lnTo>
                        <a:pt x="170" y="9"/>
                      </a:lnTo>
                      <a:lnTo>
                        <a:pt x="171" y="18"/>
                      </a:lnTo>
                      <a:lnTo>
                        <a:pt x="168" y="22"/>
                      </a:lnTo>
                      <a:lnTo>
                        <a:pt x="157" y="21"/>
                      </a:lnTo>
                      <a:lnTo>
                        <a:pt x="153" y="32"/>
                      </a:lnTo>
                      <a:lnTo>
                        <a:pt x="146" y="27"/>
                      </a:lnTo>
                      <a:lnTo>
                        <a:pt x="133" y="36"/>
                      </a:lnTo>
                      <a:lnTo>
                        <a:pt x="126" y="32"/>
                      </a:lnTo>
                      <a:lnTo>
                        <a:pt x="110" y="27"/>
                      </a:lnTo>
                      <a:lnTo>
                        <a:pt x="99" y="27"/>
                      </a:lnTo>
                      <a:lnTo>
                        <a:pt x="93" y="27"/>
                      </a:lnTo>
                      <a:lnTo>
                        <a:pt x="82" y="20"/>
                      </a:lnTo>
                      <a:lnTo>
                        <a:pt x="81" y="28"/>
                      </a:lnTo>
                      <a:lnTo>
                        <a:pt x="66" y="33"/>
                      </a:lnTo>
                      <a:lnTo>
                        <a:pt x="66" y="53"/>
                      </a:lnTo>
                      <a:lnTo>
                        <a:pt x="57" y="60"/>
                      </a:lnTo>
                      <a:lnTo>
                        <a:pt x="42" y="64"/>
                      </a:lnTo>
                      <a:lnTo>
                        <a:pt x="41" y="75"/>
                      </a:lnTo>
                      <a:lnTo>
                        <a:pt x="26" y="78"/>
                      </a:lnTo>
                      <a:lnTo>
                        <a:pt x="4" y="69"/>
                      </a:lnTo>
                      <a:lnTo>
                        <a:pt x="2" y="98"/>
                      </a:lnTo>
                      <a:lnTo>
                        <a:pt x="0" y="116"/>
                      </a:lnTo>
                      <a:lnTo>
                        <a:pt x="9" y="120"/>
                      </a:lnTo>
                      <a:lnTo>
                        <a:pt x="4" y="133"/>
                      </a:lnTo>
                      <a:lnTo>
                        <a:pt x="14" y="152"/>
                      </a:lnTo>
                      <a:lnTo>
                        <a:pt x="18" y="167"/>
                      </a:lnTo>
                      <a:lnTo>
                        <a:pt x="34" y="170"/>
                      </a:lnTo>
                      <a:lnTo>
                        <a:pt x="38" y="185"/>
                      </a:lnTo>
                      <a:lnTo>
                        <a:pt x="23" y="208"/>
                      </a:lnTo>
                      <a:lnTo>
                        <a:pt x="60" y="219"/>
                      </a:lnTo>
                      <a:lnTo>
                        <a:pt x="79" y="216"/>
                      </a:lnTo>
                      <a:lnTo>
                        <a:pt x="91" y="219"/>
                      </a:lnTo>
                      <a:lnTo>
                        <a:pt x="95" y="213"/>
                      </a:lnTo>
                      <a:lnTo>
                        <a:pt x="109" y="215"/>
                      </a:lnTo>
                      <a:lnTo>
                        <a:pt x="133" y="206"/>
                      </a:lnTo>
                      <a:lnTo>
                        <a:pt x="131" y="185"/>
                      </a:lnTo>
                      <a:lnTo>
                        <a:pt x="139" y="172"/>
                      </a:lnTo>
                      <a:lnTo>
                        <a:pt x="154" y="172"/>
                      </a:lnTo>
                      <a:lnTo>
                        <a:pt x="155" y="166"/>
                      </a:lnTo>
                      <a:lnTo>
                        <a:pt x="170" y="163"/>
                      </a:lnTo>
                      <a:lnTo>
                        <a:pt x="177" y="165"/>
                      </a:lnTo>
                      <a:lnTo>
                        <a:pt x="184" y="158"/>
                      </a:lnTo>
                      <a:lnTo>
                        <a:pt x="180" y="144"/>
                      </a:lnTo>
                      <a:lnTo>
                        <a:pt x="186" y="129"/>
                      </a:lnTo>
                      <a:lnTo>
                        <a:pt x="197" y="124"/>
                      </a:lnTo>
                      <a:lnTo>
                        <a:pt x="186" y="108"/>
                      </a:lnTo>
                      <a:lnTo>
                        <a:pt x="204" y="109"/>
                      </a:lnTo>
                      <a:lnTo>
                        <a:pt x="208" y="100"/>
                      </a:lnTo>
                      <a:lnTo>
                        <a:pt x="205" y="91"/>
                      </a:lnTo>
                      <a:lnTo>
                        <a:pt x="213" y="81"/>
                      </a:lnTo>
                      <a:lnTo>
                        <a:pt x="207" y="69"/>
                      </a:lnTo>
                      <a:lnTo>
                        <a:pt x="200" y="58"/>
                      </a:lnTo>
                      <a:lnTo>
                        <a:pt x="209" y="48"/>
                      </a:lnTo>
                      <a:lnTo>
                        <a:pt x="229" y="43"/>
                      </a:lnTo>
                      <a:lnTo>
                        <a:pt x="250" y="40"/>
                      </a:lnTo>
                      <a:lnTo>
                        <a:pt x="259" y="36"/>
                      </a:lnTo>
                      <a:lnTo>
                        <a:pt x="270" y="33"/>
                      </a:lnTo>
                      <a:lnTo>
                        <a:pt x="265" y="26"/>
                      </a:lnTo>
                      <a:lnTo>
                        <a:pt x="265" y="2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" name="Angola" descr="{&quot;Key&quot;:&quot;angola&quot;,&quot;Name&quot;:&quot;Angol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5D5463F-D4AF-4C27-90DC-E99B729FE6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3337" y="4651376"/>
                  <a:ext cx="414337" cy="508000"/>
                </a:xfrm>
                <a:custGeom>
                  <a:avLst/>
                  <a:gdLst>
                    <a:gd name="T0" fmla="*/ 40 w 261"/>
                    <a:gd name="T1" fmla="*/ 33 h 320"/>
                    <a:gd name="T2" fmla="*/ 26 w 261"/>
                    <a:gd name="T3" fmla="*/ 35 h 320"/>
                    <a:gd name="T4" fmla="*/ 15 w 261"/>
                    <a:gd name="T5" fmla="*/ 44 h 320"/>
                    <a:gd name="T6" fmla="*/ 30 w 261"/>
                    <a:gd name="T7" fmla="*/ 75 h 320"/>
                    <a:gd name="T8" fmla="*/ 29 w 261"/>
                    <a:gd name="T9" fmla="*/ 107 h 320"/>
                    <a:gd name="T10" fmla="*/ 33 w 261"/>
                    <a:gd name="T11" fmla="*/ 126 h 320"/>
                    <a:gd name="T12" fmla="*/ 45 w 261"/>
                    <a:gd name="T13" fmla="*/ 149 h 320"/>
                    <a:gd name="T14" fmla="*/ 43 w 261"/>
                    <a:gd name="T15" fmla="*/ 180 h 320"/>
                    <a:gd name="T16" fmla="*/ 25 w 261"/>
                    <a:gd name="T17" fmla="*/ 206 h 320"/>
                    <a:gd name="T18" fmla="*/ 12 w 261"/>
                    <a:gd name="T19" fmla="*/ 237 h 320"/>
                    <a:gd name="T20" fmla="*/ 4 w 261"/>
                    <a:gd name="T21" fmla="*/ 270 h 320"/>
                    <a:gd name="T22" fmla="*/ 2 w 261"/>
                    <a:gd name="T23" fmla="*/ 305 h 320"/>
                    <a:gd name="T24" fmla="*/ 25 w 261"/>
                    <a:gd name="T25" fmla="*/ 297 h 320"/>
                    <a:gd name="T26" fmla="*/ 50 w 261"/>
                    <a:gd name="T27" fmla="*/ 308 h 320"/>
                    <a:gd name="T28" fmla="*/ 138 w 261"/>
                    <a:gd name="T29" fmla="*/ 305 h 320"/>
                    <a:gd name="T30" fmla="*/ 201 w 261"/>
                    <a:gd name="T31" fmla="*/ 320 h 320"/>
                    <a:gd name="T32" fmla="*/ 227 w 261"/>
                    <a:gd name="T33" fmla="*/ 296 h 320"/>
                    <a:gd name="T34" fmla="*/ 216 w 261"/>
                    <a:gd name="T35" fmla="*/ 201 h 320"/>
                    <a:gd name="T36" fmla="*/ 258 w 261"/>
                    <a:gd name="T37" fmla="*/ 192 h 320"/>
                    <a:gd name="T38" fmla="*/ 258 w 261"/>
                    <a:gd name="T39" fmla="*/ 173 h 320"/>
                    <a:gd name="T40" fmla="*/ 259 w 261"/>
                    <a:gd name="T41" fmla="*/ 154 h 320"/>
                    <a:gd name="T42" fmla="*/ 236 w 261"/>
                    <a:gd name="T43" fmla="*/ 156 h 320"/>
                    <a:gd name="T44" fmla="*/ 222 w 261"/>
                    <a:gd name="T45" fmla="*/ 158 h 320"/>
                    <a:gd name="T46" fmla="*/ 216 w 261"/>
                    <a:gd name="T47" fmla="*/ 120 h 320"/>
                    <a:gd name="T48" fmla="*/ 219 w 261"/>
                    <a:gd name="T49" fmla="*/ 91 h 320"/>
                    <a:gd name="T50" fmla="*/ 214 w 261"/>
                    <a:gd name="T51" fmla="*/ 67 h 320"/>
                    <a:gd name="T52" fmla="*/ 191 w 261"/>
                    <a:gd name="T53" fmla="*/ 59 h 320"/>
                    <a:gd name="T54" fmla="*/ 179 w 261"/>
                    <a:gd name="T55" fmla="*/ 63 h 320"/>
                    <a:gd name="T56" fmla="*/ 160 w 261"/>
                    <a:gd name="T57" fmla="*/ 78 h 320"/>
                    <a:gd name="T58" fmla="*/ 146 w 261"/>
                    <a:gd name="T59" fmla="*/ 80 h 320"/>
                    <a:gd name="T60" fmla="*/ 124 w 261"/>
                    <a:gd name="T61" fmla="*/ 86 h 320"/>
                    <a:gd name="T62" fmla="*/ 112 w 261"/>
                    <a:gd name="T63" fmla="*/ 65 h 320"/>
                    <a:gd name="T64" fmla="*/ 101 w 261"/>
                    <a:gd name="T65" fmla="*/ 33 h 320"/>
                    <a:gd name="T66" fmla="*/ 20 w 261"/>
                    <a:gd name="T67" fmla="*/ 29 h 320"/>
                    <a:gd name="T68" fmla="*/ 24 w 261"/>
                    <a:gd name="T69" fmla="*/ 13 h 320"/>
                    <a:gd name="T70" fmla="*/ 24 w 261"/>
                    <a:gd name="T71" fmla="*/ 0 h 320"/>
                    <a:gd name="T72" fmla="*/ 9 w 261"/>
                    <a:gd name="T73" fmla="*/ 14 h 320"/>
                    <a:gd name="T74" fmla="*/ 20 w 261"/>
                    <a:gd name="T75" fmla="*/ 2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61" h="320">
                      <a:moveTo>
                        <a:pt x="101" y="33"/>
                      </a:moveTo>
                      <a:lnTo>
                        <a:pt x="40" y="33"/>
                      </a:lnTo>
                      <a:lnTo>
                        <a:pt x="32" y="36"/>
                      </a:lnTo>
                      <a:lnTo>
                        <a:pt x="26" y="35"/>
                      </a:lnTo>
                      <a:lnTo>
                        <a:pt x="17" y="39"/>
                      </a:lnTo>
                      <a:lnTo>
                        <a:pt x="15" y="44"/>
                      </a:lnTo>
                      <a:lnTo>
                        <a:pt x="26" y="59"/>
                      </a:lnTo>
                      <a:lnTo>
                        <a:pt x="30" y="75"/>
                      </a:lnTo>
                      <a:lnTo>
                        <a:pt x="36" y="97"/>
                      </a:lnTo>
                      <a:lnTo>
                        <a:pt x="29" y="107"/>
                      </a:lnTo>
                      <a:lnTo>
                        <a:pt x="28" y="112"/>
                      </a:lnTo>
                      <a:lnTo>
                        <a:pt x="33" y="126"/>
                      </a:lnTo>
                      <a:lnTo>
                        <a:pt x="39" y="141"/>
                      </a:lnTo>
                      <a:lnTo>
                        <a:pt x="45" y="149"/>
                      </a:lnTo>
                      <a:lnTo>
                        <a:pt x="46" y="162"/>
                      </a:lnTo>
                      <a:lnTo>
                        <a:pt x="43" y="180"/>
                      </a:lnTo>
                      <a:lnTo>
                        <a:pt x="37" y="190"/>
                      </a:lnTo>
                      <a:lnTo>
                        <a:pt x="25" y="206"/>
                      </a:lnTo>
                      <a:lnTo>
                        <a:pt x="20" y="216"/>
                      </a:lnTo>
                      <a:lnTo>
                        <a:pt x="12" y="237"/>
                      </a:lnTo>
                      <a:lnTo>
                        <a:pt x="12" y="247"/>
                      </a:lnTo>
                      <a:lnTo>
                        <a:pt x="4" y="270"/>
                      </a:lnTo>
                      <a:lnTo>
                        <a:pt x="0" y="290"/>
                      </a:lnTo>
                      <a:lnTo>
                        <a:pt x="2" y="305"/>
                      </a:lnTo>
                      <a:lnTo>
                        <a:pt x="12" y="300"/>
                      </a:lnTo>
                      <a:lnTo>
                        <a:pt x="25" y="297"/>
                      </a:lnTo>
                      <a:lnTo>
                        <a:pt x="39" y="297"/>
                      </a:lnTo>
                      <a:lnTo>
                        <a:pt x="50" y="308"/>
                      </a:lnTo>
                      <a:lnTo>
                        <a:pt x="54" y="306"/>
                      </a:lnTo>
                      <a:lnTo>
                        <a:pt x="138" y="305"/>
                      </a:lnTo>
                      <a:lnTo>
                        <a:pt x="152" y="316"/>
                      </a:lnTo>
                      <a:lnTo>
                        <a:pt x="201" y="320"/>
                      </a:lnTo>
                      <a:lnTo>
                        <a:pt x="240" y="311"/>
                      </a:lnTo>
                      <a:lnTo>
                        <a:pt x="227" y="296"/>
                      </a:lnTo>
                      <a:lnTo>
                        <a:pt x="213" y="276"/>
                      </a:lnTo>
                      <a:lnTo>
                        <a:pt x="216" y="201"/>
                      </a:lnTo>
                      <a:lnTo>
                        <a:pt x="260" y="201"/>
                      </a:lnTo>
                      <a:lnTo>
                        <a:pt x="258" y="192"/>
                      </a:lnTo>
                      <a:lnTo>
                        <a:pt x="261" y="184"/>
                      </a:lnTo>
                      <a:lnTo>
                        <a:pt x="258" y="173"/>
                      </a:lnTo>
                      <a:lnTo>
                        <a:pt x="261" y="161"/>
                      </a:lnTo>
                      <a:lnTo>
                        <a:pt x="259" y="154"/>
                      </a:lnTo>
                      <a:lnTo>
                        <a:pt x="249" y="152"/>
                      </a:lnTo>
                      <a:lnTo>
                        <a:pt x="236" y="156"/>
                      </a:lnTo>
                      <a:lnTo>
                        <a:pt x="227" y="155"/>
                      </a:lnTo>
                      <a:lnTo>
                        <a:pt x="222" y="158"/>
                      </a:lnTo>
                      <a:lnTo>
                        <a:pt x="223" y="129"/>
                      </a:lnTo>
                      <a:lnTo>
                        <a:pt x="216" y="120"/>
                      </a:lnTo>
                      <a:lnTo>
                        <a:pt x="215" y="105"/>
                      </a:lnTo>
                      <a:lnTo>
                        <a:pt x="219" y="91"/>
                      </a:lnTo>
                      <a:lnTo>
                        <a:pt x="214" y="82"/>
                      </a:lnTo>
                      <a:lnTo>
                        <a:pt x="214" y="67"/>
                      </a:lnTo>
                      <a:lnTo>
                        <a:pt x="189" y="67"/>
                      </a:lnTo>
                      <a:lnTo>
                        <a:pt x="191" y="59"/>
                      </a:lnTo>
                      <a:lnTo>
                        <a:pt x="180" y="59"/>
                      </a:lnTo>
                      <a:lnTo>
                        <a:pt x="179" y="63"/>
                      </a:lnTo>
                      <a:lnTo>
                        <a:pt x="166" y="64"/>
                      </a:lnTo>
                      <a:lnTo>
                        <a:pt x="160" y="78"/>
                      </a:lnTo>
                      <a:lnTo>
                        <a:pt x="157" y="84"/>
                      </a:lnTo>
                      <a:lnTo>
                        <a:pt x="146" y="80"/>
                      </a:lnTo>
                      <a:lnTo>
                        <a:pt x="139" y="84"/>
                      </a:lnTo>
                      <a:lnTo>
                        <a:pt x="124" y="86"/>
                      </a:lnTo>
                      <a:lnTo>
                        <a:pt x="117" y="74"/>
                      </a:lnTo>
                      <a:lnTo>
                        <a:pt x="112" y="65"/>
                      </a:lnTo>
                      <a:lnTo>
                        <a:pt x="106" y="51"/>
                      </a:lnTo>
                      <a:lnTo>
                        <a:pt x="101" y="33"/>
                      </a:lnTo>
                      <a:lnTo>
                        <a:pt x="101" y="33"/>
                      </a:lnTo>
                      <a:close/>
                      <a:moveTo>
                        <a:pt x="20" y="29"/>
                      </a:moveTo>
                      <a:lnTo>
                        <a:pt x="21" y="18"/>
                      </a:lnTo>
                      <a:lnTo>
                        <a:pt x="24" y="13"/>
                      </a:lnTo>
                      <a:lnTo>
                        <a:pt x="31" y="7"/>
                      </a:lnTo>
                      <a:lnTo>
                        <a:pt x="24" y="0"/>
                      </a:lnTo>
                      <a:lnTo>
                        <a:pt x="17" y="4"/>
                      </a:lnTo>
                      <a:lnTo>
                        <a:pt x="9" y="14"/>
                      </a:lnTo>
                      <a:lnTo>
                        <a:pt x="14" y="32"/>
                      </a:lnTo>
                      <a:lnTo>
                        <a:pt x="20" y="29"/>
                      </a:lnTo>
                      <a:lnTo>
                        <a:pt x="20" y="2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" name="Albania" descr="{&quot;Key&quot;:&quot;albania&quot;,&quot;Name&quot;:&quot;Alba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785E53-D070-4601-BB02-CBADFFF0DF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37" y="2871788"/>
                  <a:ext cx="57150" cy="112713"/>
                </a:xfrm>
                <a:custGeom>
                  <a:avLst/>
                  <a:gdLst>
                    <a:gd name="T0" fmla="*/ 8 w 36"/>
                    <a:gd name="T1" fmla="*/ 0 h 71"/>
                    <a:gd name="T2" fmla="*/ 0 w 36"/>
                    <a:gd name="T3" fmla="*/ 12 h 71"/>
                    <a:gd name="T4" fmla="*/ 2 w 36"/>
                    <a:gd name="T5" fmla="*/ 19 h 71"/>
                    <a:gd name="T6" fmla="*/ 2 w 36"/>
                    <a:gd name="T7" fmla="*/ 19 h 71"/>
                    <a:gd name="T8" fmla="*/ 6 w 36"/>
                    <a:gd name="T9" fmla="*/ 23 h 71"/>
                    <a:gd name="T10" fmla="*/ 4 w 36"/>
                    <a:gd name="T11" fmla="*/ 30 h 71"/>
                    <a:gd name="T12" fmla="*/ 4 w 36"/>
                    <a:gd name="T13" fmla="*/ 46 h 71"/>
                    <a:gd name="T14" fmla="*/ 6 w 36"/>
                    <a:gd name="T15" fmla="*/ 57 h 71"/>
                    <a:gd name="T16" fmla="*/ 17 w 36"/>
                    <a:gd name="T17" fmla="*/ 65 h 71"/>
                    <a:gd name="T18" fmla="*/ 18 w 36"/>
                    <a:gd name="T19" fmla="*/ 70 h 71"/>
                    <a:gd name="T20" fmla="*/ 22 w 36"/>
                    <a:gd name="T21" fmla="*/ 71 h 71"/>
                    <a:gd name="T22" fmla="*/ 30 w 36"/>
                    <a:gd name="T23" fmla="*/ 60 h 71"/>
                    <a:gd name="T24" fmla="*/ 30 w 36"/>
                    <a:gd name="T25" fmla="*/ 53 h 71"/>
                    <a:gd name="T26" fmla="*/ 36 w 36"/>
                    <a:gd name="T27" fmla="*/ 49 h 71"/>
                    <a:gd name="T28" fmla="*/ 36 w 36"/>
                    <a:gd name="T29" fmla="*/ 43 h 71"/>
                    <a:gd name="T30" fmla="*/ 27 w 36"/>
                    <a:gd name="T31" fmla="*/ 38 h 71"/>
                    <a:gd name="T32" fmla="*/ 25 w 36"/>
                    <a:gd name="T33" fmla="*/ 27 h 71"/>
                    <a:gd name="T34" fmla="*/ 25 w 36"/>
                    <a:gd name="T35" fmla="*/ 20 h 71"/>
                    <a:gd name="T36" fmla="*/ 25 w 36"/>
                    <a:gd name="T37" fmla="*/ 20 h 71"/>
                    <a:gd name="T38" fmla="*/ 24 w 36"/>
                    <a:gd name="T39" fmla="*/ 12 h 71"/>
                    <a:gd name="T40" fmla="*/ 19 w 36"/>
                    <a:gd name="T41" fmla="*/ 9 h 71"/>
                    <a:gd name="T42" fmla="*/ 14 w 36"/>
                    <a:gd name="T43" fmla="*/ 3 h 71"/>
                    <a:gd name="T44" fmla="*/ 10 w 36"/>
                    <a:gd name="T45" fmla="*/ 5 h 71"/>
                    <a:gd name="T46" fmla="*/ 8 w 36"/>
                    <a:gd name="T47" fmla="*/ 0 h 71"/>
                    <a:gd name="T48" fmla="*/ 8 w 36"/>
                    <a:gd name="T4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" h="71">
                      <a:moveTo>
                        <a:pt x="8" y="0"/>
                      </a:moveTo>
                      <a:lnTo>
                        <a:pt x="0" y="12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6" y="23"/>
                      </a:lnTo>
                      <a:lnTo>
                        <a:pt x="4" y="30"/>
                      </a:lnTo>
                      <a:lnTo>
                        <a:pt x="4" y="46"/>
                      </a:lnTo>
                      <a:lnTo>
                        <a:pt x="6" y="57"/>
                      </a:lnTo>
                      <a:lnTo>
                        <a:pt x="17" y="65"/>
                      </a:lnTo>
                      <a:lnTo>
                        <a:pt x="18" y="70"/>
                      </a:lnTo>
                      <a:lnTo>
                        <a:pt x="22" y="71"/>
                      </a:lnTo>
                      <a:lnTo>
                        <a:pt x="30" y="60"/>
                      </a:lnTo>
                      <a:lnTo>
                        <a:pt x="30" y="53"/>
                      </a:lnTo>
                      <a:lnTo>
                        <a:pt x="36" y="49"/>
                      </a:lnTo>
                      <a:lnTo>
                        <a:pt x="36" y="43"/>
                      </a:lnTo>
                      <a:lnTo>
                        <a:pt x="27" y="38"/>
                      </a:lnTo>
                      <a:lnTo>
                        <a:pt x="25" y="27"/>
                      </a:lnTo>
                      <a:lnTo>
                        <a:pt x="25" y="20"/>
                      </a:lnTo>
                      <a:lnTo>
                        <a:pt x="25" y="20"/>
                      </a:lnTo>
                      <a:lnTo>
                        <a:pt x="24" y="12"/>
                      </a:lnTo>
                      <a:lnTo>
                        <a:pt x="19" y="9"/>
                      </a:lnTo>
                      <a:lnTo>
                        <a:pt x="14" y="3"/>
                      </a:lnTo>
                      <a:lnTo>
                        <a:pt x="10" y="5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9" name="United Arab Emirates" descr="{&quot;Key&quot;:&quot;united arab emirates&quot;,&quot;Name&quot;:&quot;United Arab Emirates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071662-D6D7-4D42-88F1-41CAE066A9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5562" y="3500438"/>
                  <a:ext cx="155575" cy="133350"/>
                </a:xfrm>
                <a:custGeom>
                  <a:avLst/>
                  <a:gdLst>
                    <a:gd name="T0" fmla="*/ 93 w 98"/>
                    <a:gd name="T1" fmla="*/ 8 h 84"/>
                    <a:gd name="T2" fmla="*/ 87 w 98"/>
                    <a:gd name="T3" fmla="*/ 0 h 84"/>
                    <a:gd name="T4" fmla="*/ 76 w 98"/>
                    <a:gd name="T5" fmla="*/ 14 h 84"/>
                    <a:gd name="T6" fmla="*/ 63 w 98"/>
                    <a:gd name="T7" fmla="*/ 30 h 84"/>
                    <a:gd name="T8" fmla="*/ 50 w 98"/>
                    <a:gd name="T9" fmla="*/ 46 h 84"/>
                    <a:gd name="T10" fmla="*/ 38 w 98"/>
                    <a:gd name="T11" fmla="*/ 45 h 84"/>
                    <a:gd name="T12" fmla="*/ 21 w 98"/>
                    <a:gd name="T13" fmla="*/ 44 h 84"/>
                    <a:gd name="T14" fmla="*/ 5 w 98"/>
                    <a:gd name="T15" fmla="*/ 48 h 84"/>
                    <a:gd name="T16" fmla="*/ 4 w 98"/>
                    <a:gd name="T17" fmla="*/ 41 h 84"/>
                    <a:gd name="T18" fmla="*/ 0 w 98"/>
                    <a:gd name="T19" fmla="*/ 43 h 84"/>
                    <a:gd name="T20" fmla="*/ 1 w 98"/>
                    <a:gd name="T21" fmla="*/ 49 h 84"/>
                    <a:gd name="T22" fmla="*/ 12 w 98"/>
                    <a:gd name="T23" fmla="*/ 72 h 84"/>
                    <a:gd name="T24" fmla="*/ 74 w 98"/>
                    <a:gd name="T25" fmla="*/ 84 h 84"/>
                    <a:gd name="T26" fmla="*/ 78 w 98"/>
                    <a:gd name="T27" fmla="*/ 80 h 84"/>
                    <a:gd name="T28" fmla="*/ 78 w 98"/>
                    <a:gd name="T29" fmla="*/ 69 h 84"/>
                    <a:gd name="T30" fmla="*/ 83 w 98"/>
                    <a:gd name="T31" fmla="*/ 60 h 84"/>
                    <a:gd name="T32" fmla="*/ 82 w 98"/>
                    <a:gd name="T33" fmla="*/ 51 h 84"/>
                    <a:gd name="T34" fmla="*/ 91 w 98"/>
                    <a:gd name="T35" fmla="*/ 45 h 84"/>
                    <a:gd name="T36" fmla="*/ 86 w 98"/>
                    <a:gd name="T37" fmla="*/ 42 h 84"/>
                    <a:gd name="T38" fmla="*/ 87 w 98"/>
                    <a:gd name="T39" fmla="*/ 26 h 84"/>
                    <a:gd name="T40" fmla="*/ 98 w 98"/>
                    <a:gd name="T41" fmla="*/ 26 h 84"/>
                    <a:gd name="T42" fmla="*/ 93 w 98"/>
                    <a:gd name="T43" fmla="*/ 8 h 84"/>
                    <a:gd name="T44" fmla="*/ 93 w 98"/>
                    <a:gd name="T45" fmla="*/ 8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8" h="84">
                      <a:moveTo>
                        <a:pt x="93" y="8"/>
                      </a:moveTo>
                      <a:lnTo>
                        <a:pt x="87" y="0"/>
                      </a:lnTo>
                      <a:lnTo>
                        <a:pt x="76" y="14"/>
                      </a:lnTo>
                      <a:lnTo>
                        <a:pt x="63" y="30"/>
                      </a:lnTo>
                      <a:lnTo>
                        <a:pt x="50" y="46"/>
                      </a:lnTo>
                      <a:lnTo>
                        <a:pt x="38" y="45"/>
                      </a:lnTo>
                      <a:lnTo>
                        <a:pt x="21" y="44"/>
                      </a:lnTo>
                      <a:lnTo>
                        <a:pt x="5" y="48"/>
                      </a:lnTo>
                      <a:lnTo>
                        <a:pt x="4" y="41"/>
                      </a:lnTo>
                      <a:lnTo>
                        <a:pt x="0" y="43"/>
                      </a:lnTo>
                      <a:lnTo>
                        <a:pt x="1" y="49"/>
                      </a:lnTo>
                      <a:lnTo>
                        <a:pt x="12" y="72"/>
                      </a:lnTo>
                      <a:lnTo>
                        <a:pt x="74" y="84"/>
                      </a:lnTo>
                      <a:lnTo>
                        <a:pt x="78" y="80"/>
                      </a:lnTo>
                      <a:lnTo>
                        <a:pt x="78" y="69"/>
                      </a:lnTo>
                      <a:lnTo>
                        <a:pt x="83" y="60"/>
                      </a:lnTo>
                      <a:lnTo>
                        <a:pt x="82" y="51"/>
                      </a:lnTo>
                      <a:lnTo>
                        <a:pt x="91" y="45"/>
                      </a:lnTo>
                      <a:lnTo>
                        <a:pt x="86" y="42"/>
                      </a:lnTo>
                      <a:lnTo>
                        <a:pt x="87" y="26"/>
                      </a:lnTo>
                      <a:lnTo>
                        <a:pt x="98" y="26"/>
                      </a:lnTo>
                      <a:lnTo>
                        <a:pt x="93" y="8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0" name="Argentina" descr="{&quot;Key&quot;:&quot;argentina&quot;,&quot;Name&quot;:&quot;Argentin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E477F1-1F48-4E81-B901-A56E36BB648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54437" y="5305426"/>
                  <a:ext cx="515937" cy="1246188"/>
                </a:xfrm>
                <a:custGeom>
                  <a:avLst/>
                  <a:gdLst>
                    <a:gd name="T0" fmla="*/ 273 w 325"/>
                    <a:gd name="T1" fmla="*/ 773 h 785"/>
                    <a:gd name="T2" fmla="*/ 217 w 325"/>
                    <a:gd name="T3" fmla="*/ 753 h 785"/>
                    <a:gd name="T4" fmla="*/ 190 w 325"/>
                    <a:gd name="T5" fmla="*/ 726 h 785"/>
                    <a:gd name="T6" fmla="*/ 230 w 325"/>
                    <a:gd name="T7" fmla="*/ 776 h 785"/>
                    <a:gd name="T8" fmla="*/ 253 w 325"/>
                    <a:gd name="T9" fmla="*/ 785 h 785"/>
                    <a:gd name="T10" fmla="*/ 269 w 325"/>
                    <a:gd name="T11" fmla="*/ 784 h 785"/>
                    <a:gd name="T12" fmla="*/ 53 w 325"/>
                    <a:gd name="T13" fmla="*/ 0 h 785"/>
                    <a:gd name="T14" fmla="*/ 42 w 325"/>
                    <a:gd name="T15" fmla="*/ 29 h 785"/>
                    <a:gd name="T16" fmla="*/ 17 w 325"/>
                    <a:gd name="T17" fmla="*/ 65 h 785"/>
                    <a:gd name="T18" fmla="*/ 20 w 325"/>
                    <a:gd name="T19" fmla="*/ 112 h 785"/>
                    <a:gd name="T20" fmla="*/ 15 w 325"/>
                    <a:gd name="T21" fmla="*/ 136 h 785"/>
                    <a:gd name="T22" fmla="*/ 2 w 325"/>
                    <a:gd name="T23" fmla="*/ 180 h 785"/>
                    <a:gd name="T24" fmla="*/ 0 w 325"/>
                    <a:gd name="T25" fmla="*/ 227 h 785"/>
                    <a:gd name="T26" fmla="*/ 24 w 325"/>
                    <a:gd name="T27" fmla="*/ 272 h 785"/>
                    <a:gd name="T28" fmla="*/ 23 w 325"/>
                    <a:gd name="T29" fmla="*/ 318 h 785"/>
                    <a:gd name="T30" fmla="*/ 18 w 325"/>
                    <a:gd name="T31" fmla="*/ 353 h 785"/>
                    <a:gd name="T32" fmla="*/ 35 w 325"/>
                    <a:gd name="T33" fmla="*/ 399 h 785"/>
                    <a:gd name="T34" fmla="*/ 27 w 325"/>
                    <a:gd name="T35" fmla="*/ 430 h 785"/>
                    <a:gd name="T36" fmla="*/ 42 w 325"/>
                    <a:gd name="T37" fmla="*/ 482 h 785"/>
                    <a:gd name="T38" fmla="*/ 49 w 325"/>
                    <a:gd name="T39" fmla="*/ 513 h 785"/>
                    <a:gd name="T40" fmla="*/ 59 w 325"/>
                    <a:gd name="T41" fmla="*/ 531 h 785"/>
                    <a:gd name="T42" fmla="*/ 74 w 325"/>
                    <a:gd name="T43" fmla="*/ 545 h 785"/>
                    <a:gd name="T44" fmla="*/ 74 w 325"/>
                    <a:gd name="T45" fmla="*/ 563 h 785"/>
                    <a:gd name="T46" fmla="*/ 76 w 325"/>
                    <a:gd name="T47" fmla="*/ 613 h 785"/>
                    <a:gd name="T48" fmla="*/ 81 w 325"/>
                    <a:gd name="T49" fmla="*/ 639 h 785"/>
                    <a:gd name="T50" fmla="*/ 83 w 325"/>
                    <a:gd name="T51" fmla="*/ 675 h 785"/>
                    <a:gd name="T52" fmla="*/ 105 w 325"/>
                    <a:gd name="T53" fmla="*/ 681 h 785"/>
                    <a:gd name="T54" fmla="*/ 124 w 325"/>
                    <a:gd name="T55" fmla="*/ 712 h 785"/>
                    <a:gd name="T56" fmla="*/ 187 w 325"/>
                    <a:gd name="T57" fmla="*/ 718 h 785"/>
                    <a:gd name="T58" fmla="*/ 177 w 325"/>
                    <a:gd name="T59" fmla="*/ 706 h 785"/>
                    <a:gd name="T60" fmla="*/ 165 w 325"/>
                    <a:gd name="T61" fmla="*/ 672 h 785"/>
                    <a:gd name="T62" fmla="*/ 180 w 325"/>
                    <a:gd name="T63" fmla="*/ 635 h 785"/>
                    <a:gd name="T64" fmla="*/ 197 w 325"/>
                    <a:gd name="T65" fmla="*/ 602 h 785"/>
                    <a:gd name="T66" fmla="*/ 154 w 325"/>
                    <a:gd name="T67" fmla="*/ 579 h 785"/>
                    <a:gd name="T68" fmla="*/ 164 w 325"/>
                    <a:gd name="T69" fmla="*/ 550 h 785"/>
                    <a:gd name="T70" fmla="*/ 183 w 325"/>
                    <a:gd name="T71" fmla="*/ 538 h 785"/>
                    <a:gd name="T72" fmla="*/ 190 w 325"/>
                    <a:gd name="T73" fmla="*/ 501 h 785"/>
                    <a:gd name="T74" fmla="*/ 195 w 325"/>
                    <a:gd name="T75" fmla="*/ 481 h 785"/>
                    <a:gd name="T76" fmla="*/ 172 w 325"/>
                    <a:gd name="T77" fmla="*/ 482 h 785"/>
                    <a:gd name="T78" fmla="*/ 168 w 325"/>
                    <a:gd name="T79" fmla="*/ 452 h 785"/>
                    <a:gd name="T80" fmla="*/ 208 w 325"/>
                    <a:gd name="T81" fmla="*/ 458 h 785"/>
                    <a:gd name="T82" fmla="*/ 210 w 325"/>
                    <a:gd name="T83" fmla="*/ 438 h 785"/>
                    <a:gd name="T84" fmla="*/ 203 w 325"/>
                    <a:gd name="T85" fmla="*/ 406 h 785"/>
                    <a:gd name="T86" fmla="*/ 262 w 325"/>
                    <a:gd name="T87" fmla="*/ 404 h 785"/>
                    <a:gd name="T88" fmla="*/ 301 w 325"/>
                    <a:gd name="T89" fmla="*/ 360 h 785"/>
                    <a:gd name="T90" fmla="*/ 285 w 325"/>
                    <a:gd name="T91" fmla="*/ 338 h 785"/>
                    <a:gd name="T92" fmla="*/ 255 w 325"/>
                    <a:gd name="T93" fmla="*/ 300 h 785"/>
                    <a:gd name="T94" fmla="*/ 253 w 325"/>
                    <a:gd name="T95" fmla="*/ 272 h 785"/>
                    <a:gd name="T96" fmla="*/ 252 w 325"/>
                    <a:gd name="T97" fmla="*/ 243 h 785"/>
                    <a:gd name="T98" fmla="*/ 255 w 325"/>
                    <a:gd name="T99" fmla="*/ 200 h 785"/>
                    <a:gd name="T100" fmla="*/ 297 w 325"/>
                    <a:gd name="T101" fmla="*/ 144 h 785"/>
                    <a:gd name="T102" fmla="*/ 325 w 325"/>
                    <a:gd name="T103" fmla="*/ 122 h 785"/>
                    <a:gd name="T104" fmla="*/ 311 w 325"/>
                    <a:gd name="T105" fmla="*/ 89 h 785"/>
                    <a:gd name="T106" fmla="*/ 301 w 325"/>
                    <a:gd name="T107" fmla="*/ 114 h 785"/>
                    <a:gd name="T108" fmla="*/ 269 w 325"/>
                    <a:gd name="T109" fmla="*/ 137 h 785"/>
                    <a:gd name="T110" fmla="*/ 224 w 325"/>
                    <a:gd name="T111" fmla="*/ 127 h 785"/>
                    <a:gd name="T112" fmla="*/ 236 w 325"/>
                    <a:gd name="T113" fmla="*/ 80 h 785"/>
                    <a:gd name="T114" fmla="*/ 187 w 325"/>
                    <a:gd name="T115" fmla="*/ 53 h 785"/>
                    <a:gd name="T116" fmla="*/ 128 w 325"/>
                    <a:gd name="T117" fmla="*/ 11 h 785"/>
                    <a:gd name="T118" fmla="*/ 101 w 325"/>
                    <a:gd name="T119" fmla="*/ 4 h 785"/>
                    <a:gd name="T120" fmla="*/ 81 w 325"/>
                    <a:gd name="T121" fmla="*/ 6 h 7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5" h="785">
                      <a:moveTo>
                        <a:pt x="269" y="784"/>
                      </a:moveTo>
                      <a:lnTo>
                        <a:pt x="273" y="773"/>
                      </a:lnTo>
                      <a:lnTo>
                        <a:pt x="246" y="767"/>
                      </a:lnTo>
                      <a:lnTo>
                        <a:pt x="217" y="753"/>
                      </a:lnTo>
                      <a:lnTo>
                        <a:pt x="201" y="736"/>
                      </a:lnTo>
                      <a:lnTo>
                        <a:pt x="190" y="726"/>
                      </a:lnTo>
                      <a:lnTo>
                        <a:pt x="211" y="776"/>
                      </a:lnTo>
                      <a:lnTo>
                        <a:pt x="230" y="776"/>
                      </a:lnTo>
                      <a:lnTo>
                        <a:pt x="241" y="777"/>
                      </a:lnTo>
                      <a:lnTo>
                        <a:pt x="253" y="785"/>
                      </a:lnTo>
                      <a:lnTo>
                        <a:pt x="269" y="784"/>
                      </a:lnTo>
                      <a:lnTo>
                        <a:pt x="269" y="784"/>
                      </a:lnTo>
                      <a:close/>
                      <a:moveTo>
                        <a:pt x="81" y="6"/>
                      </a:moveTo>
                      <a:lnTo>
                        <a:pt x="53" y="0"/>
                      </a:lnTo>
                      <a:lnTo>
                        <a:pt x="38" y="22"/>
                      </a:lnTo>
                      <a:lnTo>
                        <a:pt x="42" y="29"/>
                      </a:lnTo>
                      <a:lnTo>
                        <a:pt x="37" y="53"/>
                      </a:lnTo>
                      <a:lnTo>
                        <a:pt x="17" y="65"/>
                      </a:lnTo>
                      <a:lnTo>
                        <a:pt x="22" y="104"/>
                      </a:lnTo>
                      <a:lnTo>
                        <a:pt x="20" y="112"/>
                      </a:lnTo>
                      <a:lnTo>
                        <a:pt x="27" y="121"/>
                      </a:lnTo>
                      <a:lnTo>
                        <a:pt x="15" y="136"/>
                      </a:lnTo>
                      <a:lnTo>
                        <a:pt x="5" y="158"/>
                      </a:lnTo>
                      <a:lnTo>
                        <a:pt x="2" y="180"/>
                      </a:lnTo>
                      <a:lnTo>
                        <a:pt x="8" y="203"/>
                      </a:lnTo>
                      <a:lnTo>
                        <a:pt x="0" y="227"/>
                      </a:lnTo>
                      <a:lnTo>
                        <a:pt x="19" y="268"/>
                      </a:lnTo>
                      <a:lnTo>
                        <a:pt x="24" y="272"/>
                      </a:lnTo>
                      <a:lnTo>
                        <a:pt x="29" y="295"/>
                      </a:lnTo>
                      <a:lnTo>
                        <a:pt x="23" y="318"/>
                      </a:lnTo>
                      <a:lnTo>
                        <a:pt x="29" y="338"/>
                      </a:lnTo>
                      <a:lnTo>
                        <a:pt x="18" y="353"/>
                      </a:lnTo>
                      <a:lnTo>
                        <a:pt x="23" y="376"/>
                      </a:lnTo>
                      <a:lnTo>
                        <a:pt x="35" y="399"/>
                      </a:lnTo>
                      <a:lnTo>
                        <a:pt x="26" y="409"/>
                      </a:lnTo>
                      <a:lnTo>
                        <a:pt x="27" y="430"/>
                      </a:lnTo>
                      <a:lnTo>
                        <a:pt x="30" y="453"/>
                      </a:lnTo>
                      <a:lnTo>
                        <a:pt x="42" y="482"/>
                      </a:lnTo>
                      <a:lnTo>
                        <a:pt x="36" y="486"/>
                      </a:lnTo>
                      <a:lnTo>
                        <a:pt x="49" y="513"/>
                      </a:lnTo>
                      <a:lnTo>
                        <a:pt x="62" y="521"/>
                      </a:lnTo>
                      <a:lnTo>
                        <a:pt x="59" y="531"/>
                      </a:lnTo>
                      <a:lnTo>
                        <a:pt x="69" y="536"/>
                      </a:lnTo>
                      <a:lnTo>
                        <a:pt x="74" y="545"/>
                      </a:lnTo>
                      <a:lnTo>
                        <a:pt x="67" y="549"/>
                      </a:lnTo>
                      <a:lnTo>
                        <a:pt x="74" y="563"/>
                      </a:lnTo>
                      <a:lnTo>
                        <a:pt x="78" y="593"/>
                      </a:lnTo>
                      <a:lnTo>
                        <a:pt x="76" y="613"/>
                      </a:lnTo>
                      <a:lnTo>
                        <a:pt x="82" y="625"/>
                      </a:lnTo>
                      <a:lnTo>
                        <a:pt x="81" y="639"/>
                      </a:lnTo>
                      <a:lnTo>
                        <a:pt x="72" y="649"/>
                      </a:lnTo>
                      <a:lnTo>
                        <a:pt x="83" y="675"/>
                      </a:lnTo>
                      <a:lnTo>
                        <a:pt x="92" y="682"/>
                      </a:lnTo>
                      <a:lnTo>
                        <a:pt x="105" y="681"/>
                      </a:lnTo>
                      <a:lnTo>
                        <a:pt x="111" y="698"/>
                      </a:lnTo>
                      <a:lnTo>
                        <a:pt x="124" y="712"/>
                      </a:lnTo>
                      <a:lnTo>
                        <a:pt x="169" y="715"/>
                      </a:lnTo>
                      <a:lnTo>
                        <a:pt x="187" y="718"/>
                      </a:lnTo>
                      <a:lnTo>
                        <a:pt x="195" y="719"/>
                      </a:lnTo>
                      <a:lnTo>
                        <a:pt x="177" y="706"/>
                      </a:lnTo>
                      <a:lnTo>
                        <a:pt x="162" y="682"/>
                      </a:lnTo>
                      <a:lnTo>
                        <a:pt x="165" y="672"/>
                      </a:lnTo>
                      <a:lnTo>
                        <a:pt x="178" y="662"/>
                      </a:lnTo>
                      <a:lnTo>
                        <a:pt x="180" y="635"/>
                      </a:lnTo>
                      <a:lnTo>
                        <a:pt x="198" y="622"/>
                      </a:lnTo>
                      <a:lnTo>
                        <a:pt x="197" y="602"/>
                      </a:lnTo>
                      <a:lnTo>
                        <a:pt x="178" y="596"/>
                      </a:lnTo>
                      <a:lnTo>
                        <a:pt x="154" y="579"/>
                      </a:lnTo>
                      <a:lnTo>
                        <a:pt x="154" y="563"/>
                      </a:lnTo>
                      <a:lnTo>
                        <a:pt x="164" y="550"/>
                      </a:lnTo>
                      <a:lnTo>
                        <a:pt x="182" y="550"/>
                      </a:lnTo>
                      <a:lnTo>
                        <a:pt x="183" y="538"/>
                      </a:lnTo>
                      <a:lnTo>
                        <a:pt x="178" y="515"/>
                      </a:lnTo>
                      <a:lnTo>
                        <a:pt x="190" y="501"/>
                      </a:lnTo>
                      <a:lnTo>
                        <a:pt x="204" y="493"/>
                      </a:lnTo>
                      <a:lnTo>
                        <a:pt x="195" y="481"/>
                      </a:lnTo>
                      <a:lnTo>
                        <a:pt x="187" y="489"/>
                      </a:lnTo>
                      <a:lnTo>
                        <a:pt x="172" y="482"/>
                      </a:lnTo>
                      <a:lnTo>
                        <a:pt x="162" y="459"/>
                      </a:lnTo>
                      <a:lnTo>
                        <a:pt x="168" y="452"/>
                      </a:lnTo>
                      <a:lnTo>
                        <a:pt x="190" y="462"/>
                      </a:lnTo>
                      <a:lnTo>
                        <a:pt x="208" y="458"/>
                      </a:lnTo>
                      <a:lnTo>
                        <a:pt x="218" y="450"/>
                      </a:lnTo>
                      <a:lnTo>
                        <a:pt x="210" y="438"/>
                      </a:lnTo>
                      <a:lnTo>
                        <a:pt x="210" y="421"/>
                      </a:lnTo>
                      <a:lnTo>
                        <a:pt x="203" y="406"/>
                      </a:lnTo>
                      <a:lnTo>
                        <a:pt x="224" y="409"/>
                      </a:lnTo>
                      <a:lnTo>
                        <a:pt x="262" y="404"/>
                      </a:lnTo>
                      <a:lnTo>
                        <a:pt x="289" y="391"/>
                      </a:lnTo>
                      <a:lnTo>
                        <a:pt x="301" y="360"/>
                      </a:lnTo>
                      <a:lnTo>
                        <a:pt x="300" y="348"/>
                      </a:lnTo>
                      <a:lnTo>
                        <a:pt x="285" y="338"/>
                      </a:lnTo>
                      <a:lnTo>
                        <a:pt x="285" y="321"/>
                      </a:lnTo>
                      <a:lnTo>
                        <a:pt x="255" y="300"/>
                      </a:lnTo>
                      <a:lnTo>
                        <a:pt x="254" y="288"/>
                      </a:lnTo>
                      <a:lnTo>
                        <a:pt x="253" y="272"/>
                      </a:lnTo>
                      <a:lnTo>
                        <a:pt x="256" y="267"/>
                      </a:lnTo>
                      <a:lnTo>
                        <a:pt x="252" y="243"/>
                      </a:lnTo>
                      <a:lnTo>
                        <a:pt x="253" y="219"/>
                      </a:lnTo>
                      <a:lnTo>
                        <a:pt x="255" y="200"/>
                      </a:lnTo>
                      <a:lnTo>
                        <a:pt x="277" y="168"/>
                      </a:lnTo>
                      <a:lnTo>
                        <a:pt x="297" y="144"/>
                      </a:lnTo>
                      <a:lnTo>
                        <a:pt x="309" y="135"/>
                      </a:lnTo>
                      <a:lnTo>
                        <a:pt x="325" y="122"/>
                      </a:lnTo>
                      <a:lnTo>
                        <a:pt x="323" y="103"/>
                      </a:lnTo>
                      <a:lnTo>
                        <a:pt x="311" y="89"/>
                      </a:lnTo>
                      <a:lnTo>
                        <a:pt x="302" y="94"/>
                      </a:lnTo>
                      <a:lnTo>
                        <a:pt x="301" y="114"/>
                      </a:lnTo>
                      <a:lnTo>
                        <a:pt x="285" y="133"/>
                      </a:lnTo>
                      <a:lnTo>
                        <a:pt x="269" y="137"/>
                      </a:lnTo>
                      <a:lnTo>
                        <a:pt x="246" y="133"/>
                      </a:lnTo>
                      <a:lnTo>
                        <a:pt x="224" y="127"/>
                      </a:lnTo>
                      <a:lnTo>
                        <a:pt x="240" y="90"/>
                      </a:lnTo>
                      <a:lnTo>
                        <a:pt x="236" y="80"/>
                      </a:lnTo>
                      <a:lnTo>
                        <a:pt x="214" y="71"/>
                      </a:lnTo>
                      <a:lnTo>
                        <a:pt x="187" y="53"/>
                      </a:lnTo>
                      <a:lnTo>
                        <a:pt x="170" y="49"/>
                      </a:lnTo>
                      <a:lnTo>
                        <a:pt x="128" y="11"/>
                      </a:lnTo>
                      <a:lnTo>
                        <a:pt x="124" y="6"/>
                      </a:lnTo>
                      <a:lnTo>
                        <a:pt x="101" y="4"/>
                      </a:lnTo>
                      <a:lnTo>
                        <a:pt x="94" y="24"/>
                      </a:lnTo>
                      <a:lnTo>
                        <a:pt x="81" y="6"/>
                      </a:lnTo>
                      <a:lnTo>
                        <a:pt x="81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1" name="Armenia" descr="{&quot;Key&quot;:&quot;armenia&quot;,&quot;Name&quot;:&quot;Armen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9A15ADC-E286-40B2-B6F0-444F48BECC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2662" y="2925763"/>
                  <a:ext cx="104775" cy="93663"/>
                </a:xfrm>
                <a:custGeom>
                  <a:avLst/>
                  <a:gdLst>
                    <a:gd name="T0" fmla="*/ 66 w 66"/>
                    <a:gd name="T1" fmla="*/ 58 h 59"/>
                    <a:gd name="T2" fmla="*/ 62 w 66"/>
                    <a:gd name="T3" fmla="*/ 42 h 59"/>
                    <a:gd name="T4" fmla="*/ 53 w 66"/>
                    <a:gd name="T5" fmla="*/ 37 h 59"/>
                    <a:gd name="T6" fmla="*/ 44 w 66"/>
                    <a:gd name="T7" fmla="*/ 32 h 59"/>
                    <a:gd name="T8" fmla="*/ 47 w 66"/>
                    <a:gd name="T9" fmla="*/ 24 h 59"/>
                    <a:gd name="T10" fmla="*/ 36 w 66"/>
                    <a:gd name="T11" fmla="*/ 16 h 59"/>
                    <a:gd name="T12" fmla="*/ 39 w 66"/>
                    <a:gd name="T13" fmla="*/ 10 h 59"/>
                    <a:gd name="T14" fmla="*/ 31 w 66"/>
                    <a:gd name="T15" fmla="*/ 6 h 59"/>
                    <a:gd name="T16" fmla="*/ 25 w 66"/>
                    <a:gd name="T17" fmla="*/ 0 h 59"/>
                    <a:gd name="T18" fmla="*/ 0 w 66"/>
                    <a:gd name="T19" fmla="*/ 4 h 59"/>
                    <a:gd name="T20" fmla="*/ 5 w 66"/>
                    <a:gd name="T21" fmla="*/ 11 h 59"/>
                    <a:gd name="T22" fmla="*/ 5 w 66"/>
                    <a:gd name="T23" fmla="*/ 23 h 59"/>
                    <a:gd name="T24" fmla="*/ 20 w 66"/>
                    <a:gd name="T25" fmla="*/ 29 h 59"/>
                    <a:gd name="T26" fmla="*/ 29 w 66"/>
                    <a:gd name="T27" fmla="*/ 35 h 59"/>
                    <a:gd name="T28" fmla="*/ 33 w 66"/>
                    <a:gd name="T29" fmla="*/ 35 h 59"/>
                    <a:gd name="T30" fmla="*/ 40 w 66"/>
                    <a:gd name="T31" fmla="*/ 41 h 59"/>
                    <a:gd name="T32" fmla="*/ 48 w 66"/>
                    <a:gd name="T33" fmla="*/ 41 h 59"/>
                    <a:gd name="T34" fmla="*/ 49 w 66"/>
                    <a:gd name="T35" fmla="*/ 45 h 59"/>
                    <a:gd name="T36" fmla="*/ 60 w 66"/>
                    <a:gd name="T37" fmla="*/ 59 h 59"/>
                    <a:gd name="T38" fmla="*/ 66 w 66"/>
                    <a:gd name="T39" fmla="*/ 58 h 59"/>
                    <a:gd name="T40" fmla="*/ 66 w 66"/>
                    <a:gd name="T41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6" h="59">
                      <a:moveTo>
                        <a:pt x="66" y="58"/>
                      </a:moveTo>
                      <a:lnTo>
                        <a:pt x="62" y="42"/>
                      </a:lnTo>
                      <a:lnTo>
                        <a:pt x="53" y="37"/>
                      </a:lnTo>
                      <a:lnTo>
                        <a:pt x="44" y="32"/>
                      </a:lnTo>
                      <a:lnTo>
                        <a:pt x="47" y="24"/>
                      </a:lnTo>
                      <a:lnTo>
                        <a:pt x="36" y="16"/>
                      </a:lnTo>
                      <a:lnTo>
                        <a:pt x="39" y="10"/>
                      </a:lnTo>
                      <a:lnTo>
                        <a:pt x="31" y="6"/>
                      </a:lnTo>
                      <a:lnTo>
                        <a:pt x="25" y="0"/>
                      </a:lnTo>
                      <a:lnTo>
                        <a:pt x="0" y="4"/>
                      </a:lnTo>
                      <a:lnTo>
                        <a:pt x="5" y="11"/>
                      </a:lnTo>
                      <a:lnTo>
                        <a:pt x="5" y="23"/>
                      </a:lnTo>
                      <a:lnTo>
                        <a:pt x="20" y="29"/>
                      </a:lnTo>
                      <a:lnTo>
                        <a:pt x="29" y="35"/>
                      </a:lnTo>
                      <a:lnTo>
                        <a:pt x="33" y="35"/>
                      </a:lnTo>
                      <a:lnTo>
                        <a:pt x="40" y="41"/>
                      </a:lnTo>
                      <a:lnTo>
                        <a:pt x="48" y="41"/>
                      </a:lnTo>
                      <a:lnTo>
                        <a:pt x="49" y="45"/>
                      </a:lnTo>
                      <a:lnTo>
                        <a:pt x="60" y="59"/>
                      </a:lnTo>
                      <a:lnTo>
                        <a:pt x="66" y="58"/>
                      </a:lnTo>
                      <a:lnTo>
                        <a:pt x="66" y="5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2" name="Australia" descr="{&quot;Key&quot;:&quot;australia&quot;,&quot;Name&quot;:&quot;Austral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9A24D4C-9F67-43F9-89B3-3407B1CF900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25012" y="4884738"/>
                  <a:ext cx="1328737" cy="1243013"/>
                </a:xfrm>
                <a:custGeom>
                  <a:avLst/>
                  <a:gdLst>
                    <a:gd name="T0" fmla="*/ 498 w 837"/>
                    <a:gd name="T1" fmla="*/ 746 h 783"/>
                    <a:gd name="T2" fmla="*/ 503 w 837"/>
                    <a:gd name="T3" fmla="*/ 783 h 783"/>
                    <a:gd name="T4" fmla="*/ 556 w 837"/>
                    <a:gd name="T5" fmla="*/ 747 h 783"/>
                    <a:gd name="T6" fmla="*/ 531 w 837"/>
                    <a:gd name="T7" fmla="*/ 726 h 783"/>
                    <a:gd name="T8" fmla="*/ 707 w 837"/>
                    <a:gd name="T9" fmla="*/ 66 h 783"/>
                    <a:gd name="T10" fmla="*/ 697 w 837"/>
                    <a:gd name="T11" fmla="*/ 26 h 783"/>
                    <a:gd name="T12" fmla="*/ 683 w 837"/>
                    <a:gd name="T13" fmla="*/ 16 h 783"/>
                    <a:gd name="T14" fmla="*/ 669 w 837"/>
                    <a:gd name="T15" fmla="*/ 54 h 783"/>
                    <a:gd name="T16" fmla="*/ 661 w 837"/>
                    <a:gd name="T17" fmla="*/ 105 h 783"/>
                    <a:gd name="T18" fmla="*/ 634 w 837"/>
                    <a:gd name="T19" fmla="*/ 160 h 783"/>
                    <a:gd name="T20" fmla="*/ 589 w 837"/>
                    <a:gd name="T21" fmla="*/ 146 h 783"/>
                    <a:gd name="T22" fmla="*/ 547 w 837"/>
                    <a:gd name="T23" fmla="*/ 116 h 783"/>
                    <a:gd name="T24" fmla="*/ 549 w 837"/>
                    <a:gd name="T25" fmla="*/ 73 h 783"/>
                    <a:gd name="T26" fmla="*/ 573 w 837"/>
                    <a:gd name="T27" fmla="*/ 40 h 783"/>
                    <a:gd name="T28" fmla="*/ 538 w 837"/>
                    <a:gd name="T29" fmla="*/ 38 h 783"/>
                    <a:gd name="T30" fmla="*/ 493 w 837"/>
                    <a:gd name="T31" fmla="*/ 17 h 783"/>
                    <a:gd name="T32" fmla="*/ 482 w 837"/>
                    <a:gd name="T33" fmla="*/ 35 h 783"/>
                    <a:gd name="T34" fmla="*/ 429 w 837"/>
                    <a:gd name="T35" fmla="*/ 58 h 783"/>
                    <a:gd name="T36" fmla="*/ 411 w 837"/>
                    <a:gd name="T37" fmla="*/ 103 h 783"/>
                    <a:gd name="T38" fmla="*/ 362 w 837"/>
                    <a:gd name="T39" fmla="*/ 75 h 783"/>
                    <a:gd name="T40" fmla="*/ 332 w 837"/>
                    <a:gd name="T41" fmla="*/ 85 h 783"/>
                    <a:gd name="T42" fmla="*/ 300 w 837"/>
                    <a:gd name="T43" fmla="*/ 117 h 783"/>
                    <a:gd name="T44" fmla="*/ 283 w 837"/>
                    <a:gd name="T45" fmla="*/ 153 h 783"/>
                    <a:gd name="T46" fmla="*/ 248 w 837"/>
                    <a:gd name="T47" fmla="*/ 170 h 783"/>
                    <a:gd name="T48" fmla="*/ 210 w 837"/>
                    <a:gd name="T49" fmla="*/ 215 h 783"/>
                    <a:gd name="T50" fmla="*/ 166 w 837"/>
                    <a:gd name="T51" fmla="*/ 228 h 783"/>
                    <a:gd name="T52" fmla="*/ 121 w 837"/>
                    <a:gd name="T53" fmla="*/ 239 h 783"/>
                    <a:gd name="T54" fmla="*/ 62 w 837"/>
                    <a:gd name="T55" fmla="*/ 282 h 783"/>
                    <a:gd name="T56" fmla="*/ 47 w 837"/>
                    <a:gd name="T57" fmla="*/ 307 h 783"/>
                    <a:gd name="T58" fmla="*/ 39 w 837"/>
                    <a:gd name="T59" fmla="*/ 341 h 783"/>
                    <a:gd name="T60" fmla="*/ 31 w 837"/>
                    <a:gd name="T61" fmla="*/ 356 h 783"/>
                    <a:gd name="T62" fmla="*/ 33 w 837"/>
                    <a:gd name="T63" fmla="*/ 396 h 783"/>
                    <a:gd name="T64" fmla="*/ 39 w 837"/>
                    <a:gd name="T65" fmla="*/ 447 h 783"/>
                    <a:gd name="T66" fmla="*/ 33 w 837"/>
                    <a:gd name="T67" fmla="*/ 512 h 783"/>
                    <a:gd name="T68" fmla="*/ 6 w 837"/>
                    <a:gd name="T69" fmla="*/ 546 h 783"/>
                    <a:gd name="T70" fmla="*/ 38 w 837"/>
                    <a:gd name="T71" fmla="*/ 579 h 783"/>
                    <a:gd name="T72" fmla="*/ 82 w 837"/>
                    <a:gd name="T73" fmla="*/ 567 h 783"/>
                    <a:gd name="T74" fmla="*/ 144 w 837"/>
                    <a:gd name="T75" fmla="*/ 555 h 783"/>
                    <a:gd name="T76" fmla="*/ 194 w 837"/>
                    <a:gd name="T77" fmla="*/ 530 h 783"/>
                    <a:gd name="T78" fmla="*/ 284 w 837"/>
                    <a:gd name="T79" fmla="*/ 506 h 783"/>
                    <a:gd name="T80" fmla="*/ 379 w 837"/>
                    <a:gd name="T81" fmla="*/ 507 h 783"/>
                    <a:gd name="T82" fmla="*/ 405 w 837"/>
                    <a:gd name="T83" fmla="*/ 553 h 783"/>
                    <a:gd name="T84" fmla="*/ 441 w 837"/>
                    <a:gd name="T85" fmla="*/ 549 h 783"/>
                    <a:gd name="T86" fmla="*/ 438 w 837"/>
                    <a:gd name="T87" fmla="*/ 572 h 783"/>
                    <a:gd name="T88" fmla="*/ 456 w 837"/>
                    <a:gd name="T89" fmla="*/ 582 h 783"/>
                    <a:gd name="T90" fmla="*/ 464 w 837"/>
                    <a:gd name="T91" fmla="*/ 618 h 783"/>
                    <a:gd name="T92" fmla="*/ 489 w 837"/>
                    <a:gd name="T93" fmla="*/ 660 h 783"/>
                    <a:gd name="T94" fmla="*/ 551 w 837"/>
                    <a:gd name="T95" fmla="*/ 648 h 783"/>
                    <a:gd name="T96" fmla="*/ 579 w 837"/>
                    <a:gd name="T97" fmla="*/ 666 h 783"/>
                    <a:gd name="T98" fmla="*/ 655 w 837"/>
                    <a:gd name="T99" fmla="*/ 637 h 783"/>
                    <a:gd name="T100" fmla="*/ 697 w 837"/>
                    <a:gd name="T101" fmla="*/ 583 h 783"/>
                    <a:gd name="T102" fmla="*/ 762 w 837"/>
                    <a:gd name="T103" fmla="*/ 520 h 783"/>
                    <a:gd name="T104" fmla="*/ 813 w 837"/>
                    <a:gd name="T105" fmla="*/ 447 h 783"/>
                    <a:gd name="T106" fmla="*/ 833 w 837"/>
                    <a:gd name="T107" fmla="*/ 380 h 783"/>
                    <a:gd name="T108" fmla="*/ 820 w 837"/>
                    <a:gd name="T109" fmla="*/ 319 h 783"/>
                    <a:gd name="T110" fmla="*/ 799 w 837"/>
                    <a:gd name="T111" fmla="*/ 273 h 783"/>
                    <a:gd name="T112" fmla="*/ 784 w 837"/>
                    <a:gd name="T113" fmla="*/ 232 h 783"/>
                    <a:gd name="T114" fmla="*/ 737 w 837"/>
                    <a:gd name="T115" fmla="*/ 181 h 783"/>
                    <a:gd name="T116" fmla="*/ 735 w 837"/>
                    <a:gd name="T117" fmla="*/ 134 h 783"/>
                    <a:gd name="T118" fmla="*/ 725 w 837"/>
                    <a:gd name="T119" fmla="*/ 83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37" h="783">
                      <a:moveTo>
                        <a:pt x="518" y="717"/>
                      </a:moveTo>
                      <a:lnTo>
                        <a:pt x="507" y="716"/>
                      </a:lnTo>
                      <a:lnTo>
                        <a:pt x="500" y="727"/>
                      </a:lnTo>
                      <a:lnTo>
                        <a:pt x="498" y="746"/>
                      </a:lnTo>
                      <a:lnTo>
                        <a:pt x="489" y="761"/>
                      </a:lnTo>
                      <a:lnTo>
                        <a:pt x="488" y="781"/>
                      </a:lnTo>
                      <a:lnTo>
                        <a:pt x="499" y="782"/>
                      </a:lnTo>
                      <a:lnTo>
                        <a:pt x="503" y="783"/>
                      </a:lnTo>
                      <a:lnTo>
                        <a:pt x="527" y="767"/>
                      </a:lnTo>
                      <a:lnTo>
                        <a:pt x="529" y="773"/>
                      </a:lnTo>
                      <a:lnTo>
                        <a:pt x="544" y="755"/>
                      </a:lnTo>
                      <a:lnTo>
                        <a:pt x="556" y="747"/>
                      </a:lnTo>
                      <a:lnTo>
                        <a:pt x="573" y="719"/>
                      </a:lnTo>
                      <a:lnTo>
                        <a:pt x="562" y="717"/>
                      </a:lnTo>
                      <a:lnTo>
                        <a:pt x="545" y="722"/>
                      </a:lnTo>
                      <a:lnTo>
                        <a:pt x="531" y="726"/>
                      </a:lnTo>
                      <a:lnTo>
                        <a:pt x="518" y="717"/>
                      </a:lnTo>
                      <a:lnTo>
                        <a:pt x="518" y="717"/>
                      </a:lnTo>
                      <a:close/>
                      <a:moveTo>
                        <a:pt x="705" y="74"/>
                      </a:moveTo>
                      <a:lnTo>
                        <a:pt x="707" y="66"/>
                      </a:lnTo>
                      <a:lnTo>
                        <a:pt x="708" y="52"/>
                      </a:lnTo>
                      <a:lnTo>
                        <a:pt x="701" y="40"/>
                      </a:lnTo>
                      <a:lnTo>
                        <a:pt x="702" y="30"/>
                      </a:lnTo>
                      <a:lnTo>
                        <a:pt x="697" y="26"/>
                      </a:lnTo>
                      <a:lnTo>
                        <a:pt x="698" y="12"/>
                      </a:lnTo>
                      <a:lnTo>
                        <a:pt x="693" y="0"/>
                      </a:lnTo>
                      <a:lnTo>
                        <a:pt x="685" y="10"/>
                      </a:lnTo>
                      <a:lnTo>
                        <a:pt x="683" y="16"/>
                      </a:lnTo>
                      <a:lnTo>
                        <a:pt x="677" y="29"/>
                      </a:lnTo>
                      <a:lnTo>
                        <a:pt x="671" y="41"/>
                      </a:lnTo>
                      <a:lnTo>
                        <a:pt x="672" y="50"/>
                      </a:lnTo>
                      <a:lnTo>
                        <a:pt x="669" y="54"/>
                      </a:lnTo>
                      <a:lnTo>
                        <a:pt x="663" y="72"/>
                      </a:lnTo>
                      <a:lnTo>
                        <a:pt x="663" y="86"/>
                      </a:lnTo>
                      <a:lnTo>
                        <a:pt x="660" y="93"/>
                      </a:lnTo>
                      <a:lnTo>
                        <a:pt x="661" y="105"/>
                      </a:lnTo>
                      <a:lnTo>
                        <a:pt x="652" y="124"/>
                      </a:lnTo>
                      <a:lnTo>
                        <a:pt x="647" y="137"/>
                      </a:lnTo>
                      <a:lnTo>
                        <a:pt x="641" y="147"/>
                      </a:lnTo>
                      <a:lnTo>
                        <a:pt x="634" y="160"/>
                      </a:lnTo>
                      <a:lnTo>
                        <a:pt x="619" y="167"/>
                      </a:lnTo>
                      <a:lnTo>
                        <a:pt x="601" y="160"/>
                      </a:lnTo>
                      <a:lnTo>
                        <a:pt x="599" y="153"/>
                      </a:lnTo>
                      <a:lnTo>
                        <a:pt x="589" y="146"/>
                      </a:lnTo>
                      <a:lnTo>
                        <a:pt x="584" y="146"/>
                      </a:lnTo>
                      <a:lnTo>
                        <a:pt x="572" y="132"/>
                      </a:lnTo>
                      <a:lnTo>
                        <a:pt x="562" y="124"/>
                      </a:lnTo>
                      <a:lnTo>
                        <a:pt x="547" y="116"/>
                      </a:lnTo>
                      <a:lnTo>
                        <a:pt x="532" y="103"/>
                      </a:lnTo>
                      <a:lnTo>
                        <a:pt x="532" y="96"/>
                      </a:lnTo>
                      <a:lnTo>
                        <a:pt x="542" y="85"/>
                      </a:lnTo>
                      <a:lnTo>
                        <a:pt x="549" y="73"/>
                      </a:lnTo>
                      <a:lnTo>
                        <a:pt x="548" y="64"/>
                      </a:lnTo>
                      <a:lnTo>
                        <a:pt x="556" y="63"/>
                      </a:lnTo>
                      <a:lnTo>
                        <a:pt x="565" y="54"/>
                      </a:lnTo>
                      <a:lnTo>
                        <a:pt x="573" y="40"/>
                      </a:lnTo>
                      <a:lnTo>
                        <a:pt x="564" y="28"/>
                      </a:lnTo>
                      <a:lnTo>
                        <a:pt x="559" y="33"/>
                      </a:lnTo>
                      <a:lnTo>
                        <a:pt x="551" y="31"/>
                      </a:lnTo>
                      <a:lnTo>
                        <a:pt x="538" y="38"/>
                      </a:lnTo>
                      <a:lnTo>
                        <a:pt x="526" y="30"/>
                      </a:lnTo>
                      <a:lnTo>
                        <a:pt x="519" y="33"/>
                      </a:lnTo>
                      <a:lnTo>
                        <a:pt x="503" y="27"/>
                      </a:lnTo>
                      <a:lnTo>
                        <a:pt x="493" y="17"/>
                      </a:lnTo>
                      <a:lnTo>
                        <a:pt x="480" y="12"/>
                      </a:lnTo>
                      <a:lnTo>
                        <a:pt x="468" y="15"/>
                      </a:lnTo>
                      <a:lnTo>
                        <a:pt x="483" y="23"/>
                      </a:lnTo>
                      <a:lnTo>
                        <a:pt x="482" y="35"/>
                      </a:lnTo>
                      <a:lnTo>
                        <a:pt x="463" y="40"/>
                      </a:lnTo>
                      <a:lnTo>
                        <a:pt x="453" y="37"/>
                      </a:lnTo>
                      <a:lnTo>
                        <a:pt x="440" y="45"/>
                      </a:lnTo>
                      <a:lnTo>
                        <a:pt x="429" y="58"/>
                      </a:lnTo>
                      <a:lnTo>
                        <a:pt x="432" y="64"/>
                      </a:lnTo>
                      <a:lnTo>
                        <a:pt x="421" y="70"/>
                      </a:lnTo>
                      <a:lnTo>
                        <a:pt x="408" y="90"/>
                      </a:lnTo>
                      <a:lnTo>
                        <a:pt x="411" y="103"/>
                      </a:lnTo>
                      <a:lnTo>
                        <a:pt x="398" y="100"/>
                      </a:lnTo>
                      <a:lnTo>
                        <a:pt x="385" y="100"/>
                      </a:lnTo>
                      <a:lnTo>
                        <a:pt x="376" y="86"/>
                      </a:lnTo>
                      <a:lnTo>
                        <a:pt x="362" y="75"/>
                      </a:lnTo>
                      <a:lnTo>
                        <a:pt x="351" y="79"/>
                      </a:lnTo>
                      <a:lnTo>
                        <a:pt x="342" y="82"/>
                      </a:lnTo>
                      <a:lnTo>
                        <a:pt x="340" y="88"/>
                      </a:lnTo>
                      <a:lnTo>
                        <a:pt x="332" y="85"/>
                      </a:lnTo>
                      <a:lnTo>
                        <a:pt x="331" y="92"/>
                      </a:lnTo>
                      <a:lnTo>
                        <a:pt x="320" y="96"/>
                      </a:lnTo>
                      <a:lnTo>
                        <a:pt x="313" y="105"/>
                      </a:lnTo>
                      <a:lnTo>
                        <a:pt x="300" y="117"/>
                      </a:lnTo>
                      <a:lnTo>
                        <a:pt x="294" y="135"/>
                      </a:lnTo>
                      <a:lnTo>
                        <a:pt x="286" y="130"/>
                      </a:lnTo>
                      <a:lnTo>
                        <a:pt x="278" y="141"/>
                      </a:lnTo>
                      <a:lnTo>
                        <a:pt x="283" y="153"/>
                      </a:lnTo>
                      <a:lnTo>
                        <a:pt x="274" y="157"/>
                      </a:lnTo>
                      <a:lnTo>
                        <a:pt x="268" y="137"/>
                      </a:lnTo>
                      <a:lnTo>
                        <a:pt x="250" y="157"/>
                      </a:lnTo>
                      <a:lnTo>
                        <a:pt x="248" y="170"/>
                      </a:lnTo>
                      <a:lnTo>
                        <a:pt x="245" y="180"/>
                      </a:lnTo>
                      <a:lnTo>
                        <a:pt x="231" y="192"/>
                      </a:lnTo>
                      <a:lnTo>
                        <a:pt x="223" y="204"/>
                      </a:lnTo>
                      <a:lnTo>
                        <a:pt x="210" y="215"/>
                      </a:lnTo>
                      <a:lnTo>
                        <a:pt x="187" y="222"/>
                      </a:lnTo>
                      <a:lnTo>
                        <a:pt x="176" y="221"/>
                      </a:lnTo>
                      <a:lnTo>
                        <a:pt x="170" y="223"/>
                      </a:lnTo>
                      <a:lnTo>
                        <a:pt x="166" y="228"/>
                      </a:lnTo>
                      <a:lnTo>
                        <a:pt x="153" y="231"/>
                      </a:lnTo>
                      <a:lnTo>
                        <a:pt x="136" y="240"/>
                      </a:lnTo>
                      <a:lnTo>
                        <a:pt x="130" y="237"/>
                      </a:lnTo>
                      <a:lnTo>
                        <a:pt x="121" y="239"/>
                      </a:lnTo>
                      <a:lnTo>
                        <a:pt x="103" y="248"/>
                      </a:lnTo>
                      <a:lnTo>
                        <a:pt x="92" y="258"/>
                      </a:lnTo>
                      <a:lnTo>
                        <a:pt x="73" y="265"/>
                      </a:lnTo>
                      <a:lnTo>
                        <a:pt x="62" y="282"/>
                      </a:lnTo>
                      <a:lnTo>
                        <a:pt x="64" y="264"/>
                      </a:lnTo>
                      <a:lnTo>
                        <a:pt x="52" y="281"/>
                      </a:lnTo>
                      <a:lnTo>
                        <a:pt x="52" y="295"/>
                      </a:lnTo>
                      <a:lnTo>
                        <a:pt x="47" y="307"/>
                      </a:lnTo>
                      <a:lnTo>
                        <a:pt x="41" y="312"/>
                      </a:lnTo>
                      <a:lnTo>
                        <a:pt x="36" y="326"/>
                      </a:lnTo>
                      <a:lnTo>
                        <a:pt x="39" y="334"/>
                      </a:lnTo>
                      <a:lnTo>
                        <a:pt x="39" y="341"/>
                      </a:lnTo>
                      <a:lnTo>
                        <a:pt x="46" y="360"/>
                      </a:lnTo>
                      <a:lnTo>
                        <a:pt x="43" y="372"/>
                      </a:lnTo>
                      <a:lnTo>
                        <a:pt x="39" y="363"/>
                      </a:lnTo>
                      <a:lnTo>
                        <a:pt x="31" y="356"/>
                      </a:lnTo>
                      <a:lnTo>
                        <a:pt x="32" y="378"/>
                      </a:lnTo>
                      <a:lnTo>
                        <a:pt x="26" y="367"/>
                      </a:lnTo>
                      <a:lnTo>
                        <a:pt x="26" y="378"/>
                      </a:lnTo>
                      <a:lnTo>
                        <a:pt x="33" y="396"/>
                      </a:lnTo>
                      <a:lnTo>
                        <a:pt x="31" y="415"/>
                      </a:lnTo>
                      <a:lnTo>
                        <a:pt x="38" y="424"/>
                      </a:lnTo>
                      <a:lnTo>
                        <a:pt x="36" y="432"/>
                      </a:lnTo>
                      <a:lnTo>
                        <a:pt x="39" y="447"/>
                      </a:lnTo>
                      <a:lnTo>
                        <a:pt x="34" y="461"/>
                      </a:lnTo>
                      <a:lnTo>
                        <a:pt x="33" y="474"/>
                      </a:lnTo>
                      <a:lnTo>
                        <a:pt x="36" y="498"/>
                      </a:lnTo>
                      <a:lnTo>
                        <a:pt x="33" y="512"/>
                      </a:lnTo>
                      <a:lnTo>
                        <a:pt x="25" y="529"/>
                      </a:lnTo>
                      <a:lnTo>
                        <a:pt x="23" y="537"/>
                      </a:lnTo>
                      <a:lnTo>
                        <a:pt x="17" y="543"/>
                      </a:lnTo>
                      <a:lnTo>
                        <a:pt x="6" y="546"/>
                      </a:lnTo>
                      <a:lnTo>
                        <a:pt x="0" y="560"/>
                      </a:lnTo>
                      <a:lnTo>
                        <a:pt x="10" y="564"/>
                      </a:lnTo>
                      <a:lnTo>
                        <a:pt x="25" y="579"/>
                      </a:lnTo>
                      <a:lnTo>
                        <a:pt x="38" y="579"/>
                      </a:lnTo>
                      <a:lnTo>
                        <a:pt x="53" y="580"/>
                      </a:lnTo>
                      <a:lnTo>
                        <a:pt x="65" y="573"/>
                      </a:lnTo>
                      <a:lnTo>
                        <a:pt x="77" y="566"/>
                      </a:lnTo>
                      <a:lnTo>
                        <a:pt x="82" y="567"/>
                      </a:lnTo>
                      <a:lnTo>
                        <a:pt x="99" y="554"/>
                      </a:lnTo>
                      <a:lnTo>
                        <a:pt x="113" y="553"/>
                      </a:lnTo>
                      <a:lnTo>
                        <a:pt x="129" y="550"/>
                      </a:lnTo>
                      <a:lnTo>
                        <a:pt x="144" y="555"/>
                      </a:lnTo>
                      <a:lnTo>
                        <a:pt x="158" y="553"/>
                      </a:lnTo>
                      <a:lnTo>
                        <a:pt x="175" y="552"/>
                      </a:lnTo>
                      <a:lnTo>
                        <a:pt x="186" y="542"/>
                      </a:lnTo>
                      <a:lnTo>
                        <a:pt x="194" y="530"/>
                      </a:lnTo>
                      <a:lnTo>
                        <a:pt x="214" y="524"/>
                      </a:lnTo>
                      <a:lnTo>
                        <a:pt x="240" y="512"/>
                      </a:lnTo>
                      <a:lnTo>
                        <a:pt x="259" y="514"/>
                      </a:lnTo>
                      <a:lnTo>
                        <a:pt x="284" y="506"/>
                      </a:lnTo>
                      <a:lnTo>
                        <a:pt x="314" y="497"/>
                      </a:lnTo>
                      <a:lnTo>
                        <a:pt x="350" y="495"/>
                      </a:lnTo>
                      <a:lnTo>
                        <a:pt x="365" y="506"/>
                      </a:lnTo>
                      <a:lnTo>
                        <a:pt x="379" y="507"/>
                      </a:lnTo>
                      <a:lnTo>
                        <a:pt x="399" y="521"/>
                      </a:lnTo>
                      <a:lnTo>
                        <a:pt x="392" y="527"/>
                      </a:lnTo>
                      <a:lnTo>
                        <a:pt x="400" y="536"/>
                      </a:lnTo>
                      <a:lnTo>
                        <a:pt x="405" y="553"/>
                      </a:lnTo>
                      <a:lnTo>
                        <a:pt x="398" y="566"/>
                      </a:lnTo>
                      <a:lnTo>
                        <a:pt x="409" y="575"/>
                      </a:lnTo>
                      <a:lnTo>
                        <a:pt x="425" y="557"/>
                      </a:lnTo>
                      <a:lnTo>
                        <a:pt x="441" y="549"/>
                      </a:lnTo>
                      <a:lnTo>
                        <a:pt x="466" y="529"/>
                      </a:lnTo>
                      <a:lnTo>
                        <a:pt x="461" y="546"/>
                      </a:lnTo>
                      <a:lnTo>
                        <a:pt x="447" y="558"/>
                      </a:lnTo>
                      <a:lnTo>
                        <a:pt x="438" y="572"/>
                      </a:lnTo>
                      <a:lnTo>
                        <a:pt x="422" y="585"/>
                      </a:lnTo>
                      <a:lnTo>
                        <a:pt x="441" y="580"/>
                      </a:lnTo>
                      <a:lnTo>
                        <a:pt x="459" y="564"/>
                      </a:lnTo>
                      <a:lnTo>
                        <a:pt x="456" y="582"/>
                      </a:lnTo>
                      <a:lnTo>
                        <a:pt x="444" y="593"/>
                      </a:lnTo>
                      <a:lnTo>
                        <a:pt x="461" y="596"/>
                      </a:lnTo>
                      <a:lnTo>
                        <a:pt x="466" y="606"/>
                      </a:lnTo>
                      <a:lnTo>
                        <a:pt x="464" y="618"/>
                      </a:lnTo>
                      <a:lnTo>
                        <a:pt x="459" y="637"/>
                      </a:lnTo>
                      <a:lnTo>
                        <a:pt x="464" y="652"/>
                      </a:lnTo>
                      <a:lnTo>
                        <a:pt x="479" y="659"/>
                      </a:lnTo>
                      <a:lnTo>
                        <a:pt x="489" y="660"/>
                      </a:lnTo>
                      <a:lnTo>
                        <a:pt x="499" y="664"/>
                      </a:lnTo>
                      <a:lnTo>
                        <a:pt x="512" y="671"/>
                      </a:lnTo>
                      <a:lnTo>
                        <a:pt x="538" y="653"/>
                      </a:lnTo>
                      <a:lnTo>
                        <a:pt x="551" y="648"/>
                      </a:lnTo>
                      <a:lnTo>
                        <a:pt x="542" y="661"/>
                      </a:lnTo>
                      <a:lnTo>
                        <a:pt x="551" y="665"/>
                      </a:lnTo>
                      <a:lnTo>
                        <a:pt x="561" y="676"/>
                      </a:lnTo>
                      <a:lnTo>
                        <a:pt x="579" y="666"/>
                      </a:lnTo>
                      <a:lnTo>
                        <a:pt x="593" y="657"/>
                      </a:lnTo>
                      <a:lnTo>
                        <a:pt x="616" y="646"/>
                      </a:lnTo>
                      <a:lnTo>
                        <a:pt x="639" y="646"/>
                      </a:lnTo>
                      <a:lnTo>
                        <a:pt x="655" y="637"/>
                      </a:lnTo>
                      <a:lnTo>
                        <a:pt x="658" y="630"/>
                      </a:lnTo>
                      <a:lnTo>
                        <a:pt x="669" y="613"/>
                      </a:lnTo>
                      <a:lnTo>
                        <a:pt x="684" y="595"/>
                      </a:lnTo>
                      <a:lnTo>
                        <a:pt x="697" y="583"/>
                      </a:lnTo>
                      <a:lnTo>
                        <a:pt x="714" y="562"/>
                      </a:lnTo>
                      <a:lnTo>
                        <a:pt x="726" y="550"/>
                      </a:lnTo>
                      <a:lnTo>
                        <a:pt x="742" y="532"/>
                      </a:lnTo>
                      <a:lnTo>
                        <a:pt x="762" y="520"/>
                      </a:lnTo>
                      <a:lnTo>
                        <a:pt x="781" y="499"/>
                      </a:lnTo>
                      <a:lnTo>
                        <a:pt x="793" y="482"/>
                      </a:lnTo>
                      <a:lnTo>
                        <a:pt x="798" y="468"/>
                      </a:lnTo>
                      <a:lnTo>
                        <a:pt x="813" y="447"/>
                      </a:lnTo>
                      <a:lnTo>
                        <a:pt x="820" y="436"/>
                      </a:lnTo>
                      <a:lnTo>
                        <a:pt x="829" y="415"/>
                      </a:lnTo>
                      <a:lnTo>
                        <a:pt x="827" y="394"/>
                      </a:lnTo>
                      <a:lnTo>
                        <a:pt x="833" y="380"/>
                      </a:lnTo>
                      <a:lnTo>
                        <a:pt x="837" y="366"/>
                      </a:lnTo>
                      <a:lnTo>
                        <a:pt x="837" y="348"/>
                      </a:lnTo>
                      <a:lnTo>
                        <a:pt x="827" y="328"/>
                      </a:lnTo>
                      <a:lnTo>
                        <a:pt x="820" y="319"/>
                      </a:lnTo>
                      <a:lnTo>
                        <a:pt x="809" y="305"/>
                      </a:lnTo>
                      <a:lnTo>
                        <a:pt x="812" y="279"/>
                      </a:lnTo>
                      <a:lnTo>
                        <a:pt x="806" y="283"/>
                      </a:lnTo>
                      <a:lnTo>
                        <a:pt x="799" y="273"/>
                      </a:lnTo>
                      <a:lnTo>
                        <a:pt x="790" y="278"/>
                      </a:lnTo>
                      <a:lnTo>
                        <a:pt x="788" y="252"/>
                      </a:lnTo>
                      <a:lnTo>
                        <a:pt x="780" y="237"/>
                      </a:lnTo>
                      <a:lnTo>
                        <a:pt x="784" y="232"/>
                      </a:lnTo>
                      <a:lnTo>
                        <a:pt x="772" y="221"/>
                      </a:lnTo>
                      <a:lnTo>
                        <a:pt x="760" y="209"/>
                      </a:lnTo>
                      <a:lnTo>
                        <a:pt x="741" y="197"/>
                      </a:lnTo>
                      <a:lnTo>
                        <a:pt x="737" y="181"/>
                      </a:lnTo>
                      <a:lnTo>
                        <a:pt x="742" y="169"/>
                      </a:lnTo>
                      <a:lnTo>
                        <a:pt x="741" y="149"/>
                      </a:lnTo>
                      <a:lnTo>
                        <a:pt x="736" y="146"/>
                      </a:lnTo>
                      <a:lnTo>
                        <a:pt x="735" y="134"/>
                      </a:lnTo>
                      <a:lnTo>
                        <a:pt x="734" y="113"/>
                      </a:lnTo>
                      <a:lnTo>
                        <a:pt x="738" y="103"/>
                      </a:lnTo>
                      <a:lnTo>
                        <a:pt x="729" y="94"/>
                      </a:lnTo>
                      <a:lnTo>
                        <a:pt x="725" y="83"/>
                      </a:lnTo>
                      <a:lnTo>
                        <a:pt x="710" y="93"/>
                      </a:lnTo>
                      <a:lnTo>
                        <a:pt x="705" y="74"/>
                      </a:lnTo>
                      <a:lnTo>
                        <a:pt x="705" y="7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3" name="Austria" descr="{&quot;Key&quot;:&quot;austria&quot;,&quot;Name&quot;:&quot;Austria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9A46D9C-3A81-4041-9854-13908A8BD4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640013"/>
                  <a:ext cx="217487" cy="95250"/>
                </a:xfrm>
                <a:custGeom>
                  <a:avLst/>
                  <a:gdLst>
                    <a:gd name="T0" fmla="*/ 136 w 137"/>
                    <a:gd name="T1" fmla="*/ 10 h 60"/>
                    <a:gd name="T2" fmla="*/ 128 w 137"/>
                    <a:gd name="T3" fmla="*/ 5 h 60"/>
                    <a:gd name="T4" fmla="*/ 119 w 137"/>
                    <a:gd name="T5" fmla="*/ 6 h 60"/>
                    <a:gd name="T6" fmla="*/ 104 w 137"/>
                    <a:gd name="T7" fmla="*/ 0 h 60"/>
                    <a:gd name="T8" fmla="*/ 98 w 137"/>
                    <a:gd name="T9" fmla="*/ 2 h 60"/>
                    <a:gd name="T10" fmla="*/ 88 w 137"/>
                    <a:gd name="T11" fmla="*/ 11 h 60"/>
                    <a:gd name="T12" fmla="*/ 74 w 137"/>
                    <a:gd name="T13" fmla="*/ 4 h 60"/>
                    <a:gd name="T14" fmla="*/ 68 w 137"/>
                    <a:gd name="T15" fmla="*/ 14 h 60"/>
                    <a:gd name="T16" fmla="*/ 62 w 137"/>
                    <a:gd name="T17" fmla="*/ 18 h 60"/>
                    <a:gd name="T18" fmla="*/ 65 w 137"/>
                    <a:gd name="T19" fmla="*/ 32 h 60"/>
                    <a:gd name="T20" fmla="*/ 64 w 137"/>
                    <a:gd name="T21" fmla="*/ 36 h 60"/>
                    <a:gd name="T22" fmla="*/ 58 w 137"/>
                    <a:gd name="T23" fmla="*/ 32 h 60"/>
                    <a:gd name="T24" fmla="*/ 49 w 137"/>
                    <a:gd name="T25" fmla="*/ 31 h 60"/>
                    <a:gd name="T26" fmla="*/ 36 w 137"/>
                    <a:gd name="T27" fmla="*/ 35 h 60"/>
                    <a:gd name="T28" fmla="*/ 20 w 137"/>
                    <a:gd name="T29" fmla="*/ 34 h 60"/>
                    <a:gd name="T30" fmla="*/ 18 w 137"/>
                    <a:gd name="T31" fmla="*/ 40 h 60"/>
                    <a:gd name="T32" fmla="*/ 7 w 137"/>
                    <a:gd name="T33" fmla="*/ 33 h 60"/>
                    <a:gd name="T34" fmla="*/ 2 w 137"/>
                    <a:gd name="T35" fmla="*/ 34 h 60"/>
                    <a:gd name="T36" fmla="*/ 3 w 137"/>
                    <a:gd name="T37" fmla="*/ 39 h 60"/>
                    <a:gd name="T38" fmla="*/ 0 w 137"/>
                    <a:gd name="T39" fmla="*/ 45 h 60"/>
                    <a:gd name="T40" fmla="*/ 8 w 137"/>
                    <a:gd name="T41" fmla="*/ 49 h 60"/>
                    <a:gd name="T42" fmla="*/ 19 w 137"/>
                    <a:gd name="T43" fmla="*/ 49 h 60"/>
                    <a:gd name="T44" fmla="*/ 30 w 137"/>
                    <a:gd name="T45" fmla="*/ 53 h 60"/>
                    <a:gd name="T46" fmla="*/ 32 w 137"/>
                    <a:gd name="T47" fmla="*/ 48 h 60"/>
                    <a:gd name="T48" fmla="*/ 49 w 137"/>
                    <a:gd name="T49" fmla="*/ 45 h 60"/>
                    <a:gd name="T50" fmla="*/ 55 w 137"/>
                    <a:gd name="T51" fmla="*/ 53 h 60"/>
                    <a:gd name="T52" fmla="*/ 81 w 137"/>
                    <a:gd name="T53" fmla="*/ 59 h 60"/>
                    <a:gd name="T54" fmla="*/ 97 w 137"/>
                    <a:gd name="T55" fmla="*/ 60 h 60"/>
                    <a:gd name="T56" fmla="*/ 106 w 137"/>
                    <a:gd name="T57" fmla="*/ 55 h 60"/>
                    <a:gd name="T58" fmla="*/ 122 w 137"/>
                    <a:gd name="T59" fmla="*/ 55 h 60"/>
                    <a:gd name="T60" fmla="*/ 126 w 137"/>
                    <a:gd name="T61" fmla="*/ 50 h 60"/>
                    <a:gd name="T62" fmla="*/ 131 w 137"/>
                    <a:gd name="T63" fmla="*/ 35 h 60"/>
                    <a:gd name="T64" fmla="*/ 126 w 137"/>
                    <a:gd name="T65" fmla="*/ 31 h 60"/>
                    <a:gd name="T66" fmla="*/ 137 w 137"/>
                    <a:gd name="T67" fmla="*/ 31 h 60"/>
                    <a:gd name="T68" fmla="*/ 137 w 137"/>
                    <a:gd name="T69" fmla="*/ 21 h 60"/>
                    <a:gd name="T70" fmla="*/ 135 w 137"/>
                    <a:gd name="T71" fmla="*/ 13 h 60"/>
                    <a:gd name="T72" fmla="*/ 136 w 137"/>
                    <a:gd name="T73" fmla="*/ 10 h 60"/>
                    <a:gd name="T74" fmla="*/ 136 w 137"/>
                    <a:gd name="T75" fmla="*/ 1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7" h="60">
                      <a:moveTo>
                        <a:pt x="136" y="10"/>
                      </a:moveTo>
                      <a:lnTo>
                        <a:pt x="128" y="5"/>
                      </a:lnTo>
                      <a:lnTo>
                        <a:pt x="119" y="6"/>
                      </a:lnTo>
                      <a:lnTo>
                        <a:pt x="104" y="0"/>
                      </a:lnTo>
                      <a:lnTo>
                        <a:pt x="98" y="2"/>
                      </a:lnTo>
                      <a:lnTo>
                        <a:pt x="88" y="11"/>
                      </a:lnTo>
                      <a:lnTo>
                        <a:pt x="74" y="4"/>
                      </a:lnTo>
                      <a:lnTo>
                        <a:pt x="68" y="14"/>
                      </a:lnTo>
                      <a:lnTo>
                        <a:pt x="62" y="18"/>
                      </a:lnTo>
                      <a:lnTo>
                        <a:pt x="65" y="32"/>
                      </a:lnTo>
                      <a:lnTo>
                        <a:pt x="64" y="36"/>
                      </a:lnTo>
                      <a:lnTo>
                        <a:pt x="58" y="32"/>
                      </a:lnTo>
                      <a:lnTo>
                        <a:pt x="49" y="31"/>
                      </a:lnTo>
                      <a:lnTo>
                        <a:pt x="36" y="35"/>
                      </a:lnTo>
                      <a:lnTo>
                        <a:pt x="20" y="34"/>
                      </a:lnTo>
                      <a:lnTo>
                        <a:pt x="18" y="40"/>
                      </a:lnTo>
                      <a:lnTo>
                        <a:pt x="7" y="33"/>
                      </a:lnTo>
                      <a:lnTo>
                        <a:pt x="2" y="34"/>
                      </a:lnTo>
                      <a:lnTo>
                        <a:pt x="3" y="39"/>
                      </a:lnTo>
                      <a:lnTo>
                        <a:pt x="0" y="45"/>
                      </a:lnTo>
                      <a:lnTo>
                        <a:pt x="8" y="49"/>
                      </a:lnTo>
                      <a:lnTo>
                        <a:pt x="19" y="49"/>
                      </a:lnTo>
                      <a:lnTo>
                        <a:pt x="30" y="53"/>
                      </a:lnTo>
                      <a:lnTo>
                        <a:pt x="32" y="48"/>
                      </a:lnTo>
                      <a:lnTo>
                        <a:pt x="49" y="45"/>
                      </a:lnTo>
                      <a:lnTo>
                        <a:pt x="55" y="53"/>
                      </a:lnTo>
                      <a:lnTo>
                        <a:pt x="81" y="59"/>
                      </a:lnTo>
                      <a:lnTo>
                        <a:pt x="97" y="60"/>
                      </a:lnTo>
                      <a:lnTo>
                        <a:pt x="106" y="55"/>
                      </a:lnTo>
                      <a:lnTo>
                        <a:pt x="122" y="55"/>
                      </a:lnTo>
                      <a:lnTo>
                        <a:pt x="126" y="50"/>
                      </a:lnTo>
                      <a:lnTo>
                        <a:pt x="131" y="35"/>
                      </a:lnTo>
                      <a:lnTo>
                        <a:pt x="126" y="31"/>
                      </a:lnTo>
                      <a:lnTo>
                        <a:pt x="137" y="31"/>
                      </a:lnTo>
                      <a:lnTo>
                        <a:pt x="137" y="21"/>
                      </a:lnTo>
                      <a:lnTo>
                        <a:pt x="135" y="13"/>
                      </a:lnTo>
                      <a:lnTo>
                        <a:pt x="136" y="10"/>
                      </a:lnTo>
                      <a:lnTo>
                        <a:pt x="136" y="1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4" name="Azerbaijan" descr="{&quot;Key&quot;:&quot;azerbaijan&quot;,&quot;Name&quot;:&quot;Azerbaij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934E2534-4DCC-4E00-A5FF-42524F6881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372350" y="2901951"/>
                  <a:ext cx="174625" cy="134938"/>
                </a:xfrm>
                <a:custGeom>
                  <a:avLst/>
                  <a:gdLst>
                    <a:gd name="T0" fmla="*/ 8 w 110"/>
                    <a:gd name="T1" fmla="*/ 50 h 85"/>
                    <a:gd name="T2" fmla="*/ 4 w 110"/>
                    <a:gd name="T3" fmla="*/ 50 h 85"/>
                    <a:gd name="T4" fmla="*/ 8 w 110"/>
                    <a:gd name="T5" fmla="*/ 60 h 85"/>
                    <a:gd name="T6" fmla="*/ 21 w 110"/>
                    <a:gd name="T7" fmla="*/ 71 h 85"/>
                    <a:gd name="T8" fmla="*/ 35 w 110"/>
                    <a:gd name="T9" fmla="*/ 74 h 85"/>
                    <a:gd name="T10" fmla="*/ 24 w 110"/>
                    <a:gd name="T11" fmla="*/ 60 h 85"/>
                    <a:gd name="T12" fmla="*/ 23 w 110"/>
                    <a:gd name="T13" fmla="*/ 56 h 85"/>
                    <a:gd name="T14" fmla="*/ 15 w 110"/>
                    <a:gd name="T15" fmla="*/ 56 h 85"/>
                    <a:gd name="T16" fmla="*/ 8 w 110"/>
                    <a:gd name="T17" fmla="*/ 50 h 85"/>
                    <a:gd name="T18" fmla="*/ 8 w 110"/>
                    <a:gd name="T19" fmla="*/ 50 h 85"/>
                    <a:gd name="T20" fmla="*/ 47 w 110"/>
                    <a:gd name="T21" fmla="*/ 15 h 85"/>
                    <a:gd name="T22" fmla="*/ 31 w 110"/>
                    <a:gd name="T23" fmla="*/ 1 h 85"/>
                    <a:gd name="T24" fmla="*/ 25 w 110"/>
                    <a:gd name="T25" fmla="*/ 0 h 85"/>
                    <a:gd name="T26" fmla="*/ 21 w 110"/>
                    <a:gd name="T27" fmla="*/ 4 h 85"/>
                    <a:gd name="T28" fmla="*/ 33 w 110"/>
                    <a:gd name="T29" fmla="*/ 17 h 85"/>
                    <a:gd name="T30" fmla="*/ 31 w 110"/>
                    <a:gd name="T31" fmla="*/ 19 h 85"/>
                    <a:gd name="T32" fmla="*/ 21 w 110"/>
                    <a:gd name="T33" fmla="*/ 18 h 85"/>
                    <a:gd name="T34" fmla="*/ 5 w 110"/>
                    <a:gd name="T35" fmla="*/ 11 h 85"/>
                    <a:gd name="T36" fmla="*/ 0 w 110"/>
                    <a:gd name="T37" fmla="*/ 15 h 85"/>
                    <a:gd name="T38" fmla="*/ 6 w 110"/>
                    <a:gd name="T39" fmla="*/ 21 h 85"/>
                    <a:gd name="T40" fmla="*/ 14 w 110"/>
                    <a:gd name="T41" fmla="*/ 25 h 85"/>
                    <a:gd name="T42" fmla="*/ 11 w 110"/>
                    <a:gd name="T43" fmla="*/ 31 h 85"/>
                    <a:gd name="T44" fmla="*/ 22 w 110"/>
                    <a:gd name="T45" fmla="*/ 39 h 85"/>
                    <a:gd name="T46" fmla="*/ 19 w 110"/>
                    <a:gd name="T47" fmla="*/ 47 h 85"/>
                    <a:gd name="T48" fmla="*/ 28 w 110"/>
                    <a:gd name="T49" fmla="*/ 52 h 85"/>
                    <a:gd name="T50" fmla="*/ 37 w 110"/>
                    <a:gd name="T51" fmla="*/ 57 h 85"/>
                    <a:gd name="T52" fmla="*/ 41 w 110"/>
                    <a:gd name="T53" fmla="*/ 73 h 85"/>
                    <a:gd name="T54" fmla="*/ 61 w 110"/>
                    <a:gd name="T55" fmla="*/ 56 h 85"/>
                    <a:gd name="T56" fmla="*/ 68 w 110"/>
                    <a:gd name="T57" fmla="*/ 54 h 85"/>
                    <a:gd name="T58" fmla="*/ 75 w 110"/>
                    <a:gd name="T59" fmla="*/ 61 h 85"/>
                    <a:gd name="T60" fmla="*/ 71 w 110"/>
                    <a:gd name="T61" fmla="*/ 73 h 85"/>
                    <a:gd name="T62" fmla="*/ 85 w 110"/>
                    <a:gd name="T63" fmla="*/ 85 h 85"/>
                    <a:gd name="T64" fmla="*/ 90 w 110"/>
                    <a:gd name="T65" fmla="*/ 84 h 85"/>
                    <a:gd name="T66" fmla="*/ 87 w 110"/>
                    <a:gd name="T67" fmla="*/ 72 h 85"/>
                    <a:gd name="T68" fmla="*/ 93 w 110"/>
                    <a:gd name="T69" fmla="*/ 66 h 85"/>
                    <a:gd name="T70" fmla="*/ 94 w 110"/>
                    <a:gd name="T71" fmla="*/ 58 h 85"/>
                    <a:gd name="T72" fmla="*/ 94 w 110"/>
                    <a:gd name="T73" fmla="*/ 39 h 85"/>
                    <a:gd name="T74" fmla="*/ 110 w 110"/>
                    <a:gd name="T75" fmla="*/ 37 h 85"/>
                    <a:gd name="T76" fmla="*/ 103 w 110"/>
                    <a:gd name="T77" fmla="*/ 32 h 85"/>
                    <a:gd name="T78" fmla="*/ 93 w 110"/>
                    <a:gd name="T79" fmla="*/ 31 h 85"/>
                    <a:gd name="T80" fmla="*/ 80 w 110"/>
                    <a:gd name="T81" fmla="*/ 14 h 85"/>
                    <a:gd name="T82" fmla="*/ 67 w 110"/>
                    <a:gd name="T83" fmla="*/ 2 h 85"/>
                    <a:gd name="T84" fmla="*/ 67 w 110"/>
                    <a:gd name="T85" fmla="*/ 2 h 85"/>
                    <a:gd name="T86" fmla="*/ 58 w 110"/>
                    <a:gd name="T87" fmla="*/ 11 h 85"/>
                    <a:gd name="T88" fmla="*/ 56 w 110"/>
                    <a:gd name="T89" fmla="*/ 17 h 85"/>
                    <a:gd name="T90" fmla="*/ 47 w 110"/>
                    <a:gd name="T91" fmla="*/ 15 h 85"/>
                    <a:gd name="T92" fmla="*/ 47 w 110"/>
                    <a:gd name="T93" fmla="*/ 1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0" h="85">
                      <a:moveTo>
                        <a:pt x="8" y="50"/>
                      </a:moveTo>
                      <a:lnTo>
                        <a:pt x="4" y="50"/>
                      </a:lnTo>
                      <a:lnTo>
                        <a:pt x="8" y="60"/>
                      </a:lnTo>
                      <a:lnTo>
                        <a:pt x="21" y="71"/>
                      </a:lnTo>
                      <a:lnTo>
                        <a:pt x="35" y="74"/>
                      </a:lnTo>
                      <a:lnTo>
                        <a:pt x="24" y="60"/>
                      </a:lnTo>
                      <a:lnTo>
                        <a:pt x="23" y="56"/>
                      </a:lnTo>
                      <a:lnTo>
                        <a:pt x="15" y="56"/>
                      </a:lnTo>
                      <a:lnTo>
                        <a:pt x="8" y="50"/>
                      </a:lnTo>
                      <a:lnTo>
                        <a:pt x="8" y="50"/>
                      </a:lnTo>
                      <a:close/>
                      <a:moveTo>
                        <a:pt x="47" y="15"/>
                      </a:moveTo>
                      <a:lnTo>
                        <a:pt x="31" y="1"/>
                      </a:lnTo>
                      <a:lnTo>
                        <a:pt x="25" y="0"/>
                      </a:lnTo>
                      <a:lnTo>
                        <a:pt x="21" y="4"/>
                      </a:lnTo>
                      <a:lnTo>
                        <a:pt x="33" y="17"/>
                      </a:lnTo>
                      <a:lnTo>
                        <a:pt x="31" y="19"/>
                      </a:lnTo>
                      <a:lnTo>
                        <a:pt x="21" y="18"/>
                      </a:lnTo>
                      <a:lnTo>
                        <a:pt x="5" y="11"/>
                      </a:lnTo>
                      <a:lnTo>
                        <a:pt x="0" y="15"/>
                      </a:lnTo>
                      <a:lnTo>
                        <a:pt x="6" y="21"/>
                      </a:lnTo>
                      <a:lnTo>
                        <a:pt x="14" y="25"/>
                      </a:lnTo>
                      <a:lnTo>
                        <a:pt x="11" y="31"/>
                      </a:lnTo>
                      <a:lnTo>
                        <a:pt x="22" y="39"/>
                      </a:lnTo>
                      <a:lnTo>
                        <a:pt x="19" y="47"/>
                      </a:lnTo>
                      <a:lnTo>
                        <a:pt x="28" y="52"/>
                      </a:lnTo>
                      <a:lnTo>
                        <a:pt x="37" y="57"/>
                      </a:lnTo>
                      <a:lnTo>
                        <a:pt x="41" y="73"/>
                      </a:lnTo>
                      <a:lnTo>
                        <a:pt x="61" y="56"/>
                      </a:lnTo>
                      <a:lnTo>
                        <a:pt x="68" y="54"/>
                      </a:lnTo>
                      <a:lnTo>
                        <a:pt x="75" y="61"/>
                      </a:lnTo>
                      <a:lnTo>
                        <a:pt x="71" y="73"/>
                      </a:lnTo>
                      <a:lnTo>
                        <a:pt x="85" y="85"/>
                      </a:lnTo>
                      <a:lnTo>
                        <a:pt x="90" y="84"/>
                      </a:lnTo>
                      <a:lnTo>
                        <a:pt x="87" y="72"/>
                      </a:lnTo>
                      <a:lnTo>
                        <a:pt x="93" y="66"/>
                      </a:lnTo>
                      <a:lnTo>
                        <a:pt x="94" y="58"/>
                      </a:lnTo>
                      <a:lnTo>
                        <a:pt x="94" y="39"/>
                      </a:lnTo>
                      <a:lnTo>
                        <a:pt x="110" y="37"/>
                      </a:lnTo>
                      <a:lnTo>
                        <a:pt x="103" y="32"/>
                      </a:lnTo>
                      <a:lnTo>
                        <a:pt x="93" y="31"/>
                      </a:lnTo>
                      <a:lnTo>
                        <a:pt x="80" y="14"/>
                      </a:lnTo>
                      <a:lnTo>
                        <a:pt x="67" y="2"/>
                      </a:lnTo>
                      <a:lnTo>
                        <a:pt x="67" y="2"/>
                      </a:lnTo>
                      <a:lnTo>
                        <a:pt x="58" y="11"/>
                      </a:lnTo>
                      <a:lnTo>
                        <a:pt x="56" y="17"/>
                      </a:lnTo>
                      <a:lnTo>
                        <a:pt x="47" y="15"/>
                      </a:lnTo>
                      <a:lnTo>
                        <a:pt x="47" y="1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5" name="Burundi" descr="{&quot;Key&quot;:&quot;burundi&quot;,&quot;Name&quot;:&quot;Burund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AA7260B-AC66-48F5-B031-0744397BB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70413"/>
                  <a:ext cx="58737" cy="80963"/>
                </a:xfrm>
                <a:custGeom>
                  <a:avLst/>
                  <a:gdLst>
                    <a:gd name="T0" fmla="*/ 32 w 37"/>
                    <a:gd name="T1" fmla="*/ 12 h 51"/>
                    <a:gd name="T2" fmla="*/ 31 w 37"/>
                    <a:gd name="T3" fmla="*/ 2 h 51"/>
                    <a:gd name="T4" fmla="*/ 31 w 37"/>
                    <a:gd name="T5" fmla="*/ 2 h 51"/>
                    <a:gd name="T6" fmla="*/ 20 w 37"/>
                    <a:gd name="T7" fmla="*/ 0 h 51"/>
                    <a:gd name="T8" fmla="*/ 13 w 37"/>
                    <a:gd name="T9" fmla="*/ 14 h 51"/>
                    <a:gd name="T10" fmla="*/ 0 w 37"/>
                    <a:gd name="T11" fmla="*/ 13 h 51"/>
                    <a:gd name="T12" fmla="*/ 5 w 37"/>
                    <a:gd name="T13" fmla="*/ 23 h 51"/>
                    <a:gd name="T14" fmla="*/ 6 w 37"/>
                    <a:gd name="T15" fmla="*/ 27 h 51"/>
                    <a:gd name="T16" fmla="*/ 13 w 37"/>
                    <a:gd name="T17" fmla="*/ 50 h 51"/>
                    <a:gd name="T18" fmla="*/ 12 w 37"/>
                    <a:gd name="T19" fmla="*/ 51 h 51"/>
                    <a:gd name="T20" fmla="*/ 15 w 37"/>
                    <a:gd name="T21" fmla="*/ 51 h 51"/>
                    <a:gd name="T22" fmla="*/ 23 w 37"/>
                    <a:gd name="T23" fmla="*/ 42 h 51"/>
                    <a:gd name="T24" fmla="*/ 31 w 37"/>
                    <a:gd name="T25" fmla="*/ 30 h 51"/>
                    <a:gd name="T26" fmla="*/ 37 w 37"/>
                    <a:gd name="T27" fmla="*/ 25 h 51"/>
                    <a:gd name="T28" fmla="*/ 37 w 37"/>
                    <a:gd name="T29" fmla="*/ 17 h 51"/>
                    <a:gd name="T30" fmla="*/ 32 w 37"/>
                    <a:gd name="T31" fmla="*/ 12 h 51"/>
                    <a:gd name="T32" fmla="*/ 32 w 37"/>
                    <a:gd name="T33" fmla="*/ 1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51">
                      <a:moveTo>
                        <a:pt x="32" y="12"/>
                      </a:moveTo>
                      <a:lnTo>
                        <a:pt x="31" y="2"/>
                      </a:lnTo>
                      <a:lnTo>
                        <a:pt x="31" y="2"/>
                      </a:lnTo>
                      <a:lnTo>
                        <a:pt x="20" y="0"/>
                      </a:lnTo>
                      <a:lnTo>
                        <a:pt x="13" y="14"/>
                      </a:lnTo>
                      <a:lnTo>
                        <a:pt x="0" y="13"/>
                      </a:lnTo>
                      <a:lnTo>
                        <a:pt x="5" y="23"/>
                      </a:lnTo>
                      <a:lnTo>
                        <a:pt x="6" y="27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5" y="51"/>
                      </a:lnTo>
                      <a:lnTo>
                        <a:pt x="23" y="42"/>
                      </a:lnTo>
                      <a:lnTo>
                        <a:pt x="31" y="30"/>
                      </a:lnTo>
                      <a:lnTo>
                        <a:pt x="37" y="25"/>
                      </a:lnTo>
                      <a:lnTo>
                        <a:pt x="37" y="17"/>
                      </a:lnTo>
                      <a:lnTo>
                        <a:pt x="32" y="12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6" name="Belgium" descr="{&quot;Key&quot;:&quot;belgium&quot;,&quot;Name&quot;:&quot;Belgium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7F735B2-0445-402C-B679-8A58306463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3775" y="2551113"/>
                  <a:ext cx="104775" cy="71438"/>
                </a:xfrm>
                <a:custGeom>
                  <a:avLst/>
                  <a:gdLst>
                    <a:gd name="T0" fmla="*/ 44 w 66"/>
                    <a:gd name="T1" fmla="*/ 0 h 45"/>
                    <a:gd name="T2" fmla="*/ 27 w 66"/>
                    <a:gd name="T3" fmla="*/ 4 h 45"/>
                    <a:gd name="T4" fmla="*/ 14 w 66"/>
                    <a:gd name="T5" fmla="*/ 3 h 45"/>
                    <a:gd name="T6" fmla="*/ 14 w 66"/>
                    <a:gd name="T7" fmla="*/ 3 h 45"/>
                    <a:gd name="T8" fmla="*/ 0 w 66"/>
                    <a:gd name="T9" fmla="*/ 7 h 45"/>
                    <a:gd name="T10" fmla="*/ 2 w 66"/>
                    <a:gd name="T11" fmla="*/ 16 h 45"/>
                    <a:gd name="T12" fmla="*/ 10 w 66"/>
                    <a:gd name="T13" fmla="*/ 16 h 45"/>
                    <a:gd name="T14" fmla="*/ 20 w 66"/>
                    <a:gd name="T15" fmla="*/ 25 h 45"/>
                    <a:gd name="T16" fmla="*/ 32 w 66"/>
                    <a:gd name="T17" fmla="*/ 35 h 45"/>
                    <a:gd name="T18" fmla="*/ 41 w 66"/>
                    <a:gd name="T19" fmla="*/ 34 h 45"/>
                    <a:gd name="T20" fmla="*/ 58 w 66"/>
                    <a:gd name="T21" fmla="*/ 45 h 45"/>
                    <a:gd name="T22" fmla="*/ 60 w 66"/>
                    <a:gd name="T23" fmla="*/ 32 h 45"/>
                    <a:gd name="T24" fmla="*/ 65 w 66"/>
                    <a:gd name="T25" fmla="*/ 31 h 45"/>
                    <a:gd name="T26" fmla="*/ 66 w 66"/>
                    <a:gd name="T27" fmla="*/ 15 h 45"/>
                    <a:gd name="T28" fmla="*/ 55 w 66"/>
                    <a:gd name="T29" fmla="*/ 10 h 45"/>
                    <a:gd name="T30" fmla="*/ 44 w 66"/>
                    <a:gd name="T31" fmla="*/ 0 h 45"/>
                    <a:gd name="T32" fmla="*/ 44 w 66"/>
                    <a:gd name="T3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45">
                      <a:moveTo>
                        <a:pt x="44" y="0"/>
                      </a:moveTo>
                      <a:lnTo>
                        <a:pt x="27" y="4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0" y="7"/>
                      </a:lnTo>
                      <a:lnTo>
                        <a:pt x="2" y="16"/>
                      </a:lnTo>
                      <a:lnTo>
                        <a:pt x="10" y="16"/>
                      </a:lnTo>
                      <a:lnTo>
                        <a:pt x="20" y="25"/>
                      </a:lnTo>
                      <a:lnTo>
                        <a:pt x="32" y="35"/>
                      </a:lnTo>
                      <a:lnTo>
                        <a:pt x="41" y="34"/>
                      </a:lnTo>
                      <a:lnTo>
                        <a:pt x="58" y="45"/>
                      </a:lnTo>
                      <a:lnTo>
                        <a:pt x="60" y="32"/>
                      </a:lnTo>
                      <a:lnTo>
                        <a:pt x="65" y="31"/>
                      </a:lnTo>
                      <a:lnTo>
                        <a:pt x="66" y="15"/>
                      </a:lnTo>
                      <a:lnTo>
                        <a:pt x="55" y="1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Benin" descr="{&quot;Key&quot;:&quot;benin&quot;,&quot;Name&quot;:&quot;Beni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6F38AF8-0FEB-46E4-91D1-5ACAC05D2E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6150" y="4021138"/>
                  <a:ext cx="101600" cy="230188"/>
                </a:xfrm>
                <a:custGeom>
                  <a:avLst/>
                  <a:gdLst>
                    <a:gd name="T0" fmla="*/ 60 w 64"/>
                    <a:gd name="T1" fmla="*/ 14 h 145"/>
                    <a:gd name="T2" fmla="*/ 43 w 64"/>
                    <a:gd name="T3" fmla="*/ 0 h 145"/>
                    <a:gd name="T4" fmla="*/ 36 w 64"/>
                    <a:gd name="T5" fmla="*/ 0 h 145"/>
                    <a:gd name="T6" fmla="*/ 29 w 64"/>
                    <a:gd name="T7" fmla="*/ 7 h 145"/>
                    <a:gd name="T8" fmla="*/ 25 w 64"/>
                    <a:gd name="T9" fmla="*/ 14 h 145"/>
                    <a:gd name="T10" fmla="*/ 14 w 64"/>
                    <a:gd name="T11" fmla="*/ 17 h 145"/>
                    <a:gd name="T12" fmla="*/ 10 w 64"/>
                    <a:gd name="T13" fmla="*/ 27 h 145"/>
                    <a:gd name="T14" fmla="*/ 3 w 64"/>
                    <a:gd name="T15" fmla="*/ 30 h 145"/>
                    <a:gd name="T16" fmla="*/ 0 w 64"/>
                    <a:gd name="T17" fmla="*/ 42 h 145"/>
                    <a:gd name="T18" fmla="*/ 7 w 64"/>
                    <a:gd name="T19" fmla="*/ 49 h 145"/>
                    <a:gd name="T20" fmla="*/ 14 w 64"/>
                    <a:gd name="T21" fmla="*/ 58 h 145"/>
                    <a:gd name="T22" fmla="*/ 15 w 64"/>
                    <a:gd name="T23" fmla="*/ 69 h 145"/>
                    <a:gd name="T24" fmla="*/ 19 w 64"/>
                    <a:gd name="T25" fmla="*/ 74 h 145"/>
                    <a:gd name="T26" fmla="*/ 18 w 64"/>
                    <a:gd name="T27" fmla="*/ 129 h 145"/>
                    <a:gd name="T28" fmla="*/ 24 w 64"/>
                    <a:gd name="T29" fmla="*/ 145 h 145"/>
                    <a:gd name="T30" fmla="*/ 40 w 64"/>
                    <a:gd name="T31" fmla="*/ 142 h 145"/>
                    <a:gd name="T32" fmla="*/ 41 w 64"/>
                    <a:gd name="T33" fmla="*/ 104 h 145"/>
                    <a:gd name="T34" fmla="*/ 41 w 64"/>
                    <a:gd name="T35" fmla="*/ 89 h 145"/>
                    <a:gd name="T36" fmla="*/ 45 w 64"/>
                    <a:gd name="T37" fmla="*/ 74 h 145"/>
                    <a:gd name="T38" fmla="*/ 52 w 64"/>
                    <a:gd name="T39" fmla="*/ 66 h 145"/>
                    <a:gd name="T40" fmla="*/ 62 w 64"/>
                    <a:gd name="T41" fmla="*/ 51 h 145"/>
                    <a:gd name="T42" fmla="*/ 59 w 64"/>
                    <a:gd name="T43" fmla="*/ 46 h 145"/>
                    <a:gd name="T44" fmla="*/ 64 w 64"/>
                    <a:gd name="T45" fmla="*/ 36 h 145"/>
                    <a:gd name="T46" fmla="*/ 59 w 64"/>
                    <a:gd name="T47" fmla="*/ 21 h 145"/>
                    <a:gd name="T48" fmla="*/ 60 w 64"/>
                    <a:gd name="T49" fmla="*/ 14 h 145"/>
                    <a:gd name="T50" fmla="*/ 60 w 64"/>
                    <a:gd name="T51" fmla="*/ 1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64" h="145">
                      <a:moveTo>
                        <a:pt x="60" y="14"/>
                      </a:move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7"/>
                      </a:lnTo>
                      <a:lnTo>
                        <a:pt x="25" y="14"/>
                      </a:lnTo>
                      <a:lnTo>
                        <a:pt x="14" y="17"/>
                      </a:lnTo>
                      <a:lnTo>
                        <a:pt x="10" y="27"/>
                      </a:lnTo>
                      <a:lnTo>
                        <a:pt x="3" y="30"/>
                      </a:lnTo>
                      <a:lnTo>
                        <a:pt x="0" y="42"/>
                      </a:lnTo>
                      <a:lnTo>
                        <a:pt x="7" y="49"/>
                      </a:lnTo>
                      <a:lnTo>
                        <a:pt x="14" y="58"/>
                      </a:lnTo>
                      <a:lnTo>
                        <a:pt x="15" y="69"/>
                      </a:lnTo>
                      <a:lnTo>
                        <a:pt x="19" y="74"/>
                      </a:lnTo>
                      <a:lnTo>
                        <a:pt x="18" y="129"/>
                      </a:lnTo>
                      <a:lnTo>
                        <a:pt x="24" y="145"/>
                      </a:lnTo>
                      <a:lnTo>
                        <a:pt x="40" y="142"/>
                      </a:lnTo>
                      <a:lnTo>
                        <a:pt x="41" y="104"/>
                      </a:lnTo>
                      <a:lnTo>
                        <a:pt x="41" y="89"/>
                      </a:lnTo>
                      <a:lnTo>
                        <a:pt x="45" y="74"/>
                      </a:lnTo>
                      <a:lnTo>
                        <a:pt x="52" y="66"/>
                      </a:lnTo>
                      <a:lnTo>
                        <a:pt x="62" y="51"/>
                      </a:lnTo>
                      <a:lnTo>
                        <a:pt x="59" y="46"/>
                      </a:lnTo>
                      <a:lnTo>
                        <a:pt x="64" y="36"/>
                      </a:lnTo>
                      <a:lnTo>
                        <a:pt x="59" y="21"/>
                      </a:lnTo>
                      <a:lnTo>
                        <a:pt x="60" y="14"/>
                      </a:lnTo>
                      <a:lnTo>
                        <a:pt x="60" y="1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" name="Burkina Faso" descr="{&quot;Key&quot;:&quot;burkina faso&quot;,&quot;Name&quot;:&quot;Burkina Fas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FD68E73-B06E-43D1-8E98-A6F5B9CC32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9775" y="3913188"/>
                  <a:ext cx="252412" cy="207963"/>
                </a:xfrm>
                <a:custGeom>
                  <a:avLst/>
                  <a:gdLst>
                    <a:gd name="T0" fmla="*/ 122 w 159"/>
                    <a:gd name="T1" fmla="*/ 5 h 131"/>
                    <a:gd name="T2" fmla="*/ 109 w 159"/>
                    <a:gd name="T3" fmla="*/ 5 h 131"/>
                    <a:gd name="T4" fmla="*/ 103 w 159"/>
                    <a:gd name="T5" fmla="*/ 0 h 131"/>
                    <a:gd name="T6" fmla="*/ 92 w 159"/>
                    <a:gd name="T7" fmla="*/ 4 h 131"/>
                    <a:gd name="T8" fmla="*/ 72 w 159"/>
                    <a:gd name="T9" fmla="*/ 13 h 131"/>
                    <a:gd name="T10" fmla="*/ 69 w 159"/>
                    <a:gd name="T11" fmla="*/ 20 h 131"/>
                    <a:gd name="T12" fmla="*/ 53 w 159"/>
                    <a:gd name="T13" fmla="*/ 32 h 131"/>
                    <a:gd name="T14" fmla="*/ 50 w 159"/>
                    <a:gd name="T15" fmla="*/ 37 h 131"/>
                    <a:gd name="T16" fmla="*/ 41 w 159"/>
                    <a:gd name="T17" fmla="*/ 42 h 131"/>
                    <a:gd name="T18" fmla="*/ 31 w 159"/>
                    <a:gd name="T19" fmla="*/ 39 h 131"/>
                    <a:gd name="T20" fmla="*/ 25 w 159"/>
                    <a:gd name="T21" fmla="*/ 45 h 131"/>
                    <a:gd name="T22" fmla="*/ 22 w 159"/>
                    <a:gd name="T23" fmla="*/ 61 h 131"/>
                    <a:gd name="T24" fmla="*/ 5 w 159"/>
                    <a:gd name="T25" fmla="*/ 80 h 131"/>
                    <a:gd name="T26" fmla="*/ 6 w 159"/>
                    <a:gd name="T27" fmla="*/ 89 h 131"/>
                    <a:gd name="T28" fmla="*/ 0 w 159"/>
                    <a:gd name="T29" fmla="*/ 99 h 131"/>
                    <a:gd name="T30" fmla="*/ 1 w 159"/>
                    <a:gd name="T31" fmla="*/ 113 h 131"/>
                    <a:gd name="T32" fmla="*/ 11 w 159"/>
                    <a:gd name="T33" fmla="*/ 117 h 131"/>
                    <a:gd name="T34" fmla="*/ 15 w 159"/>
                    <a:gd name="T35" fmla="*/ 126 h 131"/>
                    <a:gd name="T36" fmla="*/ 24 w 159"/>
                    <a:gd name="T37" fmla="*/ 131 h 131"/>
                    <a:gd name="T38" fmla="*/ 31 w 159"/>
                    <a:gd name="T39" fmla="*/ 125 h 131"/>
                    <a:gd name="T40" fmla="*/ 41 w 159"/>
                    <a:gd name="T41" fmla="*/ 124 h 131"/>
                    <a:gd name="T42" fmla="*/ 56 w 159"/>
                    <a:gd name="T43" fmla="*/ 130 h 131"/>
                    <a:gd name="T44" fmla="*/ 52 w 159"/>
                    <a:gd name="T45" fmla="*/ 112 h 131"/>
                    <a:gd name="T46" fmla="*/ 53 w 159"/>
                    <a:gd name="T47" fmla="*/ 99 h 131"/>
                    <a:gd name="T48" fmla="*/ 89 w 159"/>
                    <a:gd name="T49" fmla="*/ 97 h 131"/>
                    <a:gd name="T50" fmla="*/ 99 w 159"/>
                    <a:gd name="T51" fmla="*/ 99 h 131"/>
                    <a:gd name="T52" fmla="*/ 105 w 159"/>
                    <a:gd name="T53" fmla="*/ 95 h 131"/>
                    <a:gd name="T54" fmla="*/ 114 w 159"/>
                    <a:gd name="T55" fmla="*/ 97 h 131"/>
                    <a:gd name="T56" fmla="*/ 133 w 159"/>
                    <a:gd name="T57" fmla="*/ 98 h 131"/>
                    <a:gd name="T58" fmla="*/ 140 w 159"/>
                    <a:gd name="T59" fmla="*/ 95 h 131"/>
                    <a:gd name="T60" fmla="*/ 144 w 159"/>
                    <a:gd name="T61" fmla="*/ 85 h 131"/>
                    <a:gd name="T62" fmla="*/ 155 w 159"/>
                    <a:gd name="T63" fmla="*/ 82 h 131"/>
                    <a:gd name="T64" fmla="*/ 159 w 159"/>
                    <a:gd name="T65" fmla="*/ 75 h 131"/>
                    <a:gd name="T66" fmla="*/ 159 w 159"/>
                    <a:gd name="T67" fmla="*/ 59 h 131"/>
                    <a:gd name="T68" fmla="*/ 136 w 159"/>
                    <a:gd name="T69" fmla="*/ 54 h 131"/>
                    <a:gd name="T70" fmla="*/ 135 w 159"/>
                    <a:gd name="T71" fmla="*/ 42 h 131"/>
                    <a:gd name="T72" fmla="*/ 123 w 159"/>
                    <a:gd name="T73" fmla="*/ 27 h 131"/>
                    <a:gd name="T74" fmla="*/ 120 w 159"/>
                    <a:gd name="T75" fmla="*/ 16 h 131"/>
                    <a:gd name="T76" fmla="*/ 122 w 159"/>
                    <a:gd name="T77" fmla="*/ 5 h 131"/>
                    <a:gd name="T78" fmla="*/ 122 w 159"/>
                    <a:gd name="T79" fmla="*/ 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9" h="131">
                      <a:moveTo>
                        <a:pt x="122" y="5"/>
                      </a:moveTo>
                      <a:lnTo>
                        <a:pt x="109" y="5"/>
                      </a:lnTo>
                      <a:lnTo>
                        <a:pt x="103" y="0"/>
                      </a:lnTo>
                      <a:lnTo>
                        <a:pt x="92" y="4"/>
                      </a:lnTo>
                      <a:lnTo>
                        <a:pt x="72" y="13"/>
                      </a:lnTo>
                      <a:lnTo>
                        <a:pt x="69" y="20"/>
                      </a:lnTo>
                      <a:lnTo>
                        <a:pt x="53" y="32"/>
                      </a:lnTo>
                      <a:lnTo>
                        <a:pt x="50" y="37"/>
                      </a:lnTo>
                      <a:lnTo>
                        <a:pt x="41" y="42"/>
                      </a:lnTo>
                      <a:lnTo>
                        <a:pt x="31" y="39"/>
                      </a:lnTo>
                      <a:lnTo>
                        <a:pt x="25" y="45"/>
                      </a:lnTo>
                      <a:lnTo>
                        <a:pt x="22" y="61"/>
                      </a:lnTo>
                      <a:lnTo>
                        <a:pt x="5" y="80"/>
                      </a:lnTo>
                      <a:lnTo>
                        <a:pt x="6" y="89"/>
                      </a:lnTo>
                      <a:lnTo>
                        <a:pt x="0" y="99"/>
                      </a:lnTo>
                      <a:lnTo>
                        <a:pt x="1" y="113"/>
                      </a:lnTo>
                      <a:lnTo>
                        <a:pt x="11" y="117"/>
                      </a:lnTo>
                      <a:lnTo>
                        <a:pt x="15" y="126"/>
                      </a:lnTo>
                      <a:lnTo>
                        <a:pt x="24" y="131"/>
                      </a:lnTo>
                      <a:lnTo>
                        <a:pt x="31" y="125"/>
                      </a:lnTo>
                      <a:lnTo>
                        <a:pt x="41" y="124"/>
                      </a:lnTo>
                      <a:lnTo>
                        <a:pt x="56" y="130"/>
                      </a:lnTo>
                      <a:lnTo>
                        <a:pt x="52" y="112"/>
                      </a:lnTo>
                      <a:lnTo>
                        <a:pt x="53" y="99"/>
                      </a:lnTo>
                      <a:lnTo>
                        <a:pt x="89" y="97"/>
                      </a:lnTo>
                      <a:lnTo>
                        <a:pt x="99" y="99"/>
                      </a:lnTo>
                      <a:lnTo>
                        <a:pt x="105" y="95"/>
                      </a:lnTo>
                      <a:lnTo>
                        <a:pt x="114" y="97"/>
                      </a:lnTo>
                      <a:lnTo>
                        <a:pt x="133" y="98"/>
                      </a:lnTo>
                      <a:lnTo>
                        <a:pt x="140" y="95"/>
                      </a:lnTo>
                      <a:lnTo>
                        <a:pt x="144" y="85"/>
                      </a:lnTo>
                      <a:lnTo>
                        <a:pt x="155" y="82"/>
                      </a:lnTo>
                      <a:lnTo>
                        <a:pt x="159" y="75"/>
                      </a:lnTo>
                      <a:lnTo>
                        <a:pt x="159" y="59"/>
                      </a:lnTo>
                      <a:lnTo>
                        <a:pt x="136" y="54"/>
                      </a:lnTo>
                      <a:lnTo>
                        <a:pt x="135" y="42"/>
                      </a:lnTo>
                      <a:lnTo>
                        <a:pt x="123" y="27"/>
                      </a:lnTo>
                      <a:lnTo>
                        <a:pt x="120" y="16"/>
                      </a:lnTo>
                      <a:lnTo>
                        <a:pt x="122" y="5"/>
                      </a:lnTo>
                      <a:lnTo>
                        <a:pt x="122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" name="Bulgaria" descr="{&quot;Key&quot;:&quot;bulgaria&quot;,&quot;Name&quot;:&quot;Bulgar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F7CA93F-495A-4DCF-ABFF-CEF26DF676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3850" y="2816226"/>
                  <a:ext cx="185737" cy="109538"/>
                </a:xfrm>
                <a:custGeom>
                  <a:avLst/>
                  <a:gdLst>
                    <a:gd name="T0" fmla="*/ 117 w 117"/>
                    <a:gd name="T1" fmla="*/ 12 h 69"/>
                    <a:gd name="T2" fmla="*/ 106 w 117"/>
                    <a:gd name="T3" fmla="*/ 9 h 69"/>
                    <a:gd name="T4" fmla="*/ 91 w 117"/>
                    <a:gd name="T5" fmla="*/ 2 h 69"/>
                    <a:gd name="T6" fmla="*/ 69 w 117"/>
                    <a:gd name="T7" fmla="*/ 6 h 69"/>
                    <a:gd name="T8" fmla="*/ 61 w 117"/>
                    <a:gd name="T9" fmla="*/ 13 h 69"/>
                    <a:gd name="T10" fmla="*/ 33 w 117"/>
                    <a:gd name="T11" fmla="*/ 11 h 69"/>
                    <a:gd name="T12" fmla="*/ 18 w 117"/>
                    <a:gd name="T13" fmla="*/ 7 h 69"/>
                    <a:gd name="T14" fmla="*/ 11 w 117"/>
                    <a:gd name="T15" fmla="*/ 9 h 69"/>
                    <a:gd name="T16" fmla="*/ 4 w 117"/>
                    <a:gd name="T17" fmla="*/ 0 h 69"/>
                    <a:gd name="T18" fmla="*/ 0 w 117"/>
                    <a:gd name="T19" fmla="*/ 6 h 69"/>
                    <a:gd name="T20" fmla="*/ 3 w 117"/>
                    <a:gd name="T21" fmla="*/ 14 h 69"/>
                    <a:gd name="T22" fmla="*/ 13 w 117"/>
                    <a:gd name="T23" fmla="*/ 23 h 69"/>
                    <a:gd name="T24" fmla="*/ 7 w 117"/>
                    <a:gd name="T25" fmla="*/ 31 h 69"/>
                    <a:gd name="T26" fmla="*/ 4 w 117"/>
                    <a:gd name="T27" fmla="*/ 38 h 69"/>
                    <a:gd name="T28" fmla="*/ 7 w 117"/>
                    <a:gd name="T29" fmla="*/ 41 h 69"/>
                    <a:gd name="T30" fmla="*/ 4 w 117"/>
                    <a:gd name="T31" fmla="*/ 44 h 69"/>
                    <a:gd name="T32" fmla="*/ 14 w 117"/>
                    <a:gd name="T33" fmla="*/ 51 h 69"/>
                    <a:gd name="T34" fmla="*/ 17 w 117"/>
                    <a:gd name="T35" fmla="*/ 67 h 69"/>
                    <a:gd name="T36" fmla="*/ 31 w 117"/>
                    <a:gd name="T37" fmla="*/ 67 h 69"/>
                    <a:gd name="T38" fmla="*/ 46 w 117"/>
                    <a:gd name="T39" fmla="*/ 62 h 69"/>
                    <a:gd name="T40" fmla="*/ 61 w 117"/>
                    <a:gd name="T41" fmla="*/ 69 h 69"/>
                    <a:gd name="T42" fmla="*/ 78 w 117"/>
                    <a:gd name="T43" fmla="*/ 67 h 69"/>
                    <a:gd name="T44" fmla="*/ 77 w 117"/>
                    <a:gd name="T45" fmla="*/ 56 h 69"/>
                    <a:gd name="T46" fmla="*/ 96 w 117"/>
                    <a:gd name="T47" fmla="*/ 48 h 69"/>
                    <a:gd name="T48" fmla="*/ 112 w 117"/>
                    <a:gd name="T49" fmla="*/ 51 h 69"/>
                    <a:gd name="T50" fmla="*/ 104 w 117"/>
                    <a:gd name="T51" fmla="*/ 38 h 69"/>
                    <a:gd name="T52" fmla="*/ 110 w 117"/>
                    <a:gd name="T53" fmla="*/ 21 h 69"/>
                    <a:gd name="T54" fmla="*/ 117 w 117"/>
                    <a:gd name="T55" fmla="*/ 12 h 69"/>
                    <a:gd name="T56" fmla="*/ 117 w 117"/>
                    <a:gd name="T57" fmla="*/ 1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7" h="69">
                      <a:moveTo>
                        <a:pt x="117" y="12"/>
                      </a:moveTo>
                      <a:lnTo>
                        <a:pt x="106" y="9"/>
                      </a:lnTo>
                      <a:lnTo>
                        <a:pt x="91" y="2"/>
                      </a:lnTo>
                      <a:lnTo>
                        <a:pt x="69" y="6"/>
                      </a:lnTo>
                      <a:lnTo>
                        <a:pt x="61" y="13"/>
                      </a:lnTo>
                      <a:lnTo>
                        <a:pt x="33" y="11"/>
                      </a:lnTo>
                      <a:lnTo>
                        <a:pt x="18" y="7"/>
                      </a:lnTo>
                      <a:lnTo>
                        <a:pt x="11" y="9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3" y="14"/>
                      </a:lnTo>
                      <a:lnTo>
                        <a:pt x="13" y="23"/>
                      </a:lnTo>
                      <a:lnTo>
                        <a:pt x="7" y="31"/>
                      </a:lnTo>
                      <a:lnTo>
                        <a:pt x="4" y="38"/>
                      </a:lnTo>
                      <a:lnTo>
                        <a:pt x="7" y="41"/>
                      </a:lnTo>
                      <a:lnTo>
                        <a:pt x="4" y="44"/>
                      </a:lnTo>
                      <a:lnTo>
                        <a:pt x="14" y="51"/>
                      </a:lnTo>
                      <a:lnTo>
                        <a:pt x="17" y="67"/>
                      </a:lnTo>
                      <a:lnTo>
                        <a:pt x="31" y="67"/>
                      </a:lnTo>
                      <a:lnTo>
                        <a:pt x="46" y="62"/>
                      </a:lnTo>
                      <a:lnTo>
                        <a:pt x="61" y="69"/>
                      </a:lnTo>
                      <a:lnTo>
                        <a:pt x="78" y="67"/>
                      </a:lnTo>
                      <a:lnTo>
                        <a:pt x="77" y="56"/>
                      </a:lnTo>
                      <a:lnTo>
                        <a:pt x="96" y="48"/>
                      </a:lnTo>
                      <a:lnTo>
                        <a:pt x="112" y="51"/>
                      </a:lnTo>
                      <a:lnTo>
                        <a:pt x="104" y="38"/>
                      </a:lnTo>
                      <a:lnTo>
                        <a:pt x="110" y="21"/>
                      </a:lnTo>
                      <a:lnTo>
                        <a:pt x="117" y="12"/>
                      </a:lnTo>
                      <a:lnTo>
                        <a:pt x="117" y="1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Bosnia and Herzegovina" descr="{&quot;Key&quot;:&quot;bosnia and herzegovina&quot;,&quot;Name&quot;:&quot;Bosnia and Herzegovin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98F0CAF-4C30-40A8-8953-8DAE8FBAEB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2781301"/>
                  <a:ext cx="119062" cy="92075"/>
                </a:xfrm>
                <a:custGeom>
                  <a:avLst/>
                  <a:gdLst>
                    <a:gd name="T0" fmla="*/ 24 w 75"/>
                    <a:gd name="T1" fmla="*/ 0 h 58"/>
                    <a:gd name="T2" fmla="*/ 15 w 75"/>
                    <a:gd name="T3" fmla="*/ 0 h 58"/>
                    <a:gd name="T4" fmla="*/ 12 w 75"/>
                    <a:gd name="T5" fmla="*/ 4 h 58"/>
                    <a:gd name="T6" fmla="*/ 4 w 75"/>
                    <a:gd name="T7" fmla="*/ 0 h 58"/>
                    <a:gd name="T8" fmla="*/ 0 w 75"/>
                    <a:gd name="T9" fmla="*/ 9 h 58"/>
                    <a:gd name="T10" fmla="*/ 11 w 75"/>
                    <a:gd name="T11" fmla="*/ 19 h 58"/>
                    <a:gd name="T12" fmla="*/ 15 w 75"/>
                    <a:gd name="T13" fmla="*/ 27 h 58"/>
                    <a:gd name="T14" fmla="*/ 25 w 75"/>
                    <a:gd name="T15" fmla="*/ 35 h 58"/>
                    <a:gd name="T16" fmla="*/ 32 w 75"/>
                    <a:gd name="T17" fmla="*/ 41 h 58"/>
                    <a:gd name="T18" fmla="*/ 41 w 75"/>
                    <a:gd name="T19" fmla="*/ 50 h 58"/>
                    <a:gd name="T20" fmla="*/ 58 w 75"/>
                    <a:gd name="T21" fmla="*/ 58 h 58"/>
                    <a:gd name="T22" fmla="*/ 60 w 75"/>
                    <a:gd name="T23" fmla="*/ 46 h 58"/>
                    <a:gd name="T24" fmla="*/ 66 w 75"/>
                    <a:gd name="T25" fmla="*/ 41 h 58"/>
                    <a:gd name="T26" fmla="*/ 69 w 75"/>
                    <a:gd name="T27" fmla="*/ 39 h 58"/>
                    <a:gd name="T28" fmla="*/ 73 w 75"/>
                    <a:gd name="T29" fmla="*/ 37 h 58"/>
                    <a:gd name="T30" fmla="*/ 75 w 75"/>
                    <a:gd name="T31" fmla="*/ 27 h 58"/>
                    <a:gd name="T32" fmla="*/ 65 w 75"/>
                    <a:gd name="T33" fmla="*/ 18 h 58"/>
                    <a:gd name="T34" fmla="*/ 69 w 75"/>
                    <a:gd name="T35" fmla="*/ 8 h 58"/>
                    <a:gd name="T36" fmla="*/ 62 w 75"/>
                    <a:gd name="T37" fmla="*/ 8 h 58"/>
                    <a:gd name="T38" fmla="*/ 62 w 75"/>
                    <a:gd name="T39" fmla="*/ 8 h 58"/>
                    <a:gd name="T40" fmla="*/ 53 w 75"/>
                    <a:gd name="T41" fmla="*/ 2 h 58"/>
                    <a:gd name="T42" fmla="*/ 40 w 75"/>
                    <a:gd name="T43" fmla="*/ 3 h 58"/>
                    <a:gd name="T44" fmla="*/ 24 w 75"/>
                    <a:gd name="T45" fmla="*/ 0 h 58"/>
                    <a:gd name="T46" fmla="*/ 24 w 75"/>
                    <a:gd name="T47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5" h="58">
                      <a:moveTo>
                        <a:pt x="24" y="0"/>
                      </a:moveTo>
                      <a:lnTo>
                        <a:pt x="15" y="0"/>
                      </a:lnTo>
                      <a:lnTo>
                        <a:pt x="12" y="4"/>
                      </a:ln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11" y="19"/>
                      </a:lnTo>
                      <a:lnTo>
                        <a:pt x="15" y="27"/>
                      </a:lnTo>
                      <a:lnTo>
                        <a:pt x="25" y="35"/>
                      </a:lnTo>
                      <a:lnTo>
                        <a:pt x="32" y="41"/>
                      </a:lnTo>
                      <a:lnTo>
                        <a:pt x="41" y="50"/>
                      </a:lnTo>
                      <a:lnTo>
                        <a:pt x="58" y="58"/>
                      </a:lnTo>
                      <a:lnTo>
                        <a:pt x="60" y="46"/>
                      </a:lnTo>
                      <a:lnTo>
                        <a:pt x="66" y="41"/>
                      </a:lnTo>
                      <a:lnTo>
                        <a:pt x="69" y="39"/>
                      </a:lnTo>
                      <a:lnTo>
                        <a:pt x="73" y="37"/>
                      </a:lnTo>
                      <a:lnTo>
                        <a:pt x="75" y="27"/>
                      </a:lnTo>
                      <a:lnTo>
                        <a:pt x="65" y="18"/>
                      </a:lnTo>
                      <a:lnTo>
                        <a:pt x="69" y="8"/>
                      </a:lnTo>
                      <a:lnTo>
                        <a:pt x="62" y="8"/>
                      </a:lnTo>
                      <a:lnTo>
                        <a:pt x="62" y="8"/>
                      </a:lnTo>
                      <a:lnTo>
                        <a:pt x="53" y="2"/>
                      </a:lnTo>
                      <a:lnTo>
                        <a:pt x="40" y="3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1" name="Belarus" descr="{&quot;Key&quot;:&quot;belarus&quot;,&quot;Name&quot;:&quot;Belarus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1B991DE-4838-4B2B-8F27-ACA936E2A1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562" y="2382838"/>
                  <a:ext cx="263525" cy="174625"/>
                </a:xfrm>
                <a:custGeom>
                  <a:avLst/>
                  <a:gdLst>
                    <a:gd name="T0" fmla="*/ 93 w 166"/>
                    <a:gd name="T1" fmla="*/ 6 h 110"/>
                    <a:gd name="T2" fmla="*/ 74 w 166"/>
                    <a:gd name="T3" fmla="*/ 0 h 110"/>
                    <a:gd name="T4" fmla="*/ 57 w 166"/>
                    <a:gd name="T5" fmla="*/ 9 h 110"/>
                    <a:gd name="T6" fmla="*/ 48 w 166"/>
                    <a:gd name="T7" fmla="*/ 12 h 110"/>
                    <a:gd name="T8" fmla="*/ 50 w 166"/>
                    <a:gd name="T9" fmla="*/ 22 h 110"/>
                    <a:gd name="T10" fmla="*/ 37 w 166"/>
                    <a:gd name="T11" fmla="*/ 29 h 110"/>
                    <a:gd name="T12" fmla="*/ 35 w 166"/>
                    <a:gd name="T13" fmla="*/ 42 h 110"/>
                    <a:gd name="T14" fmla="*/ 18 w 166"/>
                    <a:gd name="T15" fmla="*/ 51 h 110"/>
                    <a:gd name="T16" fmla="*/ 1 w 166"/>
                    <a:gd name="T17" fmla="*/ 51 h 110"/>
                    <a:gd name="T18" fmla="*/ 3 w 166"/>
                    <a:gd name="T19" fmla="*/ 60 h 110"/>
                    <a:gd name="T20" fmla="*/ 9 w 166"/>
                    <a:gd name="T21" fmla="*/ 69 h 110"/>
                    <a:gd name="T22" fmla="*/ 10 w 166"/>
                    <a:gd name="T23" fmla="*/ 78 h 110"/>
                    <a:gd name="T24" fmla="*/ 0 w 166"/>
                    <a:gd name="T25" fmla="*/ 82 h 110"/>
                    <a:gd name="T26" fmla="*/ 7 w 166"/>
                    <a:gd name="T27" fmla="*/ 94 h 110"/>
                    <a:gd name="T28" fmla="*/ 9 w 166"/>
                    <a:gd name="T29" fmla="*/ 103 h 110"/>
                    <a:gd name="T30" fmla="*/ 18 w 166"/>
                    <a:gd name="T31" fmla="*/ 102 h 110"/>
                    <a:gd name="T32" fmla="*/ 26 w 166"/>
                    <a:gd name="T33" fmla="*/ 96 h 110"/>
                    <a:gd name="T34" fmla="*/ 40 w 166"/>
                    <a:gd name="T35" fmla="*/ 96 h 110"/>
                    <a:gd name="T36" fmla="*/ 59 w 166"/>
                    <a:gd name="T37" fmla="*/ 97 h 110"/>
                    <a:gd name="T38" fmla="*/ 79 w 166"/>
                    <a:gd name="T39" fmla="*/ 103 h 110"/>
                    <a:gd name="T40" fmla="*/ 94 w 166"/>
                    <a:gd name="T41" fmla="*/ 103 h 110"/>
                    <a:gd name="T42" fmla="*/ 102 w 166"/>
                    <a:gd name="T43" fmla="*/ 107 h 110"/>
                    <a:gd name="T44" fmla="*/ 107 w 166"/>
                    <a:gd name="T45" fmla="*/ 103 h 110"/>
                    <a:gd name="T46" fmla="*/ 113 w 166"/>
                    <a:gd name="T47" fmla="*/ 109 h 110"/>
                    <a:gd name="T48" fmla="*/ 129 w 166"/>
                    <a:gd name="T49" fmla="*/ 107 h 110"/>
                    <a:gd name="T50" fmla="*/ 136 w 166"/>
                    <a:gd name="T51" fmla="*/ 110 h 110"/>
                    <a:gd name="T52" fmla="*/ 135 w 166"/>
                    <a:gd name="T53" fmla="*/ 97 h 110"/>
                    <a:gd name="T54" fmla="*/ 140 w 166"/>
                    <a:gd name="T55" fmla="*/ 93 h 110"/>
                    <a:gd name="T56" fmla="*/ 156 w 166"/>
                    <a:gd name="T57" fmla="*/ 92 h 110"/>
                    <a:gd name="T58" fmla="*/ 156 w 166"/>
                    <a:gd name="T59" fmla="*/ 92 h 110"/>
                    <a:gd name="T60" fmla="*/ 148 w 166"/>
                    <a:gd name="T61" fmla="*/ 77 h 110"/>
                    <a:gd name="T62" fmla="*/ 143 w 166"/>
                    <a:gd name="T63" fmla="*/ 69 h 110"/>
                    <a:gd name="T64" fmla="*/ 146 w 166"/>
                    <a:gd name="T65" fmla="*/ 68 h 110"/>
                    <a:gd name="T66" fmla="*/ 160 w 166"/>
                    <a:gd name="T67" fmla="*/ 68 h 110"/>
                    <a:gd name="T68" fmla="*/ 166 w 166"/>
                    <a:gd name="T69" fmla="*/ 63 h 110"/>
                    <a:gd name="T70" fmla="*/ 160 w 166"/>
                    <a:gd name="T71" fmla="*/ 57 h 110"/>
                    <a:gd name="T72" fmla="*/ 147 w 166"/>
                    <a:gd name="T73" fmla="*/ 53 h 110"/>
                    <a:gd name="T74" fmla="*/ 148 w 166"/>
                    <a:gd name="T75" fmla="*/ 49 h 110"/>
                    <a:gd name="T76" fmla="*/ 139 w 166"/>
                    <a:gd name="T77" fmla="*/ 45 h 110"/>
                    <a:gd name="T78" fmla="*/ 125 w 166"/>
                    <a:gd name="T79" fmla="*/ 30 h 110"/>
                    <a:gd name="T80" fmla="*/ 128 w 166"/>
                    <a:gd name="T81" fmla="*/ 25 h 110"/>
                    <a:gd name="T82" fmla="*/ 124 w 166"/>
                    <a:gd name="T83" fmla="*/ 13 h 110"/>
                    <a:gd name="T84" fmla="*/ 105 w 166"/>
                    <a:gd name="T85" fmla="*/ 8 h 110"/>
                    <a:gd name="T86" fmla="*/ 97 w 166"/>
                    <a:gd name="T87" fmla="*/ 11 h 110"/>
                    <a:gd name="T88" fmla="*/ 93 w 166"/>
                    <a:gd name="T89" fmla="*/ 6 h 110"/>
                    <a:gd name="T90" fmla="*/ 93 w 166"/>
                    <a:gd name="T91" fmla="*/ 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6" h="110">
                      <a:moveTo>
                        <a:pt x="93" y="6"/>
                      </a:moveTo>
                      <a:lnTo>
                        <a:pt x="74" y="0"/>
                      </a:lnTo>
                      <a:lnTo>
                        <a:pt x="57" y="9"/>
                      </a:lnTo>
                      <a:lnTo>
                        <a:pt x="48" y="12"/>
                      </a:lnTo>
                      <a:lnTo>
                        <a:pt x="50" y="22"/>
                      </a:lnTo>
                      <a:lnTo>
                        <a:pt x="37" y="29"/>
                      </a:lnTo>
                      <a:lnTo>
                        <a:pt x="35" y="42"/>
                      </a:lnTo>
                      <a:lnTo>
                        <a:pt x="18" y="51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9" y="69"/>
                      </a:lnTo>
                      <a:lnTo>
                        <a:pt x="10" y="78"/>
                      </a:lnTo>
                      <a:lnTo>
                        <a:pt x="0" y="82"/>
                      </a:lnTo>
                      <a:lnTo>
                        <a:pt x="7" y="94"/>
                      </a:lnTo>
                      <a:lnTo>
                        <a:pt x="9" y="103"/>
                      </a:lnTo>
                      <a:lnTo>
                        <a:pt x="18" y="102"/>
                      </a:lnTo>
                      <a:lnTo>
                        <a:pt x="26" y="96"/>
                      </a:lnTo>
                      <a:lnTo>
                        <a:pt x="40" y="96"/>
                      </a:lnTo>
                      <a:lnTo>
                        <a:pt x="59" y="97"/>
                      </a:lnTo>
                      <a:lnTo>
                        <a:pt x="79" y="103"/>
                      </a:lnTo>
                      <a:lnTo>
                        <a:pt x="94" y="103"/>
                      </a:lnTo>
                      <a:lnTo>
                        <a:pt x="102" y="107"/>
                      </a:lnTo>
                      <a:lnTo>
                        <a:pt x="107" y="103"/>
                      </a:lnTo>
                      <a:lnTo>
                        <a:pt x="113" y="109"/>
                      </a:lnTo>
                      <a:lnTo>
                        <a:pt x="129" y="107"/>
                      </a:lnTo>
                      <a:lnTo>
                        <a:pt x="136" y="110"/>
                      </a:lnTo>
                      <a:lnTo>
                        <a:pt x="135" y="97"/>
                      </a:lnTo>
                      <a:lnTo>
                        <a:pt x="140" y="93"/>
                      </a:lnTo>
                      <a:lnTo>
                        <a:pt x="156" y="92"/>
                      </a:lnTo>
                      <a:lnTo>
                        <a:pt x="156" y="92"/>
                      </a:lnTo>
                      <a:lnTo>
                        <a:pt x="148" y="77"/>
                      </a:lnTo>
                      <a:lnTo>
                        <a:pt x="143" y="69"/>
                      </a:lnTo>
                      <a:lnTo>
                        <a:pt x="146" y="68"/>
                      </a:lnTo>
                      <a:lnTo>
                        <a:pt x="160" y="68"/>
                      </a:lnTo>
                      <a:lnTo>
                        <a:pt x="166" y="63"/>
                      </a:lnTo>
                      <a:lnTo>
                        <a:pt x="160" y="57"/>
                      </a:lnTo>
                      <a:lnTo>
                        <a:pt x="147" y="53"/>
                      </a:lnTo>
                      <a:lnTo>
                        <a:pt x="148" y="49"/>
                      </a:lnTo>
                      <a:lnTo>
                        <a:pt x="139" y="45"/>
                      </a:lnTo>
                      <a:lnTo>
                        <a:pt x="125" y="30"/>
                      </a:lnTo>
                      <a:lnTo>
                        <a:pt x="128" y="25"/>
                      </a:lnTo>
                      <a:lnTo>
                        <a:pt x="124" y="13"/>
                      </a:lnTo>
                      <a:lnTo>
                        <a:pt x="105" y="8"/>
                      </a:lnTo>
                      <a:lnTo>
                        <a:pt x="97" y="11"/>
                      </a:lnTo>
                      <a:lnTo>
                        <a:pt x="93" y="6"/>
                      </a:lnTo>
                      <a:lnTo>
                        <a:pt x="93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Belize" descr="{&quot;Key&quot;:&quot;belize&quot;,&quot;Name&quot;:&quot;Belize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1D19C87-1B9E-4C5D-B48A-CBB74E97B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2287" y="3786188"/>
                  <a:ext cx="47625" cy="96838"/>
                </a:xfrm>
                <a:custGeom>
                  <a:avLst/>
                  <a:gdLst>
                    <a:gd name="T0" fmla="*/ 6 w 30"/>
                    <a:gd name="T1" fmla="*/ 61 h 61"/>
                    <a:gd name="T2" fmla="*/ 11 w 30"/>
                    <a:gd name="T3" fmla="*/ 54 h 61"/>
                    <a:gd name="T4" fmla="*/ 15 w 30"/>
                    <a:gd name="T5" fmla="*/ 53 h 61"/>
                    <a:gd name="T6" fmla="*/ 20 w 30"/>
                    <a:gd name="T7" fmla="*/ 46 h 61"/>
                    <a:gd name="T8" fmla="*/ 23 w 30"/>
                    <a:gd name="T9" fmla="*/ 34 h 61"/>
                    <a:gd name="T10" fmla="*/ 22 w 30"/>
                    <a:gd name="T11" fmla="*/ 32 h 61"/>
                    <a:gd name="T12" fmla="*/ 25 w 30"/>
                    <a:gd name="T13" fmla="*/ 24 h 61"/>
                    <a:gd name="T14" fmla="*/ 24 w 30"/>
                    <a:gd name="T15" fmla="*/ 20 h 61"/>
                    <a:gd name="T16" fmla="*/ 29 w 30"/>
                    <a:gd name="T17" fmla="*/ 10 h 61"/>
                    <a:gd name="T18" fmla="*/ 30 w 30"/>
                    <a:gd name="T19" fmla="*/ 3 h 61"/>
                    <a:gd name="T20" fmla="*/ 26 w 30"/>
                    <a:gd name="T21" fmla="*/ 3 h 61"/>
                    <a:gd name="T22" fmla="*/ 26 w 30"/>
                    <a:gd name="T23" fmla="*/ 0 h 61"/>
                    <a:gd name="T24" fmla="*/ 22 w 30"/>
                    <a:gd name="T25" fmla="*/ 0 h 61"/>
                    <a:gd name="T26" fmla="*/ 13 w 30"/>
                    <a:gd name="T27" fmla="*/ 14 h 61"/>
                    <a:gd name="T28" fmla="*/ 9 w 30"/>
                    <a:gd name="T29" fmla="*/ 11 h 61"/>
                    <a:gd name="T30" fmla="*/ 7 w 30"/>
                    <a:gd name="T31" fmla="*/ 13 h 61"/>
                    <a:gd name="T32" fmla="*/ 7 w 30"/>
                    <a:gd name="T33" fmla="*/ 16 h 61"/>
                    <a:gd name="T34" fmla="*/ 4 w 30"/>
                    <a:gd name="T35" fmla="*/ 35 h 61"/>
                    <a:gd name="T36" fmla="*/ 0 w 30"/>
                    <a:gd name="T37" fmla="*/ 61 h 61"/>
                    <a:gd name="T38" fmla="*/ 6 w 30"/>
                    <a:gd name="T39" fmla="*/ 61 h 61"/>
                    <a:gd name="T40" fmla="*/ 6 w 30"/>
                    <a:gd name="T4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61">
                      <a:moveTo>
                        <a:pt x="6" y="61"/>
                      </a:moveTo>
                      <a:lnTo>
                        <a:pt x="11" y="54"/>
                      </a:lnTo>
                      <a:lnTo>
                        <a:pt x="15" y="53"/>
                      </a:lnTo>
                      <a:lnTo>
                        <a:pt x="20" y="46"/>
                      </a:lnTo>
                      <a:lnTo>
                        <a:pt x="23" y="34"/>
                      </a:lnTo>
                      <a:lnTo>
                        <a:pt x="22" y="32"/>
                      </a:lnTo>
                      <a:lnTo>
                        <a:pt x="25" y="24"/>
                      </a:lnTo>
                      <a:lnTo>
                        <a:pt x="24" y="20"/>
                      </a:lnTo>
                      <a:lnTo>
                        <a:pt x="29" y="10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6" y="0"/>
                      </a:lnTo>
                      <a:lnTo>
                        <a:pt x="22" y="0"/>
                      </a:lnTo>
                      <a:lnTo>
                        <a:pt x="13" y="14"/>
                      </a:lnTo>
                      <a:lnTo>
                        <a:pt x="9" y="11"/>
                      </a:lnTo>
                      <a:lnTo>
                        <a:pt x="7" y="13"/>
                      </a:lnTo>
                      <a:lnTo>
                        <a:pt x="7" y="16"/>
                      </a:lnTo>
                      <a:lnTo>
                        <a:pt x="4" y="35"/>
                      </a:lnTo>
                      <a:lnTo>
                        <a:pt x="0" y="61"/>
                      </a:lnTo>
                      <a:lnTo>
                        <a:pt x="6" y="61"/>
                      </a:lnTo>
                      <a:lnTo>
                        <a:pt x="6" y="6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Bolivia" descr="{&quot;Key&quot;:&quot;bolivia&quot;,&quot;Name&quot;:&quot;Boliv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46EEDBA-FA26-40E5-9BDA-B1F95BC83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287" y="4851401"/>
                  <a:ext cx="415925" cy="495300"/>
                </a:xfrm>
                <a:custGeom>
                  <a:avLst/>
                  <a:gdLst>
                    <a:gd name="T0" fmla="*/ 253 w 262"/>
                    <a:gd name="T1" fmla="*/ 247 h 312"/>
                    <a:gd name="T2" fmla="*/ 258 w 262"/>
                    <a:gd name="T3" fmla="*/ 243 h 312"/>
                    <a:gd name="T4" fmla="*/ 255 w 262"/>
                    <a:gd name="T5" fmla="*/ 229 h 312"/>
                    <a:gd name="T6" fmla="*/ 260 w 262"/>
                    <a:gd name="T7" fmla="*/ 218 h 312"/>
                    <a:gd name="T8" fmla="*/ 262 w 262"/>
                    <a:gd name="T9" fmla="*/ 200 h 312"/>
                    <a:gd name="T10" fmla="*/ 256 w 262"/>
                    <a:gd name="T11" fmla="*/ 185 h 312"/>
                    <a:gd name="T12" fmla="*/ 244 w 262"/>
                    <a:gd name="T13" fmla="*/ 178 h 312"/>
                    <a:gd name="T14" fmla="*/ 241 w 262"/>
                    <a:gd name="T15" fmla="*/ 169 h 312"/>
                    <a:gd name="T16" fmla="*/ 243 w 262"/>
                    <a:gd name="T17" fmla="*/ 156 h 312"/>
                    <a:gd name="T18" fmla="*/ 203 w 262"/>
                    <a:gd name="T19" fmla="*/ 154 h 312"/>
                    <a:gd name="T20" fmla="*/ 194 w 262"/>
                    <a:gd name="T21" fmla="*/ 127 h 312"/>
                    <a:gd name="T22" fmla="*/ 199 w 262"/>
                    <a:gd name="T23" fmla="*/ 126 h 312"/>
                    <a:gd name="T24" fmla="*/ 198 w 262"/>
                    <a:gd name="T25" fmla="*/ 116 h 312"/>
                    <a:gd name="T26" fmla="*/ 194 w 262"/>
                    <a:gd name="T27" fmla="*/ 109 h 312"/>
                    <a:gd name="T28" fmla="*/ 192 w 262"/>
                    <a:gd name="T29" fmla="*/ 95 h 312"/>
                    <a:gd name="T30" fmla="*/ 180 w 262"/>
                    <a:gd name="T31" fmla="*/ 89 h 312"/>
                    <a:gd name="T32" fmla="*/ 167 w 262"/>
                    <a:gd name="T33" fmla="*/ 89 h 312"/>
                    <a:gd name="T34" fmla="*/ 157 w 262"/>
                    <a:gd name="T35" fmla="*/ 81 h 312"/>
                    <a:gd name="T36" fmla="*/ 143 w 262"/>
                    <a:gd name="T37" fmla="*/ 77 h 312"/>
                    <a:gd name="T38" fmla="*/ 134 w 262"/>
                    <a:gd name="T39" fmla="*/ 68 h 312"/>
                    <a:gd name="T40" fmla="*/ 111 w 262"/>
                    <a:gd name="T41" fmla="*/ 64 h 312"/>
                    <a:gd name="T42" fmla="*/ 86 w 262"/>
                    <a:gd name="T43" fmla="*/ 43 h 312"/>
                    <a:gd name="T44" fmla="*/ 87 w 262"/>
                    <a:gd name="T45" fmla="*/ 27 h 312"/>
                    <a:gd name="T46" fmla="*/ 85 w 262"/>
                    <a:gd name="T47" fmla="*/ 18 h 312"/>
                    <a:gd name="T48" fmla="*/ 85 w 262"/>
                    <a:gd name="T49" fmla="*/ 0 h 312"/>
                    <a:gd name="T50" fmla="*/ 58 w 262"/>
                    <a:gd name="T51" fmla="*/ 5 h 312"/>
                    <a:gd name="T52" fmla="*/ 48 w 262"/>
                    <a:gd name="T53" fmla="*/ 13 h 312"/>
                    <a:gd name="T54" fmla="*/ 30 w 262"/>
                    <a:gd name="T55" fmla="*/ 22 h 312"/>
                    <a:gd name="T56" fmla="*/ 26 w 262"/>
                    <a:gd name="T57" fmla="*/ 30 h 312"/>
                    <a:gd name="T58" fmla="*/ 15 w 262"/>
                    <a:gd name="T59" fmla="*/ 31 h 312"/>
                    <a:gd name="T60" fmla="*/ 0 w 262"/>
                    <a:gd name="T61" fmla="*/ 28 h 312"/>
                    <a:gd name="T62" fmla="*/ 20 w 262"/>
                    <a:gd name="T63" fmla="*/ 66 h 312"/>
                    <a:gd name="T64" fmla="*/ 16 w 262"/>
                    <a:gd name="T65" fmla="*/ 75 h 312"/>
                    <a:gd name="T66" fmla="*/ 16 w 262"/>
                    <a:gd name="T67" fmla="*/ 91 h 312"/>
                    <a:gd name="T68" fmla="*/ 17 w 262"/>
                    <a:gd name="T69" fmla="*/ 111 h 312"/>
                    <a:gd name="T70" fmla="*/ 11 w 262"/>
                    <a:gd name="T71" fmla="*/ 123 h 312"/>
                    <a:gd name="T72" fmla="*/ 15 w 262"/>
                    <a:gd name="T73" fmla="*/ 132 h 312"/>
                    <a:gd name="T74" fmla="*/ 11 w 262"/>
                    <a:gd name="T75" fmla="*/ 140 h 312"/>
                    <a:gd name="T76" fmla="*/ 21 w 262"/>
                    <a:gd name="T77" fmla="*/ 160 h 312"/>
                    <a:gd name="T78" fmla="*/ 11 w 262"/>
                    <a:gd name="T79" fmla="*/ 186 h 312"/>
                    <a:gd name="T80" fmla="*/ 22 w 262"/>
                    <a:gd name="T81" fmla="*/ 202 h 312"/>
                    <a:gd name="T82" fmla="*/ 27 w 262"/>
                    <a:gd name="T83" fmla="*/ 219 h 312"/>
                    <a:gd name="T84" fmla="*/ 39 w 262"/>
                    <a:gd name="T85" fmla="*/ 229 h 312"/>
                    <a:gd name="T86" fmla="*/ 35 w 262"/>
                    <a:gd name="T87" fmla="*/ 252 h 312"/>
                    <a:gd name="T88" fmla="*/ 48 w 262"/>
                    <a:gd name="T89" fmla="*/ 279 h 312"/>
                    <a:gd name="T90" fmla="*/ 60 w 262"/>
                    <a:gd name="T91" fmla="*/ 312 h 312"/>
                    <a:gd name="T92" fmla="*/ 74 w 262"/>
                    <a:gd name="T93" fmla="*/ 308 h 312"/>
                    <a:gd name="T94" fmla="*/ 89 w 262"/>
                    <a:gd name="T95" fmla="*/ 286 h 312"/>
                    <a:gd name="T96" fmla="*/ 117 w 262"/>
                    <a:gd name="T97" fmla="*/ 292 h 312"/>
                    <a:gd name="T98" fmla="*/ 130 w 262"/>
                    <a:gd name="T99" fmla="*/ 310 h 312"/>
                    <a:gd name="T100" fmla="*/ 137 w 262"/>
                    <a:gd name="T101" fmla="*/ 290 h 312"/>
                    <a:gd name="T102" fmla="*/ 160 w 262"/>
                    <a:gd name="T103" fmla="*/ 292 h 312"/>
                    <a:gd name="T104" fmla="*/ 164 w 262"/>
                    <a:gd name="T105" fmla="*/ 297 h 312"/>
                    <a:gd name="T106" fmla="*/ 170 w 262"/>
                    <a:gd name="T107" fmla="*/ 268 h 312"/>
                    <a:gd name="T108" fmla="*/ 169 w 262"/>
                    <a:gd name="T109" fmla="*/ 256 h 312"/>
                    <a:gd name="T110" fmla="*/ 177 w 262"/>
                    <a:gd name="T111" fmla="*/ 234 h 312"/>
                    <a:gd name="T112" fmla="*/ 212 w 262"/>
                    <a:gd name="T113" fmla="*/ 228 h 312"/>
                    <a:gd name="T114" fmla="*/ 231 w 262"/>
                    <a:gd name="T115" fmla="*/ 228 h 312"/>
                    <a:gd name="T116" fmla="*/ 252 w 262"/>
                    <a:gd name="T117" fmla="*/ 240 h 312"/>
                    <a:gd name="T118" fmla="*/ 253 w 262"/>
                    <a:gd name="T119" fmla="*/ 247 h 312"/>
                    <a:gd name="T120" fmla="*/ 253 w 262"/>
                    <a:gd name="T121" fmla="*/ 247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312">
                      <a:moveTo>
                        <a:pt x="253" y="247"/>
                      </a:moveTo>
                      <a:lnTo>
                        <a:pt x="258" y="243"/>
                      </a:lnTo>
                      <a:lnTo>
                        <a:pt x="255" y="229"/>
                      </a:lnTo>
                      <a:lnTo>
                        <a:pt x="260" y="218"/>
                      </a:lnTo>
                      <a:lnTo>
                        <a:pt x="262" y="200"/>
                      </a:lnTo>
                      <a:lnTo>
                        <a:pt x="256" y="185"/>
                      </a:lnTo>
                      <a:lnTo>
                        <a:pt x="244" y="178"/>
                      </a:lnTo>
                      <a:lnTo>
                        <a:pt x="241" y="169"/>
                      </a:lnTo>
                      <a:lnTo>
                        <a:pt x="243" y="156"/>
                      </a:lnTo>
                      <a:lnTo>
                        <a:pt x="203" y="154"/>
                      </a:lnTo>
                      <a:lnTo>
                        <a:pt x="194" y="127"/>
                      </a:lnTo>
                      <a:lnTo>
                        <a:pt x="199" y="126"/>
                      </a:lnTo>
                      <a:lnTo>
                        <a:pt x="198" y="116"/>
                      </a:lnTo>
                      <a:lnTo>
                        <a:pt x="194" y="109"/>
                      </a:lnTo>
                      <a:lnTo>
                        <a:pt x="192" y="95"/>
                      </a:lnTo>
                      <a:lnTo>
                        <a:pt x="180" y="89"/>
                      </a:lnTo>
                      <a:lnTo>
                        <a:pt x="167" y="89"/>
                      </a:lnTo>
                      <a:lnTo>
                        <a:pt x="157" y="81"/>
                      </a:lnTo>
                      <a:lnTo>
                        <a:pt x="143" y="77"/>
                      </a:lnTo>
                      <a:lnTo>
                        <a:pt x="134" y="68"/>
                      </a:lnTo>
                      <a:lnTo>
                        <a:pt x="111" y="64"/>
                      </a:lnTo>
                      <a:lnTo>
                        <a:pt x="86" y="43"/>
                      </a:lnTo>
                      <a:lnTo>
                        <a:pt x="87" y="27"/>
                      </a:lnTo>
                      <a:lnTo>
                        <a:pt x="85" y="18"/>
                      </a:lnTo>
                      <a:lnTo>
                        <a:pt x="85" y="0"/>
                      </a:lnTo>
                      <a:lnTo>
                        <a:pt x="58" y="5"/>
                      </a:lnTo>
                      <a:lnTo>
                        <a:pt x="48" y="13"/>
                      </a:lnTo>
                      <a:lnTo>
                        <a:pt x="30" y="22"/>
                      </a:lnTo>
                      <a:lnTo>
                        <a:pt x="26" y="30"/>
                      </a:lnTo>
                      <a:lnTo>
                        <a:pt x="15" y="31"/>
                      </a:lnTo>
                      <a:lnTo>
                        <a:pt x="0" y="28"/>
                      </a:lnTo>
                      <a:lnTo>
                        <a:pt x="20" y="66"/>
                      </a:lnTo>
                      <a:lnTo>
                        <a:pt x="16" y="75"/>
                      </a:lnTo>
                      <a:lnTo>
                        <a:pt x="16" y="91"/>
                      </a:lnTo>
                      <a:lnTo>
                        <a:pt x="17" y="111"/>
                      </a:lnTo>
                      <a:lnTo>
                        <a:pt x="11" y="123"/>
                      </a:lnTo>
                      <a:lnTo>
                        <a:pt x="15" y="132"/>
                      </a:lnTo>
                      <a:lnTo>
                        <a:pt x="11" y="140"/>
                      </a:lnTo>
                      <a:lnTo>
                        <a:pt x="21" y="160"/>
                      </a:lnTo>
                      <a:lnTo>
                        <a:pt x="11" y="186"/>
                      </a:lnTo>
                      <a:lnTo>
                        <a:pt x="22" y="202"/>
                      </a:lnTo>
                      <a:lnTo>
                        <a:pt x="27" y="219"/>
                      </a:lnTo>
                      <a:lnTo>
                        <a:pt x="39" y="229"/>
                      </a:lnTo>
                      <a:lnTo>
                        <a:pt x="35" y="252"/>
                      </a:lnTo>
                      <a:lnTo>
                        <a:pt x="48" y="279"/>
                      </a:lnTo>
                      <a:lnTo>
                        <a:pt x="60" y="312"/>
                      </a:lnTo>
                      <a:lnTo>
                        <a:pt x="74" y="308"/>
                      </a:lnTo>
                      <a:lnTo>
                        <a:pt x="89" y="286"/>
                      </a:lnTo>
                      <a:lnTo>
                        <a:pt x="117" y="292"/>
                      </a:lnTo>
                      <a:lnTo>
                        <a:pt x="130" y="310"/>
                      </a:lnTo>
                      <a:lnTo>
                        <a:pt x="137" y="290"/>
                      </a:lnTo>
                      <a:lnTo>
                        <a:pt x="160" y="292"/>
                      </a:lnTo>
                      <a:lnTo>
                        <a:pt x="164" y="297"/>
                      </a:lnTo>
                      <a:lnTo>
                        <a:pt x="170" y="268"/>
                      </a:lnTo>
                      <a:lnTo>
                        <a:pt x="169" y="256"/>
                      </a:lnTo>
                      <a:lnTo>
                        <a:pt x="177" y="234"/>
                      </a:lnTo>
                      <a:lnTo>
                        <a:pt x="212" y="228"/>
                      </a:lnTo>
                      <a:lnTo>
                        <a:pt x="231" y="228"/>
                      </a:lnTo>
                      <a:lnTo>
                        <a:pt x="252" y="240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4" name="Brazil" descr="{&quot;Key&quot;:&quot;brazil&quot;,&quot;Name&quot;:&quot;Brazil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90CC75D-BC3D-439E-81E0-1C6A0BBDDC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2" y="4284663"/>
                  <a:ext cx="1304925" cy="1471613"/>
                </a:xfrm>
                <a:custGeom>
                  <a:avLst/>
                  <a:gdLst>
                    <a:gd name="T0" fmla="*/ 339 w 822"/>
                    <a:gd name="T1" fmla="*/ 85 h 927"/>
                    <a:gd name="T2" fmla="*/ 310 w 822"/>
                    <a:gd name="T3" fmla="*/ 94 h 927"/>
                    <a:gd name="T4" fmla="*/ 295 w 822"/>
                    <a:gd name="T5" fmla="*/ 39 h 927"/>
                    <a:gd name="T6" fmla="*/ 292 w 822"/>
                    <a:gd name="T7" fmla="*/ 6 h 927"/>
                    <a:gd name="T8" fmla="*/ 271 w 822"/>
                    <a:gd name="T9" fmla="*/ 17 h 927"/>
                    <a:gd name="T10" fmla="*/ 210 w 822"/>
                    <a:gd name="T11" fmla="*/ 29 h 927"/>
                    <a:gd name="T12" fmla="*/ 198 w 822"/>
                    <a:gd name="T13" fmla="*/ 51 h 927"/>
                    <a:gd name="T14" fmla="*/ 204 w 822"/>
                    <a:gd name="T15" fmla="*/ 80 h 927"/>
                    <a:gd name="T16" fmla="*/ 173 w 822"/>
                    <a:gd name="T17" fmla="*/ 106 h 927"/>
                    <a:gd name="T18" fmla="*/ 138 w 822"/>
                    <a:gd name="T19" fmla="*/ 84 h 927"/>
                    <a:gd name="T20" fmla="*/ 85 w 822"/>
                    <a:gd name="T21" fmla="*/ 99 h 927"/>
                    <a:gd name="T22" fmla="*/ 80 w 822"/>
                    <a:gd name="T23" fmla="*/ 112 h 927"/>
                    <a:gd name="T24" fmla="*/ 92 w 822"/>
                    <a:gd name="T25" fmla="*/ 162 h 927"/>
                    <a:gd name="T26" fmla="*/ 45 w 822"/>
                    <a:gd name="T27" fmla="*/ 235 h 927"/>
                    <a:gd name="T28" fmla="*/ 18 w 822"/>
                    <a:gd name="T29" fmla="*/ 282 h 927"/>
                    <a:gd name="T30" fmla="*/ 10 w 822"/>
                    <a:gd name="T31" fmla="*/ 325 h 927"/>
                    <a:gd name="T32" fmla="*/ 42 w 822"/>
                    <a:gd name="T33" fmla="*/ 363 h 927"/>
                    <a:gd name="T34" fmla="*/ 86 w 822"/>
                    <a:gd name="T35" fmla="*/ 390 h 927"/>
                    <a:gd name="T36" fmla="*/ 128 w 822"/>
                    <a:gd name="T37" fmla="*/ 379 h 927"/>
                    <a:gd name="T38" fmla="*/ 183 w 822"/>
                    <a:gd name="T39" fmla="*/ 375 h 927"/>
                    <a:gd name="T40" fmla="*/ 232 w 822"/>
                    <a:gd name="T41" fmla="*/ 425 h 927"/>
                    <a:gd name="T42" fmla="*/ 278 w 822"/>
                    <a:gd name="T43" fmla="*/ 446 h 927"/>
                    <a:gd name="T44" fmla="*/ 297 w 822"/>
                    <a:gd name="T45" fmla="*/ 483 h 927"/>
                    <a:gd name="T46" fmla="*/ 339 w 822"/>
                    <a:gd name="T47" fmla="*/ 526 h 927"/>
                    <a:gd name="T48" fmla="*/ 358 w 822"/>
                    <a:gd name="T49" fmla="*/ 575 h 927"/>
                    <a:gd name="T50" fmla="*/ 357 w 822"/>
                    <a:gd name="T51" fmla="*/ 617 h 927"/>
                    <a:gd name="T52" fmla="*/ 404 w 822"/>
                    <a:gd name="T53" fmla="*/ 657 h 927"/>
                    <a:gd name="T54" fmla="*/ 423 w 822"/>
                    <a:gd name="T55" fmla="*/ 696 h 927"/>
                    <a:gd name="T56" fmla="*/ 438 w 822"/>
                    <a:gd name="T57" fmla="*/ 723 h 927"/>
                    <a:gd name="T58" fmla="*/ 459 w 822"/>
                    <a:gd name="T59" fmla="*/ 765 h 927"/>
                    <a:gd name="T60" fmla="*/ 389 w 822"/>
                    <a:gd name="T61" fmla="*/ 843 h 927"/>
                    <a:gd name="T62" fmla="*/ 455 w 822"/>
                    <a:gd name="T63" fmla="*/ 873 h 927"/>
                    <a:gd name="T64" fmla="*/ 488 w 822"/>
                    <a:gd name="T65" fmla="*/ 927 h 927"/>
                    <a:gd name="T66" fmla="*/ 531 w 822"/>
                    <a:gd name="T67" fmla="*/ 861 h 927"/>
                    <a:gd name="T68" fmla="*/ 564 w 822"/>
                    <a:gd name="T69" fmla="*/ 770 h 927"/>
                    <a:gd name="T70" fmla="*/ 598 w 822"/>
                    <a:gd name="T71" fmla="*/ 698 h 927"/>
                    <a:gd name="T72" fmla="*/ 688 w 822"/>
                    <a:gd name="T73" fmla="*/ 671 h 927"/>
                    <a:gd name="T74" fmla="*/ 729 w 822"/>
                    <a:gd name="T75" fmla="*/ 591 h 927"/>
                    <a:gd name="T76" fmla="*/ 742 w 822"/>
                    <a:gd name="T77" fmla="*/ 497 h 927"/>
                    <a:gd name="T78" fmla="*/ 763 w 822"/>
                    <a:gd name="T79" fmla="*/ 414 h 927"/>
                    <a:gd name="T80" fmla="*/ 822 w 822"/>
                    <a:gd name="T81" fmla="*/ 300 h 927"/>
                    <a:gd name="T82" fmla="*/ 785 w 822"/>
                    <a:gd name="T83" fmla="*/ 247 h 927"/>
                    <a:gd name="T84" fmla="*/ 679 w 822"/>
                    <a:gd name="T85" fmla="*/ 194 h 927"/>
                    <a:gd name="T86" fmla="*/ 607 w 822"/>
                    <a:gd name="T87" fmla="*/ 162 h 927"/>
                    <a:gd name="T88" fmla="*/ 529 w 822"/>
                    <a:gd name="T89" fmla="*/ 131 h 927"/>
                    <a:gd name="T90" fmla="*/ 501 w 822"/>
                    <a:gd name="T91" fmla="*/ 83 h 927"/>
                    <a:gd name="T92" fmla="*/ 466 w 822"/>
                    <a:gd name="T93" fmla="*/ 26 h 927"/>
                    <a:gd name="T94" fmla="*/ 428 w 822"/>
                    <a:gd name="T95" fmla="*/ 76 h 927"/>
                    <a:gd name="T96" fmla="*/ 406 w 822"/>
                    <a:gd name="T97" fmla="*/ 70 h 927"/>
                    <a:gd name="T98" fmla="*/ 373 w 822"/>
                    <a:gd name="T99" fmla="*/ 72 h 927"/>
                    <a:gd name="T100" fmla="*/ 363 w 822"/>
                    <a:gd name="T101" fmla="*/ 80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22" h="927">
                      <a:moveTo>
                        <a:pt x="363" y="80"/>
                      </a:moveTo>
                      <a:lnTo>
                        <a:pt x="357" y="80"/>
                      </a:lnTo>
                      <a:lnTo>
                        <a:pt x="346" y="79"/>
                      </a:lnTo>
                      <a:lnTo>
                        <a:pt x="339" y="85"/>
                      </a:lnTo>
                      <a:lnTo>
                        <a:pt x="329" y="89"/>
                      </a:lnTo>
                      <a:lnTo>
                        <a:pt x="324" y="90"/>
                      </a:lnTo>
                      <a:lnTo>
                        <a:pt x="321" y="94"/>
                      </a:lnTo>
                      <a:lnTo>
                        <a:pt x="310" y="94"/>
                      </a:lnTo>
                      <a:lnTo>
                        <a:pt x="297" y="82"/>
                      </a:lnTo>
                      <a:lnTo>
                        <a:pt x="296" y="72"/>
                      </a:lnTo>
                      <a:lnTo>
                        <a:pt x="291" y="59"/>
                      </a:lnTo>
                      <a:lnTo>
                        <a:pt x="295" y="39"/>
                      </a:lnTo>
                      <a:lnTo>
                        <a:pt x="301" y="31"/>
                      </a:lnTo>
                      <a:lnTo>
                        <a:pt x="296" y="20"/>
                      </a:lnTo>
                      <a:lnTo>
                        <a:pt x="289" y="16"/>
                      </a:lnTo>
                      <a:lnTo>
                        <a:pt x="292" y="6"/>
                      </a:lnTo>
                      <a:lnTo>
                        <a:pt x="287" y="0"/>
                      </a:lnTo>
                      <a:lnTo>
                        <a:pt x="277" y="1"/>
                      </a:lnTo>
                      <a:lnTo>
                        <a:pt x="279" y="9"/>
                      </a:lnTo>
                      <a:lnTo>
                        <a:pt x="271" y="17"/>
                      </a:lnTo>
                      <a:lnTo>
                        <a:pt x="247" y="26"/>
                      </a:lnTo>
                      <a:lnTo>
                        <a:pt x="232" y="30"/>
                      </a:lnTo>
                      <a:lnTo>
                        <a:pt x="226" y="36"/>
                      </a:lnTo>
                      <a:lnTo>
                        <a:pt x="210" y="29"/>
                      </a:lnTo>
                      <a:lnTo>
                        <a:pt x="194" y="26"/>
                      </a:lnTo>
                      <a:lnTo>
                        <a:pt x="190" y="29"/>
                      </a:lnTo>
                      <a:lnTo>
                        <a:pt x="199" y="35"/>
                      </a:lnTo>
                      <a:lnTo>
                        <a:pt x="198" y="51"/>
                      </a:lnTo>
                      <a:lnTo>
                        <a:pt x="200" y="66"/>
                      </a:lnTo>
                      <a:lnTo>
                        <a:pt x="219" y="67"/>
                      </a:lnTo>
                      <a:lnTo>
                        <a:pt x="220" y="73"/>
                      </a:lnTo>
                      <a:lnTo>
                        <a:pt x="204" y="80"/>
                      </a:lnTo>
                      <a:lnTo>
                        <a:pt x="202" y="90"/>
                      </a:lnTo>
                      <a:lnTo>
                        <a:pt x="193" y="94"/>
                      </a:lnTo>
                      <a:lnTo>
                        <a:pt x="178" y="99"/>
                      </a:lnTo>
                      <a:lnTo>
                        <a:pt x="173" y="106"/>
                      </a:lnTo>
                      <a:lnTo>
                        <a:pt x="157" y="108"/>
                      </a:lnTo>
                      <a:lnTo>
                        <a:pt x="146" y="95"/>
                      </a:lnTo>
                      <a:lnTo>
                        <a:pt x="141" y="98"/>
                      </a:lnTo>
                      <a:lnTo>
                        <a:pt x="138" y="84"/>
                      </a:lnTo>
                      <a:lnTo>
                        <a:pt x="132" y="77"/>
                      </a:lnTo>
                      <a:lnTo>
                        <a:pt x="125" y="85"/>
                      </a:lnTo>
                      <a:lnTo>
                        <a:pt x="85" y="84"/>
                      </a:lnTo>
                      <a:lnTo>
                        <a:pt x="85" y="99"/>
                      </a:lnTo>
                      <a:lnTo>
                        <a:pt x="97" y="102"/>
                      </a:lnTo>
                      <a:lnTo>
                        <a:pt x="96" y="110"/>
                      </a:lnTo>
                      <a:lnTo>
                        <a:pt x="92" y="108"/>
                      </a:lnTo>
                      <a:lnTo>
                        <a:pt x="80" y="112"/>
                      </a:lnTo>
                      <a:lnTo>
                        <a:pt x="80" y="129"/>
                      </a:lnTo>
                      <a:lnTo>
                        <a:pt x="89" y="138"/>
                      </a:lnTo>
                      <a:lnTo>
                        <a:pt x="92" y="151"/>
                      </a:lnTo>
                      <a:lnTo>
                        <a:pt x="92" y="162"/>
                      </a:lnTo>
                      <a:lnTo>
                        <a:pt x="84" y="227"/>
                      </a:lnTo>
                      <a:lnTo>
                        <a:pt x="65" y="226"/>
                      </a:lnTo>
                      <a:lnTo>
                        <a:pt x="62" y="230"/>
                      </a:lnTo>
                      <a:lnTo>
                        <a:pt x="45" y="235"/>
                      </a:lnTo>
                      <a:lnTo>
                        <a:pt x="22" y="250"/>
                      </a:lnTo>
                      <a:lnTo>
                        <a:pt x="20" y="262"/>
                      </a:lnTo>
                      <a:lnTo>
                        <a:pt x="15" y="270"/>
                      </a:lnTo>
                      <a:lnTo>
                        <a:pt x="18" y="282"/>
                      </a:lnTo>
                      <a:lnTo>
                        <a:pt x="6" y="290"/>
                      </a:lnTo>
                      <a:lnTo>
                        <a:pt x="6" y="300"/>
                      </a:lnTo>
                      <a:lnTo>
                        <a:pt x="0" y="304"/>
                      </a:lnTo>
                      <a:lnTo>
                        <a:pt x="10" y="325"/>
                      </a:lnTo>
                      <a:lnTo>
                        <a:pt x="23" y="339"/>
                      </a:lnTo>
                      <a:lnTo>
                        <a:pt x="19" y="350"/>
                      </a:lnTo>
                      <a:lnTo>
                        <a:pt x="32" y="351"/>
                      </a:lnTo>
                      <a:lnTo>
                        <a:pt x="42" y="363"/>
                      </a:lnTo>
                      <a:lnTo>
                        <a:pt x="59" y="364"/>
                      </a:lnTo>
                      <a:lnTo>
                        <a:pt x="76" y="350"/>
                      </a:lnTo>
                      <a:lnTo>
                        <a:pt x="77" y="387"/>
                      </a:lnTo>
                      <a:lnTo>
                        <a:pt x="86" y="390"/>
                      </a:lnTo>
                      <a:lnTo>
                        <a:pt x="98" y="385"/>
                      </a:lnTo>
                      <a:lnTo>
                        <a:pt x="113" y="388"/>
                      </a:lnTo>
                      <a:lnTo>
                        <a:pt x="124" y="387"/>
                      </a:lnTo>
                      <a:lnTo>
                        <a:pt x="128" y="379"/>
                      </a:lnTo>
                      <a:lnTo>
                        <a:pt x="146" y="370"/>
                      </a:lnTo>
                      <a:lnTo>
                        <a:pt x="156" y="362"/>
                      </a:lnTo>
                      <a:lnTo>
                        <a:pt x="183" y="357"/>
                      </a:lnTo>
                      <a:lnTo>
                        <a:pt x="183" y="375"/>
                      </a:lnTo>
                      <a:lnTo>
                        <a:pt x="185" y="384"/>
                      </a:lnTo>
                      <a:lnTo>
                        <a:pt x="184" y="400"/>
                      </a:lnTo>
                      <a:lnTo>
                        <a:pt x="209" y="421"/>
                      </a:lnTo>
                      <a:lnTo>
                        <a:pt x="232" y="425"/>
                      </a:lnTo>
                      <a:lnTo>
                        <a:pt x="241" y="434"/>
                      </a:lnTo>
                      <a:lnTo>
                        <a:pt x="255" y="438"/>
                      </a:lnTo>
                      <a:lnTo>
                        <a:pt x="265" y="446"/>
                      </a:lnTo>
                      <a:lnTo>
                        <a:pt x="278" y="446"/>
                      </a:lnTo>
                      <a:lnTo>
                        <a:pt x="290" y="452"/>
                      </a:lnTo>
                      <a:lnTo>
                        <a:pt x="292" y="466"/>
                      </a:lnTo>
                      <a:lnTo>
                        <a:pt x="296" y="473"/>
                      </a:lnTo>
                      <a:lnTo>
                        <a:pt x="297" y="483"/>
                      </a:lnTo>
                      <a:lnTo>
                        <a:pt x="292" y="484"/>
                      </a:lnTo>
                      <a:lnTo>
                        <a:pt x="301" y="511"/>
                      </a:lnTo>
                      <a:lnTo>
                        <a:pt x="341" y="513"/>
                      </a:lnTo>
                      <a:lnTo>
                        <a:pt x="339" y="526"/>
                      </a:lnTo>
                      <a:lnTo>
                        <a:pt x="342" y="535"/>
                      </a:lnTo>
                      <a:lnTo>
                        <a:pt x="354" y="542"/>
                      </a:lnTo>
                      <a:lnTo>
                        <a:pt x="360" y="557"/>
                      </a:lnTo>
                      <a:lnTo>
                        <a:pt x="358" y="575"/>
                      </a:lnTo>
                      <a:lnTo>
                        <a:pt x="353" y="586"/>
                      </a:lnTo>
                      <a:lnTo>
                        <a:pt x="356" y="600"/>
                      </a:lnTo>
                      <a:lnTo>
                        <a:pt x="351" y="604"/>
                      </a:lnTo>
                      <a:lnTo>
                        <a:pt x="357" y="617"/>
                      </a:lnTo>
                      <a:lnTo>
                        <a:pt x="359" y="650"/>
                      </a:lnTo>
                      <a:lnTo>
                        <a:pt x="381" y="655"/>
                      </a:lnTo>
                      <a:lnTo>
                        <a:pt x="389" y="650"/>
                      </a:lnTo>
                      <a:lnTo>
                        <a:pt x="404" y="657"/>
                      </a:lnTo>
                      <a:lnTo>
                        <a:pt x="409" y="663"/>
                      </a:lnTo>
                      <a:lnTo>
                        <a:pt x="412" y="685"/>
                      </a:lnTo>
                      <a:lnTo>
                        <a:pt x="415" y="694"/>
                      </a:lnTo>
                      <a:lnTo>
                        <a:pt x="423" y="696"/>
                      </a:lnTo>
                      <a:lnTo>
                        <a:pt x="430" y="691"/>
                      </a:lnTo>
                      <a:lnTo>
                        <a:pt x="438" y="696"/>
                      </a:lnTo>
                      <a:lnTo>
                        <a:pt x="439" y="709"/>
                      </a:lnTo>
                      <a:lnTo>
                        <a:pt x="438" y="723"/>
                      </a:lnTo>
                      <a:lnTo>
                        <a:pt x="436" y="737"/>
                      </a:lnTo>
                      <a:lnTo>
                        <a:pt x="445" y="732"/>
                      </a:lnTo>
                      <a:lnTo>
                        <a:pt x="457" y="746"/>
                      </a:lnTo>
                      <a:lnTo>
                        <a:pt x="459" y="765"/>
                      </a:lnTo>
                      <a:lnTo>
                        <a:pt x="443" y="778"/>
                      </a:lnTo>
                      <a:lnTo>
                        <a:pt x="431" y="787"/>
                      </a:lnTo>
                      <a:lnTo>
                        <a:pt x="411" y="811"/>
                      </a:lnTo>
                      <a:lnTo>
                        <a:pt x="389" y="843"/>
                      </a:lnTo>
                      <a:lnTo>
                        <a:pt x="402" y="840"/>
                      </a:lnTo>
                      <a:lnTo>
                        <a:pt x="424" y="858"/>
                      </a:lnTo>
                      <a:lnTo>
                        <a:pt x="432" y="858"/>
                      </a:lnTo>
                      <a:lnTo>
                        <a:pt x="455" y="873"/>
                      </a:lnTo>
                      <a:lnTo>
                        <a:pt x="473" y="886"/>
                      </a:lnTo>
                      <a:lnTo>
                        <a:pt x="487" y="902"/>
                      </a:lnTo>
                      <a:lnTo>
                        <a:pt x="480" y="913"/>
                      </a:lnTo>
                      <a:lnTo>
                        <a:pt x="488" y="927"/>
                      </a:lnTo>
                      <a:lnTo>
                        <a:pt x="499" y="913"/>
                      </a:lnTo>
                      <a:lnTo>
                        <a:pt x="505" y="891"/>
                      </a:lnTo>
                      <a:lnTo>
                        <a:pt x="516" y="880"/>
                      </a:lnTo>
                      <a:lnTo>
                        <a:pt x="531" y="861"/>
                      </a:lnTo>
                      <a:lnTo>
                        <a:pt x="548" y="819"/>
                      </a:lnTo>
                      <a:lnTo>
                        <a:pt x="561" y="806"/>
                      </a:lnTo>
                      <a:lnTo>
                        <a:pt x="563" y="795"/>
                      </a:lnTo>
                      <a:lnTo>
                        <a:pt x="564" y="770"/>
                      </a:lnTo>
                      <a:lnTo>
                        <a:pt x="560" y="757"/>
                      </a:lnTo>
                      <a:lnTo>
                        <a:pt x="561" y="740"/>
                      </a:lnTo>
                      <a:lnTo>
                        <a:pt x="576" y="716"/>
                      </a:lnTo>
                      <a:lnTo>
                        <a:pt x="598" y="698"/>
                      </a:lnTo>
                      <a:lnTo>
                        <a:pt x="620" y="690"/>
                      </a:lnTo>
                      <a:lnTo>
                        <a:pt x="634" y="680"/>
                      </a:lnTo>
                      <a:lnTo>
                        <a:pt x="666" y="671"/>
                      </a:lnTo>
                      <a:lnTo>
                        <a:pt x="688" y="671"/>
                      </a:lnTo>
                      <a:lnTo>
                        <a:pt x="692" y="657"/>
                      </a:lnTo>
                      <a:lnTo>
                        <a:pt x="708" y="646"/>
                      </a:lnTo>
                      <a:lnTo>
                        <a:pt x="710" y="622"/>
                      </a:lnTo>
                      <a:lnTo>
                        <a:pt x="729" y="591"/>
                      </a:lnTo>
                      <a:lnTo>
                        <a:pt x="731" y="559"/>
                      </a:lnTo>
                      <a:lnTo>
                        <a:pt x="737" y="549"/>
                      </a:lnTo>
                      <a:lnTo>
                        <a:pt x="738" y="534"/>
                      </a:lnTo>
                      <a:lnTo>
                        <a:pt x="742" y="497"/>
                      </a:lnTo>
                      <a:lnTo>
                        <a:pt x="738" y="453"/>
                      </a:lnTo>
                      <a:lnTo>
                        <a:pt x="744" y="435"/>
                      </a:lnTo>
                      <a:lnTo>
                        <a:pt x="749" y="434"/>
                      </a:lnTo>
                      <a:lnTo>
                        <a:pt x="763" y="414"/>
                      </a:lnTo>
                      <a:lnTo>
                        <a:pt x="775" y="388"/>
                      </a:lnTo>
                      <a:lnTo>
                        <a:pt x="804" y="354"/>
                      </a:lnTo>
                      <a:lnTo>
                        <a:pt x="815" y="339"/>
                      </a:lnTo>
                      <a:lnTo>
                        <a:pt x="822" y="300"/>
                      </a:lnTo>
                      <a:lnTo>
                        <a:pt x="818" y="285"/>
                      </a:lnTo>
                      <a:lnTo>
                        <a:pt x="811" y="255"/>
                      </a:lnTo>
                      <a:lnTo>
                        <a:pt x="803" y="248"/>
                      </a:lnTo>
                      <a:lnTo>
                        <a:pt x="785" y="247"/>
                      </a:lnTo>
                      <a:lnTo>
                        <a:pt x="769" y="239"/>
                      </a:lnTo>
                      <a:lnTo>
                        <a:pt x="742" y="213"/>
                      </a:lnTo>
                      <a:lnTo>
                        <a:pt x="710" y="193"/>
                      </a:lnTo>
                      <a:lnTo>
                        <a:pt x="679" y="194"/>
                      </a:lnTo>
                      <a:lnTo>
                        <a:pt x="638" y="181"/>
                      </a:lnTo>
                      <a:lnTo>
                        <a:pt x="614" y="189"/>
                      </a:lnTo>
                      <a:lnTo>
                        <a:pt x="617" y="176"/>
                      </a:lnTo>
                      <a:lnTo>
                        <a:pt x="607" y="162"/>
                      </a:lnTo>
                      <a:lnTo>
                        <a:pt x="572" y="148"/>
                      </a:lnTo>
                      <a:lnTo>
                        <a:pt x="546" y="139"/>
                      </a:lnTo>
                      <a:lnTo>
                        <a:pt x="530" y="154"/>
                      </a:lnTo>
                      <a:lnTo>
                        <a:pt x="529" y="131"/>
                      </a:lnTo>
                      <a:lnTo>
                        <a:pt x="492" y="127"/>
                      </a:lnTo>
                      <a:lnTo>
                        <a:pt x="485" y="120"/>
                      </a:lnTo>
                      <a:lnTo>
                        <a:pt x="501" y="100"/>
                      </a:lnTo>
                      <a:lnTo>
                        <a:pt x="501" y="83"/>
                      </a:lnTo>
                      <a:lnTo>
                        <a:pt x="490" y="80"/>
                      </a:lnTo>
                      <a:lnTo>
                        <a:pt x="479" y="38"/>
                      </a:lnTo>
                      <a:lnTo>
                        <a:pt x="473" y="25"/>
                      </a:lnTo>
                      <a:lnTo>
                        <a:pt x="466" y="26"/>
                      </a:lnTo>
                      <a:lnTo>
                        <a:pt x="453" y="48"/>
                      </a:lnTo>
                      <a:lnTo>
                        <a:pt x="447" y="66"/>
                      </a:lnTo>
                      <a:lnTo>
                        <a:pt x="438" y="74"/>
                      </a:lnTo>
                      <a:lnTo>
                        <a:pt x="428" y="76"/>
                      </a:lnTo>
                      <a:lnTo>
                        <a:pt x="425" y="69"/>
                      </a:lnTo>
                      <a:lnTo>
                        <a:pt x="421" y="68"/>
                      </a:lnTo>
                      <a:lnTo>
                        <a:pt x="414" y="75"/>
                      </a:lnTo>
                      <a:lnTo>
                        <a:pt x="406" y="70"/>
                      </a:lnTo>
                      <a:lnTo>
                        <a:pt x="394" y="65"/>
                      </a:lnTo>
                      <a:lnTo>
                        <a:pt x="383" y="67"/>
                      </a:lnTo>
                      <a:lnTo>
                        <a:pt x="375" y="66"/>
                      </a:lnTo>
                      <a:lnTo>
                        <a:pt x="373" y="72"/>
                      </a:lnTo>
                      <a:lnTo>
                        <a:pt x="376" y="77"/>
                      </a:lnTo>
                      <a:lnTo>
                        <a:pt x="374" y="81"/>
                      </a:lnTo>
                      <a:lnTo>
                        <a:pt x="363" y="80"/>
                      </a:lnTo>
                      <a:lnTo>
                        <a:pt x="363" y="8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Brunei" descr="{&quot;Key&quot;:&quot;brunei&quot;,&quot;Name&quot;:&quot;Brune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CFCCE7B-896C-4C72-B0A0-54E30D2313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4278313"/>
                  <a:ext cx="41275" cy="53975"/>
                </a:xfrm>
                <a:custGeom>
                  <a:avLst/>
                  <a:gdLst>
                    <a:gd name="T0" fmla="*/ 0 w 26"/>
                    <a:gd name="T1" fmla="*/ 22 h 34"/>
                    <a:gd name="T2" fmla="*/ 11 w 26"/>
                    <a:gd name="T3" fmla="*/ 34 h 34"/>
                    <a:gd name="T4" fmla="*/ 14 w 26"/>
                    <a:gd name="T5" fmla="*/ 26 h 34"/>
                    <a:gd name="T6" fmla="*/ 25 w 26"/>
                    <a:gd name="T7" fmla="*/ 27 h 34"/>
                    <a:gd name="T8" fmla="*/ 26 w 26"/>
                    <a:gd name="T9" fmla="*/ 11 h 34"/>
                    <a:gd name="T10" fmla="*/ 26 w 26"/>
                    <a:gd name="T11" fmla="*/ 0 h 34"/>
                    <a:gd name="T12" fmla="*/ 9 w 26"/>
                    <a:gd name="T13" fmla="*/ 13 h 34"/>
                    <a:gd name="T14" fmla="*/ 0 w 26"/>
                    <a:gd name="T15" fmla="*/ 22 h 34"/>
                    <a:gd name="T16" fmla="*/ 0 w 26"/>
                    <a:gd name="T17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34">
                      <a:moveTo>
                        <a:pt x="0" y="22"/>
                      </a:moveTo>
                      <a:lnTo>
                        <a:pt x="11" y="34"/>
                      </a:lnTo>
                      <a:lnTo>
                        <a:pt x="14" y="26"/>
                      </a:lnTo>
                      <a:lnTo>
                        <a:pt x="25" y="27"/>
                      </a:lnTo>
                      <a:lnTo>
                        <a:pt x="26" y="11"/>
                      </a:lnTo>
                      <a:lnTo>
                        <a:pt x="26" y="0"/>
                      </a:lnTo>
                      <a:lnTo>
                        <a:pt x="9" y="13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6" name="Bhutan" descr="{&quot;Key&quot;:&quot;bhutan&quot;,&quot;Name&quot;:&quot;Bhu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6222AEB-37CF-4536-A630-C3832303D7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4600" y="3414713"/>
                  <a:ext cx="106362" cy="60325"/>
                </a:xfrm>
                <a:custGeom>
                  <a:avLst/>
                  <a:gdLst>
                    <a:gd name="T0" fmla="*/ 56 w 67"/>
                    <a:gd name="T1" fmla="*/ 13 h 38"/>
                    <a:gd name="T2" fmla="*/ 46 w 67"/>
                    <a:gd name="T3" fmla="*/ 7 h 38"/>
                    <a:gd name="T4" fmla="*/ 35 w 67"/>
                    <a:gd name="T5" fmla="*/ 6 h 38"/>
                    <a:gd name="T6" fmla="*/ 20 w 67"/>
                    <a:gd name="T7" fmla="*/ 0 h 38"/>
                    <a:gd name="T8" fmla="*/ 10 w 67"/>
                    <a:gd name="T9" fmla="*/ 7 h 38"/>
                    <a:gd name="T10" fmla="*/ 0 w 67"/>
                    <a:gd name="T11" fmla="*/ 24 h 38"/>
                    <a:gd name="T12" fmla="*/ 1 w 67"/>
                    <a:gd name="T13" fmla="*/ 29 h 38"/>
                    <a:gd name="T14" fmla="*/ 22 w 67"/>
                    <a:gd name="T15" fmla="*/ 38 h 38"/>
                    <a:gd name="T16" fmla="*/ 34 w 67"/>
                    <a:gd name="T17" fmla="*/ 35 h 38"/>
                    <a:gd name="T18" fmla="*/ 52 w 67"/>
                    <a:gd name="T19" fmla="*/ 36 h 38"/>
                    <a:gd name="T20" fmla="*/ 67 w 67"/>
                    <a:gd name="T21" fmla="*/ 36 h 38"/>
                    <a:gd name="T22" fmla="*/ 67 w 67"/>
                    <a:gd name="T23" fmla="*/ 21 h 38"/>
                    <a:gd name="T24" fmla="*/ 56 w 67"/>
                    <a:gd name="T25" fmla="*/ 13 h 38"/>
                    <a:gd name="T26" fmla="*/ 56 w 67"/>
                    <a:gd name="T27" fmla="*/ 1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7" h="38">
                      <a:moveTo>
                        <a:pt x="56" y="13"/>
                      </a:moveTo>
                      <a:lnTo>
                        <a:pt x="46" y="7"/>
                      </a:lnTo>
                      <a:lnTo>
                        <a:pt x="35" y="6"/>
                      </a:lnTo>
                      <a:lnTo>
                        <a:pt x="20" y="0"/>
                      </a:lnTo>
                      <a:lnTo>
                        <a:pt x="10" y="7"/>
                      </a:lnTo>
                      <a:lnTo>
                        <a:pt x="0" y="24"/>
                      </a:lnTo>
                      <a:lnTo>
                        <a:pt x="1" y="29"/>
                      </a:lnTo>
                      <a:lnTo>
                        <a:pt x="22" y="38"/>
                      </a:lnTo>
                      <a:lnTo>
                        <a:pt x="34" y="35"/>
                      </a:lnTo>
                      <a:lnTo>
                        <a:pt x="52" y="36"/>
                      </a:lnTo>
                      <a:lnTo>
                        <a:pt x="67" y="36"/>
                      </a:lnTo>
                      <a:lnTo>
                        <a:pt x="67" y="21"/>
                      </a:lnTo>
                      <a:lnTo>
                        <a:pt x="56" y="13"/>
                      </a:lnTo>
                      <a:lnTo>
                        <a:pt x="56" y="1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7" name="Bangladesh" descr="{&quot;Key&quot;:&quot;bangladesh&quot;,&quot;Name&quot;:&quot;Bangladesh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B75CA36-EF6E-417B-9B25-E7A587812B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6662" y="3486151"/>
                  <a:ext cx="169862" cy="215900"/>
                </a:xfrm>
                <a:custGeom>
                  <a:avLst/>
                  <a:gdLst>
                    <a:gd name="T0" fmla="*/ 105 w 107"/>
                    <a:gd name="T1" fmla="*/ 105 h 136"/>
                    <a:gd name="T2" fmla="*/ 88 w 107"/>
                    <a:gd name="T3" fmla="*/ 66 h 136"/>
                    <a:gd name="T4" fmla="*/ 83 w 107"/>
                    <a:gd name="T5" fmla="*/ 67 h 136"/>
                    <a:gd name="T6" fmla="*/ 82 w 107"/>
                    <a:gd name="T7" fmla="*/ 82 h 136"/>
                    <a:gd name="T8" fmla="*/ 69 w 107"/>
                    <a:gd name="T9" fmla="*/ 69 h 136"/>
                    <a:gd name="T10" fmla="*/ 73 w 107"/>
                    <a:gd name="T11" fmla="*/ 56 h 136"/>
                    <a:gd name="T12" fmla="*/ 82 w 107"/>
                    <a:gd name="T13" fmla="*/ 54 h 136"/>
                    <a:gd name="T14" fmla="*/ 88 w 107"/>
                    <a:gd name="T15" fmla="*/ 34 h 136"/>
                    <a:gd name="T16" fmla="*/ 75 w 107"/>
                    <a:gd name="T17" fmla="*/ 31 h 136"/>
                    <a:gd name="T18" fmla="*/ 57 w 107"/>
                    <a:gd name="T19" fmla="*/ 31 h 136"/>
                    <a:gd name="T20" fmla="*/ 36 w 107"/>
                    <a:gd name="T21" fmla="*/ 28 h 136"/>
                    <a:gd name="T22" fmla="*/ 32 w 107"/>
                    <a:gd name="T23" fmla="*/ 11 h 136"/>
                    <a:gd name="T24" fmla="*/ 22 w 107"/>
                    <a:gd name="T25" fmla="*/ 9 h 136"/>
                    <a:gd name="T26" fmla="*/ 4 w 107"/>
                    <a:gd name="T27" fmla="*/ 0 h 136"/>
                    <a:gd name="T28" fmla="*/ 0 w 107"/>
                    <a:gd name="T29" fmla="*/ 16 h 136"/>
                    <a:gd name="T30" fmla="*/ 16 w 107"/>
                    <a:gd name="T31" fmla="*/ 28 h 136"/>
                    <a:gd name="T32" fmla="*/ 5 w 107"/>
                    <a:gd name="T33" fmla="*/ 37 h 136"/>
                    <a:gd name="T34" fmla="*/ 2 w 107"/>
                    <a:gd name="T35" fmla="*/ 46 h 136"/>
                    <a:gd name="T36" fmla="*/ 16 w 107"/>
                    <a:gd name="T37" fmla="*/ 52 h 136"/>
                    <a:gd name="T38" fmla="*/ 15 w 107"/>
                    <a:gd name="T39" fmla="*/ 66 h 136"/>
                    <a:gd name="T40" fmla="*/ 24 w 107"/>
                    <a:gd name="T41" fmla="*/ 84 h 136"/>
                    <a:gd name="T42" fmla="*/ 30 w 107"/>
                    <a:gd name="T43" fmla="*/ 104 h 136"/>
                    <a:gd name="T44" fmla="*/ 38 w 107"/>
                    <a:gd name="T45" fmla="*/ 106 h 136"/>
                    <a:gd name="T46" fmla="*/ 44 w 107"/>
                    <a:gd name="T47" fmla="*/ 108 h 136"/>
                    <a:gd name="T48" fmla="*/ 47 w 107"/>
                    <a:gd name="T49" fmla="*/ 105 h 136"/>
                    <a:gd name="T50" fmla="*/ 57 w 107"/>
                    <a:gd name="T51" fmla="*/ 109 h 136"/>
                    <a:gd name="T52" fmla="*/ 61 w 107"/>
                    <a:gd name="T53" fmla="*/ 96 h 136"/>
                    <a:gd name="T54" fmla="*/ 58 w 107"/>
                    <a:gd name="T55" fmla="*/ 86 h 136"/>
                    <a:gd name="T56" fmla="*/ 77 w 107"/>
                    <a:gd name="T57" fmla="*/ 87 h 136"/>
                    <a:gd name="T58" fmla="*/ 87 w 107"/>
                    <a:gd name="T59" fmla="*/ 101 h 136"/>
                    <a:gd name="T60" fmla="*/ 93 w 107"/>
                    <a:gd name="T61" fmla="*/ 112 h 136"/>
                    <a:gd name="T62" fmla="*/ 96 w 107"/>
                    <a:gd name="T63" fmla="*/ 124 h 136"/>
                    <a:gd name="T64" fmla="*/ 103 w 107"/>
                    <a:gd name="T65" fmla="*/ 136 h 136"/>
                    <a:gd name="T66" fmla="*/ 100 w 107"/>
                    <a:gd name="T67" fmla="*/ 118 h 136"/>
                    <a:gd name="T68" fmla="*/ 107 w 107"/>
                    <a:gd name="T69" fmla="*/ 121 h 136"/>
                    <a:gd name="T70" fmla="*/ 105 w 107"/>
                    <a:gd name="T71" fmla="*/ 105 h 136"/>
                    <a:gd name="T72" fmla="*/ 105 w 107"/>
                    <a:gd name="T73" fmla="*/ 10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7" h="136">
                      <a:moveTo>
                        <a:pt x="105" y="105"/>
                      </a:moveTo>
                      <a:lnTo>
                        <a:pt x="88" y="66"/>
                      </a:lnTo>
                      <a:lnTo>
                        <a:pt x="83" y="67"/>
                      </a:lnTo>
                      <a:lnTo>
                        <a:pt x="82" y="82"/>
                      </a:lnTo>
                      <a:lnTo>
                        <a:pt x="69" y="69"/>
                      </a:lnTo>
                      <a:lnTo>
                        <a:pt x="73" y="56"/>
                      </a:lnTo>
                      <a:lnTo>
                        <a:pt x="82" y="54"/>
                      </a:lnTo>
                      <a:lnTo>
                        <a:pt x="88" y="34"/>
                      </a:lnTo>
                      <a:lnTo>
                        <a:pt x="75" y="31"/>
                      </a:lnTo>
                      <a:lnTo>
                        <a:pt x="57" y="31"/>
                      </a:lnTo>
                      <a:lnTo>
                        <a:pt x="36" y="28"/>
                      </a:lnTo>
                      <a:lnTo>
                        <a:pt x="32" y="11"/>
                      </a:lnTo>
                      <a:lnTo>
                        <a:pt x="22" y="9"/>
                      </a:lnTo>
                      <a:lnTo>
                        <a:pt x="4" y="0"/>
                      </a:lnTo>
                      <a:lnTo>
                        <a:pt x="0" y="16"/>
                      </a:lnTo>
                      <a:lnTo>
                        <a:pt x="16" y="28"/>
                      </a:lnTo>
                      <a:lnTo>
                        <a:pt x="5" y="37"/>
                      </a:lnTo>
                      <a:lnTo>
                        <a:pt x="2" y="46"/>
                      </a:lnTo>
                      <a:lnTo>
                        <a:pt x="16" y="52"/>
                      </a:lnTo>
                      <a:lnTo>
                        <a:pt x="15" y="66"/>
                      </a:lnTo>
                      <a:lnTo>
                        <a:pt x="24" y="84"/>
                      </a:lnTo>
                      <a:lnTo>
                        <a:pt x="30" y="104"/>
                      </a:lnTo>
                      <a:lnTo>
                        <a:pt x="38" y="106"/>
                      </a:lnTo>
                      <a:lnTo>
                        <a:pt x="44" y="108"/>
                      </a:lnTo>
                      <a:lnTo>
                        <a:pt x="47" y="105"/>
                      </a:lnTo>
                      <a:lnTo>
                        <a:pt x="57" y="109"/>
                      </a:lnTo>
                      <a:lnTo>
                        <a:pt x="61" y="96"/>
                      </a:lnTo>
                      <a:lnTo>
                        <a:pt x="58" y="86"/>
                      </a:lnTo>
                      <a:lnTo>
                        <a:pt x="77" y="87"/>
                      </a:lnTo>
                      <a:lnTo>
                        <a:pt x="87" y="101"/>
                      </a:lnTo>
                      <a:lnTo>
                        <a:pt x="93" y="112"/>
                      </a:lnTo>
                      <a:lnTo>
                        <a:pt x="96" y="124"/>
                      </a:lnTo>
                      <a:lnTo>
                        <a:pt x="103" y="136"/>
                      </a:lnTo>
                      <a:lnTo>
                        <a:pt x="100" y="118"/>
                      </a:lnTo>
                      <a:lnTo>
                        <a:pt x="107" y="121"/>
                      </a:lnTo>
                      <a:lnTo>
                        <a:pt x="105" y="105"/>
                      </a:lnTo>
                      <a:lnTo>
                        <a:pt x="105" y="10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" name="Botswana" descr="{&quot;Key&quot;:&quot;botswana&quot;,&quot;Name&quot;:&quot;Botswan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AE7A561-A054-4EDC-AD0B-446BF0DAD0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5149851"/>
                  <a:ext cx="314325" cy="346075"/>
                </a:xfrm>
                <a:custGeom>
                  <a:avLst/>
                  <a:gdLst>
                    <a:gd name="T0" fmla="*/ 116 w 198"/>
                    <a:gd name="T1" fmla="*/ 1 h 218"/>
                    <a:gd name="T2" fmla="*/ 113 w 198"/>
                    <a:gd name="T3" fmla="*/ 0 h 218"/>
                    <a:gd name="T4" fmla="*/ 100 w 198"/>
                    <a:gd name="T5" fmla="*/ 5 h 218"/>
                    <a:gd name="T6" fmla="*/ 95 w 198"/>
                    <a:gd name="T7" fmla="*/ 5 h 218"/>
                    <a:gd name="T8" fmla="*/ 81 w 198"/>
                    <a:gd name="T9" fmla="*/ 14 h 218"/>
                    <a:gd name="T10" fmla="*/ 73 w 198"/>
                    <a:gd name="T11" fmla="*/ 5 h 218"/>
                    <a:gd name="T12" fmla="*/ 41 w 198"/>
                    <a:gd name="T13" fmla="*/ 13 h 218"/>
                    <a:gd name="T14" fmla="*/ 26 w 198"/>
                    <a:gd name="T15" fmla="*/ 14 h 218"/>
                    <a:gd name="T16" fmla="*/ 22 w 198"/>
                    <a:gd name="T17" fmla="*/ 98 h 218"/>
                    <a:gd name="T18" fmla="*/ 2 w 198"/>
                    <a:gd name="T19" fmla="*/ 99 h 218"/>
                    <a:gd name="T20" fmla="*/ 0 w 198"/>
                    <a:gd name="T21" fmla="*/ 169 h 218"/>
                    <a:gd name="T22" fmla="*/ 5 w 198"/>
                    <a:gd name="T23" fmla="*/ 172 h 218"/>
                    <a:gd name="T24" fmla="*/ 16 w 198"/>
                    <a:gd name="T25" fmla="*/ 195 h 218"/>
                    <a:gd name="T26" fmla="*/ 14 w 198"/>
                    <a:gd name="T27" fmla="*/ 209 h 218"/>
                    <a:gd name="T28" fmla="*/ 18 w 198"/>
                    <a:gd name="T29" fmla="*/ 218 h 218"/>
                    <a:gd name="T30" fmla="*/ 33 w 198"/>
                    <a:gd name="T31" fmla="*/ 215 h 218"/>
                    <a:gd name="T32" fmla="*/ 43 w 198"/>
                    <a:gd name="T33" fmla="*/ 205 h 218"/>
                    <a:gd name="T34" fmla="*/ 54 w 198"/>
                    <a:gd name="T35" fmla="*/ 197 h 218"/>
                    <a:gd name="T36" fmla="*/ 59 w 198"/>
                    <a:gd name="T37" fmla="*/ 186 h 218"/>
                    <a:gd name="T38" fmla="*/ 69 w 198"/>
                    <a:gd name="T39" fmla="*/ 181 h 218"/>
                    <a:gd name="T40" fmla="*/ 78 w 198"/>
                    <a:gd name="T41" fmla="*/ 183 h 218"/>
                    <a:gd name="T42" fmla="*/ 87 w 198"/>
                    <a:gd name="T43" fmla="*/ 190 h 218"/>
                    <a:gd name="T44" fmla="*/ 103 w 198"/>
                    <a:gd name="T45" fmla="*/ 191 h 218"/>
                    <a:gd name="T46" fmla="*/ 117 w 198"/>
                    <a:gd name="T47" fmla="*/ 185 h 218"/>
                    <a:gd name="T48" fmla="*/ 119 w 198"/>
                    <a:gd name="T49" fmla="*/ 178 h 218"/>
                    <a:gd name="T50" fmla="*/ 124 w 198"/>
                    <a:gd name="T51" fmla="*/ 167 h 218"/>
                    <a:gd name="T52" fmla="*/ 135 w 198"/>
                    <a:gd name="T53" fmla="*/ 165 h 218"/>
                    <a:gd name="T54" fmla="*/ 141 w 198"/>
                    <a:gd name="T55" fmla="*/ 156 h 218"/>
                    <a:gd name="T56" fmla="*/ 149 w 198"/>
                    <a:gd name="T57" fmla="*/ 140 h 218"/>
                    <a:gd name="T58" fmla="*/ 168 w 198"/>
                    <a:gd name="T59" fmla="*/ 123 h 218"/>
                    <a:gd name="T60" fmla="*/ 198 w 198"/>
                    <a:gd name="T61" fmla="*/ 105 h 218"/>
                    <a:gd name="T62" fmla="*/ 185 w 198"/>
                    <a:gd name="T63" fmla="*/ 94 h 218"/>
                    <a:gd name="T64" fmla="*/ 170 w 198"/>
                    <a:gd name="T65" fmla="*/ 91 h 218"/>
                    <a:gd name="T66" fmla="*/ 164 w 198"/>
                    <a:gd name="T67" fmla="*/ 75 h 218"/>
                    <a:gd name="T68" fmla="*/ 164 w 198"/>
                    <a:gd name="T69" fmla="*/ 67 h 218"/>
                    <a:gd name="T70" fmla="*/ 156 w 198"/>
                    <a:gd name="T71" fmla="*/ 65 h 218"/>
                    <a:gd name="T72" fmla="*/ 133 w 198"/>
                    <a:gd name="T73" fmla="*/ 39 h 218"/>
                    <a:gd name="T74" fmla="*/ 127 w 198"/>
                    <a:gd name="T75" fmla="*/ 25 h 218"/>
                    <a:gd name="T76" fmla="*/ 123 w 198"/>
                    <a:gd name="T77" fmla="*/ 20 h 218"/>
                    <a:gd name="T78" fmla="*/ 116 w 198"/>
                    <a:gd name="T79" fmla="*/ 1 h 218"/>
                    <a:gd name="T80" fmla="*/ 116 w 198"/>
                    <a:gd name="T81" fmla="*/ 1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8" h="218">
                      <a:moveTo>
                        <a:pt x="116" y="1"/>
                      </a:moveTo>
                      <a:lnTo>
                        <a:pt x="113" y="0"/>
                      </a:lnTo>
                      <a:lnTo>
                        <a:pt x="100" y="5"/>
                      </a:lnTo>
                      <a:lnTo>
                        <a:pt x="95" y="5"/>
                      </a:lnTo>
                      <a:lnTo>
                        <a:pt x="81" y="14"/>
                      </a:lnTo>
                      <a:lnTo>
                        <a:pt x="73" y="5"/>
                      </a:lnTo>
                      <a:lnTo>
                        <a:pt x="41" y="13"/>
                      </a:lnTo>
                      <a:lnTo>
                        <a:pt x="26" y="14"/>
                      </a:lnTo>
                      <a:lnTo>
                        <a:pt x="22" y="98"/>
                      </a:lnTo>
                      <a:lnTo>
                        <a:pt x="2" y="99"/>
                      </a:lnTo>
                      <a:lnTo>
                        <a:pt x="0" y="169"/>
                      </a:lnTo>
                      <a:lnTo>
                        <a:pt x="5" y="172"/>
                      </a:lnTo>
                      <a:lnTo>
                        <a:pt x="16" y="195"/>
                      </a:lnTo>
                      <a:lnTo>
                        <a:pt x="14" y="209"/>
                      </a:lnTo>
                      <a:lnTo>
                        <a:pt x="18" y="218"/>
                      </a:lnTo>
                      <a:lnTo>
                        <a:pt x="33" y="215"/>
                      </a:lnTo>
                      <a:lnTo>
                        <a:pt x="43" y="205"/>
                      </a:lnTo>
                      <a:lnTo>
                        <a:pt x="54" y="197"/>
                      </a:lnTo>
                      <a:lnTo>
                        <a:pt x="59" y="186"/>
                      </a:lnTo>
                      <a:lnTo>
                        <a:pt x="69" y="181"/>
                      </a:lnTo>
                      <a:lnTo>
                        <a:pt x="78" y="183"/>
                      </a:lnTo>
                      <a:lnTo>
                        <a:pt x="87" y="190"/>
                      </a:lnTo>
                      <a:lnTo>
                        <a:pt x="103" y="191"/>
                      </a:lnTo>
                      <a:lnTo>
                        <a:pt x="117" y="185"/>
                      </a:lnTo>
                      <a:lnTo>
                        <a:pt x="119" y="178"/>
                      </a:lnTo>
                      <a:lnTo>
                        <a:pt x="124" y="167"/>
                      </a:lnTo>
                      <a:lnTo>
                        <a:pt x="135" y="165"/>
                      </a:lnTo>
                      <a:lnTo>
                        <a:pt x="141" y="156"/>
                      </a:lnTo>
                      <a:lnTo>
                        <a:pt x="149" y="140"/>
                      </a:lnTo>
                      <a:lnTo>
                        <a:pt x="168" y="123"/>
                      </a:lnTo>
                      <a:lnTo>
                        <a:pt x="198" y="105"/>
                      </a:lnTo>
                      <a:lnTo>
                        <a:pt x="185" y="94"/>
                      </a:lnTo>
                      <a:lnTo>
                        <a:pt x="170" y="91"/>
                      </a:lnTo>
                      <a:lnTo>
                        <a:pt x="164" y="75"/>
                      </a:lnTo>
                      <a:lnTo>
                        <a:pt x="164" y="67"/>
                      </a:lnTo>
                      <a:lnTo>
                        <a:pt x="156" y="65"/>
                      </a:lnTo>
                      <a:lnTo>
                        <a:pt x="133" y="39"/>
                      </a:lnTo>
                      <a:lnTo>
                        <a:pt x="127" y="25"/>
                      </a:lnTo>
                      <a:lnTo>
                        <a:pt x="123" y="20"/>
                      </a:lnTo>
                      <a:lnTo>
                        <a:pt x="116" y="1"/>
                      </a:lnTo>
                      <a:lnTo>
                        <a:pt x="116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" name="Central African Republic" descr="{&quot;Key&quot;:&quot;central african republic&quot;,&quot;Name&quot;:&quot;Central African Republic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C3DAAD5-B950-4BA6-B9E2-7307E66A8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1762" y="4062413"/>
                  <a:ext cx="430212" cy="334963"/>
                </a:xfrm>
                <a:custGeom>
                  <a:avLst/>
                  <a:gdLst>
                    <a:gd name="T0" fmla="*/ 195 w 271"/>
                    <a:gd name="T1" fmla="*/ 59 h 211"/>
                    <a:gd name="T2" fmla="*/ 187 w 271"/>
                    <a:gd name="T3" fmla="*/ 45 h 211"/>
                    <a:gd name="T4" fmla="*/ 189 w 271"/>
                    <a:gd name="T5" fmla="*/ 25 h 211"/>
                    <a:gd name="T6" fmla="*/ 175 w 271"/>
                    <a:gd name="T7" fmla="*/ 0 h 211"/>
                    <a:gd name="T8" fmla="*/ 151 w 271"/>
                    <a:gd name="T9" fmla="*/ 14 h 211"/>
                    <a:gd name="T10" fmla="*/ 117 w 271"/>
                    <a:gd name="T11" fmla="*/ 51 h 211"/>
                    <a:gd name="T12" fmla="*/ 91 w 271"/>
                    <a:gd name="T13" fmla="*/ 51 h 211"/>
                    <a:gd name="T14" fmla="*/ 82 w 271"/>
                    <a:gd name="T15" fmla="*/ 68 h 211"/>
                    <a:gd name="T16" fmla="*/ 47 w 271"/>
                    <a:gd name="T17" fmla="*/ 87 h 211"/>
                    <a:gd name="T18" fmla="*/ 38 w 271"/>
                    <a:gd name="T19" fmla="*/ 80 h 211"/>
                    <a:gd name="T20" fmla="*/ 17 w 271"/>
                    <a:gd name="T21" fmla="*/ 89 h 211"/>
                    <a:gd name="T22" fmla="*/ 2 w 271"/>
                    <a:gd name="T23" fmla="*/ 117 h 211"/>
                    <a:gd name="T24" fmla="*/ 3 w 271"/>
                    <a:gd name="T25" fmla="*/ 146 h 211"/>
                    <a:gd name="T26" fmla="*/ 10 w 271"/>
                    <a:gd name="T27" fmla="*/ 165 h 211"/>
                    <a:gd name="T28" fmla="*/ 20 w 271"/>
                    <a:gd name="T29" fmla="*/ 186 h 211"/>
                    <a:gd name="T30" fmla="*/ 31 w 271"/>
                    <a:gd name="T31" fmla="*/ 205 h 211"/>
                    <a:gd name="T32" fmla="*/ 44 w 271"/>
                    <a:gd name="T33" fmla="*/ 189 h 211"/>
                    <a:gd name="T34" fmla="*/ 71 w 271"/>
                    <a:gd name="T35" fmla="*/ 180 h 211"/>
                    <a:gd name="T36" fmla="*/ 86 w 271"/>
                    <a:gd name="T37" fmla="*/ 165 h 211"/>
                    <a:gd name="T38" fmla="*/ 105 w 271"/>
                    <a:gd name="T39" fmla="*/ 146 h 211"/>
                    <a:gd name="T40" fmla="*/ 136 w 271"/>
                    <a:gd name="T41" fmla="*/ 163 h 211"/>
                    <a:gd name="T42" fmla="*/ 167 w 271"/>
                    <a:gd name="T43" fmla="*/ 169 h 211"/>
                    <a:gd name="T44" fmla="*/ 176 w 271"/>
                    <a:gd name="T45" fmla="*/ 153 h 211"/>
                    <a:gd name="T46" fmla="*/ 209 w 271"/>
                    <a:gd name="T47" fmla="*/ 144 h 211"/>
                    <a:gd name="T48" fmla="*/ 224 w 271"/>
                    <a:gd name="T49" fmla="*/ 148 h 211"/>
                    <a:gd name="T50" fmla="*/ 234 w 271"/>
                    <a:gd name="T51" fmla="*/ 140 h 211"/>
                    <a:gd name="T52" fmla="*/ 264 w 271"/>
                    <a:gd name="T53" fmla="*/ 143 h 211"/>
                    <a:gd name="T54" fmla="*/ 268 w 271"/>
                    <a:gd name="T55" fmla="*/ 133 h 211"/>
                    <a:gd name="T56" fmla="*/ 246 w 271"/>
                    <a:gd name="T57" fmla="*/ 109 h 211"/>
                    <a:gd name="T58" fmla="*/ 223 w 271"/>
                    <a:gd name="T59" fmla="*/ 87 h 211"/>
                    <a:gd name="T60" fmla="*/ 211 w 271"/>
                    <a:gd name="T61" fmla="*/ 69 h 211"/>
                    <a:gd name="T62" fmla="*/ 197 w 271"/>
                    <a:gd name="T63" fmla="*/ 6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" h="211">
                      <a:moveTo>
                        <a:pt x="197" y="60"/>
                      </a:moveTo>
                      <a:lnTo>
                        <a:pt x="195" y="59"/>
                      </a:lnTo>
                      <a:lnTo>
                        <a:pt x="188" y="52"/>
                      </a:lnTo>
                      <a:lnTo>
                        <a:pt x="187" y="45"/>
                      </a:lnTo>
                      <a:lnTo>
                        <a:pt x="189" y="35"/>
                      </a:lnTo>
                      <a:lnTo>
                        <a:pt x="189" y="25"/>
                      </a:lnTo>
                      <a:lnTo>
                        <a:pt x="177" y="10"/>
                      </a:lnTo>
                      <a:lnTo>
                        <a:pt x="175" y="0"/>
                      </a:lnTo>
                      <a:lnTo>
                        <a:pt x="161" y="5"/>
                      </a:lnTo>
                      <a:lnTo>
                        <a:pt x="151" y="14"/>
                      </a:lnTo>
                      <a:lnTo>
                        <a:pt x="136" y="40"/>
                      </a:lnTo>
                      <a:lnTo>
                        <a:pt x="117" y="51"/>
                      </a:lnTo>
                      <a:lnTo>
                        <a:pt x="96" y="50"/>
                      </a:lnTo>
                      <a:lnTo>
                        <a:pt x="91" y="51"/>
                      </a:lnTo>
                      <a:lnTo>
                        <a:pt x="92" y="60"/>
                      </a:lnTo>
                      <a:lnTo>
                        <a:pt x="82" y="68"/>
                      </a:lnTo>
                      <a:lnTo>
                        <a:pt x="74" y="78"/>
                      </a:lnTo>
                      <a:lnTo>
                        <a:pt x="47" y="87"/>
                      </a:lnTo>
                      <a:lnTo>
                        <a:pt x="42" y="81"/>
                      </a:lnTo>
                      <a:lnTo>
                        <a:pt x="38" y="80"/>
                      </a:lnTo>
                      <a:lnTo>
                        <a:pt x="34" y="87"/>
                      </a:lnTo>
                      <a:lnTo>
                        <a:pt x="17" y="89"/>
                      </a:lnTo>
                      <a:lnTo>
                        <a:pt x="6" y="113"/>
                      </a:lnTo>
                      <a:lnTo>
                        <a:pt x="2" y="117"/>
                      </a:lnTo>
                      <a:lnTo>
                        <a:pt x="0" y="136"/>
                      </a:lnTo>
                      <a:lnTo>
                        <a:pt x="3" y="146"/>
                      </a:lnTo>
                      <a:lnTo>
                        <a:pt x="1" y="152"/>
                      </a:lnTo>
                      <a:lnTo>
                        <a:pt x="10" y="165"/>
                      </a:lnTo>
                      <a:lnTo>
                        <a:pt x="12" y="174"/>
                      </a:lnTo>
                      <a:lnTo>
                        <a:pt x="20" y="186"/>
                      </a:lnTo>
                      <a:lnTo>
                        <a:pt x="30" y="193"/>
                      </a:lnTo>
                      <a:lnTo>
                        <a:pt x="31" y="205"/>
                      </a:lnTo>
                      <a:lnTo>
                        <a:pt x="34" y="211"/>
                      </a:lnTo>
                      <a:lnTo>
                        <a:pt x="44" y="189"/>
                      </a:lnTo>
                      <a:lnTo>
                        <a:pt x="57" y="177"/>
                      </a:lnTo>
                      <a:lnTo>
                        <a:pt x="71" y="180"/>
                      </a:lnTo>
                      <a:lnTo>
                        <a:pt x="84" y="182"/>
                      </a:lnTo>
                      <a:lnTo>
                        <a:pt x="86" y="165"/>
                      </a:lnTo>
                      <a:lnTo>
                        <a:pt x="94" y="153"/>
                      </a:lnTo>
                      <a:lnTo>
                        <a:pt x="105" y="146"/>
                      </a:lnTo>
                      <a:lnTo>
                        <a:pt x="122" y="153"/>
                      </a:lnTo>
                      <a:lnTo>
                        <a:pt x="136" y="163"/>
                      </a:lnTo>
                      <a:lnTo>
                        <a:pt x="151" y="164"/>
                      </a:lnTo>
                      <a:lnTo>
                        <a:pt x="167" y="169"/>
                      </a:lnTo>
                      <a:lnTo>
                        <a:pt x="173" y="155"/>
                      </a:lnTo>
                      <a:lnTo>
                        <a:pt x="176" y="153"/>
                      </a:lnTo>
                      <a:lnTo>
                        <a:pt x="186" y="155"/>
                      </a:lnTo>
                      <a:lnTo>
                        <a:pt x="209" y="144"/>
                      </a:lnTo>
                      <a:lnTo>
                        <a:pt x="217" y="149"/>
                      </a:lnTo>
                      <a:lnTo>
                        <a:pt x="224" y="148"/>
                      </a:lnTo>
                      <a:lnTo>
                        <a:pt x="227" y="142"/>
                      </a:lnTo>
                      <a:lnTo>
                        <a:pt x="234" y="140"/>
                      </a:lnTo>
                      <a:lnTo>
                        <a:pt x="251" y="143"/>
                      </a:lnTo>
                      <a:lnTo>
                        <a:pt x="264" y="143"/>
                      </a:lnTo>
                      <a:lnTo>
                        <a:pt x="271" y="141"/>
                      </a:lnTo>
                      <a:lnTo>
                        <a:pt x="268" y="133"/>
                      </a:lnTo>
                      <a:lnTo>
                        <a:pt x="252" y="123"/>
                      </a:lnTo>
                      <a:lnTo>
                        <a:pt x="246" y="109"/>
                      </a:lnTo>
                      <a:lnTo>
                        <a:pt x="237" y="99"/>
                      </a:lnTo>
                      <a:lnTo>
                        <a:pt x="223" y="87"/>
                      </a:lnTo>
                      <a:lnTo>
                        <a:pt x="223" y="79"/>
                      </a:lnTo>
                      <a:lnTo>
                        <a:pt x="211" y="69"/>
                      </a:lnTo>
                      <a:lnTo>
                        <a:pt x="197" y="60"/>
                      </a:lnTo>
                      <a:lnTo>
                        <a:pt x="197" y="6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" name="Canada" descr="{&quot;Key&quot;:&quot;canada&quot;,&quot;Name&quot;:&quot;Canada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36A0F5-8364-4544-9E9B-FB1352091D9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49487" y="1549401"/>
                  <a:ext cx="2525712" cy="1347788"/>
                </a:xfrm>
                <a:custGeom>
                  <a:avLst/>
                  <a:gdLst>
                    <a:gd name="T0" fmla="*/ 1194 w 1591"/>
                    <a:gd name="T1" fmla="*/ 665 h 849"/>
                    <a:gd name="T2" fmla="*/ 32 w 1591"/>
                    <a:gd name="T3" fmla="*/ 652 h 849"/>
                    <a:gd name="T4" fmla="*/ 1323 w 1591"/>
                    <a:gd name="T5" fmla="*/ 649 h 849"/>
                    <a:gd name="T6" fmla="*/ 1366 w 1591"/>
                    <a:gd name="T7" fmla="*/ 743 h 849"/>
                    <a:gd name="T8" fmla="*/ 1346 w 1591"/>
                    <a:gd name="T9" fmla="*/ 649 h 849"/>
                    <a:gd name="T10" fmla="*/ 1061 w 1591"/>
                    <a:gd name="T11" fmla="*/ 389 h 849"/>
                    <a:gd name="T12" fmla="*/ 1026 w 1591"/>
                    <a:gd name="T13" fmla="*/ 381 h 849"/>
                    <a:gd name="T14" fmla="*/ 1062 w 1591"/>
                    <a:gd name="T15" fmla="*/ 353 h 849"/>
                    <a:gd name="T16" fmla="*/ 1180 w 1591"/>
                    <a:gd name="T17" fmla="*/ 269 h 849"/>
                    <a:gd name="T18" fmla="*/ 890 w 1591"/>
                    <a:gd name="T19" fmla="*/ 256 h 849"/>
                    <a:gd name="T20" fmla="*/ 868 w 1591"/>
                    <a:gd name="T21" fmla="*/ 286 h 849"/>
                    <a:gd name="T22" fmla="*/ 697 w 1591"/>
                    <a:gd name="T23" fmla="*/ 274 h 849"/>
                    <a:gd name="T24" fmla="*/ 476 w 1591"/>
                    <a:gd name="T25" fmla="*/ 243 h 849"/>
                    <a:gd name="T26" fmla="*/ 251 w 1591"/>
                    <a:gd name="T27" fmla="*/ 242 h 849"/>
                    <a:gd name="T28" fmla="*/ 91 w 1591"/>
                    <a:gd name="T29" fmla="*/ 491 h 849"/>
                    <a:gd name="T30" fmla="*/ 108 w 1591"/>
                    <a:gd name="T31" fmla="*/ 688 h 849"/>
                    <a:gd name="T32" fmla="*/ 626 w 1591"/>
                    <a:gd name="T33" fmla="*/ 691 h 849"/>
                    <a:gd name="T34" fmla="*/ 775 w 1591"/>
                    <a:gd name="T35" fmla="*/ 697 h 849"/>
                    <a:gd name="T36" fmla="*/ 838 w 1591"/>
                    <a:gd name="T37" fmla="*/ 755 h 849"/>
                    <a:gd name="T38" fmla="*/ 773 w 1591"/>
                    <a:gd name="T39" fmla="*/ 847 h 849"/>
                    <a:gd name="T40" fmla="*/ 848 w 1591"/>
                    <a:gd name="T41" fmla="*/ 819 h 849"/>
                    <a:gd name="T42" fmla="*/ 1022 w 1591"/>
                    <a:gd name="T43" fmla="*/ 775 h 849"/>
                    <a:gd name="T44" fmla="*/ 1110 w 1591"/>
                    <a:gd name="T45" fmla="*/ 812 h 849"/>
                    <a:gd name="T46" fmla="*/ 1172 w 1591"/>
                    <a:gd name="T47" fmla="*/ 682 h 849"/>
                    <a:gd name="T48" fmla="*/ 1334 w 1591"/>
                    <a:gd name="T49" fmla="*/ 632 h 849"/>
                    <a:gd name="T50" fmla="*/ 1284 w 1591"/>
                    <a:gd name="T51" fmla="*/ 433 h 849"/>
                    <a:gd name="T52" fmla="*/ 1097 w 1591"/>
                    <a:gd name="T53" fmla="*/ 385 h 849"/>
                    <a:gd name="T54" fmla="*/ 920 w 1591"/>
                    <a:gd name="T55" fmla="*/ 636 h 849"/>
                    <a:gd name="T56" fmla="*/ 783 w 1591"/>
                    <a:gd name="T57" fmla="*/ 467 h 849"/>
                    <a:gd name="T58" fmla="*/ 1030 w 1591"/>
                    <a:gd name="T59" fmla="*/ 308 h 849"/>
                    <a:gd name="T60" fmla="*/ 1014 w 1591"/>
                    <a:gd name="T61" fmla="*/ 259 h 849"/>
                    <a:gd name="T62" fmla="*/ 617 w 1591"/>
                    <a:gd name="T63" fmla="*/ 221 h 849"/>
                    <a:gd name="T64" fmla="*/ 749 w 1591"/>
                    <a:gd name="T65" fmla="*/ 248 h 849"/>
                    <a:gd name="T66" fmla="*/ 780 w 1591"/>
                    <a:gd name="T67" fmla="*/ 191 h 849"/>
                    <a:gd name="T68" fmla="*/ 854 w 1591"/>
                    <a:gd name="T69" fmla="*/ 165 h 849"/>
                    <a:gd name="T70" fmla="*/ 1130 w 1591"/>
                    <a:gd name="T71" fmla="*/ 158 h 849"/>
                    <a:gd name="T72" fmla="*/ 1194 w 1591"/>
                    <a:gd name="T73" fmla="*/ 236 h 849"/>
                    <a:gd name="T74" fmla="*/ 1163 w 1591"/>
                    <a:gd name="T75" fmla="*/ 346 h 849"/>
                    <a:gd name="T76" fmla="*/ 1315 w 1591"/>
                    <a:gd name="T77" fmla="*/ 346 h 849"/>
                    <a:gd name="T78" fmla="*/ 1343 w 1591"/>
                    <a:gd name="T79" fmla="*/ 248 h 849"/>
                    <a:gd name="T80" fmla="*/ 1110 w 1591"/>
                    <a:gd name="T81" fmla="*/ 182 h 849"/>
                    <a:gd name="T82" fmla="*/ 961 w 1591"/>
                    <a:gd name="T83" fmla="*/ 165 h 849"/>
                    <a:gd name="T84" fmla="*/ 976 w 1591"/>
                    <a:gd name="T85" fmla="*/ 192 h 849"/>
                    <a:gd name="T86" fmla="*/ 523 w 1591"/>
                    <a:gd name="T87" fmla="*/ 187 h 849"/>
                    <a:gd name="T88" fmla="*/ 1040 w 1591"/>
                    <a:gd name="T89" fmla="*/ 136 h 849"/>
                    <a:gd name="T90" fmla="*/ 861 w 1591"/>
                    <a:gd name="T91" fmla="*/ 114 h 849"/>
                    <a:gd name="T92" fmla="*/ 764 w 1591"/>
                    <a:gd name="T93" fmla="*/ 146 h 849"/>
                    <a:gd name="T94" fmla="*/ 1060 w 1591"/>
                    <a:gd name="T95" fmla="*/ 128 h 849"/>
                    <a:gd name="T96" fmla="*/ 1132 w 1591"/>
                    <a:gd name="T97" fmla="*/ 126 h 849"/>
                    <a:gd name="T98" fmla="*/ 656 w 1591"/>
                    <a:gd name="T99" fmla="*/ 115 h 849"/>
                    <a:gd name="T100" fmla="*/ 1088 w 1591"/>
                    <a:gd name="T101" fmla="*/ 90 h 849"/>
                    <a:gd name="T102" fmla="*/ 899 w 1591"/>
                    <a:gd name="T103" fmla="*/ 72 h 849"/>
                    <a:gd name="T104" fmla="*/ 971 w 1591"/>
                    <a:gd name="T105" fmla="*/ 59 h 849"/>
                    <a:gd name="T106" fmla="*/ 1153 w 1591"/>
                    <a:gd name="T107" fmla="*/ 32 h 849"/>
                    <a:gd name="T108" fmla="*/ 1222 w 1591"/>
                    <a:gd name="T109" fmla="*/ 53 h 849"/>
                    <a:gd name="T110" fmla="*/ 1229 w 1591"/>
                    <a:gd name="T111" fmla="*/ 15 h 849"/>
                    <a:gd name="T112" fmla="*/ 1203 w 1591"/>
                    <a:gd name="T113" fmla="*/ 69 h 849"/>
                    <a:gd name="T114" fmla="*/ 1296 w 1591"/>
                    <a:gd name="T115" fmla="*/ 99 h 849"/>
                    <a:gd name="T116" fmla="*/ 1492 w 1591"/>
                    <a:gd name="T117" fmla="*/ 34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91" h="849">
                      <a:moveTo>
                        <a:pt x="1177" y="745"/>
                      </a:moveTo>
                      <a:lnTo>
                        <a:pt x="1174" y="733"/>
                      </a:lnTo>
                      <a:lnTo>
                        <a:pt x="1165" y="740"/>
                      </a:lnTo>
                      <a:lnTo>
                        <a:pt x="1166" y="748"/>
                      </a:lnTo>
                      <a:lnTo>
                        <a:pt x="1188" y="758"/>
                      </a:lnTo>
                      <a:lnTo>
                        <a:pt x="1194" y="757"/>
                      </a:lnTo>
                      <a:lnTo>
                        <a:pt x="1207" y="747"/>
                      </a:lnTo>
                      <a:lnTo>
                        <a:pt x="1190" y="747"/>
                      </a:lnTo>
                      <a:lnTo>
                        <a:pt x="1177" y="745"/>
                      </a:lnTo>
                      <a:lnTo>
                        <a:pt x="1177" y="745"/>
                      </a:lnTo>
                      <a:close/>
                      <a:moveTo>
                        <a:pt x="1231" y="685"/>
                      </a:moveTo>
                      <a:lnTo>
                        <a:pt x="1231" y="681"/>
                      </a:lnTo>
                      <a:lnTo>
                        <a:pt x="1216" y="671"/>
                      </a:lnTo>
                      <a:lnTo>
                        <a:pt x="1194" y="665"/>
                      </a:lnTo>
                      <a:lnTo>
                        <a:pt x="1187" y="667"/>
                      </a:lnTo>
                      <a:lnTo>
                        <a:pt x="1200" y="678"/>
                      </a:lnTo>
                      <a:lnTo>
                        <a:pt x="1222" y="686"/>
                      </a:lnTo>
                      <a:lnTo>
                        <a:pt x="1231" y="685"/>
                      </a:lnTo>
                      <a:lnTo>
                        <a:pt x="1231" y="685"/>
                      </a:lnTo>
                      <a:close/>
                      <a:moveTo>
                        <a:pt x="90" y="699"/>
                      </a:moveTo>
                      <a:lnTo>
                        <a:pt x="91" y="686"/>
                      </a:lnTo>
                      <a:lnTo>
                        <a:pt x="79" y="677"/>
                      </a:lnTo>
                      <a:lnTo>
                        <a:pt x="78" y="665"/>
                      </a:lnTo>
                      <a:lnTo>
                        <a:pt x="77" y="658"/>
                      </a:lnTo>
                      <a:lnTo>
                        <a:pt x="62" y="655"/>
                      </a:lnTo>
                      <a:lnTo>
                        <a:pt x="53" y="652"/>
                      </a:lnTo>
                      <a:lnTo>
                        <a:pt x="38" y="647"/>
                      </a:lnTo>
                      <a:lnTo>
                        <a:pt x="32" y="652"/>
                      </a:lnTo>
                      <a:lnTo>
                        <a:pt x="30" y="664"/>
                      </a:lnTo>
                      <a:lnTo>
                        <a:pt x="46" y="669"/>
                      </a:lnTo>
                      <a:lnTo>
                        <a:pt x="45" y="676"/>
                      </a:lnTo>
                      <a:lnTo>
                        <a:pt x="55" y="684"/>
                      </a:lnTo>
                      <a:lnTo>
                        <a:pt x="55" y="691"/>
                      </a:lnTo>
                      <a:lnTo>
                        <a:pt x="79" y="703"/>
                      </a:lnTo>
                      <a:lnTo>
                        <a:pt x="90" y="699"/>
                      </a:lnTo>
                      <a:lnTo>
                        <a:pt x="90" y="699"/>
                      </a:lnTo>
                      <a:close/>
                      <a:moveTo>
                        <a:pt x="1346" y="649"/>
                      </a:moveTo>
                      <a:lnTo>
                        <a:pt x="1360" y="635"/>
                      </a:lnTo>
                      <a:lnTo>
                        <a:pt x="1365" y="628"/>
                      </a:lnTo>
                      <a:lnTo>
                        <a:pt x="1358" y="627"/>
                      </a:lnTo>
                      <a:lnTo>
                        <a:pt x="1339" y="635"/>
                      </a:lnTo>
                      <a:lnTo>
                        <a:pt x="1323" y="649"/>
                      </a:lnTo>
                      <a:lnTo>
                        <a:pt x="1293" y="685"/>
                      </a:lnTo>
                      <a:lnTo>
                        <a:pt x="1274" y="699"/>
                      </a:lnTo>
                      <a:lnTo>
                        <a:pt x="1279" y="705"/>
                      </a:lnTo>
                      <a:lnTo>
                        <a:pt x="1265" y="713"/>
                      </a:lnTo>
                      <a:lnTo>
                        <a:pt x="1266" y="720"/>
                      </a:lnTo>
                      <a:lnTo>
                        <a:pt x="1302" y="720"/>
                      </a:lnTo>
                      <a:lnTo>
                        <a:pt x="1322" y="719"/>
                      </a:lnTo>
                      <a:lnTo>
                        <a:pt x="1338" y="725"/>
                      </a:lnTo>
                      <a:lnTo>
                        <a:pt x="1322" y="736"/>
                      </a:lnTo>
                      <a:lnTo>
                        <a:pt x="1333" y="736"/>
                      </a:lnTo>
                      <a:lnTo>
                        <a:pt x="1360" y="717"/>
                      </a:lnTo>
                      <a:lnTo>
                        <a:pt x="1364" y="719"/>
                      </a:lnTo>
                      <a:lnTo>
                        <a:pt x="1355" y="738"/>
                      </a:lnTo>
                      <a:lnTo>
                        <a:pt x="1366" y="743"/>
                      </a:lnTo>
                      <a:lnTo>
                        <a:pt x="1375" y="742"/>
                      </a:lnTo>
                      <a:lnTo>
                        <a:pt x="1388" y="721"/>
                      </a:lnTo>
                      <a:lnTo>
                        <a:pt x="1386" y="707"/>
                      </a:lnTo>
                      <a:lnTo>
                        <a:pt x="1388" y="695"/>
                      </a:lnTo>
                      <a:lnTo>
                        <a:pt x="1374" y="699"/>
                      </a:lnTo>
                      <a:lnTo>
                        <a:pt x="1384" y="682"/>
                      </a:lnTo>
                      <a:lnTo>
                        <a:pt x="1368" y="675"/>
                      </a:lnTo>
                      <a:lnTo>
                        <a:pt x="1358" y="680"/>
                      </a:lnTo>
                      <a:lnTo>
                        <a:pt x="1343" y="674"/>
                      </a:lnTo>
                      <a:lnTo>
                        <a:pt x="1352" y="666"/>
                      </a:lnTo>
                      <a:lnTo>
                        <a:pt x="1341" y="662"/>
                      </a:lnTo>
                      <a:lnTo>
                        <a:pt x="1327" y="669"/>
                      </a:lnTo>
                      <a:lnTo>
                        <a:pt x="1346" y="649"/>
                      </a:lnTo>
                      <a:lnTo>
                        <a:pt x="1346" y="649"/>
                      </a:lnTo>
                      <a:close/>
                      <a:moveTo>
                        <a:pt x="13" y="569"/>
                      </a:moveTo>
                      <a:lnTo>
                        <a:pt x="6" y="577"/>
                      </a:lnTo>
                      <a:lnTo>
                        <a:pt x="0" y="587"/>
                      </a:lnTo>
                      <a:lnTo>
                        <a:pt x="4" y="593"/>
                      </a:lnTo>
                      <a:lnTo>
                        <a:pt x="2" y="604"/>
                      </a:lnTo>
                      <a:lnTo>
                        <a:pt x="4" y="615"/>
                      </a:lnTo>
                      <a:lnTo>
                        <a:pt x="12" y="615"/>
                      </a:lnTo>
                      <a:lnTo>
                        <a:pt x="11" y="596"/>
                      </a:lnTo>
                      <a:lnTo>
                        <a:pt x="38" y="570"/>
                      </a:lnTo>
                      <a:lnTo>
                        <a:pt x="19" y="572"/>
                      </a:lnTo>
                      <a:lnTo>
                        <a:pt x="13" y="569"/>
                      </a:lnTo>
                      <a:lnTo>
                        <a:pt x="13" y="569"/>
                      </a:lnTo>
                      <a:close/>
                      <a:moveTo>
                        <a:pt x="1062" y="394"/>
                      </a:moveTo>
                      <a:lnTo>
                        <a:pt x="1061" y="389"/>
                      </a:lnTo>
                      <a:lnTo>
                        <a:pt x="1054" y="389"/>
                      </a:lnTo>
                      <a:lnTo>
                        <a:pt x="1044" y="395"/>
                      </a:lnTo>
                      <a:lnTo>
                        <a:pt x="1042" y="396"/>
                      </a:lnTo>
                      <a:lnTo>
                        <a:pt x="1042" y="403"/>
                      </a:lnTo>
                      <a:lnTo>
                        <a:pt x="1049" y="405"/>
                      </a:lnTo>
                      <a:lnTo>
                        <a:pt x="1062" y="394"/>
                      </a:lnTo>
                      <a:lnTo>
                        <a:pt x="1062" y="394"/>
                      </a:lnTo>
                      <a:close/>
                      <a:moveTo>
                        <a:pt x="1026" y="381"/>
                      </a:moveTo>
                      <a:lnTo>
                        <a:pt x="1029" y="378"/>
                      </a:lnTo>
                      <a:lnTo>
                        <a:pt x="1007" y="378"/>
                      </a:lnTo>
                      <a:lnTo>
                        <a:pt x="988" y="387"/>
                      </a:lnTo>
                      <a:lnTo>
                        <a:pt x="988" y="393"/>
                      </a:lnTo>
                      <a:lnTo>
                        <a:pt x="999" y="394"/>
                      </a:lnTo>
                      <a:lnTo>
                        <a:pt x="1026" y="381"/>
                      </a:lnTo>
                      <a:lnTo>
                        <a:pt x="1026" y="381"/>
                      </a:lnTo>
                      <a:close/>
                      <a:moveTo>
                        <a:pt x="1014" y="320"/>
                      </a:moveTo>
                      <a:lnTo>
                        <a:pt x="1005" y="318"/>
                      </a:lnTo>
                      <a:lnTo>
                        <a:pt x="986" y="338"/>
                      </a:lnTo>
                      <a:lnTo>
                        <a:pt x="972" y="353"/>
                      </a:lnTo>
                      <a:lnTo>
                        <a:pt x="951" y="365"/>
                      </a:lnTo>
                      <a:lnTo>
                        <a:pt x="975" y="362"/>
                      </a:lnTo>
                      <a:lnTo>
                        <a:pt x="971" y="375"/>
                      </a:lnTo>
                      <a:lnTo>
                        <a:pt x="1002" y="364"/>
                      </a:lnTo>
                      <a:lnTo>
                        <a:pt x="1026" y="353"/>
                      </a:lnTo>
                      <a:lnTo>
                        <a:pt x="1028" y="362"/>
                      </a:lnTo>
                      <a:lnTo>
                        <a:pt x="1051" y="367"/>
                      </a:lnTo>
                      <a:lnTo>
                        <a:pt x="1068" y="360"/>
                      </a:lnTo>
                      <a:lnTo>
                        <a:pt x="1062" y="353"/>
                      </a:lnTo>
                      <a:lnTo>
                        <a:pt x="1049" y="355"/>
                      </a:lnTo>
                      <a:lnTo>
                        <a:pt x="1054" y="345"/>
                      </a:lnTo>
                      <a:lnTo>
                        <a:pt x="1040" y="339"/>
                      </a:lnTo>
                      <a:lnTo>
                        <a:pt x="1027" y="331"/>
                      </a:lnTo>
                      <a:lnTo>
                        <a:pt x="1022" y="325"/>
                      </a:lnTo>
                      <a:lnTo>
                        <a:pt x="1011" y="329"/>
                      </a:lnTo>
                      <a:lnTo>
                        <a:pt x="1014" y="320"/>
                      </a:lnTo>
                      <a:lnTo>
                        <a:pt x="1014" y="320"/>
                      </a:lnTo>
                      <a:close/>
                      <a:moveTo>
                        <a:pt x="1181" y="289"/>
                      </a:moveTo>
                      <a:lnTo>
                        <a:pt x="1195" y="283"/>
                      </a:lnTo>
                      <a:lnTo>
                        <a:pt x="1199" y="281"/>
                      </a:lnTo>
                      <a:lnTo>
                        <a:pt x="1204" y="271"/>
                      </a:lnTo>
                      <a:lnTo>
                        <a:pt x="1195" y="266"/>
                      </a:lnTo>
                      <a:lnTo>
                        <a:pt x="1180" y="269"/>
                      </a:lnTo>
                      <a:lnTo>
                        <a:pt x="1166" y="281"/>
                      </a:lnTo>
                      <a:lnTo>
                        <a:pt x="1163" y="290"/>
                      </a:lnTo>
                      <a:lnTo>
                        <a:pt x="1181" y="289"/>
                      </a:lnTo>
                      <a:lnTo>
                        <a:pt x="1181" y="289"/>
                      </a:lnTo>
                      <a:close/>
                      <a:moveTo>
                        <a:pt x="906" y="249"/>
                      </a:moveTo>
                      <a:lnTo>
                        <a:pt x="902" y="241"/>
                      </a:lnTo>
                      <a:lnTo>
                        <a:pt x="901" y="238"/>
                      </a:lnTo>
                      <a:lnTo>
                        <a:pt x="896" y="234"/>
                      </a:lnTo>
                      <a:lnTo>
                        <a:pt x="885" y="228"/>
                      </a:lnTo>
                      <a:lnTo>
                        <a:pt x="866" y="238"/>
                      </a:lnTo>
                      <a:lnTo>
                        <a:pt x="847" y="243"/>
                      </a:lnTo>
                      <a:lnTo>
                        <a:pt x="860" y="253"/>
                      </a:lnTo>
                      <a:lnTo>
                        <a:pt x="874" y="251"/>
                      </a:lnTo>
                      <a:lnTo>
                        <a:pt x="890" y="256"/>
                      </a:lnTo>
                      <a:lnTo>
                        <a:pt x="906" y="249"/>
                      </a:lnTo>
                      <a:close/>
                      <a:moveTo>
                        <a:pt x="989" y="241"/>
                      </a:moveTo>
                      <a:lnTo>
                        <a:pt x="965" y="238"/>
                      </a:lnTo>
                      <a:lnTo>
                        <a:pt x="986" y="228"/>
                      </a:lnTo>
                      <a:lnTo>
                        <a:pt x="984" y="206"/>
                      </a:lnTo>
                      <a:lnTo>
                        <a:pt x="977" y="197"/>
                      </a:lnTo>
                      <a:lnTo>
                        <a:pt x="960" y="194"/>
                      </a:lnTo>
                      <a:lnTo>
                        <a:pt x="930" y="208"/>
                      </a:lnTo>
                      <a:lnTo>
                        <a:pt x="910" y="230"/>
                      </a:lnTo>
                      <a:lnTo>
                        <a:pt x="921" y="238"/>
                      </a:lnTo>
                      <a:lnTo>
                        <a:pt x="927" y="250"/>
                      </a:lnTo>
                      <a:lnTo>
                        <a:pt x="903" y="270"/>
                      </a:lnTo>
                      <a:lnTo>
                        <a:pt x="891" y="269"/>
                      </a:lnTo>
                      <a:lnTo>
                        <a:pt x="868" y="286"/>
                      </a:lnTo>
                      <a:lnTo>
                        <a:pt x="884" y="267"/>
                      </a:lnTo>
                      <a:lnTo>
                        <a:pt x="866" y="260"/>
                      </a:lnTo>
                      <a:lnTo>
                        <a:pt x="849" y="264"/>
                      </a:lnTo>
                      <a:lnTo>
                        <a:pt x="840" y="276"/>
                      </a:lnTo>
                      <a:lnTo>
                        <a:pt x="818" y="276"/>
                      </a:lnTo>
                      <a:lnTo>
                        <a:pt x="791" y="279"/>
                      </a:lnTo>
                      <a:lnTo>
                        <a:pt x="772" y="269"/>
                      </a:lnTo>
                      <a:lnTo>
                        <a:pt x="753" y="271"/>
                      </a:lnTo>
                      <a:lnTo>
                        <a:pt x="747" y="260"/>
                      </a:lnTo>
                      <a:lnTo>
                        <a:pt x="740" y="255"/>
                      </a:lnTo>
                      <a:lnTo>
                        <a:pt x="726" y="257"/>
                      </a:lnTo>
                      <a:lnTo>
                        <a:pt x="706" y="258"/>
                      </a:lnTo>
                      <a:lnTo>
                        <a:pt x="689" y="266"/>
                      </a:lnTo>
                      <a:lnTo>
                        <a:pt x="697" y="274"/>
                      </a:lnTo>
                      <a:lnTo>
                        <a:pt x="671" y="284"/>
                      </a:lnTo>
                      <a:lnTo>
                        <a:pt x="666" y="272"/>
                      </a:lnTo>
                      <a:lnTo>
                        <a:pt x="649" y="276"/>
                      </a:lnTo>
                      <a:lnTo>
                        <a:pt x="605" y="278"/>
                      </a:lnTo>
                      <a:lnTo>
                        <a:pt x="581" y="273"/>
                      </a:lnTo>
                      <a:lnTo>
                        <a:pt x="613" y="264"/>
                      </a:lnTo>
                      <a:lnTo>
                        <a:pt x="603" y="254"/>
                      </a:lnTo>
                      <a:lnTo>
                        <a:pt x="587" y="255"/>
                      </a:lnTo>
                      <a:lnTo>
                        <a:pt x="569" y="251"/>
                      </a:lnTo>
                      <a:lnTo>
                        <a:pt x="541" y="244"/>
                      </a:lnTo>
                      <a:lnTo>
                        <a:pt x="527" y="236"/>
                      </a:lnTo>
                      <a:lnTo>
                        <a:pt x="510" y="234"/>
                      </a:lnTo>
                      <a:lnTo>
                        <a:pt x="497" y="241"/>
                      </a:lnTo>
                      <a:lnTo>
                        <a:pt x="476" y="243"/>
                      </a:lnTo>
                      <a:lnTo>
                        <a:pt x="490" y="228"/>
                      </a:lnTo>
                      <a:lnTo>
                        <a:pt x="455" y="241"/>
                      </a:lnTo>
                      <a:lnTo>
                        <a:pt x="449" y="225"/>
                      </a:lnTo>
                      <a:lnTo>
                        <a:pt x="442" y="222"/>
                      </a:lnTo>
                      <a:lnTo>
                        <a:pt x="428" y="231"/>
                      </a:lnTo>
                      <a:lnTo>
                        <a:pt x="411" y="236"/>
                      </a:lnTo>
                      <a:lnTo>
                        <a:pt x="410" y="227"/>
                      </a:lnTo>
                      <a:lnTo>
                        <a:pt x="379" y="233"/>
                      </a:lnTo>
                      <a:lnTo>
                        <a:pt x="347" y="241"/>
                      </a:lnTo>
                      <a:lnTo>
                        <a:pt x="327" y="240"/>
                      </a:lnTo>
                      <a:lnTo>
                        <a:pt x="301" y="245"/>
                      </a:lnTo>
                      <a:lnTo>
                        <a:pt x="278" y="254"/>
                      </a:lnTo>
                      <a:lnTo>
                        <a:pt x="264" y="252"/>
                      </a:lnTo>
                      <a:lnTo>
                        <a:pt x="251" y="242"/>
                      </a:lnTo>
                      <a:lnTo>
                        <a:pt x="230" y="238"/>
                      </a:lnTo>
                      <a:lnTo>
                        <a:pt x="230" y="238"/>
                      </a:lnTo>
                      <a:lnTo>
                        <a:pt x="139" y="312"/>
                      </a:lnTo>
                      <a:lnTo>
                        <a:pt x="7" y="434"/>
                      </a:lnTo>
                      <a:lnTo>
                        <a:pt x="23" y="434"/>
                      </a:lnTo>
                      <a:lnTo>
                        <a:pt x="32" y="440"/>
                      </a:lnTo>
                      <a:lnTo>
                        <a:pt x="35" y="450"/>
                      </a:lnTo>
                      <a:lnTo>
                        <a:pt x="36" y="465"/>
                      </a:lnTo>
                      <a:lnTo>
                        <a:pt x="64" y="452"/>
                      </a:lnTo>
                      <a:lnTo>
                        <a:pt x="88" y="445"/>
                      </a:lnTo>
                      <a:lnTo>
                        <a:pt x="86" y="456"/>
                      </a:lnTo>
                      <a:lnTo>
                        <a:pt x="88" y="466"/>
                      </a:lnTo>
                      <a:lnTo>
                        <a:pt x="95" y="475"/>
                      </a:lnTo>
                      <a:lnTo>
                        <a:pt x="91" y="491"/>
                      </a:lnTo>
                      <a:lnTo>
                        <a:pt x="85" y="516"/>
                      </a:lnTo>
                      <a:lnTo>
                        <a:pt x="102" y="531"/>
                      </a:lnTo>
                      <a:lnTo>
                        <a:pt x="91" y="544"/>
                      </a:lnTo>
                      <a:lnTo>
                        <a:pt x="71" y="555"/>
                      </a:lnTo>
                      <a:lnTo>
                        <a:pt x="71" y="555"/>
                      </a:lnTo>
                      <a:lnTo>
                        <a:pt x="62" y="566"/>
                      </a:lnTo>
                      <a:lnTo>
                        <a:pt x="70" y="583"/>
                      </a:lnTo>
                      <a:lnTo>
                        <a:pt x="58" y="602"/>
                      </a:lnTo>
                      <a:lnTo>
                        <a:pt x="74" y="611"/>
                      </a:lnTo>
                      <a:lnTo>
                        <a:pt x="60" y="625"/>
                      </a:lnTo>
                      <a:lnTo>
                        <a:pt x="55" y="646"/>
                      </a:lnTo>
                      <a:lnTo>
                        <a:pt x="82" y="655"/>
                      </a:lnTo>
                      <a:lnTo>
                        <a:pt x="87" y="665"/>
                      </a:lnTo>
                      <a:lnTo>
                        <a:pt x="108" y="688"/>
                      </a:lnTo>
                      <a:lnTo>
                        <a:pt x="111" y="688"/>
                      </a:lnTo>
                      <a:lnTo>
                        <a:pt x="162" y="688"/>
                      </a:lnTo>
                      <a:lnTo>
                        <a:pt x="217" y="688"/>
                      </a:lnTo>
                      <a:lnTo>
                        <a:pt x="235" y="688"/>
                      </a:lnTo>
                      <a:lnTo>
                        <a:pt x="291" y="688"/>
                      </a:lnTo>
                      <a:lnTo>
                        <a:pt x="345" y="688"/>
                      </a:lnTo>
                      <a:lnTo>
                        <a:pt x="400" y="688"/>
                      </a:lnTo>
                      <a:lnTo>
                        <a:pt x="455" y="688"/>
                      </a:lnTo>
                      <a:lnTo>
                        <a:pt x="518" y="688"/>
                      </a:lnTo>
                      <a:lnTo>
                        <a:pt x="580" y="688"/>
                      </a:lnTo>
                      <a:lnTo>
                        <a:pt x="617" y="688"/>
                      </a:lnTo>
                      <a:lnTo>
                        <a:pt x="622" y="678"/>
                      </a:lnTo>
                      <a:lnTo>
                        <a:pt x="629" y="678"/>
                      </a:lnTo>
                      <a:lnTo>
                        <a:pt x="626" y="691"/>
                      </a:lnTo>
                      <a:lnTo>
                        <a:pt x="630" y="695"/>
                      </a:lnTo>
                      <a:lnTo>
                        <a:pt x="641" y="697"/>
                      </a:lnTo>
                      <a:lnTo>
                        <a:pt x="659" y="701"/>
                      </a:lnTo>
                      <a:lnTo>
                        <a:pt x="673" y="707"/>
                      </a:lnTo>
                      <a:lnTo>
                        <a:pt x="689" y="705"/>
                      </a:lnTo>
                      <a:lnTo>
                        <a:pt x="709" y="710"/>
                      </a:lnTo>
                      <a:lnTo>
                        <a:pt x="709" y="710"/>
                      </a:lnTo>
                      <a:lnTo>
                        <a:pt x="721" y="702"/>
                      </a:lnTo>
                      <a:lnTo>
                        <a:pt x="732" y="698"/>
                      </a:lnTo>
                      <a:lnTo>
                        <a:pt x="740" y="692"/>
                      </a:lnTo>
                      <a:lnTo>
                        <a:pt x="745" y="690"/>
                      </a:lnTo>
                      <a:lnTo>
                        <a:pt x="760" y="693"/>
                      </a:lnTo>
                      <a:lnTo>
                        <a:pt x="772" y="694"/>
                      </a:lnTo>
                      <a:lnTo>
                        <a:pt x="775" y="697"/>
                      </a:lnTo>
                      <a:lnTo>
                        <a:pt x="775" y="710"/>
                      </a:lnTo>
                      <a:lnTo>
                        <a:pt x="795" y="714"/>
                      </a:lnTo>
                      <a:lnTo>
                        <a:pt x="788" y="720"/>
                      </a:lnTo>
                      <a:lnTo>
                        <a:pt x="793" y="728"/>
                      </a:lnTo>
                      <a:lnTo>
                        <a:pt x="786" y="736"/>
                      </a:lnTo>
                      <a:lnTo>
                        <a:pt x="793" y="739"/>
                      </a:lnTo>
                      <a:lnTo>
                        <a:pt x="786" y="747"/>
                      </a:lnTo>
                      <a:lnTo>
                        <a:pt x="786" y="747"/>
                      </a:lnTo>
                      <a:lnTo>
                        <a:pt x="790" y="747"/>
                      </a:lnTo>
                      <a:lnTo>
                        <a:pt x="795" y="745"/>
                      </a:lnTo>
                      <a:lnTo>
                        <a:pt x="797" y="749"/>
                      </a:lnTo>
                      <a:lnTo>
                        <a:pt x="810" y="752"/>
                      </a:lnTo>
                      <a:lnTo>
                        <a:pt x="824" y="753"/>
                      </a:lnTo>
                      <a:lnTo>
                        <a:pt x="838" y="755"/>
                      </a:lnTo>
                      <a:lnTo>
                        <a:pt x="853" y="760"/>
                      </a:lnTo>
                      <a:lnTo>
                        <a:pt x="856" y="767"/>
                      </a:lnTo>
                      <a:lnTo>
                        <a:pt x="861" y="785"/>
                      </a:lnTo>
                      <a:lnTo>
                        <a:pt x="852" y="792"/>
                      </a:lnTo>
                      <a:lnTo>
                        <a:pt x="838" y="789"/>
                      </a:lnTo>
                      <a:lnTo>
                        <a:pt x="834" y="775"/>
                      </a:lnTo>
                      <a:lnTo>
                        <a:pt x="831" y="790"/>
                      </a:lnTo>
                      <a:lnTo>
                        <a:pt x="816" y="802"/>
                      </a:lnTo>
                      <a:lnTo>
                        <a:pt x="814" y="813"/>
                      </a:lnTo>
                      <a:lnTo>
                        <a:pt x="810" y="819"/>
                      </a:lnTo>
                      <a:lnTo>
                        <a:pt x="794" y="827"/>
                      </a:lnTo>
                      <a:lnTo>
                        <a:pt x="794" y="827"/>
                      </a:lnTo>
                      <a:lnTo>
                        <a:pt x="781" y="839"/>
                      </a:lnTo>
                      <a:lnTo>
                        <a:pt x="773" y="847"/>
                      </a:lnTo>
                      <a:lnTo>
                        <a:pt x="783" y="849"/>
                      </a:lnTo>
                      <a:lnTo>
                        <a:pt x="800" y="842"/>
                      </a:lnTo>
                      <a:lnTo>
                        <a:pt x="811" y="835"/>
                      </a:lnTo>
                      <a:lnTo>
                        <a:pt x="816" y="834"/>
                      </a:lnTo>
                      <a:lnTo>
                        <a:pt x="827" y="836"/>
                      </a:lnTo>
                      <a:lnTo>
                        <a:pt x="833" y="833"/>
                      </a:lnTo>
                      <a:lnTo>
                        <a:pt x="843" y="830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1" y="827"/>
                      </a:lnTo>
                      <a:lnTo>
                        <a:pt x="862" y="820"/>
                      </a:lnTo>
                      <a:lnTo>
                        <a:pt x="861" y="820"/>
                      </a:lnTo>
                      <a:lnTo>
                        <a:pt x="855" y="822"/>
                      </a:lnTo>
                      <a:lnTo>
                        <a:pt x="848" y="819"/>
                      </a:lnTo>
                      <a:lnTo>
                        <a:pt x="857" y="812"/>
                      </a:lnTo>
                      <a:lnTo>
                        <a:pt x="863" y="809"/>
                      </a:lnTo>
                      <a:lnTo>
                        <a:pt x="878" y="805"/>
                      </a:lnTo>
                      <a:lnTo>
                        <a:pt x="895" y="803"/>
                      </a:lnTo>
                      <a:lnTo>
                        <a:pt x="902" y="807"/>
                      </a:lnTo>
                      <a:lnTo>
                        <a:pt x="909" y="802"/>
                      </a:lnTo>
                      <a:lnTo>
                        <a:pt x="916" y="799"/>
                      </a:lnTo>
                      <a:lnTo>
                        <a:pt x="919" y="800"/>
                      </a:lnTo>
                      <a:lnTo>
                        <a:pt x="920" y="801"/>
                      </a:lnTo>
                      <a:lnTo>
                        <a:pt x="945" y="785"/>
                      </a:lnTo>
                      <a:lnTo>
                        <a:pt x="955" y="780"/>
                      </a:lnTo>
                      <a:lnTo>
                        <a:pt x="983" y="780"/>
                      </a:lnTo>
                      <a:lnTo>
                        <a:pt x="1018" y="780"/>
                      </a:lnTo>
                      <a:lnTo>
                        <a:pt x="1022" y="775"/>
                      </a:lnTo>
                      <a:lnTo>
                        <a:pt x="1028" y="774"/>
                      </a:lnTo>
                      <a:lnTo>
                        <a:pt x="1038" y="770"/>
                      </a:lnTo>
                      <a:lnTo>
                        <a:pt x="1048" y="760"/>
                      </a:lnTo>
                      <a:lnTo>
                        <a:pt x="1060" y="741"/>
                      </a:lnTo>
                      <a:lnTo>
                        <a:pt x="1081" y="723"/>
                      </a:lnTo>
                      <a:lnTo>
                        <a:pt x="1084" y="730"/>
                      </a:lnTo>
                      <a:lnTo>
                        <a:pt x="1098" y="726"/>
                      </a:lnTo>
                      <a:lnTo>
                        <a:pt x="1104" y="733"/>
                      </a:lnTo>
                      <a:lnTo>
                        <a:pt x="1094" y="764"/>
                      </a:lnTo>
                      <a:lnTo>
                        <a:pt x="1101" y="777"/>
                      </a:lnTo>
                      <a:lnTo>
                        <a:pt x="1124" y="775"/>
                      </a:lnTo>
                      <a:lnTo>
                        <a:pt x="1153" y="774"/>
                      </a:lnTo>
                      <a:lnTo>
                        <a:pt x="1115" y="792"/>
                      </a:lnTo>
                      <a:lnTo>
                        <a:pt x="1110" y="812"/>
                      </a:lnTo>
                      <a:lnTo>
                        <a:pt x="1123" y="814"/>
                      </a:lnTo>
                      <a:lnTo>
                        <a:pt x="1150" y="797"/>
                      </a:lnTo>
                      <a:lnTo>
                        <a:pt x="1171" y="789"/>
                      </a:lnTo>
                      <a:lnTo>
                        <a:pt x="1217" y="775"/>
                      </a:lnTo>
                      <a:lnTo>
                        <a:pt x="1245" y="759"/>
                      </a:lnTo>
                      <a:lnTo>
                        <a:pt x="1235" y="751"/>
                      </a:lnTo>
                      <a:lnTo>
                        <a:pt x="1238" y="734"/>
                      </a:lnTo>
                      <a:lnTo>
                        <a:pt x="1212" y="761"/>
                      </a:lnTo>
                      <a:lnTo>
                        <a:pt x="1180" y="763"/>
                      </a:lnTo>
                      <a:lnTo>
                        <a:pt x="1160" y="751"/>
                      </a:lnTo>
                      <a:lnTo>
                        <a:pt x="1159" y="734"/>
                      </a:lnTo>
                      <a:lnTo>
                        <a:pt x="1162" y="709"/>
                      </a:lnTo>
                      <a:lnTo>
                        <a:pt x="1184" y="693"/>
                      </a:lnTo>
                      <a:lnTo>
                        <a:pt x="1172" y="682"/>
                      </a:lnTo>
                      <a:lnTo>
                        <a:pt x="1143" y="684"/>
                      </a:lnTo>
                      <a:lnTo>
                        <a:pt x="1098" y="704"/>
                      </a:lnTo>
                      <a:lnTo>
                        <a:pt x="1057" y="734"/>
                      </a:lnTo>
                      <a:lnTo>
                        <a:pt x="1040" y="738"/>
                      </a:lnTo>
                      <a:lnTo>
                        <a:pt x="1069" y="717"/>
                      </a:lnTo>
                      <a:lnTo>
                        <a:pt x="1108" y="686"/>
                      </a:lnTo>
                      <a:lnTo>
                        <a:pt x="1134" y="676"/>
                      </a:lnTo>
                      <a:lnTo>
                        <a:pt x="1155" y="660"/>
                      </a:lnTo>
                      <a:lnTo>
                        <a:pt x="1175" y="658"/>
                      </a:lnTo>
                      <a:lnTo>
                        <a:pt x="1202" y="658"/>
                      </a:lnTo>
                      <a:lnTo>
                        <a:pt x="1239" y="663"/>
                      </a:lnTo>
                      <a:lnTo>
                        <a:pt x="1272" y="659"/>
                      </a:lnTo>
                      <a:lnTo>
                        <a:pt x="1301" y="640"/>
                      </a:lnTo>
                      <a:lnTo>
                        <a:pt x="1334" y="632"/>
                      </a:lnTo>
                      <a:lnTo>
                        <a:pt x="1349" y="624"/>
                      </a:lnTo>
                      <a:lnTo>
                        <a:pt x="1364" y="615"/>
                      </a:lnTo>
                      <a:lnTo>
                        <a:pt x="1372" y="590"/>
                      </a:lnTo>
                      <a:lnTo>
                        <a:pt x="1368" y="581"/>
                      </a:lnTo>
                      <a:lnTo>
                        <a:pt x="1355" y="578"/>
                      </a:lnTo>
                      <a:lnTo>
                        <a:pt x="1355" y="559"/>
                      </a:lnTo>
                      <a:lnTo>
                        <a:pt x="1347" y="552"/>
                      </a:lnTo>
                      <a:lnTo>
                        <a:pt x="1321" y="546"/>
                      </a:lnTo>
                      <a:lnTo>
                        <a:pt x="1310" y="534"/>
                      </a:lnTo>
                      <a:lnTo>
                        <a:pt x="1293" y="521"/>
                      </a:lnTo>
                      <a:lnTo>
                        <a:pt x="1306" y="507"/>
                      </a:lnTo>
                      <a:lnTo>
                        <a:pt x="1298" y="480"/>
                      </a:lnTo>
                      <a:lnTo>
                        <a:pt x="1288" y="452"/>
                      </a:lnTo>
                      <a:lnTo>
                        <a:pt x="1284" y="433"/>
                      </a:lnTo>
                      <a:lnTo>
                        <a:pt x="1268" y="443"/>
                      </a:lnTo>
                      <a:lnTo>
                        <a:pt x="1240" y="467"/>
                      </a:lnTo>
                      <a:lnTo>
                        <a:pt x="1210" y="480"/>
                      </a:lnTo>
                      <a:lnTo>
                        <a:pt x="1205" y="466"/>
                      </a:lnTo>
                      <a:lnTo>
                        <a:pt x="1191" y="463"/>
                      </a:lnTo>
                      <a:lnTo>
                        <a:pt x="1199" y="436"/>
                      </a:lnTo>
                      <a:lnTo>
                        <a:pt x="1208" y="417"/>
                      </a:lnTo>
                      <a:lnTo>
                        <a:pt x="1180" y="415"/>
                      </a:lnTo>
                      <a:lnTo>
                        <a:pt x="1180" y="408"/>
                      </a:lnTo>
                      <a:lnTo>
                        <a:pt x="1166" y="395"/>
                      </a:lnTo>
                      <a:lnTo>
                        <a:pt x="1154" y="387"/>
                      </a:lnTo>
                      <a:lnTo>
                        <a:pt x="1138" y="393"/>
                      </a:lnTo>
                      <a:lnTo>
                        <a:pt x="1123" y="391"/>
                      </a:lnTo>
                      <a:lnTo>
                        <a:pt x="1097" y="385"/>
                      </a:lnTo>
                      <a:lnTo>
                        <a:pt x="1083" y="390"/>
                      </a:lnTo>
                      <a:lnTo>
                        <a:pt x="1068" y="424"/>
                      </a:lnTo>
                      <a:lnTo>
                        <a:pt x="1065" y="443"/>
                      </a:lnTo>
                      <a:lnTo>
                        <a:pt x="1032" y="466"/>
                      </a:lnTo>
                      <a:lnTo>
                        <a:pt x="1044" y="483"/>
                      </a:lnTo>
                      <a:lnTo>
                        <a:pt x="1046" y="502"/>
                      </a:lnTo>
                      <a:lnTo>
                        <a:pt x="1040" y="517"/>
                      </a:lnTo>
                      <a:lnTo>
                        <a:pt x="1022" y="532"/>
                      </a:lnTo>
                      <a:lnTo>
                        <a:pt x="994" y="548"/>
                      </a:lnTo>
                      <a:lnTo>
                        <a:pt x="960" y="558"/>
                      </a:lnTo>
                      <a:lnTo>
                        <a:pt x="967" y="570"/>
                      </a:lnTo>
                      <a:lnTo>
                        <a:pt x="958" y="606"/>
                      </a:lnTo>
                      <a:lnTo>
                        <a:pt x="938" y="630"/>
                      </a:lnTo>
                      <a:lnTo>
                        <a:pt x="920" y="636"/>
                      </a:lnTo>
                      <a:lnTo>
                        <a:pt x="904" y="615"/>
                      </a:lnTo>
                      <a:lnTo>
                        <a:pt x="903" y="590"/>
                      </a:lnTo>
                      <a:lnTo>
                        <a:pt x="910" y="567"/>
                      </a:lnTo>
                      <a:lnTo>
                        <a:pt x="923" y="548"/>
                      </a:lnTo>
                      <a:lnTo>
                        <a:pt x="905" y="546"/>
                      </a:lnTo>
                      <a:lnTo>
                        <a:pt x="877" y="544"/>
                      </a:lnTo>
                      <a:lnTo>
                        <a:pt x="864" y="535"/>
                      </a:lnTo>
                      <a:lnTo>
                        <a:pt x="846" y="529"/>
                      </a:lnTo>
                      <a:lnTo>
                        <a:pt x="840" y="518"/>
                      </a:lnTo>
                      <a:lnTo>
                        <a:pt x="828" y="509"/>
                      </a:lnTo>
                      <a:lnTo>
                        <a:pt x="801" y="500"/>
                      </a:lnTo>
                      <a:lnTo>
                        <a:pt x="774" y="505"/>
                      </a:lnTo>
                      <a:lnTo>
                        <a:pt x="777" y="488"/>
                      </a:lnTo>
                      <a:lnTo>
                        <a:pt x="783" y="467"/>
                      </a:lnTo>
                      <a:lnTo>
                        <a:pt x="760" y="464"/>
                      </a:lnTo>
                      <a:lnTo>
                        <a:pt x="779" y="438"/>
                      </a:lnTo>
                      <a:lnTo>
                        <a:pt x="797" y="421"/>
                      </a:lnTo>
                      <a:lnTo>
                        <a:pt x="832" y="396"/>
                      </a:lnTo>
                      <a:lnTo>
                        <a:pt x="864" y="380"/>
                      </a:lnTo>
                      <a:lnTo>
                        <a:pt x="885" y="377"/>
                      </a:lnTo>
                      <a:lnTo>
                        <a:pt x="896" y="363"/>
                      </a:lnTo>
                      <a:lnTo>
                        <a:pt x="915" y="353"/>
                      </a:lnTo>
                      <a:lnTo>
                        <a:pt x="939" y="353"/>
                      </a:lnTo>
                      <a:lnTo>
                        <a:pt x="968" y="339"/>
                      </a:lnTo>
                      <a:lnTo>
                        <a:pt x="979" y="329"/>
                      </a:lnTo>
                      <a:lnTo>
                        <a:pt x="1006" y="311"/>
                      </a:lnTo>
                      <a:lnTo>
                        <a:pt x="1018" y="301"/>
                      </a:lnTo>
                      <a:lnTo>
                        <a:pt x="1030" y="308"/>
                      </a:lnTo>
                      <a:lnTo>
                        <a:pt x="1054" y="304"/>
                      </a:lnTo>
                      <a:lnTo>
                        <a:pt x="1095" y="290"/>
                      </a:lnTo>
                      <a:lnTo>
                        <a:pt x="1103" y="280"/>
                      </a:lnTo>
                      <a:lnTo>
                        <a:pt x="1100" y="269"/>
                      </a:lnTo>
                      <a:lnTo>
                        <a:pt x="1119" y="258"/>
                      </a:lnTo>
                      <a:lnTo>
                        <a:pt x="1125" y="248"/>
                      </a:lnTo>
                      <a:lnTo>
                        <a:pt x="1112" y="239"/>
                      </a:lnTo>
                      <a:lnTo>
                        <a:pt x="1092" y="236"/>
                      </a:lnTo>
                      <a:lnTo>
                        <a:pt x="1071" y="234"/>
                      </a:lnTo>
                      <a:lnTo>
                        <a:pt x="1054" y="256"/>
                      </a:lnTo>
                      <a:lnTo>
                        <a:pt x="1030" y="273"/>
                      </a:lnTo>
                      <a:lnTo>
                        <a:pt x="1003" y="288"/>
                      </a:lnTo>
                      <a:lnTo>
                        <a:pt x="998" y="274"/>
                      </a:lnTo>
                      <a:lnTo>
                        <a:pt x="1014" y="259"/>
                      </a:lnTo>
                      <a:lnTo>
                        <a:pt x="1006" y="246"/>
                      </a:lnTo>
                      <a:lnTo>
                        <a:pt x="973" y="262"/>
                      </a:lnTo>
                      <a:lnTo>
                        <a:pt x="989" y="241"/>
                      </a:lnTo>
                      <a:lnTo>
                        <a:pt x="989" y="241"/>
                      </a:lnTo>
                      <a:close/>
                      <a:moveTo>
                        <a:pt x="707" y="170"/>
                      </a:moveTo>
                      <a:lnTo>
                        <a:pt x="697" y="167"/>
                      </a:lnTo>
                      <a:lnTo>
                        <a:pt x="645" y="179"/>
                      </a:lnTo>
                      <a:lnTo>
                        <a:pt x="625" y="186"/>
                      </a:lnTo>
                      <a:lnTo>
                        <a:pt x="596" y="201"/>
                      </a:lnTo>
                      <a:lnTo>
                        <a:pt x="617" y="206"/>
                      </a:lnTo>
                      <a:lnTo>
                        <a:pt x="639" y="206"/>
                      </a:lnTo>
                      <a:lnTo>
                        <a:pt x="596" y="213"/>
                      </a:lnTo>
                      <a:lnTo>
                        <a:pt x="596" y="221"/>
                      </a:lnTo>
                      <a:lnTo>
                        <a:pt x="617" y="221"/>
                      </a:lnTo>
                      <a:lnTo>
                        <a:pt x="651" y="220"/>
                      </a:lnTo>
                      <a:lnTo>
                        <a:pt x="675" y="225"/>
                      </a:lnTo>
                      <a:lnTo>
                        <a:pt x="652" y="228"/>
                      </a:lnTo>
                      <a:lnTo>
                        <a:pt x="631" y="226"/>
                      </a:lnTo>
                      <a:lnTo>
                        <a:pt x="605" y="230"/>
                      </a:lnTo>
                      <a:lnTo>
                        <a:pt x="592" y="232"/>
                      </a:lnTo>
                      <a:lnTo>
                        <a:pt x="595" y="248"/>
                      </a:lnTo>
                      <a:lnTo>
                        <a:pt x="611" y="246"/>
                      </a:lnTo>
                      <a:lnTo>
                        <a:pt x="626" y="252"/>
                      </a:lnTo>
                      <a:lnTo>
                        <a:pt x="625" y="261"/>
                      </a:lnTo>
                      <a:lnTo>
                        <a:pt x="654" y="259"/>
                      </a:lnTo>
                      <a:lnTo>
                        <a:pt x="696" y="256"/>
                      </a:lnTo>
                      <a:lnTo>
                        <a:pt x="730" y="249"/>
                      </a:lnTo>
                      <a:lnTo>
                        <a:pt x="749" y="248"/>
                      </a:lnTo>
                      <a:lnTo>
                        <a:pt x="771" y="254"/>
                      </a:lnTo>
                      <a:lnTo>
                        <a:pt x="796" y="256"/>
                      </a:lnTo>
                      <a:lnTo>
                        <a:pt x="807" y="249"/>
                      </a:lnTo>
                      <a:lnTo>
                        <a:pt x="805" y="241"/>
                      </a:lnTo>
                      <a:lnTo>
                        <a:pt x="831" y="240"/>
                      </a:lnTo>
                      <a:lnTo>
                        <a:pt x="841" y="231"/>
                      </a:lnTo>
                      <a:lnTo>
                        <a:pt x="822" y="222"/>
                      </a:lnTo>
                      <a:lnTo>
                        <a:pt x="806" y="212"/>
                      </a:lnTo>
                      <a:lnTo>
                        <a:pt x="815" y="198"/>
                      </a:lnTo>
                      <a:lnTo>
                        <a:pt x="826" y="180"/>
                      </a:lnTo>
                      <a:lnTo>
                        <a:pt x="817" y="172"/>
                      </a:lnTo>
                      <a:lnTo>
                        <a:pt x="806" y="169"/>
                      </a:lnTo>
                      <a:lnTo>
                        <a:pt x="790" y="171"/>
                      </a:lnTo>
                      <a:lnTo>
                        <a:pt x="780" y="191"/>
                      </a:lnTo>
                      <a:lnTo>
                        <a:pt x="764" y="199"/>
                      </a:lnTo>
                      <a:lnTo>
                        <a:pt x="772" y="180"/>
                      </a:lnTo>
                      <a:lnTo>
                        <a:pt x="766" y="174"/>
                      </a:lnTo>
                      <a:lnTo>
                        <a:pt x="738" y="184"/>
                      </a:lnTo>
                      <a:lnTo>
                        <a:pt x="729" y="174"/>
                      </a:lnTo>
                      <a:lnTo>
                        <a:pt x="689" y="180"/>
                      </a:lnTo>
                      <a:lnTo>
                        <a:pt x="707" y="170"/>
                      </a:lnTo>
                      <a:lnTo>
                        <a:pt x="707" y="170"/>
                      </a:lnTo>
                      <a:close/>
                      <a:moveTo>
                        <a:pt x="854" y="165"/>
                      </a:moveTo>
                      <a:lnTo>
                        <a:pt x="847" y="161"/>
                      </a:lnTo>
                      <a:lnTo>
                        <a:pt x="827" y="162"/>
                      </a:lnTo>
                      <a:lnTo>
                        <a:pt x="819" y="165"/>
                      </a:lnTo>
                      <a:lnTo>
                        <a:pt x="828" y="178"/>
                      </a:lnTo>
                      <a:lnTo>
                        <a:pt x="854" y="165"/>
                      </a:lnTo>
                      <a:close/>
                      <a:moveTo>
                        <a:pt x="1255" y="171"/>
                      </a:moveTo>
                      <a:lnTo>
                        <a:pt x="1239" y="161"/>
                      </a:lnTo>
                      <a:lnTo>
                        <a:pt x="1208" y="159"/>
                      </a:lnTo>
                      <a:lnTo>
                        <a:pt x="1200" y="160"/>
                      </a:lnTo>
                      <a:lnTo>
                        <a:pt x="1194" y="167"/>
                      </a:lnTo>
                      <a:lnTo>
                        <a:pt x="1201" y="177"/>
                      </a:lnTo>
                      <a:lnTo>
                        <a:pt x="1205" y="178"/>
                      </a:lnTo>
                      <a:lnTo>
                        <a:pt x="1223" y="176"/>
                      </a:lnTo>
                      <a:lnTo>
                        <a:pt x="1237" y="176"/>
                      </a:lnTo>
                      <a:lnTo>
                        <a:pt x="1253" y="176"/>
                      </a:lnTo>
                      <a:lnTo>
                        <a:pt x="1255" y="171"/>
                      </a:lnTo>
                      <a:lnTo>
                        <a:pt x="1255" y="171"/>
                      </a:lnTo>
                      <a:close/>
                      <a:moveTo>
                        <a:pt x="1109" y="170"/>
                      </a:moveTo>
                      <a:lnTo>
                        <a:pt x="1130" y="158"/>
                      </a:lnTo>
                      <a:lnTo>
                        <a:pt x="1088" y="163"/>
                      </a:lnTo>
                      <a:lnTo>
                        <a:pt x="1067" y="170"/>
                      </a:lnTo>
                      <a:lnTo>
                        <a:pt x="1040" y="188"/>
                      </a:lnTo>
                      <a:lnTo>
                        <a:pt x="1027" y="208"/>
                      </a:lnTo>
                      <a:lnTo>
                        <a:pt x="1048" y="208"/>
                      </a:lnTo>
                      <a:lnTo>
                        <a:pt x="1026" y="216"/>
                      </a:lnTo>
                      <a:lnTo>
                        <a:pt x="1032" y="224"/>
                      </a:lnTo>
                      <a:lnTo>
                        <a:pt x="1054" y="226"/>
                      </a:lnTo>
                      <a:lnTo>
                        <a:pt x="1082" y="232"/>
                      </a:lnTo>
                      <a:lnTo>
                        <a:pt x="1133" y="237"/>
                      </a:lnTo>
                      <a:lnTo>
                        <a:pt x="1163" y="234"/>
                      </a:lnTo>
                      <a:lnTo>
                        <a:pt x="1175" y="228"/>
                      </a:lnTo>
                      <a:lnTo>
                        <a:pt x="1182" y="235"/>
                      </a:lnTo>
                      <a:lnTo>
                        <a:pt x="1194" y="236"/>
                      </a:lnTo>
                      <a:lnTo>
                        <a:pt x="1202" y="249"/>
                      </a:lnTo>
                      <a:lnTo>
                        <a:pt x="1189" y="254"/>
                      </a:lnTo>
                      <a:lnTo>
                        <a:pt x="1215" y="260"/>
                      </a:lnTo>
                      <a:lnTo>
                        <a:pt x="1233" y="270"/>
                      </a:lnTo>
                      <a:lnTo>
                        <a:pt x="1235" y="277"/>
                      </a:lnTo>
                      <a:lnTo>
                        <a:pt x="1233" y="286"/>
                      </a:lnTo>
                      <a:lnTo>
                        <a:pt x="1201" y="307"/>
                      </a:lnTo>
                      <a:lnTo>
                        <a:pt x="1189" y="316"/>
                      </a:lnTo>
                      <a:lnTo>
                        <a:pt x="1190" y="324"/>
                      </a:lnTo>
                      <a:lnTo>
                        <a:pt x="1155" y="326"/>
                      </a:lnTo>
                      <a:lnTo>
                        <a:pt x="1125" y="327"/>
                      </a:lnTo>
                      <a:lnTo>
                        <a:pt x="1105" y="342"/>
                      </a:lnTo>
                      <a:lnTo>
                        <a:pt x="1114" y="350"/>
                      </a:lnTo>
                      <a:lnTo>
                        <a:pt x="1163" y="346"/>
                      </a:lnTo>
                      <a:lnTo>
                        <a:pt x="1166" y="340"/>
                      </a:lnTo>
                      <a:lnTo>
                        <a:pt x="1183" y="351"/>
                      </a:lnTo>
                      <a:lnTo>
                        <a:pt x="1201" y="361"/>
                      </a:lnTo>
                      <a:lnTo>
                        <a:pt x="1192" y="367"/>
                      </a:lnTo>
                      <a:lnTo>
                        <a:pt x="1207" y="378"/>
                      </a:lnTo>
                      <a:lnTo>
                        <a:pt x="1235" y="390"/>
                      </a:lnTo>
                      <a:lnTo>
                        <a:pt x="1275" y="398"/>
                      </a:lnTo>
                      <a:lnTo>
                        <a:pt x="1276" y="391"/>
                      </a:lnTo>
                      <a:lnTo>
                        <a:pt x="1265" y="378"/>
                      </a:lnTo>
                      <a:lnTo>
                        <a:pt x="1252" y="360"/>
                      </a:lnTo>
                      <a:lnTo>
                        <a:pt x="1284" y="377"/>
                      </a:lnTo>
                      <a:lnTo>
                        <a:pt x="1302" y="382"/>
                      </a:lnTo>
                      <a:lnTo>
                        <a:pt x="1315" y="367"/>
                      </a:lnTo>
                      <a:lnTo>
                        <a:pt x="1315" y="346"/>
                      </a:lnTo>
                      <a:lnTo>
                        <a:pt x="1311" y="340"/>
                      </a:lnTo>
                      <a:lnTo>
                        <a:pt x="1294" y="331"/>
                      </a:lnTo>
                      <a:lnTo>
                        <a:pt x="1285" y="319"/>
                      </a:lnTo>
                      <a:lnTo>
                        <a:pt x="1293" y="307"/>
                      </a:lnTo>
                      <a:lnTo>
                        <a:pt x="1315" y="305"/>
                      </a:lnTo>
                      <a:lnTo>
                        <a:pt x="1329" y="325"/>
                      </a:lnTo>
                      <a:lnTo>
                        <a:pt x="1344" y="334"/>
                      </a:lnTo>
                      <a:lnTo>
                        <a:pt x="1384" y="310"/>
                      </a:lnTo>
                      <a:lnTo>
                        <a:pt x="1396" y="295"/>
                      </a:lnTo>
                      <a:lnTo>
                        <a:pt x="1373" y="294"/>
                      </a:lnTo>
                      <a:lnTo>
                        <a:pt x="1361" y="275"/>
                      </a:lnTo>
                      <a:lnTo>
                        <a:pt x="1338" y="270"/>
                      </a:lnTo>
                      <a:lnTo>
                        <a:pt x="1309" y="257"/>
                      </a:lnTo>
                      <a:lnTo>
                        <a:pt x="1343" y="248"/>
                      </a:lnTo>
                      <a:lnTo>
                        <a:pt x="1340" y="229"/>
                      </a:lnTo>
                      <a:lnTo>
                        <a:pt x="1332" y="221"/>
                      </a:lnTo>
                      <a:lnTo>
                        <a:pt x="1301" y="213"/>
                      </a:lnTo>
                      <a:lnTo>
                        <a:pt x="1294" y="201"/>
                      </a:lnTo>
                      <a:lnTo>
                        <a:pt x="1264" y="206"/>
                      </a:lnTo>
                      <a:lnTo>
                        <a:pt x="1267" y="197"/>
                      </a:lnTo>
                      <a:lnTo>
                        <a:pt x="1254" y="187"/>
                      </a:lnTo>
                      <a:lnTo>
                        <a:pt x="1229" y="178"/>
                      </a:lnTo>
                      <a:lnTo>
                        <a:pt x="1209" y="185"/>
                      </a:lnTo>
                      <a:lnTo>
                        <a:pt x="1176" y="191"/>
                      </a:lnTo>
                      <a:lnTo>
                        <a:pt x="1188" y="179"/>
                      </a:lnTo>
                      <a:lnTo>
                        <a:pt x="1180" y="159"/>
                      </a:lnTo>
                      <a:lnTo>
                        <a:pt x="1136" y="167"/>
                      </a:lnTo>
                      <a:lnTo>
                        <a:pt x="1110" y="182"/>
                      </a:lnTo>
                      <a:lnTo>
                        <a:pt x="1109" y="170"/>
                      </a:lnTo>
                      <a:lnTo>
                        <a:pt x="1109" y="170"/>
                      </a:lnTo>
                      <a:close/>
                      <a:moveTo>
                        <a:pt x="922" y="157"/>
                      </a:moveTo>
                      <a:lnTo>
                        <a:pt x="895" y="167"/>
                      </a:lnTo>
                      <a:lnTo>
                        <a:pt x="899" y="179"/>
                      </a:lnTo>
                      <a:lnTo>
                        <a:pt x="871" y="176"/>
                      </a:lnTo>
                      <a:lnTo>
                        <a:pt x="865" y="183"/>
                      </a:lnTo>
                      <a:lnTo>
                        <a:pt x="886" y="198"/>
                      </a:lnTo>
                      <a:lnTo>
                        <a:pt x="889" y="205"/>
                      </a:lnTo>
                      <a:lnTo>
                        <a:pt x="902" y="207"/>
                      </a:lnTo>
                      <a:lnTo>
                        <a:pt x="934" y="199"/>
                      </a:lnTo>
                      <a:lnTo>
                        <a:pt x="953" y="182"/>
                      </a:lnTo>
                      <a:lnTo>
                        <a:pt x="939" y="173"/>
                      </a:lnTo>
                      <a:lnTo>
                        <a:pt x="961" y="165"/>
                      </a:lnTo>
                      <a:lnTo>
                        <a:pt x="963" y="159"/>
                      </a:lnTo>
                      <a:lnTo>
                        <a:pt x="935" y="161"/>
                      </a:lnTo>
                      <a:lnTo>
                        <a:pt x="922" y="157"/>
                      </a:lnTo>
                      <a:lnTo>
                        <a:pt x="922" y="157"/>
                      </a:lnTo>
                      <a:close/>
                      <a:moveTo>
                        <a:pt x="1005" y="178"/>
                      </a:moveTo>
                      <a:lnTo>
                        <a:pt x="1026" y="174"/>
                      </a:lnTo>
                      <a:lnTo>
                        <a:pt x="1063" y="157"/>
                      </a:lnTo>
                      <a:lnTo>
                        <a:pt x="1040" y="153"/>
                      </a:lnTo>
                      <a:lnTo>
                        <a:pt x="1011" y="152"/>
                      </a:lnTo>
                      <a:lnTo>
                        <a:pt x="992" y="157"/>
                      </a:lnTo>
                      <a:lnTo>
                        <a:pt x="976" y="165"/>
                      </a:lnTo>
                      <a:lnTo>
                        <a:pt x="967" y="174"/>
                      </a:lnTo>
                      <a:lnTo>
                        <a:pt x="960" y="191"/>
                      </a:lnTo>
                      <a:lnTo>
                        <a:pt x="976" y="192"/>
                      </a:lnTo>
                      <a:lnTo>
                        <a:pt x="1005" y="178"/>
                      </a:lnTo>
                      <a:close/>
                      <a:moveTo>
                        <a:pt x="576" y="204"/>
                      </a:moveTo>
                      <a:lnTo>
                        <a:pt x="587" y="196"/>
                      </a:lnTo>
                      <a:lnTo>
                        <a:pt x="620" y="183"/>
                      </a:lnTo>
                      <a:lnTo>
                        <a:pt x="672" y="169"/>
                      </a:lnTo>
                      <a:lnTo>
                        <a:pt x="696" y="164"/>
                      </a:lnTo>
                      <a:lnTo>
                        <a:pt x="689" y="156"/>
                      </a:lnTo>
                      <a:lnTo>
                        <a:pt x="683" y="151"/>
                      </a:lnTo>
                      <a:lnTo>
                        <a:pt x="647" y="150"/>
                      </a:lnTo>
                      <a:lnTo>
                        <a:pt x="632" y="146"/>
                      </a:lnTo>
                      <a:lnTo>
                        <a:pt x="580" y="149"/>
                      </a:lnTo>
                      <a:lnTo>
                        <a:pt x="579" y="160"/>
                      </a:lnTo>
                      <a:lnTo>
                        <a:pt x="550" y="172"/>
                      </a:lnTo>
                      <a:lnTo>
                        <a:pt x="523" y="187"/>
                      </a:lnTo>
                      <a:lnTo>
                        <a:pt x="506" y="195"/>
                      </a:lnTo>
                      <a:lnTo>
                        <a:pt x="529" y="205"/>
                      </a:lnTo>
                      <a:lnTo>
                        <a:pt x="527" y="213"/>
                      </a:lnTo>
                      <a:lnTo>
                        <a:pt x="576" y="204"/>
                      </a:lnTo>
                      <a:lnTo>
                        <a:pt x="576" y="204"/>
                      </a:lnTo>
                      <a:close/>
                      <a:moveTo>
                        <a:pt x="1040" y="136"/>
                      </a:moveTo>
                      <a:lnTo>
                        <a:pt x="1041" y="130"/>
                      </a:lnTo>
                      <a:lnTo>
                        <a:pt x="1036" y="124"/>
                      </a:lnTo>
                      <a:lnTo>
                        <a:pt x="1011" y="128"/>
                      </a:lnTo>
                      <a:lnTo>
                        <a:pt x="994" y="137"/>
                      </a:lnTo>
                      <a:lnTo>
                        <a:pt x="1006" y="142"/>
                      </a:lnTo>
                      <a:lnTo>
                        <a:pt x="1025" y="143"/>
                      </a:lnTo>
                      <a:lnTo>
                        <a:pt x="1040" y="136"/>
                      </a:lnTo>
                      <a:lnTo>
                        <a:pt x="1040" y="136"/>
                      </a:lnTo>
                      <a:close/>
                      <a:moveTo>
                        <a:pt x="1008" y="104"/>
                      </a:moveTo>
                      <a:lnTo>
                        <a:pt x="1003" y="107"/>
                      </a:lnTo>
                      <a:lnTo>
                        <a:pt x="985" y="105"/>
                      </a:lnTo>
                      <a:lnTo>
                        <a:pt x="957" y="112"/>
                      </a:lnTo>
                      <a:lnTo>
                        <a:pt x="943" y="111"/>
                      </a:lnTo>
                      <a:lnTo>
                        <a:pt x="927" y="126"/>
                      </a:lnTo>
                      <a:lnTo>
                        <a:pt x="952" y="124"/>
                      </a:lnTo>
                      <a:lnTo>
                        <a:pt x="939" y="135"/>
                      </a:lnTo>
                      <a:lnTo>
                        <a:pt x="951" y="138"/>
                      </a:lnTo>
                      <a:lnTo>
                        <a:pt x="976" y="136"/>
                      </a:lnTo>
                      <a:lnTo>
                        <a:pt x="997" y="122"/>
                      </a:lnTo>
                      <a:lnTo>
                        <a:pt x="1009" y="113"/>
                      </a:lnTo>
                      <a:lnTo>
                        <a:pt x="1008" y="104"/>
                      </a:lnTo>
                      <a:close/>
                      <a:moveTo>
                        <a:pt x="861" y="114"/>
                      </a:moveTo>
                      <a:lnTo>
                        <a:pt x="869" y="105"/>
                      </a:lnTo>
                      <a:lnTo>
                        <a:pt x="857" y="103"/>
                      </a:lnTo>
                      <a:lnTo>
                        <a:pt x="835" y="109"/>
                      </a:lnTo>
                      <a:lnTo>
                        <a:pt x="833" y="127"/>
                      </a:lnTo>
                      <a:lnTo>
                        <a:pt x="810" y="126"/>
                      </a:lnTo>
                      <a:lnTo>
                        <a:pt x="800" y="114"/>
                      </a:lnTo>
                      <a:lnTo>
                        <a:pt x="769" y="109"/>
                      </a:lnTo>
                      <a:lnTo>
                        <a:pt x="749" y="114"/>
                      </a:lnTo>
                      <a:lnTo>
                        <a:pt x="705" y="131"/>
                      </a:lnTo>
                      <a:lnTo>
                        <a:pt x="721" y="135"/>
                      </a:lnTo>
                      <a:lnTo>
                        <a:pt x="787" y="133"/>
                      </a:lnTo>
                      <a:lnTo>
                        <a:pt x="747" y="141"/>
                      </a:lnTo>
                      <a:lnTo>
                        <a:pt x="742" y="147"/>
                      </a:lnTo>
                      <a:lnTo>
                        <a:pt x="764" y="146"/>
                      </a:lnTo>
                      <a:lnTo>
                        <a:pt x="810" y="139"/>
                      </a:lnTo>
                      <a:lnTo>
                        <a:pt x="861" y="135"/>
                      </a:lnTo>
                      <a:lnTo>
                        <a:pt x="880" y="127"/>
                      </a:lnTo>
                      <a:lnTo>
                        <a:pt x="889" y="118"/>
                      </a:lnTo>
                      <a:lnTo>
                        <a:pt x="875" y="117"/>
                      </a:lnTo>
                      <a:lnTo>
                        <a:pt x="859" y="120"/>
                      </a:lnTo>
                      <a:lnTo>
                        <a:pt x="861" y="114"/>
                      </a:lnTo>
                      <a:close/>
                      <a:moveTo>
                        <a:pt x="1068" y="98"/>
                      </a:moveTo>
                      <a:lnTo>
                        <a:pt x="1041" y="96"/>
                      </a:lnTo>
                      <a:lnTo>
                        <a:pt x="1027" y="103"/>
                      </a:lnTo>
                      <a:lnTo>
                        <a:pt x="1037" y="109"/>
                      </a:lnTo>
                      <a:lnTo>
                        <a:pt x="1063" y="112"/>
                      </a:lnTo>
                      <a:lnTo>
                        <a:pt x="1068" y="119"/>
                      </a:lnTo>
                      <a:lnTo>
                        <a:pt x="1060" y="128"/>
                      </a:lnTo>
                      <a:lnTo>
                        <a:pt x="1054" y="139"/>
                      </a:lnTo>
                      <a:lnTo>
                        <a:pt x="1086" y="144"/>
                      </a:lnTo>
                      <a:lnTo>
                        <a:pt x="1107" y="147"/>
                      </a:lnTo>
                      <a:lnTo>
                        <a:pt x="1137" y="146"/>
                      </a:lnTo>
                      <a:lnTo>
                        <a:pt x="1180" y="143"/>
                      </a:lnTo>
                      <a:lnTo>
                        <a:pt x="1195" y="146"/>
                      </a:lnTo>
                      <a:lnTo>
                        <a:pt x="1221" y="142"/>
                      </a:lnTo>
                      <a:lnTo>
                        <a:pt x="1234" y="137"/>
                      </a:lnTo>
                      <a:lnTo>
                        <a:pt x="1237" y="129"/>
                      </a:lnTo>
                      <a:lnTo>
                        <a:pt x="1229" y="122"/>
                      </a:lnTo>
                      <a:lnTo>
                        <a:pt x="1208" y="121"/>
                      </a:lnTo>
                      <a:lnTo>
                        <a:pt x="1178" y="123"/>
                      </a:lnTo>
                      <a:lnTo>
                        <a:pt x="1152" y="127"/>
                      </a:lnTo>
                      <a:lnTo>
                        <a:pt x="1132" y="126"/>
                      </a:lnTo>
                      <a:lnTo>
                        <a:pt x="1114" y="124"/>
                      </a:lnTo>
                      <a:lnTo>
                        <a:pt x="1110" y="120"/>
                      </a:lnTo>
                      <a:lnTo>
                        <a:pt x="1098" y="116"/>
                      </a:lnTo>
                      <a:lnTo>
                        <a:pt x="1109" y="109"/>
                      </a:lnTo>
                      <a:lnTo>
                        <a:pt x="1104" y="103"/>
                      </a:lnTo>
                      <a:lnTo>
                        <a:pt x="1076" y="103"/>
                      </a:lnTo>
                      <a:lnTo>
                        <a:pt x="1068" y="98"/>
                      </a:lnTo>
                      <a:lnTo>
                        <a:pt x="1068" y="98"/>
                      </a:lnTo>
                      <a:close/>
                      <a:moveTo>
                        <a:pt x="787" y="87"/>
                      </a:moveTo>
                      <a:lnTo>
                        <a:pt x="765" y="90"/>
                      </a:lnTo>
                      <a:lnTo>
                        <a:pt x="744" y="90"/>
                      </a:lnTo>
                      <a:lnTo>
                        <a:pt x="700" y="101"/>
                      </a:lnTo>
                      <a:lnTo>
                        <a:pt x="656" y="115"/>
                      </a:lnTo>
                      <a:lnTo>
                        <a:pt x="656" y="115"/>
                      </a:lnTo>
                      <a:lnTo>
                        <a:pt x="670" y="119"/>
                      </a:lnTo>
                      <a:lnTo>
                        <a:pt x="696" y="116"/>
                      </a:lnTo>
                      <a:lnTo>
                        <a:pt x="732" y="109"/>
                      </a:lnTo>
                      <a:lnTo>
                        <a:pt x="746" y="107"/>
                      </a:lnTo>
                      <a:lnTo>
                        <a:pt x="766" y="101"/>
                      </a:lnTo>
                      <a:lnTo>
                        <a:pt x="787" y="87"/>
                      </a:lnTo>
                      <a:close/>
                      <a:moveTo>
                        <a:pt x="1088" y="90"/>
                      </a:moveTo>
                      <a:lnTo>
                        <a:pt x="1092" y="88"/>
                      </a:lnTo>
                      <a:lnTo>
                        <a:pt x="1086" y="85"/>
                      </a:lnTo>
                      <a:lnTo>
                        <a:pt x="1059" y="85"/>
                      </a:lnTo>
                      <a:lnTo>
                        <a:pt x="1057" y="89"/>
                      </a:lnTo>
                      <a:lnTo>
                        <a:pt x="1082" y="90"/>
                      </a:lnTo>
                      <a:lnTo>
                        <a:pt x="1088" y="90"/>
                      </a:lnTo>
                      <a:lnTo>
                        <a:pt x="1088" y="90"/>
                      </a:lnTo>
                      <a:close/>
                      <a:moveTo>
                        <a:pt x="871" y="86"/>
                      </a:moveTo>
                      <a:lnTo>
                        <a:pt x="882" y="82"/>
                      </a:lnTo>
                      <a:lnTo>
                        <a:pt x="867" y="79"/>
                      </a:lnTo>
                      <a:lnTo>
                        <a:pt x="844" y="81"/>
                      </a:lnTo>
                      <a:lnTo>
                        <a:pt x="826" y="86"/>
                      </a:lnTo>
                      <a:lnTo>
                        <a:pt x="838" y="92"/>
                      </a:lnTo>
                      <a:lnTo>
                        <a:pt x="871" y="86"/>
                      </a:lnTo>
                      <a:close/>
                      <a:moveTo>
                        <a:pt x="899" y="72"/>
                      </a:moveTo>
                      <a:lnTo>
                        <a:pt x="887" y="68"/>
                      </a:lnTo>
                      <a:lnTo>
                        <a:pt x="881" y="67"/>
                      </a:lnTo>
                      <a:lnTo>
                        <a:pt x="859" y="72"/>
                      </a:lnTo>
                      <a:lnTo>
                        <a:pt x="856" y="74"/>
                      </a:lnTo>
                      <a:lnTo>
                        <a:pt x="878" y="74"/>
                      </a:lnTo>
                      <a:lnTo>
                        <a:pt x="899" y="72"/>
                      </a:lnTo>
                      <a:close/>
                      <a:moveTo>
                        <a:pt x="1072" y="81"/>
                      </a:moveTo>
                      <a:lnTo>
                        <a:pt x="1083" y="74"/>
                      </a:lnTo>
                      <a:lnTo>
                        <a:pt x="1075" y="68"/>
                      </a:lnTo>
                      <a:lnTo>
                        <a:pt x="1068" y="67"/>
                      </a:lnTo>
                      <a:lnTo>
                        <a:pt x="1053" y="67"/>
                      </a:lnTo>
                      <a:lnTo>
                        <a:pt x="1044" y="73"/>
                      </a:lnTo>
                      <a:lnTo>
                        <a:pt x="1042" y="80"/>
                      </a:lnTo>
                      <a:lnTo>
                        <a:pt x="1048" y="85"/>
                      </a:lnTo>
                      <a:lnTo>
                        <a:pt x="1072" y="81"/>
                      </a:lnTo>
                      <a:lnTo>
                        <a:pt x="1072" y="81"/>
                      </a:lnTo>
                      <a:close/>
                      <a:moveTo>
                        <a:pt x="1022" y="76"/>
                      </a:moveTo>
                      <a:lnTo>
                        <a:pt x="1022" y="68"/>
                      </a:lnTo>
                      <a:lnTo>
                        <a:pt x="994" y="61"/>
                      </a:lnTo>
                      <a:lnTo>
                        <a:pt x="971" y="59"/>
                      </a:lnTo>
                      <a:lnTo>
                        <a:pt x="964" y="66"/>
                      </a:lnTo>
                      <a:lnTo>
                        <a:pt x="974" y="70"/>
                      </a:lnTo>
                      <a:lnTo>
                        <a:pt x="955" y="75"/>
                      </a:lnTo>
                      <a:lnTo>
                        <a:pt x="983" y="75"/>
                      </a:lnTo>
                      <a:lnTo>
                        <a:pt x="997" y="81"/>
                      </a:lnTo>
                      <a:lnTo>
                        <a:pt x="1017" y="83"/>
                      </a:lnTo>
                      <a:lnTo>
                        <a:pt x="1022" y="76"/>
                      </a:lnTo>
                      <a:close/>
                      <a:moveTo>
                        <a:pt x="1222" y="53"/>
                      </a:moveTo>
                      <a:lnTo>
                        <a:pt x="1224" y="43"/>
                      </a:lnTo>
                      <a:lnTo>
                        <a:pt x="1207" y="40"/>
                      </a:lnTo>
                      <a:lnTo>
                        <a:pt x="1189" y="36"/>
                      </a:lnTo>
                      <a:lnTo>
                        <a:pt x="1183" y="29"/>
                      </a:lnTo>
                      <a:lnTo>
                        <a:pt x="1152" y="29"/>
                      </a:lnTo>
                      <a:lnTo>
                        <a:pt x="1153" y="32"/>
                      </a:lnTo>
                      <a:lnTo>
                        <a:pt x="1139" y="33"/>
                      </a:lnTo>
                      <a:lnTo>
                        <a:pt x="1124" y="38"/>
                      </a:lnTo>
                      <a:lnTo>
                        <a:pt x="1106" y="45"/>
                      </a:lnTo>
                      <a:lnTo>
                        <a:pt x="1104" y="53"/>
                      </a:lnTo>
                      <a:lnTo>
                        <a:pt x="1111" y="58"/>
                      </a:lnTo>
                      <a:lnTo>
                        <a:pt x="1136" y="58"/>
                      </a:lnTo>
                      <a:lnTo>
                        <a:pt x="1120" y="62"/>
                      </a:lnTo>
                      <a:lnTo>
                        <a:pt x="1112" y="69"/>
                      </a:lnTo>
                      <a:lnTo>
                        <a:pt x="1118" y="75"/>
                      </a:lnTo>
                      <a:lnTo>
                        <a:pt x="1143" y="78"/>
                      </a:lnTo>
                      <a:lnTo>
                        <a:pt x="1168" y="76"/>
                      </a:lnTo>
                      <a:lnTo>
                        <a:pt x="1208" y="64"/>
                      </a:lnTo>
                      <a:lnTo>
                        <a:pt x="1232" y="58"/>
                      </a:lnTo>
                      <a:lnTo>
                        <a:pt x="1222" y="53"/>
                      </a:lnTo>
                      <a:close/>
                      <a:moveTo>
                        <a:pt x="1515" y="1"/>
                      </a:moveTo>
                      <a:lnTo>
                        <a:pt x="1489" y="1"/>
                      </a:lnTo>
                      <a:lnTo>
                        <a:pt x="1463" y="0"/>
                      </a:lnTo>
                      <a:lnTo>
                        <a:pt x="1425" y="2"/>
                      </a:lnTo>
                      <a:lnTo>
                        <a:pt x="1420" y="1"/>
                      </a:lnTo>
                      <a:lnTo>
                        <a:pt x="1381" y="1"/>
                      </a:lnTo>
                      <a:lnTo>
                        <a:pt x="1358" y="2"/>
                      </a:lnTo>
                      <a:lnTo>
                        <a:pt x="1338" y="5"/>
                      </a:lnTo>
                      <a:lnTo>
                        <a:pt x="1320" y="13"/>
                      </a:lnTo>
                      <a:lnTo>
                        <a:pt x="1311" y="9"/>
                      </a:lnTo>
                      <a:lnTo>
                        <a:pt x="1296" y="8"/>
                      </a:lnTo>
                      <a:lnTo>
                        <a:pt x="1272" y="14"/>
                      </a:lnTo>
                      <a:lnTo>
                        <a:pt x="1244" y="15"/>
                      </a:lnTo>
                      <a:lnTo>
                        <a:pt x="1229" y="15"/>
                      </a:lnTo>
                      <a:lnTo>
                        <a:pt x="1207" y="19"/>
                      </a:lnTo>
                      <a:lnTo>
                        <a:pt x="1202" y="24"/>
                      </a:lnTo>
                      <a:lnTo>
                        <a:pt x="1211" y="29"/>
                      </a:lnTo>
                      <a:lnTo>
                        <a:pt x="1214" y="34"/>
                      </a:lnTo>
                      <a:lnTo>
                        <a:pt x="1231" y="40"/>
                      </a:lnTo>
                      <a:lnTo>
                        <a:pt x="1278" y="39"/>
                      </a:lnTo>
                      <a:lnTo>
                        <a:pt x="1304" y="41"/>
                      </a:lnTo>
                      <a:lnTo>
                        <a:pt x="1278" y="46"/>
                      </a:lnTo>
                      <a:lnTo>
                        <a:pt x="1269" y="44"/>
                      </a:lnTo>
                      <a:lnTo>
                        <a:pt x="1235" y="43"/>
                      </a:lnTo>
                      <a:lnTo>
                        <a:pt x="1230" y="52"/>
                      </a:lnTo>
                      <a:lnTo>
                        <a:pt x="1241" y="58"/>
                      </a:lnTo>
                      <a:lnTo>
                        <a:pt x="1231" y="64"/>
                      </a:lnTo>
                      <a:lnTo>
                        <a:pt x="1203" y="69"/>
                      </a:lnTo>
                      <a:lnTo>
                        <a:pt x="1184" y="75"/>
                      </a:lnTo>
                      <a:lnTo>
                        <a:pt x="1203" y="78"/>
                      </a:lnTo>
                      <a:lnTo>
                        <a:pt x="1208" y="89"/>
                      </a:lnTo>
                      <a:lnTo>
                        <a:pt x="1180" y="82"/>
                      </a:lnTo>
                      <a:lnTo>
                        <a:pt x="1171" y="83"/>
                      </a:lnTo>
                      <a:lnTo>
                        <a:pt x="1164" y="96"/>
                      </a:lnTo>
                      <a:lnTo>
                        <a:pt x="1134" y="100"/>
                      </a:lnTo>
                      <a:lnTo>
                        <a:pt x="1126" y="109"/>
                      </a:lnTo>
                      <a:lnTo>
                        <a:pt x="1152" y="110"/>
                      </a:lnTo>
                      <a:lnTo>
                        <a:pt x="1170" y="112"/>
                      </a:lnTo>
                      <a:lnTo>
                        <a:pt x="1214" y="109"/>
                      </a:lnTo>
                      <a:lnTo>
                        <a:pt x="1245" y="114"/>
                      </a:lnTo>
                      <a:lnTo>
                        <a:pt x="1293" y="103"/>
                      </a:lnTo>
                      <a:lnTo>
                        <a:pt x="1296" y="99"/>
                      </a:lnTo>
                      <a:lnTo>
                        <a:pt x="1272" y="100"/>
                      </a:lnTo>
                      <a:lnTo>
                        <a:pt x="1274" y="96"/>
                      </a:lnTo>
                      <a:lnTo>
                        <a:pt x="1298" y="90"/>
                      </a:lnTo>
                      <a:lnTo>
                        <a:pt x="1311" y="83"/>
                      </a:lnTo>
                      <a:lnTo>
                        <a:pt x="1337" y="78"/>
                      </a:lnTo>
                      <a:lnTo>
                        <a:pt x="1356" y="72"/>
                      </a:lnTo>
                      <a:lnTo>
                        <a:pt x="1352" y="64"/>
                      </a:lnTo>
                      <a:lnTo>
                        <a:pt x="1365" y="61"/>
                      </a:lnTo>
                      <a:lnTo>
                        <a:pt x="1349" y="58"/>
                      </a:lnTo>
                      <a:lnTo>
                        <a:pt x="1391" y="58"/>
                      </a:lnTo>
                      <a:lnTo>
                        <a:pt x="1403" y="54"/>
                      </a:lnTo>
                      <a:lnTo>
                        <a:pt x="1432" y="51"/>
                      </a:lnTo>
                      <a:lnTo>
                        <a:pt x="1466" y="38"/>
                      </a:lnTo>
                      <a:lnTo>
                        <a:pt x="1492" y="34"/>
                      </a:lnTo>
                      <a:lnTo>
                        <a:pt x="1531" y="25"/>
                      </a:lnTo>
                      <a:lnTo>
                        <a:pt x="1503" y="25"/>
                      </a:lnTo>
                      <a:lnTo>
                        <a:pt x="1518" y="21"/>
                      </a:lnTo>
                      <a:lnTo>
                        <a:pt x="1551" y="18"/>
                      </a:lnTo>
                      <a:lnTo>
                        <a:pt x="1588" y="12"/>
                      </a:lnTo>
                      <a:lnTo>
                        <a:pt x="1591" y="8"/>
                      </a:lnTo>
                      <a:lnTo>
                        <a:pt x="1572" y="4"/>
                      </a:lnTo>
                      <a:lnTo>
                        <a:pt x="1546" y="2"/>
                      </a:lnTo>
                      <a:lnTo>
                        <a:pt x="1515" y="1"/>
                      </a:lnTo>
                      <a:lnTo>
                        <a:pt x="1515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Switzerland" descr="{&quot;Key&quot;:&quot;switzerland&quot;,&quot;Name&quot;:&quot;Switzerland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CDD9E66-7444-4618-A3BD-7AA4F69DE9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8550" y="2684463"/>
                  <a:ext cx="131762" cy="74613"/>
                </a:xfrm>
                <a:custGeom>
                  <a:avLst/>
                  <a:gdLst>
                    <a:gd name="T0" fmla="*/ 66 w 83"/>
                    <a:gd name="T1" fmla="*/ 6 h 47"/>
                    <a:gd name="T2" fmla="*/ 46 w 83"/>
                    <a:gd name="T3" fmla="*/ 0 h 47"/>
                    <a:gd name="T4" fmla="*/ 42 w 83"/>
                    <a:gd name="T5" fmla="*/ 4 h 47"/>
                    <a:gd name="T6" fmla="*/ 27 w 83"/>
                    <a:gd name="T7" fmla="*/ 4 h 47"/>
                    <a:gd name="T8" fmla="*/ 22 w 83"/>
                    <a:gd name="T9" fmla="*/ 8 h 47"/>
                    <a:gd name="T10" fmla="*/ 13 w 83"/>
                    <a:gd name="T11" fmla="*/ 6 h 47"/>
                    <a:gd name="T12" fmla="*/ 14 w 83"/>
                    <a:gd name="T13" fmla="*/ 12 h 47"/>
                    <a:gd name="T14" fmla="*/ 0 w 83"/>
                    <a:gd name="T15" fmla="*/ 25 h 47"/>
                    <a:gd name="T16" fmla="*/ 0 w 83"/>
                    <a:gd name="T17" fmla="*/ 36 h 47"/>
                    <a:gd name="T18" fmla="*/ 10 w 83"/>
                    <a:gd name="T19" fmla="*/ 32 h 47"/>
                    <a:gd name="T20" fmla="*/ 16 w 83"/>
                    <a:gd name="T21" fmla="*/ 43 h 47"/>
                    <a:gd name="T22" fmla="*/ 25 w 83"/>
                    <a:gd name="T23" fmla="*/ 47 h 47"/>
                    <a:gd name="T24" fmla="*/ 33 w 83"/>
                    <a:gd name="T25" fmla="*/ 46 h 47"/>
                    <a:gd name="T26" fmla="*/ 43 w 83"/>
                    <a:gd name="T27" fmla="*/ 38 h 47"/>
                    <a:gd name="T28" fmla="*/ 47 w 83"/>
                    <a:gd name="T29" fmla="*/ 42 h 47"/>
                    <a:gd name="T30" fmla="*/ 56 w 83"/>
                    <a:gd name="T31" fmla="*/ 42 h 47"/>
                    <a:gd name="T32" fmla="*/ 59 w 83"/>
                    <a:gd name="T33" fmla="*/ 32 h 47"/>
                    <a:gd name="T34" fmla="*/ 73 w 83"/>
                    <a:gd name="T35" fmla="*/ 35 h 47"/>
                    <a:gd name="T36" fmla="*/ 82 w 83"/>
                    <a:gd name="T37" fmla="*/ 31 h 47"/>
                    <a:gd name="T38" fmla="*/ 83 w 83"/>
                    <a:gd name="T39" fmla="*/ 21 h 47"/>
                    <a:gd name="T40" fmla="*/ 72 w 83"/>
                    <a:gd name="T41" fmla="*/ 21 h 47"/>
                    <a:gd name="T42" fmla="*/ 64 w 83"/>
                    <a:gd name="T43" fmla="*/ 17 h 47"/>
                    <a:gd name="T44" fmla="*/ 67 w 83"/>
                    <a:gd name="T45" fmla="*/ 11 h 47"/>
                    <a:gd name="T46" fmla="*/ 66 w 83"/>
                    <a:gd name="T47" fmla="*/ 6 h 47"/>
                    <a:gd name="T48" fmla="*/ 66 w 83"/>
                    <a:gd name="T49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3" h="47">
                      <a:moveTo>
                        <a:pt x="66" y="6"/>
                      </a:moveTo>
                      <a:lnTo>
                        <a:pt x="46" y="0"/>
                      </a:lnTo>
                      <a:lnTo>
                        <a:pt x="42" y="4"/>
                      </a:lnTo>
                      <a:lnTo>
                        <a:pt x="27" y="4"/>
                      </a:lnTo>
                      <a:lnTo>
                        <a:pt x="22" y="8"/>
                      </a:lnTo>
                      <a:lnTo>
                        <a:pt x="13" y="6"/>
                      </a:lnTo>
                      <a:lnTo>
                        <a:pt x="14" y="12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10" y="32"/>
                      </a:lnTo>
                      <a:lnTo>
                        <a:pt x="16" y="43"/>
                      </a:lnTo>
                      <a:lnTo>
                        <a:pt x="25" y="47"/>
                      </a:lnTo>
                      <a:lnTo>
                        <a:pt x="33" y="46"/>
                      </a:lnTo>
                      <a:lnTo>
                        <a:pt x="43" y="38"/>
                      </a:lnTo>
                      <a:lnTo>
                        <a:pt x="47" y="42"/>
                      </a:lnTo>
                      <a:lnTo>
                        <a:pt x="56" y="42"/>
                      </a:lnTo>
                      <a:lnTo>
                        <a:pt x="59" y="32"/>
                      </a:lnTo>
                      <a:lnTo>
                        <a:pt x="73" y="35"/>
                      </a:lnTo>
                      <a:lnTo>
                        <a:pt x="82" y="31"/>
                      </a:lnTo>
                      <a:lnTo>
                        <a:pt x="83" y="21"/>
                      </a:lnTo>
                      <a:lnTo>
                        <a:pt x="72" y="21"/>
                      </a:lnTo>
                      <a:lnTo>
                        <a:pt x="64" y="17"/>
                      </a:lnTo>
                      <a:lnTo>
                        <a:pt x="67" y="11"/>
                      </a:lnTo>
                      <a:lnTo>
                        <a:pt x="66" y="6"/>
                      </a:lnTo>
                      <a:lnTo>
                        <a:pt x="66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Chile" descr="{&quot;Key&quot;:&quot;chile&quot;,&quot;Name&quot;:&quot;Chile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63E185A-5BA3-4411-A35F-0CEDB6D1054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90937" y="5146676"/>
                  <a:ext cx="446087" cy="1416050"/>
                </a:xfrm>
                <a:custGeom>
                  <a:avLst/>
                  <a:gdLst>
                    <a:gd name="T0" fmla="*/ 216 w 281"/>
                    <a:gd name="T1" fmla="*/ 823 h 892"/>
                    <a:gd name="T2" fmla="*/ 203 w 281"/>
                    <a:gd name="T3" fmla="*/ 847 h 892"/>
                    <a:gd name="T4" fmla="*/ 173 w 281"/>
                    <a:gd name="T5" fmla="*/ 850 h 892"/>
                    <a:gd name="T6" fmla="*/ 123 w 281"/>
                    <a:gd name="T7" fmla="*/ 831 h 892"/>
                    <a:gd name="T8" fmla="*/ 183 w 281"/>
                    <a:gd name="T9" fmla="*/ 868 h 892"/>
                    <a:gd name="T10" fmla="*/ 231 w 281"/>
                    <a:gd name="T11" fmla="*/ 884 h 892"/>
                    <a:gd name="T12" fmla="*/ 258 w 281"/>
                    <a:gd name="T13" fmla="*/ 892 h 892"/>
                    <a:gd name="T14" fmla="*/ 279 w 281"/>
                    <a:gd name="T15" fmla="*/ 886 h 892"/>
                    <a:gd name="T16" fmla="*/ 270 w 281"/>
                    <a:gd name="T17" fmla="*/ 876 h 892"/>
                    <a:gd name="T18" fmla="*/ 230 w 281"/>
                    <a:gd name="T19" fmla="*/ 826 h 892"/>
                    <a:gd name="T20" fmla="*/ 52 w 281"/>
                    <a:gd name="T21" fmla="*/ 93 h 892"/>
                    <a:gd name="T22" fmla="*/ 43 w 281"/>
                    <a:gd name="T23" fmla="*/ 43 h 892"/>
                    <a:gd name="T24" fmla="*/ 26 w 281"/>
                    <a:gd name="T25" fmla="*/ 16 h 892"/>
                    <a:gd name="T26" fmla="*/ 10 w 281"/>
                    <a:gd name="T27" fmla="*/ 12 h 892"/>
                    <a:gd name="T28" fmla="*/ 8 w 281"/>
                    <a:gd name="T29" fmla="*/ 52 h 892"/>
                    <a:gd name="T30" fmla="*/ 13 w 281"/>
                    <a:gd name="T31" fmla="*/ 143 h 892"/>
                    <a:gd name="T32" fmla="*/ 17 w 281"/>
                    <a:gd name="T33" fmla="*/ 239 h 892"/>
                    <a:gd name="T34" fmla="*/ 18 w 281"/>
                    <a:gd name="T35" fmla="*/ 297 h 892"/>
                    <a:gd name="T36" fmla="*/ 28 w 281"/>
                    <a:gd name="T37" fmla="*/ 353 h 892"/>
                    <a:gd name="T38" fmla="*/ 22 w 281"/>
                    <a:gd name="T39" fmla="*/ 425 h 892"/>
                    <a:gd name="T40" fmla="*/ 13 w 281"/>
                    <a:gd name="T41" fmla="*/ 466 h 892"/>
                    <a:gd name="T42" fmla="*/ 33 w 281"/>
                    <a:gd name="T43" fmla="*/ 517 h 892"/>
                    <a:gd name="T44" fmla="*/ 37 w 281"/>
                    <a:gd name="T45" fmla="*/ 576 h 892"/>
                    <a:gd name="T46" fmla="*/ 56 w 281"/>
                    <a:gd name="T47" fmla="*/ 612 h 892"/>
                    <a:gd name="T48" fmla="*/ 66 w 281"/>
                    <a:gd name="T49" fmla="*/ 590 h 892"/>
                    <a:gd name="T50" fmla="*/ 49 w 281"/>
                    <a:gd name="T51" fmla="*/ 629 h 892"/>
                    <a:gd name="T52" fmla="*/ 47 w 281"/>
                    <a:gd name="T53" fmla="*/ 688 h 892"/>
                    <a:gd name="T54" fmla="*/ 64 w 281"/>
                    <a:gd name="T55" fmla="*/ 712 h 892"/>
                    <a:gd name="T56" fmla="*/ 84 w 281"/>
                    <a:gd name="T57" fmla="*/ 775 h 892"/>
                    <a:gd name="T58" fmla="*/ 101 w 281"/>
                    <a:gd name="T59" fmla="*/ 803 h 892"/>
                    <a:gd name="T60" fmla="*/ 141 w 281"/>
                    <a:gd name="T61" fmla="*/ 831 h 892"/>
                    <a:gd name="T62" fmla="*/ 168 w 281"/>
                    <a:gd name="T63" fmla="*/ 846 h 892"/>
                    <a:gd name="T64" fmla="*/ 199 w 281"/>
                    <a:gd name="T65" fmla="*/ 853 h 892"/>
                    <a:gd name="T66" fmla="*/ 205 w 281"/>
                    <a:gd name="T67" fmla="*/ 823 h 892"/>
                    <a:gd name="T68" fmla="*/ 227 w 281"/>
                    <a:gd name="T69" fmla="*/ 818 h 892"/>
                    <a:gd name="T70" fmla="*/ 164 w 281"/>
                    <a:gd name="T71" fmla="*/ 812 h 892"/>
                    <a:gd name="T72" fmla="*/ 145 w 281"/>
                    <a:gd name="T73" fmla="*/ 781 h 892"/>
                    <a:gd name="T74" fmla="*/ 123 w 281"/>
                    <a:gd name="T75" fmla="*/ 775 h 892"/>
                    <a:gd name="T76" fmla="*/ 121 w 281"/>
                    <a:gd name="T77" fmla="*/ 739 h 892"/>
                    <a:gd name="T78" fmla="*/ 116 w 281"/>
                    <a:gd name="T79" fmla="*/ 713 h 892"/>
                    <a:gd name="T80" fmla="*/ 114 w 281"/>
                    <a:gd name="T81" fmla="*/ 663 h 892"/>
                    <a:gd name="T82" fmla="*/ 114 w 281"/>
                    <a:gd name="T83" fmla="*/ 645 h 892"/>
                    <a:gd name="T84" fmla="*/ 99 w 281"/>
                    <a:gd name="T85" fmla="*/ 631 h 892"/>
                    <a:gd name="T86" fmla="*/ 89 w 281"/>
                    <a:gd name="T87" fmla="*/ 613 h 892"/>
                    <a:gd name="T88" fmla="*/ 82 w 281"/>
                    <a:gd name="T89" fmla="*/ 582 h 892"/>
                    <a:gd name="T90" fmla="*/ 67 w 281"/>
                    <a:gd name="T91" fmla="*/ 530 h 892"/>
                    <a:gd name="T92" fmla="*/ 75 w 281"/>
                    <a:gd name="T93" fmla="*/ 499 h 892"/>
                    <a:gd name="T94" fmla="*/ 58 w 281"/>
                    <a:gd name="T95" fmla="*/ 453 h 892"/>
                    <a:gd name="T96" fmla="*/ 63 w 281"/>
                    <a:gd name="T97" fmla="*/ 418 h 892"/>
                    <a:gd name="T98" fmla="*/ 64 w 281"/>
                    <a:gd name="T99" fmla="*/ 372 h 892"/>
                    <a:gd name="T100" fmla="*/ 40 w 281"/>
                    <a:gd name="T101" fmla="*/ 327 h 892"/>
                    <a:gd name="T102" fmla="*/ 42 w 281"/>
                    <a:gd name="T103" fmla="*/ 280 h 892"/>
                    <a:gd name="T104" fmla="*/ 55 w 281"/>
                    <a:gd name="T105" fmla="*/ 236 h 892"/>
                    <a:gd name="T106" fmla="*/ 60 w 281"/>
                    <a:gd name="T107" fmla="*/ 212 h 892"/>
                    <a:gd name="T108" fmla="*/ 57 w 281"/>
                    <a:gd name="T109" fmla="*/ 165 h 892"/>
                    <a:gd name="T110" fmla="*/ 82 w 281"/>
                    <a:gd name="T111" fmla="*/ 129 h 892"/>
                    <a:gd name="T112" fmla="*/ 64 w 281"/>
                    <a:gd name="T113" fmla="*/ 126 h 892"/>
                    <a:gd name="T114" fmla="*/ 52 w 281"/>
                    <a:gd name="T115" fmla="*/ 93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1" h="892">
                      <a:moveTo>
                        <a:pt x="230" y="826"/>
                      </a:moveTo>
                      <a:lnTo>
                        <a:pt x="216" y="823"/>
                      </a:lnTo>
                      <a:lnTo>
                        <a:pt x="203" y="832"/>
                      </a:lnTo>
                      <a:lnTo>
                        <a:pt x="203" y="847"/>
                      </a:lnTo>
                      <a:lnTo>
                        <a:pt x="200" y="859"/>
                      </a:lnTo>
                      <a:lnTo>
                        <a:pt x="173" y="850"/>
                      </a:lnTo>
                      <a:lnTo>
                        <a:pt x="140" y="835"/>
                      </a:lnTo>
                      <a:lnTo>
                        <a:pt x="123" y="831"/>
                      </a:lnTo>
                      <a:lnTo>
                        <a:pt x="160" y="856"/>
                      </a:lnTo>
                      <a:lnTo>
                        <a:pt x="183" y="868"/>
                      </a:lnTo>
                      <a:lnTo>
                        <a:pt x="211" y="880"/>
                      </a:lnTo>
                      <a:lnTo>
                        <a:pt x="231" y="884"/>
                      </a:lnTo>
                      <a:lnTo>
                        <a:pt x="247" y="890"/>
                      </a:lnTo>
                      <a:lnTo>
                        <a:pt x="258" y="892"/>
                      </a:lnTo>
                      <a:lnTo>
                        <a:pt x="267" y="892"/>
                      </a:lnTo>
                      <a:lnTo>
                        <a:pt x="279" y="886"/>
                      </a:lnTo>
                      <a:lnTo>
                        <a:pt x="281" y="877"/>
                      </a:lnTo>
                      <a:lnTo>
                        <a:pt x="270" y="876"/>
                      </a:lnTo>
                      <a:lnTo>
                        <a:pt x="251" y="876"/>
                      </a:lnTo>
                      <a:lnTo>
                        <a:pt x="230" y="826"/>
                      </a:lnTo>
                      <a:lnTo>
                        <a:pt x="230" y="826"/>
                      </a:lnTo>
                      <a:close/>
                      <a:moveTo>
                        <a:pt x="52" y="93"/>
                      </a:moveTo>
                      <a:lnTo>
                        <a:pt x="39" y="66"/>
                      </a:lnTo>
                      <a:lnTo>
                        <a:pt x="43" y="43"/>
                      </a:lnTo>
                      <a:lnTo>
                        <a:pt x="31" y="33"/>
                      </a:lnTo>
                      <a:lnTo>
                        <a:pt x="26" y="16"/>
                      </a:lnTo>
                      <a:lnTo>
                        <a:pt x="15" y="0"/>
                      </a:lnTo>
                      <a:lnTo>
                        <a:pt x="10" y="12"/>
                      </a:lnTo>
                      <a:lnTo>
                        <a:pt x="0" y="18"/>
                      </a:lnTo>
                      <a:lnTo>
                        <a:pt x="8" y="52"/>
                      </a:lnTo>
                      <a:lnTo>
                        <a:pt x="14" y="90"/>
                      </a:lnTo>
                      <a:lnTo>
                        <a:pt x="13" y="143"/>
                      </a:lnTo>
                      <a:lnTo>
                        <a:pt x="13" y="193"/>
                      </a:lnTo>
                      <a:lnTo>
                        <a:pt x="17" y="239"/>
                      </a:lnTo>
                      <a:lnTo>
                        <a:pt x="9" y="268"/>
                      </a:lnTo>
                      <a:lnTo>
                        <a:pt x="18" y="297"/>
                      </a:lnTo>
                      <a:lnTo>
                        <a:pt x="16" y="317"/>
                      </a:lnTo>
                      <a:lnTo>
                        <a:pt x="28" y="353"/>
                      </a:lnTo>
                      <a:lnTo>
                        <a:pt x="27" y="388"/>
                      </a:lnTo>
                      <a:lnTo>
                        <a:pt x="22" y="425"/>
                      </a:lnTo>
                      <a:lnTo>
                        <a:pt x="20" y="465"/>
                      </a:lnTo>
                      <a:lnTo>
                        <a:pt x="13" y="466"/>
                      </a:lnTo>
                      <a:lnTo>
                        <a:pt x="21" y="493"/>
                      </a:lnTo>
                      <a:lnTo>
                        <a:pt x="33" y="517"/>
                      </a:lnTo>
                      <a:lnTo>
                        <a:pt x="30" y="533"/>
                      </a:lnTo>
                      <a:lnTo>
                        <a:pt x="37" y="576"/>
                      </a:lnTo>
                      <a:lnTo>
                        <a:pt x="43" y="608"/>
                      </a:lnTo>
                      <a:lnTo>
                        <a:pt x="56" y="612"/>
                      </a:lnTo>
                      <a:lnTo>
                        <a:pt x="51" y="583"/>
                      </a:lnTo>
                      <a:lnTo>
                        <a:pt x="66" y="590"/>
                      </a:lnTo>
                      <a:lnTo>
                        <a:pt x="73" y="636"/>
                      </a:lnTo>
                      <a:lnTo>
                        <a:pt x="49" y="629"/>
                      </a:lnTo>
                      <a:lnTo>
                        <a:pt x="57" y="667"/>
                      </a:lnTo>
                      <a:lnTo>
                        <a:pt x="47" y="688"/>
                      </a:lnTo>
                      <a:lnTo>
                        <a:pt x="77" y="694"/>
                      </a:lnTo>
                      <a:lnTo>
                        <a:pt x="64" y="712"/>
                      </a:lnTo>
                      <a:lnTo>
                        <a:pt x="65" y="734"/>
                      </a:lnTo>
                      <a:lnTo>
                        <a:pt x="84" y="775"/>
                      </a:lnTo>
                      <a:lnTo>
                        <a:pt x="100" y="790"/>
                      </a:lnTo>
                      <a:lnTo>
                        <a:pt x="101" y="803"/>
                      </a:lnTo>
                      <a:lnTo>
                        <a:pt x="113" y="818"/>
                      </a:lnTo>
                      <a:lnTo>
                        <a:pt x="141" y="831"/>
                      </a:lnTo>
                      <a:lnTo>
                        <a:pt x="141" y="831"/>
                      </a:lnTo>
                      <a:lnTo>
                        <a:pt x="168" y="846"/>
                      </a:lnTo>
                      <a:lnTo>
                        <a:pt x="191" y="853"/>
                      </a:lnTo>
                      <a:lnTo>
                        <a:pt x="199" y="853"/>
                      </a:lnTo>
                      <a:lnTo>
                        <a:pt x="192" y="832"/>
                      </a:lnTo>
                      <a:lnTo>
                        <a:pt x="205" y="823"/>
                      </a:lnTo>
                      <a:lnTo>
                        <a:pt x="211" y="818"/>
                      </a:lnTo>
                      <a:lnTo>
                        <a:pt x="227" y="818"/>
                      </a:lnTo>
                      <a:lnTo>
                        <a:pt x="209" y="815"/>
                      </a:lnTo>
                      <a:lnTo>
                        <a:pt x="164" y="812"/>
                      </a:lnTo>
                      <a:lnTo>
                        <a:pt x="151" y="798"/>
                      </a:lnTo>
                      <a:lnTo>
                        <a:pt x="145" y="781"/>
                      </a:lnTo>
                      <a:lnTo>
                        <a:pt x="132" y="782"/>
                      </a:lnTo>
                      <a:lnTo>
                        <a:pt x="123" y="775"/>
                      </a:lnTo>
                      <a:lnTo>
                        <a:pt x="112" y="749"/>
                      </a:lnTo>
                      <a:lnTo>
                        <a:pt x="121" y="739"/>
                      </a:lnTo>
                      <a:lnTo>
                        <a:pt x="122" y="725"/>
                      </a:lnTo>
                      <a:lnTo>
                        <a:pt x="116" y="713"/>
                      </a:lnTo>
                      <a:lnTo>
                        <a:pt x="118" y="693"/>
                      </a:lnTo>
                      <a:lnTo>
                        <a:pt x="114" y="663"/>
                      </a:lnTo>
                      <a:lnTo>
                        <a:pt x="107" y="649"/>
                      </a:lnTo>
                      <a:lnTo>
                        <a:pt x="114" y="645"/>
                      </a:lnTo>
                      <a:lnTo>
                        <a:pt x="109" y="636"/>
                      </a:lnTo>
                      <a:lnTo>
                        <a:pt x="99" y="631"/>
                      </a:lnTo>
                      <a:lnTo>
                        <a:pt x="102" y="621"/>
                      </a:lnTo>
                      <a:lnTo>
                        <a:pt x="89" y="613"/>
                      </a:lnTo>
                      <a:lnTo>
                        <a:pt x="76" y="586"/>
                      </a:lnTo>
                      <a:lnTo>
                        <a:pt x="82" y="582"/>
                      </a:lnTo>
                      <a:lnTo>
                        <a:pt x="70" y="553"/>
                      </a:lnTo>
                      <a:lnTo>
                        <a:pt x="67" y="530"/>
                      </a:lnTo>
                      <a:lnTo>
                        <a:pt x="66" y="509"/>
                      </a:lnTo>
                      <a:lnTo>
                        <a:pt x="75" y="499"/>
                      </a:lnTo>
                      <a:lnTo>
                        <a:pt x="63" y="476"/>
                      </a:lnTo>
                      <a:lnTo>
                        <a:pt x="58" y="453"/>
                      </a:lnTo>
                      <a:lnTo>
                        <a:pt x="69" y="438"/>
                      </a:lnTo>
                      <a:lnTo>
                        <a:pt x="63" y="418"/>
                      </a:lnTo>
                      <a:lnTo>
                        <a:pt x="69" y="395"/>
                      </a:lnTo>
                      <a:lnTo>
                        <a:pt x="64" y="372"/>
                      </a:lnTo>
                      <a:lnTo>
                        <a:pt x="59" y="368"/>
                      </a:lnTo>
                      <a:lnTo>
                        <a:pt x="40" y="327"/>
                      </a:lnTo>
                      <a:lnTo>
                        <a:pt x="48" y="303"/>
                      </a:lnTo>
                      <a:lnTo>
                        <a:pt x="42" y="280"/>
                      </a:lnTo>
                      <a:lnTo>
                        <a:pt x="45" y="258"/>
                      </a:lnTo>
                      <a:lnTo>
                        <a:pt x="55" y="236"/>
                      </a:lnTo>
                      <a:lnTo>
                        <a:pt x="67" y="221"/>
                      </a:lnTo>
                      <a:lnTo>
                        <a:pt x="60" y="212"/>
                      </a:lnTo>
                      <a:lnTo>
                        <a:pt x="62" y="204"/>
                      </a:lnTo>
                      <a:lnTo>
                        <a:pt x="57" y="165"/>
                      </a:lnTo>
                      <a:lnTo>
                        <a:pt x="77" y="153"/>
                      </a:lnTo>
                      <a:lnTo>
                        <a:pt x="82" y="129"/>
                      </a:lnTo>
                      <a:lnTo>
                        <a:pt x="78" y="122"/>
                      </a:lnTo>
                      <a:lnTo>
                        <a:pt x="64" y="126"/>
                      </a:lnTo>
                      <a:lnTo>
                        <a:pt x="52" y="93"/>
                      </a:lnTo>
                      <a:lnTo>
                        <a:pt x="52" y="9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China" descr="{&quot;Key&quot;:&quot;china&quot;,&quot;Name&quot;:&quot;Chin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9E1994D-CCFB-401D-BE4B-318D7DCDB8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269287" y="2478088"/>
                  <a:ext cx="1703387" cy="1319213"/>
                </a:xfrm>
                <a:custGeom>
                  <a:avLst/>
                  <a:gdLst>
                    <a:gd name="T0" fmla="*/ 855 w 1073"/>
                    <a:gd name="T1" fmla="*/ 786 h 831"/>
                    <a:gd name="T2" fmla="*/ 817 w 1073"/>
                    <a:gd name="T3" fmla="*/ 824 h 831"/>
                    <a:gd name="T4" fmla="*/ 901 w 1073"/>
                    <a:gd name="T5" fmla="*/ 85 h 831"/>
                    <a:gd name="T6" fmla="*/ 819 w 1073"/>
                    <a:gd name="T7" fmla="*/ 16 h 831"/>
                    <a:gd name="T8" fmla="*/ 723 w 1073"/>
                    <a:gd name="T9" fmla="*/ 6 h 831"/>
                    <a:gd name="T10" fmla="*/ 735 w 1073"/>
                    <a:gd name="T11" fmla="*/ 42 h 831"/>
                    <a:gd name="T12" fmla="*/ 698 w 1073"/>
                    <a:gd name="T13" fmla="*/ 82 h 831"/>
                    <a:gd name="T14" fmla="*/ 721 w 1073"/>
                    <a:gd name="T15" fmla="*/ 129 h 831"/>
                    <a:gd name="T16" fmla="*/ 796 w 1073"/>
                    <a:gd name="T17" fmla="*/ 148 h 831"/>
                    <a:gd name="T18" fmla="*/ 749 w 1073"/>
                    <a:gd name="T19" fmla="*/ 163 h 831"/>
                    <a:gd name="T20" fmla="*/ 686 w 1073"/>
                    <a:gd name="T21" fmla="*/ 195 h 831"/>
                    <a:gd name="T22" fmla="*/ 691 w 1073"/>
                    <a:gd name="T23" fmla="*/ 224 h 831"/>
                    <a:gd name="T24" fmla="*/ 628 w 1073"/>
                    <a:gd name="T25" fmla="*/ 253 h 831"/>
                    <a:gd name="T26" fmla="*/ 550 w 1073"/>
                    <a:gd name="T27" fmla="*/ 267 h 831"/>
                    <a:gd name="T28" fmla="*/ 428 w 1073"/>
                    <a:gd name="T29" fmla="*/ 247 h 831"/>
                    <a:gd name="T30" fmla="*/ 359 w 1073"/>
                    <a:gd name="T31" fmla="*/ 210 h 831"/>
                    <a:gd name="T32" fmla="*/ 268 w 1073"/>
                    <a:gd name="T33" fmla="*/ 179 h 831"/>
                    <a:gd name="T34" fmla="*/ 189 w 1073"/>
                    <a:gd name="T35" fmla="*/ 112 h 831"/>
                    <a:gd name="T36" fmla="*/ 150 w 1073"/>
                    <a:gd name="T37" fmla="*/ 116 h 831"/>
                    <a:gd name="T38" fmla="*/ 118 w 1073"/>
                    <a:gd name="T39" fmla="*/ 183 h 831"/>
                    <a:gd name="T40" fmla="*/ 98 w 1073"/>
                    <a:gd name="T41" fmla="*/ 243 h 831"/>
                    <a:gd name="T42" fmla="*/ 75 w 1073"/>
                    <a:gd name="T43" fmla="*/ 283 h 831"/>
                    <a:gd name="T44" fmla="*/ 15 w 1073"/>
                    <a:gd name="T45" fmla="*/ 303 h 831"/>
                    <a:gd name="T46" fmla="*/ 12 w 1073"/>
                    <a:gd name="T47" fmla="*/ 346 h 831"/>
                    <a:gd name="T48" fmla="*/ 40 w 1073"/>
                    <a:gd name="T49" fmla="*/ 373 h 831"/>
                    <a:gd name="T50" fmla="*/ 108 w 1073"/>
                    <a:gd name="T51" fmla="*/ 419 h 831"/>
                    <a:gd name="T52" fmla="*/ 153 w 1073"/>
                    <a:gd name="T53" fmla="*/ 491 h 831"/>
                    <a:gd name="T54" fmla="*/ 204 w 1073"/>
                    <a:gd name="T55" fmla="*/ 545 h 831"/>
                    <a:gd name="T56" fmla="*/ 265 w 1073"/>
                    <a:gd name="T57" fmla="*/ 566 h 831"/>
                    <a:gd name="T58" fmla="*/ 334 w 1073"/>
                    <a:gd name="T59" fmla="*/ 599 h 831"/>
                    <a:gd name="T60" fmla="*/ 385 w 1073"/>
                    <a:gd name="T61" fmla="*/ 597 h 831"/>
                    <a:gd name="T62" fmla="*/ 431 w 1073"/>
                    <a:gd name="T63" fmla="*/ 603 h 831"/>
                    <a:gd name="T64" fmla="*/ 499 w 1073"/>
                    <a:gd name="T65" fmla="*/ 573 h 831"/>
                    <a:gd name="T66" fmla="*/ 542 w 1073"/>
                    <a:gd name="T67" fmla="*/ 591 h 831"/>
                    <a:gd name="T68" fmla="*/ 579 w 1073"/>
                    <a:gd name="T69" fmla="*/ 627 h 831"/>
                    <a:gd name="T70" fmla="*/ 590 w 1073"/>
                    <a:gd name="T71" fmla="*/ 691 h 831"/>
                    <a:gd name="T72" fmla="*/ 626 w 1073"/>
                    <a:gd name="T73" fmla="*/ 746 h 831"/>
                    <a:gd name="T74" fmla="*/ 654 w 1073"/>
                    <a:gd name="T75" fmla="*/ 759 h 831"/>
                    <a:gd name="T76" fmla="*/ 679 w 1073"/>
                    <a:gd name="T77" fmla="*/ 724 h 831"/>
                    <a:gd name="T78" fmla="*/ 741 w 1073"/>
                    <a:gd name="T79" fmla="*/ 717 h 831"/>
                    <a:gd name="T80" fmla="*/ 793 w 1073"/>
                    <a:gd name="T81" fmla="*/ 751 h 831"/>
                    <a:gd name="T82" fmla="*/ 836 w 1073"/>
                    <a:gd name="T83" fmla="*/ 781 h 831"/>
                    <a:gd name="T84" fmla="*/ 897 w 1073"/>
                    <a:gd name="T85" fmla="*/ 740 h 831"/>
                    <a:gd name="T86" fmla="*/ 949 w 1073"/>
                    <a:gd name="T87" fmla="*/ 722 h 831"/>
                    <a:gd name="T88" fmla="*/ 1018 w 1073"/>
                    <a:gd name="T89" fmla="*/ 620 h 831"/>
                    <a:gd name="T90" fmla="*/ 1033 w 1073"/>
                    <a:gd name="T91" fmla="*/ 555 h 831"/>
                    <a:gd name="T92" fmla="*/ 1014 w 1073"/>
                    <a:gd name="T93" fmla="*/ 510 h 831"/>
                    <a:gd name="T94" fmla="*/ 930 w 1073"/>
                    <a:gd name="T95" fmla="*/ 433 h 831"/>
                    <a:gd name="T96" fmla="*/ 976 w 1073"/>
                    <a:gd name="T97" fmla="*/ 385 h 831"/>
                    <a:gd name="T98" fmla="*/ 918 w 1073"/>
                    <a:gd name="T99" fmla="*/ 379 h 831"/>
                    <a:gd name="T100" fmla="*/ 859 w 1073"/>
                    <a:gd name="T101" fmla="*/ 341 h 831"/>
                    <a:gd name="T102" fmla="*/ 900 w 1073"/>
                    <a:gd name="T103" fmla="*/ 297 h 831"/>
                    <a:gd name="T104" fmla="*/ 931 w 1073"/>
                    <a:gd name="T105" fmla="*/ 326 h 831"/>
                    <a:gd name="T106" fmla="*/ 976 w 1073"/>
                    <a:gd name="T107" fmla="*/ 313 h 831"/>
                    <a:gd name="T108" fmla="*/ 1015 w 1073"/>
                    <a:gd name="T109" fmla="*/ 276 h 831"/>
                    <a:gd name="T110" fmla="*/ 1046 w 1073"/>
                    <a:gd name="T111" fmla="*/ 242 h 831"/>
                    <a:gd name="T112" fmla="*/ 1068 w 1073"/>
                    <a:gd name="T113" fmla="*/ 243 h 831"/>
                    <a:gd name="T114" fmla="*/ 1073 w 1073"/>
                    <a:gd name="T115" fmla="*/ 192 h 831"/>
                    <a:gd name="T116" fmla="*/ 1057 w 1073"/>
                    <a:gd name="T117" fmla="*/ 115 h 831"/>
                    <a:gd name="T118" fmla="*/ 971 w 1073"/>
                    <a:gd name="T119" fmla="*/ 109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3" h="831">
                      <a:moveTo>
                        <a:pt x="851" y="819"/>
                      </a:moveTo>
                      <a:lnTo>
                        <a:pt x="853" y="806"/>
                      </a:lnTo>
                      <a:lnTo>
                        <a:pt x="861" y="796"/>
                      </a:lnTo>
                      <a:lnTo>
                        <a:pt x="855" y="786"/>
                      </a:lnTo>
                      <a:lnTo>
                        <a:pt x="843" y="785"/>
                      </a:lnTo>
                      <a:lnTo>
                        <a:pt x="822" y="792"/>
                      </a:lnTo>
                      <a:lnTo>
                        <a:pt x="813" y="803"/>
                      </a:lnTo>
                      <a:lnTo>
                        <a:pt x="817" y="824"/>
                      </a:lnTo>
                      <a:lnTo>
                        <a:pt x="836" y="831"/>
                      </a:lnTo>
                      <a:lnTo>
                        <a:pt x="851" y="819"/>
                      </a:lnTo>
                      <a:lnTo>
                        <a:pt x="851" y="819"/>
                      </a:lnTo>
                      <a:close/>
                      <a:moveTo>
                        <a:pt x="901" y="85"/>
                      </a:moveTo>
                      <a:lnTo>
                        <a:pt x="878" y="63"/>
                      </a:lnTo>
                      <a:lnTo>
                        <a:pt x="862" y="49"/>
                      </a:lnTo>
                      <a:lnTo>
                        <a:pt x="847" y="38"/>
                      </a:lnTo>
                      <a:lnTo>
                        <a:pt x="819" y="16"/>
                      </a:lnTo>
                      <a:lnTo>
                        <a:pt x="796" y="8"/>
                      </a:lnTo>
                      <a:lnTo>
                        <a:pt x="765" y="0"/>
                      </a:lnTo>
                      <a:lnTo>
                        <a:pt x="741" y="1"/>
                      </a:lnTo>
                      <a:lnTo>
                        <a:pt x="723" y="6"/>
                      </a:lnTo>
                      <a:lnTo>
                        <a:pt x="716" y="17"/>
                      </a:lnTo>
                      <a:lnTo>
                        <a:pt x="730" y="22"/>
                      </a:lnTo>
                      <a:lnTo>
                        <a:pt x="739" y="35"/>
                      </a:lnTo>
                      <a:lnTo>
                        <a:pt x="735" y="42"/>
                      </a:lnTo>
                      <a:lnTo>
                        <a:pt x="735" y="66"/>
                      </a:lnTo>
                      <a:lnTo>
                        <a:pt x="742" y="77"/>
                      </a:lnTo>
                      <a:lnTo>
                        <a:pt x="725" y="91"/>
                      </a:lnTo>
                      <a:lnTo>
                        <a:pt x="698" y="82"/>
                      </a:lnTo>
                      <a:lnTo>
                        <a:pt x="701" y="99"/>
                      </a:lnTo>
                      <a:lnTo>
                        <a:pt x="702" y="122"/>
                      </a:lnTo>
                      <a:lnTo>
                        <a:pt x="712" y="133"/>
                      </a:lnTo>
                      <a:lnTo>
                        <a:pt x="721" y="129"/>
                      </a:lnTo>
                      <a:lnTo>
                        <a:pt x="741" y="133"/>
                      </a:lnTo>
                      <a:lnTo>
                        <a:pt x="751" y="124"/>
                      </a:lnTo>
                      <a:lnTo>
                        <a:pt x="769" y="132"/>
                      </a:lnTo>
                      <a:lnTo>
                        <a:pt x="796" y="148"/>
                      </a:lnTo>
                      <a:lnTo>
                        <a:pt x="799" y="156"/>
                      </a:lnTo>
                      <a:lnTo>
                        <a:pt x="783" y="153"/>
                      </a:lnTo>
                      <a:lnTo>
                        <a:pt x="757" y="157"/>
                      </a:lnTo>
                      <a:lnTo>
                        <a:pt x="749" y="163"/>
                      </a:lnTo>
                      <a:lnTo>
                        <a:pt x="743" y="178"/>
                      </a:lnTo>
                      <a:lnTo>
                        <a:pt x="720" y="188"/>
                      </a:lnTo>
                      <a:lnTo>
                        <a:pt x="709" y="200"/>
                      </a:lnTo>
                      <a:lnTo>
                        <a:pt x="686" y="195"/>
                      </a:lnTo>
                      <a:lnTo>
                        <a:pt x="674" y="193"/>
                      </a:lnTo>
                      <a:lnTo>
                        <a:pt x="673" y="208"/>
                      </a:lnTo>
                      <a:lnTo>
                        <a:pt x="683" y="217"/>
                      </a:lnTo>
                      <a:lnTo>
                        <a:pt x="691" y="224"/>
                      </a:lnTo>
                      <a:lnTo>
                        <a:pt x="682" y="232"/>
                      </a:lnTo>
                      <a:lnTo>
                        <a:pt x="674" y="245"/>
                      </a:lnTo>
                      <a:lnTo>
                        <a:pt x="656" y="252"/>
                      </a:lnTo>
                      <a:lnTo>
                        <a:pt x="628" y="253"/>
                      </a:lnTo>
                      <a:lnTo>
                        <a:pt x="601" y="261"/>
                      </a:lnTo>
                      <a:lnTo>
                        <a:pt x="584" y="274"/>
                      </a:lnTo>
                      <a:lnTo>
                        <a:pt x="572" y="266"/>
                      </a:lnTo>
                      <a:lnTo>
                        <a:pt x="550" y="267"/>
                      </a:lnTo>
                      <a:lnTo>
                        <a:pt x="514" y="252"/>
                      </a:lnTo>
                      <a:lnTo>
                        <a:pt x="494" y="249"/>
                      </a:lnTo>
                      <a:lnTo>
                        <a:pt x="471" y="252"/>
                      </a:lnTo>
                      <a:lnTo>
                        <a:pt x="428" y="247"/>
                      </a:lnTo>
                      <a:lnTo>
                        <a:pt x="408" y="247"/>
                      </a:lnTo>
                      <a:lnTo>
                        <a:pt x="390" y="234"/>
                      </a:lnTo>
                      <a:lnTo>
                        <a:pt x="372" y="213"/>
                      </a:lnTo>
                      <a:lnTo>
                        <a:pt x="359" y="210"/>
                      </a:lnTo>
                      <a:lnTo>
                        <a:pt x="330" y="196"/>
                      </a:lnTo>
                      <a:lnTo>
                        <a:pt x="303" y="192"/>
                      </a:lnTo>
                      <a:lnTo>
                        <a:pt x="279" y="189"/>
                      </a:lnTo>
                      <a:lnTo>
                        <a:pt x="268" y="179"/>
                      </a:lnTo>
                      <a:lnTo>
                        <a:pt x="263" y="151"/>
                      </a:lnTo>
                      <a:lnTo>
                        <a:pt x="242" y="133"/>
                      </a:lnTo>
                      <a:lnTo>
                        <a:pt x="211" y="124"/>
                      </a:lnTo>
                      <a:lnTo>
                        <a:pt x="189" y="112"/>
                      </a:lnTo>
                      <a:lnTo>
                        <a:pt x="177" y="95"/>
                      </a:lnTo>
                      <a:lnTo>
                        <a:pt x="171" y="97"/>
                      </a:lnTo>
                      <a:lnTo>
                        <a:pt x="164" y="113"/>
                      </a:lnTo>
                      <a:lnTo>
                        <a:pt x="150" y="116"/>
                      </a:lnTo>
                      <a:lnTo>
                        <a:pt x="160" y="138"/>
                      </a:lnTo>
                      <a:lnTo>
                        <a:pt x="154" y="149"/>
                      </a:lnTo>
                      <a:lnTo>
                        <a:pt x="114" y="142"/>
                      </a:lnTo>
                      <a:lnTo>
                        <a:pt x="118" y="183"/>
                      </a:lnTo>
                      <a:lnTo>
                        <a:pt x="110" y="189"/>
                      </a:lnTo>
                      <a:lnTo>
                        <a:pt x="76" y="197"/>
                      </a:lnTo>
                      <a:lnTo>
                        <a:pt x="109" y="237"/>
                      </a:lnTo>
                      <a:lnTo>
                        <a:pt x="98" y="243"/>
                      </a:lnTo>
                      <a:lnTo>
                        <a:pt x="105" y="256"/>
                      </a:lnTo>
                      <a:lnTo>
                        <a:pt x="104" y="261"/>
                      </a:lnTo>
                      <a:lnTo>
                        <a:pt x="78" y="275"/>
                      </a:lnTo>
                      <a:lnTo>
                        <a:pt x="75" y="283"/>
                      </a:lnTo>
                      <a:lnTo>
                        <a:pt x="50" y="286"/>
                      </a:lnTo>
                      <a:lnTo>
                        <a:pt x="48" y="301"/>
                      </a:lnTo>
                      <a:lnTo>
                        <a:pt x="27" y="298"/>
                      </a:lnTo>
                      <a:lnTo>
                        <a:pt x="15" y="303"/>
                      </a:lnTo>
                      <a:lnTo>
                        <a:pt x="0" y="314"/>
                      </a:lnTo>
                      <a:lnTo>
                        <a:pt x="5" y="319"/>
                      </a:lnTo>
                      <a:lnTo>
                        <a:pt x="1" y="325"/>
                      </a:lnTo>
                      <a:lnTo>
                        <a:pt x="12" y="346"/>
                      </a:lnTo>
                      <a:lnTo>
                        <a:pt x="18" y="345"/>
                      </a:lnTo>
                      <a:lnTo>
                        <a:pt x="31" y="349"/>
                      </a:lnTo>
                      <a:lnTo>
                        <a:pt x="33" y="359"/>
                      </a:lnTo>
                      <a:lnTo>
                        <a:pt x="40" y="373"/>
                      </a:lnTo>
                      <a:lnTo>
                        <a:pt x="45" y="380"/>
                      </a:lnTo>
                      <a:lnTo>
                        <a:pt x="62" y="391"/>
                      </a:lnTo>
                      <a:lnTo>
                        <a:pt x="74" y="410"/>
                      </a:lnTo>
                      <a:lnTo>
                        <a:pt x="108" y="419"/>
                      </a:lnTo>
                      <a:lnTo>
                        <a:pt x="137" y="447"/>
                      </a:lnTo>
                      <a:lnTo>
                        <a:pt x="140" y="467"/>
                      </a:lnTo>
                      <a:lnTo>
                        <a:pt x="151" y="479"/>
                      </a:lnTo>
                      <a:lnTo>
                        <a:pt x="153" y="491"/>
                      </a:lnTo>
                      <a:lnTo>
                        <a:pt x="138" y="488"/>
                      </a:lnTo>
                      <a:lnTo>
                        <a:pt x="150" y="514"/>
                      </a:lnTo>
                      <a:lnTo>
                        <a:pt x="173" y="529"/>
                      </a:lnTo>
                      <a:lnTo>
                        <a:pt x="204" y="545"/>
                      </a:lnTo>
                      <a:lnTo>
                        <a:pt x="212" y="540"/>
                      </a:lnTo>
                      <a:lnTo>
                        <a:pt x="230" y="547"/>
                      </a:lnTo>
                      <a:lnTo>
                        <a:pt x="253" y="563"/>
                      </a:lnTo>
                      <a:lnTo>
                        <a:pt x="265" y="566"/>
                      </a:lnTo>
                      <a:lnTo>
                        <a:pt x="274" y="578"/>
                      </a:lnTo>
                      <a:lnTo>
                        <a:pt x="291" y="583"/>
                      </a:lnTo>
                      <a:lnTo>
                        <a:pt x="310" y="593"/>
                      </a:lnTo>
                      <a:lnTo>
                        <a:pt x="334" y="599"/>
                      </a:lnTo>
                      <a:lnTo>
                        <a:pt x="358" y="600"/>
                      </a:lnTo>
                      <a:lnTo>
                        <a:pt x="370" y="596"/>
                      </a:lnTo>
                      <a:lnTo>
                        <a:pt x="375" y="614"/>
                      </a:lnTo>
                      <a:lnTo>
                        <a:pt x="385" y="597"/>
                      </a:lnTo>
                      <a:lnTo>
                        <a:pt x="395" y="590"/>
                      </a:lnTo>
                      <a:lnTo>
                        <a:pt x="410" y="596"/>
                      </a:lnTo>
                      <a:lnTo>
                        <a:pt x="421" y="597"/>
                      </a:lnTo>
                      <a:lnTo>
                        <a:pt x="431" y="603"/>
                      </a:lnTo>
                      <a:lnTo>
                        <a:pt x="447" y="600"/>
                      </a:lnTo>
                      <a:lnTo>
                        <a:pt x="461" y="583"/>
                      </a:lnTo>
                      <a:lnTo>
                        <a:pt x="481" y="568"/>
                      </a:lnTo>
                      <a:lnTo>
                        <a:pt x="499" y="573"/>
                      </a:lnTo>
                      <a:lnTo>
                        <a:pt x="512" y="563"/>
                      </a:lnTo>
                      <a:lnTo>
                        <a:pt x="525" y="578"/>
                      </a:lnTo>
                      <a:lnTo>
                        <a:pt x="520" y="588"/>
                      </a:lnTo>
                      <a:lnTo>
                        <a:pt x="542" y="591"/>
                      </a:lnTo>
                      <a:lnTo>
                        <a:pt x="554" y="590"/>
                      </a:lnTo>
                      <a:lnTo>
                        <a:pt x="564" y="603"/>
                      </a:lnTo>
                      <a:lnTo>
                        <a:pt x="574" y="609"/>
                      </a:lnTo>
                      <a:lnTo>
                        <a:pt x="579" y="627"/>
                      </a:lnTo>
                      <a:lnTo>
                        <a:pt x="582" y="647"/>
                      </a:lnTo>
                      <a:lnTo>
                        <a:pt x="567" y="667"/>
                      </a:lnTo>
                      <a:lnTo>
                        <a:pt x="569" y="695"/>
                      </a:lnTo>
                      <a:lnTo>
                        <a:pt x="590" y="691"/>
                      </a:lnTo>
                      <a:lnTo>
                        <a:pt x="598" y="713"/>
                      </a:lnTo>
                      <a:lnTo>
                        <a:pt x="612" y="718"/>
                      </a:lnTo>
                      <a:lnTo>
                        <a:pt x="610" y="738"/>
                      </a:lnTo>
                      <a:lnTo>
                        <a:pt x="626" y="746"/>
                      </a:lnTo>
                      <a:lnTo>
                        <a:pt x="636" y="751"/>
                      </a:lnTo>
                      <a:lnTo>
                        <a:pt x="650" y="744"/>
                      </a:lnTo>
                      <a:lnTo>
                        <a:pt x="653" y="754"/>
                      </a:lnTo>
                      <a:lnTo>
                        <a:pt x="654" y="759"/>
                      </a:lnTo>
                      <a:lnTo>
                        <a:pt x="666" y="760"/>
                      </a:lnTo>
                      <a:lnTo>
                        <a:pt x="658" y="733"/>
                      </a:lnTo>
                      <a:lnTo>
                        <a:pt x="668" y="729"/>
                      </a:lnTo>
                      <a:lnTo>
                        <a:pt x="679" y="724"/>
                      </a:lnTo>
                      <a:lnTo>
                        <a:pt x="695" y="724"/>
                      </a:lnTo>
                      <a:lnTo>
                        <a:pt x="714" y="721"/>
                      </a:lnTo>
                      <a:lnTo>
                        <a:pt x="730" y="708"/>
                      </a:lnTo>
                      <a:lnTo>
                        <a:pt x="741" y="717"/>
                      </a:lnTo>
                      <a:lnTo>
                        <a:pt x="761" y="721"/>
                      </a:lnTo>
                      <a:lnTo>
                        <a:pt x="760" y="735"/>
                      </a:lnTo>
                      <a:lnTo>
                        <a:pt x="771" y="745"/>
                      </a:lnTo>
                      <a:lnTo>
                        <a:pt x="793" y="751"/>
                      </a:lnTo>
                      <a:lnTo>
                        <a:pt x="802" y="747"/>
                      </a:lnTo>
                      <a:lnTo>
                        <a:pt x="831" y="754"/>
                      </a:lnTo>
                      <a:lnTo>
                        <a:pt x="827" y="764"/>
                      </a:lnTo>
                      <a:lnTo>
                        <a:pt x="836" y="781"/>
                      </a:lnTo>
                      <a:lnTo>
                        <a:pt x="847" y="780"/>
                      </a:lnTo>
                      <a:lnTo>
                        <a:pt x="850" y="754"/>
                      </a:lnTo>
                      <a:lnTo>
                        <a:pt x="871" y="751"/>
                      </a:lnTo>
                      <a:lnTo>
                        <a:pt x="897" y="740"/>
                      </a:lnTo>
                      <a:lnTo>
                        <a:pt x="907" y="727"/>
                      </a:lnTo>
                      <a:lnTo>
                        <a:pt x="916" y="735"/>
                      </a:lnTo>
                      <a:lnTo>
                        <a:pt x="926" y="725"/>
                      </a:lnTo>
                      <a:lnTo>
                        <a:pt x="949" y="722"/>
                      </a:lnTo>
                      <a:lnTo>
                        <a:pt x="974" y="702"/>
                      </a:lnTo>
                      <a:lnTo>
                        <a:pt x="997" y="680"/>
                      </a:lnTo>
                      <a:lnTo>
                        <a:pt x="1009" y="652"/>
                      </a:lnTo>
                      <a:lnTo>
                        <a:pt x="1018" y="620"/>
                      </a:lnTo>
                      <a:lnTo>
                        <a:pt x="1026" y="594"/>
                      </a:lnTo>
                      <a:lnTo>
                        <a:pt x="1036" y="592"/>
                      </a:lnTo>
                      <a:lnTo>
                        <a:pt x="1035" y="573"/>
                      </a:lnTo>
                      <a:lnTo>
                        <a:pt x="1033" y="555"/>
                      </a:lnTo>
                      <a:lnTo>
                        <a:pt x="1019" y="547"/>
                      </a:lnTo>
                      <a:lnTo>
                        <a:pt x="1009" y="534"/>
                      </a:lnTo>
                      <a:lnTo>
                        <a:pt x="1019" y="528"/>
                      </a:lnTo>
                      <a:lnTo>
                        <a:pt x="1014" y="510"/>
                      </a:lnTo>
                      <a:lnTo>
                        <a:pt x="993" y="492"/>
                      </a:lnTo>
                      <a:lnTo>
                        <a:pt x="974" y="471"/>
                      </a:lnTo>
                      <a:lnTo>
                        <a:pt x="956" y="446"/>
                      </a:lnTo>
                      <a:lnTo>
                        <a:pt x="930" y="433"/>
                      </a:lnTo>
                      <a:lnTo>
                        <a:pt x="933" y="416"/>
                      </a:lnTo>
                      <a:lnTo>
                        <a:pt x="948" y="404"/>
                      </a:lnTo>
                      <a:lnTo>
                        <a:pt x="951" y="391"/>
                      </a:lnTo>
                      <a:lnTo>
                        <a:pt x="976" y="385"/>
                      </a:lnTo>
                      <a:lnTo>
                        <a:pt x="967" y="372"/>
                      </a:lnTo>
                      <a:lnTo>
                        <a:pt x="954" y="372"/>
                      </a:lnTo>
                      <a:lnTo>
                        <a:pt x="933" y="362"/>
                      </a:lnTo>
                      <a:lnTo>
                        <a:pt x="918" y="379"/>
                      </a:lnTo>
                      <a:lnTo>
                        <a:pt x="900" y="372"/>
                      </a:lnTo>
                      <a:lnTo>
                        <a:pt x="894" y="361"/>
                      </a:lnTo>
                      <a:lnTo>
                        <a:pt x="877" y="358"/>
                      </a:lnTo>
                      <a:lnTo>
                        <a:pt x="859" y="341"/>
                      </a:lnTo>
                      <a:lnTo>
                        <a:pt x="864" y="330"/>
                      </a:lnTo>
                      <a:lnTo>
                        <a:pt x="882" y="329"/>
                      </a:lnTo>
                      <a:lnTo>
                        <a:pt x="887" y="314"/>
                      </a:lnTo>
                      <a:lnTo>
                        <a:pt x="900" y="297"/>
                      </a:lnTo>
                      <a:lnTo>
                        <a:pt x="913" y="289"/>
                      </a:lnTo>
                      <a:lnTo>
                        <a:pt x="929" y="301"/>
                      </a:lnTo>
                      <a:lnTo>
                        <a:pt x="922" y="317"/>
                      </a:lnTo>
                      <a:lnTo>
                        <a:pt x="931" y="326"/>
                      </a:lnTo>
                      <a:lnTo>
                        <a:pt x="925" y="337"/>
                      </a:lnTo>
                      <a:lnTo>
                        <a:pt x="944" y="331"/>
                      </a:lnTo>
                      <a:lnTo>
                        <a:pt x="952" y="319"/>
                      </a:lnTo>
                      <a:lnTo>
                        <a:pt x="976" y="313"/>
                      </a:lnTo>
                      <a:lnTo>
                        <a:pt x="984" y="298"/>
                      </a:lnTo>
                      <a:lnTo>
                        <a:pt x="998" y="285"/>
                      </a:lnTo>
                      <a:lnTo>
                        <a:pt x="1002" y="269"/>
                      </a:lnTo>
                      <a:lnTo>
                        <a:pt x="1015" y="276"/>
                      </a:lnTo>
                      <a:lnTo>
                        <a:pt x="1033" y="276"/>
                      </a:lnTo>
                      <a:lnTo>
                        <a:pt x="1022" y="264"/>
                      </a:lnTo>
                      <a:lnTo>
                        <a:pt x="1046" y="255"/>
                      </a:lnTo>
                      <a:lnTo>
                        <a:pt x="1046" y="242"/>
                      </a:lnTo>
                      <a:lnTo>
                        <a:pt x="1066" y="255"/>
                      </a:lnTo>
                      <a:lnTo>
                        <a:pt x="1066" y="255"/>
                      </a:lnTo>
                      <a:lnTo>
                        <a:pt x="1059" y="244"/>
                      </a:lnTo>
                      <a:lnTo>
                        <a:pt x="1068" y="243"/>
                      </a:lnTo>
                      <a:lnTo>
                        <a:pt x="1054" y="216"/>
                      </a:lnTo>
                      <a:lnTo>
                        <a:pt x="1036" y="196"/>
                      </a:lnTo>
                      <a:lnTo>
                        <a:pt x="1048" y="188"/>
                      </a:lnTo>
                      <a:lnTo>
                        <a:pt x="1073" y="192"/>
                      </a:lnTo>
                      <a:lnTo>
                        <a:pt x="1071" y="170"/>
                      </a:lnTo>
                      <a:lnTo>
                        <a:pt x="1060" y="144"/>
                      </a:lnTo>
                      <a:lnTo>
                        <a:pt x="1062" y="135"/>
                      </a:lnTo>
                      <a:lnTo>
                        <a:pt x="1057" y="115"/>
                      </a:lnTo>
                      <a:lnTo>
                        <a:pt x="1031" y="121"/>
                      </a:lnTo>
                      <a:lnTo>
                        <a:pt x="1021" y="131"/>
                      </a:lnTo>
                      <a:lnTo>
                        <a:pt x="993" y="131"/>
                      </a:lnTo>
                      <a:lnTo>
                        <a:pt x="971" y="109"/>
                      </a:lnTo>
                      <a:lnTo>
                        <a:pt x="937" y="92"/>
                      </a:lnTo>
                      <a:lnTo>
                        <a:pt x="901" y="85"/>
                      </a:lnTo>
                      <a:lnTo>
                        <a:pt x="901" y="8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Côte d'Ivoire" descr="{&quot;Key&quot;:&quot;côte d'ivoire&quot;,&quot;Name&quot;:&quot;Côte d'Ivoir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AAF3AAB-A9D4-4252-8E56-33BD8024A2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000" y="4086226"/>
                  <a:ext cx="200025" cy="233363"/>
                </a:xfrm>
                <a:custGeom>
                  <a:avLst/>
                  <a:gdLst>
                    <a:gd name="T0" fmla="*/ 67 w 126"/>
                    <a:gd name="T1" fmla="*/ 4 h 147"/>
                    <a:gd name="T2" fmla="*/ 59 w 126"/>
                    <a:gd name="T3" fmla="*/ 7 h 147"/>
                    <a:gd name="T4" fmla="*/ 54 w 126"/>
                    <a:gd name="T5" fmla="*/ 10 h 147"/>
                    <a:gd name="T6" fmla="*/ 51 w 126"/>
                    <a:gd name="T7" fmla="*/ 0 h 147"/>
                    <a:gd name="T8" fmla="*/ 45 w 126"/>
                    <a:gd name="T9" fmla="*/ 3 h 147"/>
                    <a:gd name="T10" fmla="*/ 41 w 126"/>
                    <a:gd name="T11" fmla="*/ 2 h 147"/>
                    <a:gd name="T12" fmla="*/ 38 w 126"/>
                    <a:gd name="T13" fmla="*/ 9 h 147"/>
                    <a:gd name="T14" fmla="*/ 21 w 126"/>
                    <a:gd name="T15" fmla="*/ 8 h 147"/>
                    <a:gd name="T16" fmla="*/ 15 w 126"/>
                    <a:gd name="T17" fmla="*/ 5 h 147"/>
                    <a:gd name="T18" fmla="*/ 12 w 126"/>
                    <a:gd name="T19" fmla="*/ 8 h 147"/>
                    <a:gd name="T20" fmla="*/ 9 w 126"/>
                    <a:gd name="T21" fmla="*/ 9 h 147"/>
                    <a:gd name="T22" fmla="*/ 7 w 126"/>
                    <a:gd name="T23" fmla="*/ 18 h 147"/>
                    <a:gd name="T24" fmla="*/ 11 w 126"/>
                    <a:gd name="T25" fmla="*/ 27 h 147"/>
                    <a:gd name="T26" fmla="*/ 16 w 126"/>
                    <a:gd name="T27" fmla="*/ 46 h 147"/>
                    <a:gd name="T28" fmla="*/ 9 w 126"/>
                    <a:gd name="T29" fmla="*/ 50 h 147"/>
                    <a:gd name="T30" fmla="*/ 7 w 126"/>
                    <a:gd name="T31" fmla="*/ 52 h 147"/>
                    <a:gd name="T32" fmla="*/ 8 w 126"/>
                    <a:gd name="T33" fmla="*/ 57 h 147"/>
                    <a:gd name="T34" fmla="*/ 7 w 126"/>
                    <a:gd name="T35" fmla="*/ 67 h 147"/>
                    <a:gd name="T36" fmla="*/ 4 w 126"/>
                    <a:gd name="T37" fmla="*/ 67 h 147"/>
                    <a:gd name="T38" fmla="*/ 2 w 126"/>
                    <a:gd name="T39" fmla="*/ 74 h 147"/>
                    <a:gd name="T40" fmla="*/ 5 w 126"/>
                    <a:gd name="T41" fmla="*/ 86 h 147"/>
                    <a:gd name="T42" fmla="*/ 0 w 126"/>
                    <a:gd name="T43" fmla="*/ 96 h 147"/>
                    <a:gd name="T44" fmla="*/ 6 w 126"/>
                    <a:gd name="T45" fmla="*/ 103 h 147"/>
                    <a:gd name="T46" fmla="*/ 13 w 126"/>
                    <a:gd name="T47" fmla="*/ 105 h 147"/>
                    <a:gd name="T48" fmla="*/ 22 w 126"/>
                    <a:gd name="T49" fmla="*/ 115 h 147"/>
                    <a:gd name="T50" fmla="*/ 23 w 126"/>
                    <a:gd name="T51" fmla="*/ 124 h 147"/>
                    <a:gd name="T52" fmla="*/ 21 w 126"/>
                    <a:gd name="T53" fmla="*/ 127 h 147"/>
                    <a:gd name="T54" fmla="*/ 19 w 126"/>
                    <a:gd name="T55" fmla="*/ 147 h 147"/>
                    <a:gd name="T56" fmla="*/ 23 w 126"/>
                    <a:gd name="T57" fmla="*/ 147 h 147"/>
                    <a:gd name="T58" fmla="*/ 43 w 126"/>
                    <a:gd name="T59" fmla="*/ 138 h 147"/>
                    <a:gd name="T60" fmla="*/ 58 w 126"/>
                    <a:gd name="T61" fmla="*/ 132 h 147"/>
                    <a:gd name="T62" fmla="*/ 82 w 126"/>
                    <a:gd name="T63" fmla="*/ 127 h 147"/>
                    <a:gd name="T64" fmla="*/ 96 w 126"/>
                    <a:gd name="T65" fmla="*/ 127 h 147"/>
                    <a:gd name="T66" fmla="*/ 110 w 126"/>
                    <a:gd name="T67" fmla="*/ 132 h 147"/>
                    <a:gd name="T68" fmla="*/ 121 w 126"/>
                    <a:gd name="T69" fmla="*/ 132 h 147"/>
                    <a:gd name="T70" fmla="*/ 122 w 126"/>
                    <a:gd name="T71" fmla="*/ 122 h 147"/>
                    <a:gd name="T72" fmla="*/ 112 w 126"/>
                    <a:gd name="T73" fmla="*/ 102 h 147"/>
                    <a:gd name="T74" fmla="*/ 118 w 126"/>
                    <a:gd name="T75" fmla="*/ 75 h 147"/>
                    <a:gd name="T76" fmla="*/ 126 w 126"/>
                    <a:gd name="T77" fmla="*/ 55 h 147"/>
                    <a:gd name="T78" fmla="*/ 122 w 126"/>
                    <a:gd name="T79" fmla="*/ 21 h 147"/>
                    <a:gd name="T80" fmla="*/ 107 w 126"/>
                    <a:gd name="T81" fmla="*/ 15 h 147"/>
                    <a:gd name="T82" fmla="*/ 97 w 126"/>
                    <a:gd name="T83" fmla="*/ 16 h 147"/>
                    <a:gd name="T84" fmla="*/ 90 w 126"/>
                    <a:gd name="T85" fmla="*/ 22 h 147"/>
                    <a:gd name="T86" fmla="*/ 81 w 126"/>
                    <a:gd name="T87" fmla="*/ 17 h 147"/>
                    <a:gd name="T88" fmla="*/ 77 w 126"/>
                    <a:gd name="T89" fmla="*/ 8 h 147"/>
                    <a:gd name="T90" fmla="*/ 67 w 126"/>
                    <a:gd name="T91" fmla="*/ 4 h 147"/>
                    <a:gd name="T92" fmla="*/ 67 w 126"/>
                    <a:gd name="T93" fmla="*/ 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6" h="147">
                      <a:moveTo>
                        <a:pt x="67" y="4"/>
                      </a:moveTo>
                      <a:lnTo>
                        <a:pt x="59" y="7"/>
                      </a:lnTo>
                      <a:lnTo>
                        <a:pt x="54" y="10"/>
                      </a:lnTo>
                      <a:lnTo>
                        <a:pt x="51" y="0"/>
                      </a:lnTo>
                      <a:lnTo>
                        <a:pt x="45" y="3"/>
                      </a:lnTo>
                      <a:lnTo>
                        <a:pt x="41" y="2"/>
                      </a:lnTo>
                      <a:lnTo>
                        <a:pt x="38" y="9"/>
                      </a:lnTo>
                      <a:lnTo>
                        <a:pt x="21" y="8"/>
                      </a:lnTo>
                      <a:lnTo>
                        <a:pt x="15" y="5"/>
                      </a:lnTo>
                      <a:lnTo>
                        <a:pt x="12" y="8"/>
                      </a:lnTo>
                      <a:lnTo>
                        <a:pt x="9" y="9"/>
                      </a:lnTo>
                      <a:lnTo>
                        <a:pt x="7" y="18"/>
                      </a:lnTo>
                      <a:lnTo>
                        <a:pt x="11" y="27"/>
                      </a:lnTo>
                      <a:lnTo>
                        <a:pt x="16" y="46"/>
                      </a:lnTo>
                      <a:lnTo>
                        <a:pt x="9" y="50"/>
                      </a:lnTo>
                      <a:lnTo>
                        <a:pt x="7" y="52"/>
                      </a:lnTo>
                      <a:lnTo>
                        <a:pt x="8" y="57"/>
                      </a:lnTo>
                      <a:lnTo>
                        <a:pt x="7" y="67"/>
                      </a:lnTo>
                      <a:lnTo>
                        <a:pt x="4" y="67"/>
                      </a:lnTo>
                      <a:lnTo>
                        <a:pt x="2" y="74"/>
                      </a:lnTo>
                      <a:lnTo>
                        <a:pt x="5" y="86"/>
                      </a:lnTo>
                      <a:lnTo>
                        <a:pt x="0" y="96"/>
                      </a:lnTo>
                      <a:lnTo>
                        <a:pt x="6" y="103"/>
                      </a:lnTo>
                      <a:lnTo>
                        <a:pt x="13" y="105"/>
                      </a:lnTo>
                      <a:lnTo>
                        <a:pt x="22" y="115"/>
                      </a:lnTo>
                      <a:lnTo>
                        <a:pt x="23" y="124"/>
                      </a:lnTo>
                      <a:lnTo>
                        <a:pt x="21" y="127"/>
                      </a:lnTo>
                      <a:lnTo>
                        <a:pt x="19" y="147"/>
                      </a:lnTo>
                      <a:lnTo>
                        <a:pt x="23" y="147"/>
                      </a:lnTo>
                      <a:lnTo>
                        <a:pt x="43" y="138"/>
                      </a:lnTo>
                      <a:lnTo>
                        <a:pt x="58" y="132"/>
                      </a:lnTo>
                      <a:lnTo>
                        <a:pt x="82" y="127"/>
                      </a:lnTo>
                      <a:lnTo>
                        <a:pt x="96" y="127"/>
                      </a:lnTo>
                      <a:lnTo>
                        <a:pt x="110" y="132"/>
                      </a:lnTo>
                      <a:lnTo>
                        <a:pt x="121" y="132"/>
                      </a:lnTo>
                      <a:lnTo>
                        <a:pt x="122" y="122"/>
                      </a:lnTo>
                      <a:lnTo>
                        <a:pt x="112" y="102"/>
                      </a:lnTo>
                      <a:lnTo>
                        <a:pt x="118" y="75"/>
                      </a:lnTo>
                      <a:lnTo>
                        <a:pt x="126" y="55"/>
                      </a:lnTo>
                      <a:lnTo>
                        <a:pt x="122" y="21"/>
                      </a:lnTo>
                      <a:lnTo>
                        <a:pt x="107" y="15"/>
                      </a:lnTo>
                      <a:lnTo>
                        <a:pt x="97" y="16"/>
                      </a:lnTo>
                      <a:lnTo>
                        <a:pt x="90" y="22"/>
                      </a:lnTo>
                      <a:lnTo>
                        <a:pt x="81" y="17"/>
                      </a:lnTo>
                      <a:lnTo>
                        <a:pt x="77" y="8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" name="Cameroon" descr="{&quot;Key&quot;:&quot;cameroon&quot;,&quot;Name&quot;:&quot;Cameroo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6FFD3B5-4BB7-4E16-8C02-A2CCBE262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912" y="3997326"/>
                  <a:ext cx="250825" cy="420688"/>
                </a:xfrm>
                <a:custGeom>
                  <a:avLst/>
                  <a:gdLst>
                    <a:gd name="T0" fmla="*/ 132 w 158"/>
                    <a:gd name="T1" fmla="*/ 48 h 265"/>
                    <a:gd name="T2" fmla="*/ 133 w 158"/>
                    <a:gd name="T3" fmla="*/ 31 h 265"/>
                    <a:gd name="T4" fmla="*/ 131 w 158"/>
                    <a:gd name="T5" fmla="*/ 16 h 265"/>
                    <a:gd name="T6" fmla="*/ 123 w 158"/>
                    <a:gd name="T7" fmla="*/ 0 h 265"/>
                    <a:gd name="T8" fmla="*/ 117 w 158"/>
                    <a:gd name="T9" fmla="*/ 2 h 265"/>
                    <a:gd name="T10" fmla="*/ 116 w 158"/>
                    <a:gd name="T11" fmla="*/ 9 h 265"/>
                    <a:gd name="T12" fmla="*/ 125 w 158"/>
                    <a:gd name="T13" fmla="*/ 19 h 265"/>
                    <a:gd name="T14" fmla="*/ 123 w 158"/>
                    <a:gd name="T15" fmla="*/ 23 h 265"/>
                    <a:gd name="T16" fmla="*/ 122 w 158"/>
                    <a:gd name="T17" fmla="*/ 31 h 265"/>
                    <a:gd name="T18" fmla="*/ 104 w 158"/>
                    <a:gd name="T19" fmla="*/ 50 h 265"/>
                    <a:gd name="T20" fmla="*/ 99 w 158"/>
                    <a:gd name="T21" fmla="*/ 64 h 265"/>
                    <a:gd name="T22" fmla="*/ 97 w 158"/>
                    <a:gd name="T23" fmla="*/ 77 h 265"/>
                    <a:gd name="T24" fmla="*/ 92 w 158"/>
                    <a:gd name="T25" fmla="*/ 82 h 265"/>
                    <a:gd name="T26" fmla="*/ 88 w 158"/>
                    <a:gd name="T27" fmla="*/ 99 h 265"/>
                    <a:gd name="T28" fmla="*/ 76 w 158"/>
                    <a:gd name="T29" fmla="*/ 108 h 265"/>
                    <a:gd name="T30" fmla="*/ 74 w 158"/>
                    <a:gd name="T31" fmla="*/ 120 h 265"/>
                    <a:gd name="T32" fmla="*/ 69 w 158"/>
                    <a:gd name="T33" fmla="*/ 130 h 265"/>
                    <a:gd name="T34" fmla="*/ 67 w 158"/>
                    <a:gd name="T35" fmla="*/ 140 h 265"/>
                    <a:gd name="T36" fmla="*/ 53 w 158"/>
                    <a:gd name="T37" fmla="*/ 149 h 265"/>
                    <a:gd name="T38" fmla="*/ 41 w 158"/>
                    <a:gd name="T39" fmla="*/ 138 h 265"/>
                    <a:gd name="T40" fmla="*/ 33 w 158"/>
                    <a:gd name="T41" fmla="*/ 139 h 265"/>
                    <a:gd name="T42" fmla="*/ 20 w 158"/>
                    <a:gd name="T43" fmla="*/ 152 h 265"/>
                    <a:gd name="T44" fmla="*/ 15 w 158"/>
                    <a:gd name="T45" fmla="*/ 153 h 265"/>
                    <a:gd name="T46" fmla="*/ 4 w 158"/>
                    <a:gd name="T47" fmla="*/ 176 h 265"/>
                    <a:gd name="T48" fmla="*/ 0 w 158"/>
                    <a:gd name="T49" fmla="*/ 192 h 265"/>
                    <a:gd name="T50" fmla="*/ 0 w 158"/>
                    <a:gd name="T51" fmla="*/ 199 h 265"/>
                    <a:gd name="T52" fmla="*/ 4 w 158"/>
                    <a:gd name="T53" fmla="*/ 203 h 265"/>
                    <a:gd name="T54" fmla="*/ 9 w 158"/>
                    <a:gd name="T55" fmla="*/ 213 h 265"/>
                    <a:gd name="T56" fmla="*/ 18 w 158"/>
                    <a:gd name="T57" fmla="*/ 218 h 265"/>
                    <a:gd name="T58" fmla="*/ 27 w 158"/>
                    <a:gd name="T59" fmla="*/ 233 h 265"/>
                    <a:gd name="T60" fmla="*/ 24 w 158"/>
                    <a:gd name="T61" fmla="*/ 251 h 265"/>
                    <a:gd name="T62" fmla="*/ 58 w 158"/>
                    <a:gd name="T63" fmla="*/ 252 h 265"/>
                    <a:gd name="T64" fmla="*/ 68 w 158"/>
                    <a:gd name="T65" fmla="*/ 251 h 265"/>
                    <a:gd name="T66" fmla="*/ 80 w 158"/>
                    <a:gd name="T67" fmla="*/ 254 h 265"/>
                    <a:gd name="T68" fmla="*/ 93 w 158"/>
                    <a:gd name="T69" fmla="*/ 251 h 265"/>
                    <a:gd name="T70" fmla="*/ 96 w 158"/>
                    <a:gd name="T71" fmla="*/ 252 h 265"/>
                    <a:gd name="T72" fmla="*/ 122 w 158"/>
                    <a:gd name="T73" fmla="*/ 253 h 265"/>
                    <a:gd name="T74" fmla="*/ 139 w 158"/>
                    <a:gd name="T75" fmla="*/ 260 h 265"/>
                    <a:gd name="T76" fmla="*/ 156 w 158"/>
                    <a:gd name="T77" fmla="*/ 265 h 265"/>
                    <a:gd name="T78" fmla="*/ 158 w 158"/>
                    <a:gd name="T79" fmla="*/ 252 h 265"/>
                    <a:gd name="T80" fmla="*/ 155 w 158"/>
                    <a:gd name="T81" fmla="*/ 246 h 265"/>
                    <a:gd name="T82" fmla="*/ 154 w 158"/>
                    <a:gd name="T83" fmla="*/ 234 h 265"/>
                    <a:gd name="T84" fmla="*/ 144 w 158"/>
                    <a:gd name="T85" fmla="*/ 227 h 265"/>
                    <a:gd name="T86" fmla="*/ 136 w 158"/>
                    <a:gd name="T87" fmla="*/ 215 h 265"/>
                    <a:gd name="T88" fmla="*/ 134 w 158"/>
                    <a:gd name="T89" fmla="*/ 206 h 265"/>
                    <a:gd name="T90" fmla="*/ 125 w 158"/>
                    <a:gd name="T91" fmla="*/ 193 h 265"/>
                    <a:gd name="T92" fmla="*/ 127 w 158"/>
                    <a:gd name="T93" fmla="*/ 187 h 265"/>
                    <a:gd name="T94" fmla="*/ 124 w 158"/>
                    <a:gd name="T95" fmla="*/ 177 h 265"/>
                    <a:gd name="T96" fmla="*/ 126 w 158"/>
                    <a:gd name="T97" fmla="*/ 158 h 265"/>
                    <a:gd name="T98" fmla="*/ 130 w 158"/>
                    <a:gd name="T99" fmla="*/ 154 h 265"/>
                    <a:gd name="T100" fmla="*/ 141 w 158"/>
                    <a:gd name="T101" fmla="*/ 130 h 265"/>
                    <a:gd name="T102" fmla="*/ 144 w 158"/>
                    <a:gd name="T103" fmla="*/ 123 h 265"/>
                    <a:gd name="T104" fmla="*/ 138 w 158"/>
                    <a:gd name="T105" fmla="*/ 106 h 265"/>
                    <a:gd name="T106" fmla="*/ 134 w 158"/>
                    <a:gd name="T107" fmla="*/ 97 h 265"/>
                    <a:gd name="T108" fmla="*/ 125 w 158"/>
                    <a:gd name="T109" fmla="*/ 92 h 265"/>
                    <a:gd name="T110" fmla="*/ 113 w 158"/>
                    <a:gd name="T111" fmla="*/ 79 h 265"/>
                    <a:gd name="T112" fmla="*/ 117 w 158"/>
                    <a:gd name="T113" fmla="*/ 68 h 265"/>
                    <a:gd name="T114" fmla="*/ 127 w 158"/>
                    <a:gd name="T115" fmla="*/ 70 h 265"/>
                    <a:gd name="T116" fmla="*/ 132 w 158"/>
                    <a:gd name="T117" fmla="*/ 68 h 265"/>
                    <a:gd name="T118" fmla="*/ 144 w 158"/>
                    <a:gd name="T119" fmla="*/ 69 h 265"/>
                    <a:gd name="T120" fmla="*/ 132 w 158"/>
                    <a:gd name="T121" fmla="*/ 48 h 265"/>
                    <a:gd name="T122" fmla="*/ 132 w 158"/>
                    <a:gd name="T123" fmla="*/ 48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8" h="265">
                      <a:moveTo>
                        <a:pt x="132" y="48"/>
                      </a:moveTo>
                      <a:lnTo>
                        <a:pt x="133" y="31"/>
                      </a:lnTo>
                      <a:lnTo>
                        <a:pt x="131" y="16"/>
                      </a:lnTo>
                      <a:lnTo>
                        <a:pt x="123" y="0"/>
                      </a:lnTo>
                      <a:lnTo>
                        <a:pt x="117" y="2"/>
                      </a:lnTo>
                      <a:lnTo>
                        <a:pt x="116" y="9"/>
                      </a:lnTo>
                      <a:lnTo>
                        <a:pt x="125" y="19"/>
                      </a:lnTo>
                      <a:lnTo>
                        <a:pt x="123" y="23"/>
                      </a:lnTo>
                      <a:lnTo>
                        <a:pt x="122" y="31"/>
                      </a:lnTo>
                      <a:lnTo>
                        <a:pt x="104" y="50"/>
                      </a:lnTo>
                      <a:lnTo>
                        <a:pt x="99" y="64"/>
                      </a:lnTo>
                      <a:lnTo>
                        <a:pt x="97" y="77"/>
                      </a:lnTo>
                      <a:lnTo>
                        <a:pt x="92" y="82"/>
                      </a:lnTo>
                      <a:lnTo>
                        <a:pt x="88" y="99"/>
                      </a:lnTo>
                      <a:lnTo>
                        <a:pt x="76" y="108"/>
                      </a:lnTo>
                      <a:lnTo>
                        <a:pt x="74" y="120"/>
                      </a:lnTo>
                      <a:lnTo>
                        <a:pt x="69" y="130"/>
                      </a:lnTo>
                      <a:lnTo>
                        <a:pt x="67" y="140"/>
                      </a:lnTo>
                      <a:lnTo>
                        <a:pt x="53" y="149"/>
                      </a:lnTo>
                      <a:lnTo>
                        <a:pt x="41" y="138"/>
                      </a:lnTo>
                      <a:lnTo>
                        <a:pt x="33" y="139"/>
                      </a:lnTo>
                      <a:lnTo>
                        <a:pt x="20" y="152"/>
                      </a:lnTo>
                      <a:lnTo>
                        <a:pt x="15" y="153"/>
                      </a:lnTo>
                      <a:lnTo>
                        <a:pt x="4" y="176"/>
                      </a:lnTo>
                      <a:lnTo>
                        <a:pt x="0" y="192"/>
                      </a:lnTo>
                      <a:lnTo>
                        <a:pt x="0" y="199"/>
                      </a:lnTo>
                      <a:lnTo>
                        <a:pt x="4" y="203"/>
                      </a:lnTo>
                      <a:lnTo>
                        <a:pt x="9" y="213"/>
                      </a:lnTo>
                      <a:lnTo>
                        <a:pt x="18" y="218"/>
                      </a:lnTo>
                      <a:lnTo>
                        <a:pt x="27" y="233"/>
                      </a:lnTo>
                      <a:lnTo>
                        <a:pt x="24" y="251"/>
                      </a:lnTo>
                      <a:lnTo>
                        <a:pt x="58" y="252"/>
                      </a:lnTo>
                      <a:lnTo>
                        <a:pt x="68" y="251"/>
                      </a:lnTo>
                      <a:lnTo>
                        <a:pt x="80" y="254"/>
                      </a:lnTo>
                      <a:lnTo>
                        <a:pt x="93" y="251"/>
                      </a:lnTo>
                      <a:lnTo>
                        <a:pt x="96" y="252"/>
                      </a:lnTo>
                      <a:lnTo>
                        <a:pt x="122" y="253"/>
                      </a:lnTo>
                      <a:lnTo>
                        <a:pt x="139" y="260"/>
                      </a:lnTo>
                      <a:lnTo>
                        <a:pt x="156" y="265"/>
                      </a:lnTo>
                      <a:lnTo>
                        <a:pt x="158" y="252"/>
                      </a:lnTo>
                      <a:lnTo>
                        <a:pt x="155" y="246"/>
                      </a:lnTo>
                      <a:lnTo>
                        <a:pt x="154" y="234"/>
                      </a:lnTo>
                      <a:lnTo>
                        <a:pt x="144" y="227"/>
                      </a:lnTo>
                      <a:lnTo>
                        <a:pt x="136" y="215"/>
                      </a:lnTo>
                      <a:lnTo>
                        <a:pt x="134" y="206"/>
                      </a:lnTo>
                      <a:lnTo>
                        <a:pt x="125" y="193"/>
                      </a:lnTo>
                      <a:lnTo>
                        <a:pt x="127" y="187"/>
                      </a:lnTo>
                      <a:lnTo>
                        <a:pt x="124" y="177"/>
                      </a:lnTo>
                      <a:lnTo>
                        <a:pt x="126" y="158"/>
                      </a:lnTo>
                      <a:lnTo>
                        <a:pt x="130" y="154"/>
                      </a:lnTo>
                      <a:lnTo>
                        <a:pt x="141" y="130"/>
                      </a:lnTo>
                      <a:lnTo>
                        <a:pt x="144" y="123"/>
                      </a:lnTo>
                      <a:lnTo>
                        <a:pt x="138" y="106"/>
                      </a:lnTo>
                      <a:lnTo>
                        <a:pt x="134" y="97"/>
                      </a:lnTo>
                      <a:lnTo>
                        <a:pt x="125" y="92"/>
                      </a:lnTo>
                      <a:lnTo>
                        <a:pt x="113" y="79"/>
                      </a:lnTo>
                      <a:lnTo>
                        <a:pt x="117" y="68"/>
                      </a:lnTo>
                      <a:lnTo>
                        <a:pt x="127" y="70"/>
                      </a:lnTo>
                      <a:lnTo>
                        <a:pt x="132" y="68"/>
                      </a:lnTo>
                      <a:lnTo>
                        <a:pt x="144" y="69"/>
                      </a:lnTo>
                      <a:lnTo>
                        <a:pt x="132" y="48"/>
                      </a:lnTo>
                      <a:lnTo>
                        <a:pt x="132" y="4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" name="Democratic Republic of Congo" descr="{&quot;Key&quot;:&quot;democratic republic of congo&quot;,&quot;Name&quot;:&quot;Democratic Republic of Cong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6700CDF-2768-492B-96FF-B2D8F07EBB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562" y="4284663"/>
                  <a:ext cx="635000" cy="698500"/>
                </a:xfrm>
                <a:custGeom>
                  <a:avLst/>
                  <a:gdLst>
                    <a:gd name="T0" fmla="*/ 275 w 400"/>
                    <a:gd name="T1" fmla="*/ 2 h 440"/>
                    <a:gd name="T2" fmla="*/ 257 w 400"/>
                    <a:gd name="T3" fmla="*/ 4 h 440"/>
                    <a:gd name="T4" fmla="*/ 221 w 400"/>
                    <a:gd name="T5" fmla="*/ 15 h 440"/>
                    <a:gd name="T6" fmla="*/ 184 w 400"/>
                    <a:gd name="T7" fmla="*/ 23 h 440"/>
                    <a:gd name="T8" fmla="*/ 142 w 400"/>
                    <a:gd name="T9" fmla="*/ 13 h 440"/>
                    <a:gd name="T10" fmla="*/ 131 w 400"/>
                    <a:gd name="T11" fmla="*/ 56 h 440"/>
                    <a:gd name="T12" fmla="*/ 118 w 400"/>
                    <a:gd name="T13" fmla="*/ 105 h 440"/>
                    <a:gd name="T14" fmla="*/ 115 w 400"/>
                    <a:gd name="T15" fmla="*/ 136 h 440"/>
                    <a:gd name="T16" fmla="*/ 90 w 400"/>
                    <a:gd name="T17" fmla="*/ 166 h 440"/>
                    <a:gd name="T18" fmla="*/ 76 w 400"/>
                    <a:gd name="T19" fmla="*/ 217 h 440"/>
                    <a:gd name="T20" fmla="*/ 43 w 400"/>
                    <a:gd name="T21" fmla="*/ 239 h 440"/>
                    <a:gd name="T22" fmla="*/ 23 w 400"/>
                    <a:gd name="T23" fmla="*/ 241 h 440"/>
                    <a:gd name="T24" fmla="*/ 7 w 400"/>
                    <a:gd name="T25" fmla="*/ 249 h 440"/>
                    <a:gd name="T26" fmla="*/ 3 w 400"/>
                    <a:gd name="T27" fmla="*/ 270 h 440"/>
                    <a:gd name="T28" fmla="*/ 26 w 400"/>
                    <a:gd name="T29" fmla="*/ 264 h 440"/>
                    <a:gd name="T30" fmla="*/ 98 w 400"/>
                    <a:gd name="T31" fmla="*/ 296 h 440"/>
                    <a:gd name="T32" fmla="*/ 125 w 400"/>
                    <a:gd name="T33" fmla="*/ 315 h 440"/>
                    <a:gd name="T34" fmla="*/ 146 w 400"/>
                    <a:gd name="T35" fmla="*/ 309 h 440"/>
                    <a:gd name="T36" fmla="*/ 166 w 400"/>
                    <a:gd name="T37" fmla="*/ 290 h 440"/>
                    <a:gd name="T38" fmla="*/ 200 w 400"/>
                    <a:gd name="T39" fmla="*/ 298 h 440"/>
                    <a:gd name="T40" fmla="*/ 201 w 400"/>
                    <a:gd name="T41" fmla="*/ 336 h 440"/>
                    <a:gd name="T42" fmla="*/ 208 w 400"/>
                    <a:gd name="T43" fmla="*/ 389 h 440"/>
                    <a:gd name="T44" fmla="*/ 235 w 400"/>
                    <a:gd name="T45" fmla="*/ 383 h 440"/>
                    <a:gd name="T46" fmla="*/ 252 w 400"/>
                    <a:gd name="T47" fmla="*/ 392 h 440"/>
                    <a:gd name="T48" fmla="*/ 282 w 400"/>
                    <a:gd name="T49" fmla="*/ 404 h 440"/>
                    <a:gd name="T50" fmla="*/ 316 w 400"/>
                    <a:gd name="T51" fmla="*/ 414 h 440"/>
                    <a:gd name="T52" fmla="*/ 348 w 400"/>
                    <a:gd name="T53" fmla="*/ 440 h 440"/>
                    <a:gd name="T54" fmla="*/ 357 w 400"/>
                    <a:gd name="T55" fmla="*/ 418 h 440"/>
                    <a:gd name="T56" fmla="*/ 340 w 400"/>
                    <a:gd name="T57" fmla="*/ 381 h 440"/>
                    <a:gd name="T58" fmla="*/ 346 w 400"/>
                    <a:gd name="T59" fmla="*/ 328 h 440"/>
                    <a:gd name="T60" fmla="*/ 384 w 400"/>
                    <a:gd name="T61" fmla="*/ 322 h 440"/>
                    <a:gd name="T62" fmla="*/ 377 w 400"/>
                    <a:gd name="T63" fmla="*/ 298 h 440"/>
                    <a:gd name="T64" fmla="*/ 361 w 400"/>
                    <a:gd name="T65" fmla="*/ 259 h 440"/>
                    <a:gd name="T66" fmla="*/ 360 w 400"/>
                    <a:gd name="T67" fmla="*/ 207 h 440"/>
                    <a:gd name="T68" fmla="*/ 356 w 400"/>
                    <a:gd name="T69" fmla="*/ 179 h 440"/>
                    <a:gd name="T70" fmla="*/ 366 w 400"/>
                    <a:gd name="T71" fmla="*/ 157 h 440"/>
                    <a:gd name="T72" fmla="*/ 372 w 400"/>
                    <a:gd name="T73" fmla="*/ 111 h 440"/>
                    <a:gd name="T74" fmla="*/ 392 w 400"/>
                    <a:gd name="T75" fmla="*/ 81 h 440"/>
                    <a:gd name="T76" fmla="*/ 392 w 400"/>
                    <a:gd name="T77" fmla="*/ 41 h 440"/>
                    <a:gd name="T78" fmla="*/ 368 w 400"/>
                    <a:gd name="T79" fmla="*/ 16 h 440"/>
                    <a:gd name="T80" fmla="*/ 341 w 400"/>
                    <a:gd name="T81" fmla="*/ 24 h 440"/>
                    <a:gd name="T82" fmla="*/ 312 w 400"/>
                    <a:gd name="T83" fmla="*/ 3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00" h="440">
                      <a:moveTo>
                        <a:pt x="299" y="3"/>
                      </a:moveTo>
                      <a:lnTo>
                        <a:pt x="282" y="0"/>
                      </a:lnTo>
                      <a:lnTo>
                        <a:pt x="275" y="2"/>
                      </a:lnTo>
                      <a:lnTo>
                        <a:pt x="272" y="8"/>
                      </a:lnTo>
                      <a:lnTo>
                        <a:pt x="265" y="9"/>
                      </a:lnTo>
                      <a:lnTo>
                        <a:pt x="257" y="4"/>
                      </a:lnTo>
                      <a:lnTo>
                        <a:pt x="234" y="15"/>
                      </a:lnTo>
                      <a:lnTo>
                        <a:pt x="224" y="13"/>
                      </a:lnTo>
                      <a:lnTo>
                        <a:pt x="221" y="15"/>
                      </a:lnTo>
                      <a:lnTo>
                        <a:pt x="215" y="29"/>
                      </a:lnTo>
                      <a:lnTo>
                        <a:pt x="199" y="24"/>
                      </a:lnTo>
                      <a:lnTo>
                        <a:pt x="184" y="23"/>
                      </a:lnTo>
                      <a:lnTo>
                        <a:pt x="170" y="13"/>
                      </a:lnTo>
                      <a:lnTo>
                        <a:pt x="153" y="6"/>
                      </a:lnTo>
                      <a:lnTo>
                        <a:pt x="142" y="13"/>
                      </a:lnTo>
                      <a:lnTo>
                        <a:pt x="134" y="25"/>
                      </a:lnTo>
                      <a:lnTo>
                        <a:pt x="132" y="42"/>
                      </a:lnTo>
                      <a:lnTo>
                        <a:pt x="131" y="56"/>
                      </a:lnTo>
                      <a:lnTo>
                        <a:pt x="125" y="68"/>
                      </a:lnTo>
                      <a:lnTo>
                        <a:pt x="121" y="83"/>
                      </a:lnTo>
                      <a:lnTo>
                        <a:pt x="118" y="105"/>
                      </a:lnTo>
                      <a:lnTo>
                        <a:pt x="120" y="118"/>
                      </a:lnTo>
                      <a:lnTo>
                        <a:pt x="116" y="126"/>
                      </a:lnTo>
                      <a:lnTo>
                        <a:pt x="115" y="136"/>
                      </a:lnTo>
                      <a:lnTo>
                        <a:pt x="113" y="143"/>
                      </a:lnTo>
                      <a:lnTo>
                        <a:pt x="99" y="154"/>
                      </a:lnTo>
                      <a:lnTo>
                        <a:pt x="90" y="166"/>
                      </a:lnTo>
                      <a:lnTo>
                        <a:pt x="81" y="190"/>
                      </a:lnTo>
                      <a:lnTo>
                        <a:pt x="81" y="209"/>
                      </a:lnTo>
                      <a:lnTo>
                        <a:pt x="76" y="217"/>
                      </a:lnTo>
                      <a:lnTo>
                        <a:pt x="64" y="228"/>
                      </a:lnTo>
                      <a:lnTo>
                        <a:pt x="51" y="243"/>
                      </a:lnTo>
                      <a:lnTo>
                        <a:pt x="43" y="239"/>
                      </a:lnTo>
                      <a:lnTo>
                        <a:pt x="41" y="233"/>
                      </a:lnTo>
                      <a:lnTo>
                        <a:pt x="30" y="232"/>
                      </a:lnTo>
                      <a:lnTo>
                        <a:pt x="23" y="241"/>
                      </a:lnTo>
                      <a:lnTo>
                        <a:pt x="17" y="238"/>
                      </a:lnTo>
                      <a:lnTo>
                        <a:pt x="10" y="244"/>
                      </a:lnTo>
                      <a:lnTo>
                        <a:pt x="7" y="249"/>
                      </a:lnTo>
                      <a:lnTo>
                        <a:pt x="6" y="260"/>
                      </a:lnTo>
                      <a:lnTo>
                        <a:pt x="0" y="263"/>
                      </a:lnTo>
                      <a:lnTo>
                        <a:pt x="3" y="270"/>
                      </a:lnTo>
                      <a:lnTo>
                        <a:pt x="12" y="266"/>
                      </a:lnTo>
                      <a:lnTo>
                        <a:pt x="18" y="267"/>
                      </a:lnTo>
                      <a:lnTo>
                        <a:pt x="26" y="264"/>
                      </a:lnTo>
                      <a:lnTo>
                        <a:pt x="87" y="264"/>
                      </a:lnTo>
                      <a:lnTo>
                        <a:pt x="92" y="282"/>
                      </a:lnTo>
                      <a:lnTo>
                        <a:pt x="98" y="296"/>
                      </a:lnTo>
                      <a:lnTo>
                        <a:pt x="103" y="305"/>
                      </a:lnTo>
                      <a:lnTo>
                        <a:pt x="110" y="317"/>
                      </a:lnTo>
                      <a:lnTo>
                        <a:pt x="125" y="315"/>
                      </a:lnTo>
                      <a:lnTo>
                        <a:pt x="132" y="311"/>
                      </a:lnTo>
                      <a:lnTo>
                        <a:pt x="143" y="315"/>
                      </a:lnTo>
                      <a:lnTo>
                        <a:pt x="146" y="309"/>
                      </a:lnTo>
                      <a:lnTo>
                        <a:pt x="152" y="295"/>
                      </a:lnTo>
                      <a:lnTo>
                        <a:pt x="165" y="294"/>
                      </a:lnTo>
                      <a:lnTo>
                        <a:pt x="166" y="290"/>
                      </a:lnTo>
                      <a:lnTo>
                        <a:pt x="177" y="290"/>
                      </a:lnTo>
                      <a:lnTo>
                        <a:pt x="175" y="298"/>
                      </a:lnTo>
                      <a:lnTo>
                        <a:pt x="200" y="298"/>
                      </a:lnTo>
                      <a:lnTo>
                        <a:pt x="200" y="313"/>
                      </a:lnTo>
                      <a:lnTo>
                        <a:pt x="205" y="322"/>
                      </a:lnTo>
                      <a:lnTo>
                        <a:pt x="201" y="336"/>
                      </a:lnTo>
                      <a:lnTo>
                        <a:pt x="202" y="351"/>
                      </a:lnTo>
                      <a:lnTo>
                        <a:pt x="209" y="360"/>
                      </a:lnTo>
                      <a:lnTo>
                        <a:pt x="208" y="389"/>
                      </a:lnTo>
                      <a:lnTo>
                        <a:pt x="213" y="386"/>
                      </a:lnTo>
                      <a:lnTo>
                        <a:pt x="222" y="387"/>
                      </a:lnTo>
                      <a:lnTo>
                        <a:pt x="235" y="383"/>
                      </a:lnTo>
                      <a:lnTo>
                        <a:pt x="245" y="385"/>
                      </a:lnTo>
                      <a:lnTo>
                        <a:pt x="251" y="385"/>
                      </a:lnTo>
                      <a:lnTo>
                        <a:pt x="252" y="392"/>
                      </a:lnTo>
                      <a:lnTo>
                        <a:pt x="263" y="392"/>
                      </a:lnTo>
                      <a:lnTo>
                        <a:pt x="276" y="394"/>
                      </a:lnTo>
                      <a:lnTo>
                        <a:pt x="282" y="404"/>
                      </a:lnTo>
                      <a:lnTo>
                        <a:pt x="299" y="408"/>
                      </a:lnTo>
                      <a:lnTo>
                        <a:pt x="312" y="401"/>
                      </a:lnTo>
                      <a:lnTo>
                        <a:pt x="316" y="414"/>
                      </a:lnTo>
                      <a:lnTo>
                        <a:pt x="333" y="417"/>
                      </a:lnTo>
                      <a:lnTo>
                        <a:pt x="340" y="427"/>
                      </a:lnTo>
                      <a:lnTo>
                        <a:pt x="348" y="440"/>
                      </a:lnTo>
                      <a:lnTo>
                        <a:pt x="364" y="440"/>
                      </a:lnTo>
                      <a:lnTo>
                        <a:pt x="363" y="414"/>
                      </a:lnTo>
                      <a:lnTo>
                        <a:pt x="357" y="418"/>
                      </a:lnTo>
                      <a:lnTo>
                        <a:pt x="342" y="409"/>
                      </a:lnTo>
                      <a:lnTo>
                        <a:pt x="337" y="405"/>
                      </a:lnTo>
                      <a:lnTo>
                        <a:pt x="340" y="381"/>
                      </a:lnTo>
                      <a:lnTo>
                        <a:pt x="345" y="353"/>
                      </a:lnTo>
                      <a:lnTo>
                        <a:pt x="340" y="343"/>
                      </a:lnTo>
                      <a:lnTo>
                        <a:pt x="346" y="328"/>
                      </a:lnTo>
                      <a:lnTo>
                        <a:pt x="352" y="325"/>
                      </a:lnTo>
                      <a:lnTo>
                        <a:pt x="380" y="320"/>
                      </a:lnTo>
                      <a:lnTo>
                        <a:pt x="384" y="322"/>
                      </a:lnTo>
                      <a:lnTo>
                        <a:pt x="385" y="318"/>
                      </a:lnTo>
                      <a:lnTo>
                        <a:pt x="379" y="311"/>
                      </a:lnTo>
                      <a:lnTo>
                        <a:pt x="377" y="298"/>
                      </a:lnTo>
                      <a:lnTo>
                        <a:pt x="364" y="285"/>
                      </a:lnTo>
                      <a:lnTo>
                        <a:pt x="357" y="268"/>
                      </a:lnTo>
                      <a:lnTo>
                        <a:pt x="361" y="259"/>
                      </a:lnTo>
                      <a:lnTo>
                        <a:pt x="355" y="245"/>
                      </a:lnTo>
                      <a:lnTo>
                        <a:pt x="359" y="207"/>
                      </a:lnTo>
                      <a:lnTo>
                        <a:pt x="360" y="207"/>
                      </a:lnTo>
                      <a:lnTo>
                        <a:pt x="359" y="203"/>
                      </a:lnTo>
                      <a:lnTo>
                        <a:pt x="354" y="193"/>
                      </a:lnTo>
                      <a:lnTo>
                        <a:pt x="356" y="179"/>
                      </a:lnTo>
                      <a:lnTo>
                        <a:pt x="359" y="178"/>
                      </a:lnTo>
                      <a:lnTo>
                        <a:pt x="360" y="164"/>
                      </a:lnTo>
                      <a:lnTo>
                        <a:pt x="366" y="157"/>
                      </a:lnTo>
                      <a:lnTo>
                        <a:pt x="366" y="139"/>
                      </a:lnTo>
                      <a:lnTo>
                        <a:pt x="371" y="130"/>
                      </a:lnTo>
                      <a:lnTo>
                        <a:pt x="372" y="111"/>
                      </a:lnTo>
                      <a:lnTo>
                        <a:pt x="377" y="100"/>
                      </a:lnTo>
                      <a:lnTo>
                        <a:pt x="385" y="87"/>
                      </a:lnTo>
                      <a:lnTo>
                        <a:pt x="392" y="81"/>
                      </a:lnTo>
                      <a:lnTo>
                        <a:pt x="400" y="72"/>
                      </a:lnTo>
                      <a:lnTo>
                        <a:pt x="391" y="69"/>
                      </a:lnTo>
                      <a:lnTo>
                        <a:pt x="392" y="41"/>
                      </a:lnTo>
                      <a:lnTo>
                        <a:pt x="392" y="41"/>
                      </a:lnTo>
                      <a:lnTo>
                        <a:pt x="374" y="25"/>
                      </a:lnTo>
                      <a:lnTo>
                        <a:pt x="368" y="16"/>
                      </a:lnTo>
                      <a:lnTo>
                        <a:pt x="357" y="21"/>
                      </a:lnTo>
                      <a:lnTo>
                        <a:pt x="347" y="19"/>
                      </a:lnTo>
                      <a:lnTo>
                        <a:pt x="341" y="24"/>
                      </a:lnTo>
                      <a:lnTo>
                        <a:pt x="332" y="20"/>
                      </a:lnTo>
                      <a:lnTo>
                        <a:pt x="319" y="1"/>
                      </a:lnTo>
                      <a:lnTo>
                        <a:pt x="312" y="3"/>
                      </a:lnTo>
                      <a:lnTo>
                        <a:pt x="299" y="3"/>
                      </a:lnTo>
                      <a:lnTo>
                        <a:pt x="299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" name="Congo" descr="{&quot;Key&quot;:&quot;congo&quot;,&quot;Name&quot;:&quot;Cong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480E95E-91C7-4AD8-BD58-57A247EF3F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7" y="4343401"/>
                  <a:ext cx="244475" cy="330200"/>
                </a:xfrm>
                <a:custGeom>
                  <a:avLst/>
                  <a:gdLst>
                    <a:gd name="T0" fmla="*/ 154 w 154"/>
                    <a:gd name="T1" fmla="*/ 5 h 208"/>
                    <a:gd name="T2" fmla="*/ 141 w 154"/>
                    <a:gd name="T3" fmla="*/ 3 h 208"/>
                    <a:gd name="T4" fmla="*/ 127 w 154"/>
                    <a:gd name="T5" fmla="*/ 0 h 208"/>
                    <a:gd name="T6" fmla="*/ 114 w 154"/>
                    <a:gd name="T7" fmla="*/ 12 h 208"/>
                    <a:gd name="T8" fmla="*/ 104 w 154"/>
                    <a:gd name="T9" fmla="*/ 34 h 208"/>
                    <a:gd name="T10" fmla="*/ 102 w 154"/>
                    <a:gd name="T11" fmla="*/ 47 h 208"/>
                    <a:gd name="T12" fmla="*/ 85 w 154"/>
                    <a:gd name="T13" fmla="*/ 42 h 208"/>
                    <a:gd name="T14" fmla="*/ 68 w 154"/>
                    <a:gd name="T15" fmla="*/ 35 h 208"/>
                    <a:gd name="T16" fmla="*/ 42 w 154"/>
                    <a:gd name="T17" fmla="*/ 34 h 208"/>
                    <a:gd name="T18" fmla="*/ 40 w 154"/>
                    <a:gd name="T19" fmla="*/ 44 h 208"/>
                    <a:gd name="T20" fmla="*/ 46 w 154"/>
                    <a:gd name="T21" fmla="*/ 57 h 208"/>
                    <a:gd name="T22" fmla="*/ 62 w 154"/>
                    <a:gd name="T23" fmla="*/ 55 h 208"/>
                    <a:gd name="T24" fmla="*/ 67 w 154"/>
                    <a:gd name="T25" fmla="*/ 59 h 208"/>
                    <a:gd name="T26" fmla="*/ 58 w 154"/>
                    <a:gd name="T27" fmla="*/ 87 h 208"/>
                    <a:gd name="T28" fmla="*/ 68 w 154"/>
                    <a:gd name="T29" fmla="*/ 101 h 208"/>
                    <a:gd name="T30" fmla="*/ 70 w 154"/>
                    <a:gd name="T31" fmla="*/ 119 h 208"/>
                    <a:gd name="T32" fmla="*/ 67 w 154"/>
                    <a:gd name="T33" fmla="*/ 136 h 208"/>
                    <a:gd name="T34" fmla="*/ 61 w 154"/>
                    <a:gd name="T35" fmla="*/ 147 h 208"/>
                    <a:gd name="T36" fmla="*/ 43 w 154"/>
                    <a:gd name="T37" fmla="*/ 145 h 208"/>
                    <a:gd name="T38" fmla="*/ 32 w 154"/>
                    <a:gd name="T39" fmla="*/ 134 h 208"/>
                    <a:gd name="T40" fmla="*/ 30 w 154"/>
                    <a:gd name="T41" fmla="*/ 145 h 208"/>
                    <a:gd name="T42" fmla="*/ 15 w 154"/>
                    <a:gd name="T43" fmla="*/ 148 h 208"/>
                    <a:gd name="T44" fmla="*/ 8 w 154"/>
                    <a:gd name="T45" fmla="*/ 154 h 208"/>
                    <a:gd name="T46" fmla="*/ 16 w 154"/>
                    <a:gd name="T47" fmla="*/ 170 h 208"/>
                    <a:gd name="T48" fmla="*/ 0 w 154"/>
                    <a:gd name="T49" fmla="*/ 183 h 208"/>
                    <a:gd name="T50" fmla="*/ 17 w 154"/>
                    <a:gd name="T51" fmla="*/ 208 h 208"/>
                    <a:gd name="T52" fmla="*/ 25 w 154"/>
                    <a:gd name="T53" fmla="*/ 198 h 208"/>
                    <a:gd name="T54" fmla="*/ 32 w 154"/>
                    <a:gd name="T55" fmla="*/ 194 h 208"/>
                    <a:gd name="T56" fmla="*/ 39 w 154"/>
                    <a:gd name="T57" fmla="*/ 201 h 208"/>
                    <a:gd name="T58" fmla="*/ 45 w 154"/>
                    <a:gd name="T59" fmla="*/ 204 h 208"/>
                    <a:gd name="T60" fmla="*/ 52 w 154"/>
                    <a:gd name="T61" fmla="*/ 195 h 208"/>
                    <a:gd name="T62" fmla="*/ 63 w 154"/>
                    <a:gd name="T63" fmla="*/ 196 h 208"/>
                    <a:gd name="T64" fmla="*/ 65 w 154"/>
                    <a:gd name="T65" fmla="*/ 202 h 208"/>
                    <a:gd name="T66" fmla="*/ 73 w 154"/>
                    <a:gd name="T67" fmla="*/ 206 h 208"/>
                    <a:gd name="T68" fmla="*/ 86 w 154"/>
                    <a:gd name="T69" fmla="*/ 191 h 208"/>
                    <a:gd name="T70" fmla="*/ 98 w 154"/>
                    <a:gd name="T71" fmla="*/ 180 h 208"/>
                    <a:gd name="T72" fmla="*/ 103 w 154"/>
                    <a:gd name="T73" fmla="*/ 172 h 208"/>
                    <a:gd name="T74" fmla="*/ 103 w 154"/>
                    <a:gd name="T75" fmla="*/ 153 h 208"/>
                    <a:gd name="T76" fmla="*/ 112 w 154"/>
                    <a:gd name="T77" fmla="*/ 129 h 208"/>
                    <a:gd name="T78" fmla="*/ 121 w 154"/>
                    <a:gd name="T79" fmla="*/ 117 h 208"/>
                    <a:gd name="T80" fmla="*/ 135 w 154"/>
                    <a:gd name="T81" fmla="*/ 106 h 208"/>
                    <a:gd name="T82" fmla="*/ 137 w 154"/>
                    <a:gd name="T83" fmla="*/ 99 h 208"/>
                    <a:gd name="T84" fmla="*/ 138 w 154"/>
                    <a:gd name="T85" fmla="*/ 89 h 208"/>
                    <a:gd name="T86" fmla="*/ 142 w 154"/>
                    <a:gd name="T87" fmla="*/ 81 h 208"/>
                    <a:gd name="T88" fmla="*/ 140 w 154"/>
                    <a:gd name="T89" fmla="*/ 68 h 208"/>
                    <a:gd name="T90" fmla="*/ 143 w 154"/>
                    <a:gd name="T91" fmla="*/ 46 h 208"/>
                    <a:gd name="T92" fmla="*/ 147 w 154"/>
                    <a:gd name="T93" fmla="*/ 31 h 208"/>
                    <a:gd name="T94" fmla="*/ 153 w 154"/>
                    <a:gd name="T95" fmla="*/ 19 h 208"/>
                    <a:gd name="T96" fmla="*/ 154 w 154"/>
                    <a:gd name="T97" fmla="*/ 5 h 208"/>
                    <a:gd name="T98" fmla="*/ 154 w 154"/>
                    <a:gd name="T99" fmla="*/ 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4" h="208">
                      <a:moveTo>
                        <a:pt x="154" y="5"/>
                      </a:moveTo>
                      <a:lnTo>
                        <a:pt x="141" y="3"/>
                      </a:lnTo>
                      <a:lnTo>
                        <a:pt x="127" y="0"/>
                      </a:lnTo>
                      <a:lnTo>
                        <a:pt x="114" y="12"/>
                      </a:lnTo>
                      <a:lnTo>
                        <a:pt x="104" y="34"/>
                      </a:lnTo>
                      <a:lnTo>
                        <a:pt x="102" y="47"/>
                      </a:lnTo>
                      <a:lnTo>
                        <a:pt x="85" y="42"/>
                      </a:lnTo>
                      <a:lnTo>
                        <a:pt x="68" y="35"/>
                      </a:lnTo>
                      <a:lnTo>
                        <a:pt x="42" y="34"/>
                      </a:lnTo>
                      <a:lnTo>
                        <a:pt x="40" y="44"/>
                      </a:lnTo>
                      <a:lnTo>
                        <a:pt x="46" y="57"/>
                      </a:lnTo>
                      <a:lnTo>
                        <a:pt x="62" y="55"/>
                      </a:lnTo>
                      <a:lnTo>
                        <a:pt x="67" y="59"/>
                      </a:lnTo>
                      <a:lnTo>
                        <a:pt x="58" y="87"/>
                      </a:lnTo>
                      <a:lnTo>
                        <a:pt x="68" y="101"/>
                      </a:lnTo>
                      <a:lnTo>
                        <a:pt x="70" y="119"/>
                      </a:lnTo>
                      <a:lnTo>
                        <a:pt x="67" y="136"/>
                      </a:lnTo>
                      <a:lnTo>
                        <a:pt x="61" y="147"/>
                      </a:lnTo>
                      <a:lnTo>
                        <a:pt x="43" y="145"/>
                      </a:lnTo>
                      <a:lnTo>
                        <a:pt x="32" y="134"/>
                      </a:lnTo>
                      <a:lnTo>
                        <a:pt x="30" y="145"/>
                      </a:lnTo>
                      <a:lnTo>
                        <a:pt x="15" y="148"/>
                      </a:lnTo>
                      <a:lnTo>
                        <a:pt x="8" y="154"/>
                      </a:lnTo>
                      <a:lnTo>
                        <a:pt x="16" y="170"/>
                      </a:lnTo>
                      <a:lnTo>
                        <a:pt x="0" y="183"/>
                      </a:lnTo>
                      <a:lnTo>
                        <a:pt x="17" y="208"/>
                      </a:lnTo>
                      <a:lnTo>
                        <a:pt x="25" y="198"/>
                      </a:lnTo>
                      <a:lnTo>
                        <a:pt x="32" y="194"/>
                      </a:lnTo>
                      <a:lnTo>
                        <a:pt x="39" y="201"/>
                      </a:lnTo>
                      <a:lnTo>
                        <a:pt x="45" y="204"/>
                      </a:lnTo>
                      <a:lnTo>
                        <a:pt x="52" y="195"/>
                      </a:lnTo>
                      <a:lnTo>
                        <a:pt x="63" y="196"/>
                      </a:lnTo>
                      <a:lnTo>
                        <a:pt x="65" y="202"/>
                      </a:lnTo>
                      <a:lnTo>
                        <a:pt x="73" y="206"/>
                      </a:lnTo>
                      <a:lnTo>
                        <a:pt x="86" y="191"/>
                      </a:lnTo>
                      <a:lnTo>
                        <a:pt x="98" y="180"/>
                      </a:lnTo>
                      <a:lnTo>
                        <a:pt x="103" y="172"/>
                      </a:lnTo>
                      <a:lnTo>
                        <a:pt x="103" y="153"/>
                      </a:lnTo>
                      <a:lnTo>
                        <a:pt x="112" y="129"/>
                      </a:lnTo>
                      <a:lnTo>
                        <a:pt x="121" y="117"/>
                      </a:lnTo>
                      <a:lnTo>
                        <a:pt x="135" y="106"/>
                      </a:lnTo>
                      <a:lnTo>
                        <a:pt x="137" y="99"/>
                      </a:lnTo>
                      <a:lnTo>
                        <a:pt x="138" y="89"/>
                      </a:lnTo>
                      <a:lnTo>
                        <a:pt x="142" y="81"/>
                      </a:lnTo>
                      <a:lnTo>
                        <a:pt x="140" y="68"/>
                      </a:lnTo>
                      <a:lnTo>
                        <a:pt x="143" y="46"/>
                      </a:lnTo>
                      <a:lnTo>
                        <a:pt x="147" y="31"/>
                      </a:lnTo>
                      <a:lnTo>
                        <a:pt x="153" y="19"/>
                      </a:lnTo>
                      <a:lnTo>
                        <a:pt x="154" y="5"/>
                      </a:lnTo>
                      <a:lnTo>
                        <a:pt x="154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" name="Colombia" descr="{&quot;Key&quot;:&quot;colombia&quot;,&quot;Name&quot;:&quot;Colomb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AAC7847-5514-4BF4-97DD-807D1D521F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675" y="4013201"/>
                  <a:ext cx="404812" cy="631825"/>
                </a:xfrm>
                <a:custGeom>
                  <a:avLst/>
                  <a:gdLst>
                    <a:gd name="T0" fmla="*/ 175 w 255"/>
                    <a:gd name="T1" fmla="*/ 8 h 398"/>
                    <a:gd name="T2" fmla="*/ 163 w 255"/>
                    <a:gd name="T3" fmla="*/ 0 h 398"/>
                    <a:gd name="T4" fmla="*/ 143 w 255"/>
                    <a:gd name="T5" fmla="*/ 17 h 398"/>
                    <a:gd name="T6" fmla="*/ 109 w 255"/>
                    <a:gd name="T7" fmla="*/ 27 h 398"/>
                    <a:gd name="T8" fmla="*/ 95 w 255"/>
                    <a:gd name="T9" fmla="*/ 32 h 398"/>
                    <a:gd name="T10" fmla="*/ 77 w 255"/>
                    <a:gd name="T11" fmla="*/ 64 h 398"/>
                    <a:gd name="T12" fmla="*/ 67 w 255"/>
                    <a:gd name="T13" fmla="*/ 74 h 398"/>
                    <a:gd name="T14" fmla="*/ 40 w 255"/>
                    <a:gd name="T15" fmla="*/ 90 h 398"/>
                    <a:gd name="T16" fmla="*/ 42 w 255"/>
                    <a:gd name="T17" fmla="*/ 108 h 398"/>
                    <a:gd name="T18" fmla="*/ 31 w 255"/>
                    <a:gd name="T19" fmla="*/ 112 h 398"/>
                    <a:gd name="T20" fmla="*/ 36 w 255"/>
                    <a:gd name="T21" fmla="*/ 137 h 398"/>
                    <a:gd name="T22" fmla="*/ 34 w 255"/>
                    <a:gd name="T23" fmla="*/ 163 h 398"/>
                    <a:gd name="T24" fmla="*/ 33 w 255"/>
                    <a:gd name="T25" fmla="*/ 199 h 398"/>
                    <a:gd name="T26" fmla="*/ 33 w 255"/>
                    <a:gd name="T27" fmla="*/ 217 h 398"/>
                    <a:gd name="T28" fmla="*/ 12 w 255"/>
                    <a:gd name="T29" fmla="*/ 234 h 398"/>
                    <a:gd name="T30" fmla="*/ 9 w 255"/>
                    <a:gd name="T31" fmla="*/ 254 h 398"/>
                    <a:gd name="T32" fmla="*/ 3 w 255"/>
                    <a:gd name="T33" fmla="*/ 264 h 398"/>
                    <a:gd name="T34" fmla="*/ 28 w 255"/>
                    <a:gd name="T35" fmla="*/ 277 h 398"/>
                    <a:gd name="T36" fmla="*/ 51 w 255"/>
                    <a:gd name="T37" fmla="*/ 290 h 398"/>
                    <a:gd name="T38" fmla="*/ 67 w 255"/>
                    <a:gd name="T39" fmla="*/ 293 h 398"/>
                    <a:gd name="T40" fmla="*/ 81 w 255"/>
                    <a:gd name="T41" fmla="*/ 297 h 398"/>
                    <a:gd name="T42" fmla="*/ 102 w 255"/>
                    <a:gd name="T43" fmla="*/ 320 h 398"/>
                    <a:gd name="T44" fmla="*/ 125 w 255"/>
                    <a:gd name="T45" fmla="*/ 351 h 398"/>
                    <a:gd name="T46" fmla="*/ 152 w 255"/>
                    <a:gd name="T47" fmla="*/ 348 h 398"/>
                    <a:gd name="T48" fmla="*/ 172 w 255"/>
                    <a:gd name="T49" fmla="*/ 350 h 398"/>
                    <a:gd name="T50" fmla="*/ 176 w 255"/>
                    <a:gd name="T51" fmla="*/ 385 h 398"/>
                    <a:gd name="T52" fmla="*/ 193 w 255"/>
                    <a:gd name="T53" fmla="*/ 398 h 398"/>
                    <a:gd name="T54" fmla="*/ 201 w 255"/>
                    <a:gd name="T55" fmla="*/ 322 h 398"/>
                    <a:gd name="T56" fmla="*/ 189 w 255"/>
                    <a:gd name="T57" fmla="*/ 300 h 398"/>
                    <a:gd name="T58" fmla="*/ 201 w 255"/>
                    <a:gd name="T59" fmla="*/ 279 h 398"/>
                    <a:gd name="T60" fmla="*/ 206 w 255"/>
                    <a:gd name="T61" fmla="*/ 273 h 398"/>
                    <a:gd name="T62" fmla="*/ 194 w 255"/>
                    <a:gd name="T63" fmla="*/ 255 h 398"/>
                    <a:gd name="T64" fmla="*/ 241 w 255"/>
                    <a:gd name="T65" fmla="*/ 248 h 398"/>
                    <a:gd name="T66" fmla="*/ 250 w 255"/>
                    <a:gd name="T67" fmla="*/ 269 h 398"/>
                    <a:gd name="T68" fmla="*/ 249 w 255"/>
                    <a:gd name="T69" fmla="*/ 242 h 398"/>
                    <a:gd name="T70" fmla="*/ 236 w 255"/>
                    <a:gd name="T71" fmla="*/ 229 h 398"/>
                    <a:gd name="T72" fmla="*/ 246 w 255"/>
                    <a:gd name="T73" fmla="*/ 211 h 398"/>
                    <a:gd name="T74" fmla="*/ 236 w 255"/>
                    <a:gd name="T75" fmla="*/ 189 h 398"/>
                    <a:gd name="T76" fmla="*/ 243 w 255"/>
                    <a:gd name="T77" fmla="*/ 164 h 398"/>
                    <a:gd name="T78" fmla="*/ 240 w 255"/>
                    <a:gd name="T79" fmla="*/ 147 h 398"/>
                    <a:gd name="T80" fmla="*/ 213 w 255"/>
                    <a:gd name="T81" fmla="*/ 149 h 398"/>
                    <a:gd name="T82" fmla="*/ 191 w 255"/>
                    <a:gd name="T83" fmla="*/ 131 h 398"/>
                    <a:gd name="T84" fmla="*/ 152 w 255"/>
                    <a:gd name="T85" fmla="*/ 130 h 398"/>
                    <a:gd name="T86" fmla="*/ 142 w 255"/>
                    <a:gd name="T87" fmla="*/ 120 h 398"/>
                    <a:gd name="T88" fmla="*/ 144 w 255"/>
                    <a:gd name="T89" fmla="*/ 106 h 398"/>
                    <a:gd name="T90" fmla="*/ 138 w 255"/>
                    <a:gd name="T91" fmla="*/ 91 h 398"/>
                    <a:gd name="T92" fmla="*/ 125 w 255"/>
                    <a:gd name="T93" fmla="*/ 79 h 398"/>
                    <a:gd name="T94" fmla="*/ 136 w 255"/>
                    <a:gd name="T95" fmla="*/ 48 h 398"/>
                    <a:gd name="T96" fmla="*/ 151 w 255"/>
                    <a:gd name="T97" fmla="*/ 32 h 398"/>
                    <a:gd name="T98" fmla="*/ 170 w 255"/>
                    <a:gd name="T99" fmla="*/ 16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55" h="398">
                      <a:moveTo>
                        <a:pt x="170" y="16"/>
                      </a:moveTo>
                      <a:lnTo>
                        <a:pt x="175" y="8"/>
                      </a:lnTo>
                      <a:lnTo>
                        <a:pt x="170" y="2"/>
                      </a:lnTo>
                      <a:lnTo>
                        <a:pt x="163" y="0"/>
                      </a:lnTo>
                      <a:lnTo>
                        <a:pt x="152" y="12"/>
                      </a:lnTo>
                      <a:lnTo>
                        <a:pt x="143" y="17"/>
                      </a:lnTo>
                      <a:lnTo>
                        <a:pt x="126" y="29"/>
                      </a:lnTo>
                      <a:lnTo>
                        <a:pt x="109" y="27"/>
                      </a:lnTo>
                      <a:lnTo>
                        <a:pt x="108" y="32"/>
                      </a:lnTo>
                      <a:lnTo>
                        <a:pt x="95" y="32"/>
                      </a:lnTo>
                      <a:lnTo>
                        <a:pt x="82" y="43"/>
                      </a:lnTo>
                      <a:lnTo>
                        <a:pt x="77" y="64"/>
                      </a:lnTo>
                      <a:lnTo>
                        <a:pt x="77" y="71"/>
                      </a:lnTo>
                      <a:lnTo>
                        <a:pt x="67" y="74"/>
                      </a:lnTo>
                      <a:lnTo>
                        <a:pt x="52" y="91"/>
                      </a:lnTo>
                      <a:lnTo>
                        <a:pt x="40" y="90"/>
                      </a:lnTo>
                      <a:lnTo>
                        <a:pt x="38" y="94"/>
                      </a:lnTo>
                      <a:lnTo>
                        <a:pt x="42" y="108"/>
                      </a:lnTo>
                      <a:lnTo>
                        <a:pt x="38" y="114"/>
                      </a:lnTo>
                      <a:lnTo>
                        <a:pt x="31" y="112"/>
                      </a:lnTo>
                      <a:lnTo>
                        <a:pt x="27" y="125"/>
                      </a:lnTo>
                      <a:lnTo>
                        <a:pt x="36" y="137"/>
                      </a:lnTo>
                      <a:lnTo>
                        <a:pt x="39" y="157"/>
                      </a:lnTo>
                      <a:lnTo>
                        <a:pt x="34" y="163"/>
                      </a:lnTo>
                      <a:lnTo>
                        <a:pt x="38" y="185"/>
                      </a:lnTo>
                      <a:lnTo>
                        <a:pt x="33" y="199"/>
                      </a:lnTo>
                      <a:lnTo>
                        <a:pt x="40" y="205"/>
                      </a:lnTo>
                      <a:lnTo>
                        <a:pt x="33" y="217"/>
                      </a:lnTo>
                      <a:lnTo>
                        <a:pt x="24" y="232"/>
                      </a:lnTo>
                      <a:lnTo>
                        <a:pt x="12" y="234"/>
                      </a:lnTo>
                      <a:lnTo>
                        <a:pt x="8" y="242"/>
                      </a:lnTo>
                      <a:lnTo>
                        <a:pt x="9" y="254"/>
                      </a:lnTo>
                      <a:lnTo>
                        <a:pt x="0" y="256"/>
                      </a:lnTo>
                      <a:lnTo>
                        <a:pt x="3" y="264"/>
                      </a:lnTo>
                      <a:lnTo>
                        <a:pt x="25" y="277"/>
                      </a:lnTo>
                      <a:lnTo>
                        <a:pt x="28" y="277"/>
                      </a:lnTo>
                      <a:lnTo>
                        <a:pt x="33" y="286"/>
                      </a:lnTo>
                      <a:lnTo>
                        <a:pt x="51" y="290"/>
                      </a:lnTo>
                      <a:lnTo>
                        <a:pt x="57" y="286"/>
                      </a:lnTo>
                      <a:lnTo>
                        <a:pt x="67" y="293"/>
                      </a:lnTo>
                      <a:lnTo>
                        <a:pt x="76" y="299"/>
                      </a:lnTo>
                      <a:lnTo>
                        <a:pt x="81" y="297"/>
                      </a:lnTo>
                      <a:lnTo>
                        <a:pt x="95" y="308"/>
                      </a:lnTo>
                      <a:lnTo>
                        <a:pt x="102" y="320"/>
                      </a:lnTo>
                      <a:lnTo>
                        <a:pt x="112" y="326"/>
                      </a:lnTo>
                      <a:lnTo>
                        <a:pt x="125" y="351"/>
                      </a:lnTo>
                      <a:lnTo>
                        <a:pt x="141" y="354"/>
                      </a:lnTo>
                      <a:lnTo>
                        <a:pt x="152" y="348"/>
                      </a:lnTo>
                      <a:lnTo>
                        <a:pt x="160" y="351"/>
                      </a:lnTo>
                      <a:lnTo>
                        <a:pt x="172" y="350"/>
                      </a:lnTo>
                      <a:lnTo>
                        <a:pt x="189" y="361"/>
                      </a:lnTo>
                      <a:lnTo>
                        <a:pt x="176" y="385"/>
                      </a:lnTo>
                      <a:lnTo>
                        <a:pt x="182" y="385"/>
                      </a:lnTo>
                      <a:lnTo>
                        <a:pt x="193" y="398"/>
                      </a:lnTo>
                      <a:lnTo>
                        <a:pt x="201" y="333"/>
                      </a:lnTo>
                      <a:lnTo>
                        <a:pt x="201" y="322"/>
                      </a:lnTo>
                      <a:lnTo>
                        <a:pt x="198" y="309"/>
                      </a:lnTo>
                      <a:lnTo>
                        <a:pt x="189" y="300"/>
                      </a:lnTo>
                      <a:lnTo>
                        <a:pt x="189" y="283"/>
                      </a:lnTo>
                      <a:lnTo>
                        <a:pt x="201" y="279"/>
                      </a:lnTo>
                      <a:lnTo>
                        <a:pt x="205" y="281"/>
                      </a:lnTo>
                      <a:lnTo>
                        <a:pt x="206" y="273"/>
                      </a:lnTo>
                      <a:lnTo>
                        <a:pt x="194" y="270"/>
                      </a:lnTo>
                      <a:lnTo>
                        <a:pt x="194" y="255"/>
                      </a:lnTo>
                      <a:lnTo>
                        <a:pt x="234" y="256"/>
                      </a:lnTo>
                      <a:lnTo>
                        <a:pt x="241" y="248"/>
                      </a:lnTo>
                      <a:lnTo>
                        <a:pt x="247" y="255"/>
                      </a:lnTo>
                      <a:lnTo>
                        <a:pt x="250" y="269"/>
                      </a:lnTo>
                      <a:lnTo>
                        <a:pt x="255" y="266"/>
                      </a:lnTo>
                      <a:lnTo>
                        <a:pt x="249" y="242"/>
                      </a:lnTo>
                      <a:lnTo>
                        <a:pt x="243" y="234"/>
                      </a:lnTo>
                      <a:lnTo>
                        <a:pt x="236" y="229"/>
                      </a:lnTo>
                      <a:lnTo>
                        <a:pt x="247" y="217"/>
                      </a:lnTo>
                      <a:lnTo>
                        <a:pt x="246" y="211"/>
                      </a:lnTo>
                      <a:lnTo>
                        <a:pt x="240" y="205"/>
                      </a:lnTo>
                      <a:lnTo>
                        <a:pt x="236" y="189"/>
                      </a:lnTo>
                      <a:lnTo>
                        <a:pt x="238" y="172"/>
                      </a:lnTo>
                      <a:lnTo>
                        <a:pt x="243" y="164"/>
                      </a:lnTo>
                      <a:lnTo>
                        <a:pt x="248" y="152"/>
                      </a:lnTo>
                      <a:lnTo>
                        <a:pt x="240" y="147"/>
                      </a:lnTo>
                      <a:lnTo>
                        <a:pt x="228" y="150"/>
                      </a:lnTo>
                      <a:lnTo>
                        <a:pt x="213" y="149"/>
                      </a:lnTo>
                      <a:lnTo>
                        <a:pt x="205" y="152"/>
                      </a:lnTo>
                      <a:lnTo>
                        <a:pt x="191" y="131"/>
                      </a:lnTo>
                      <a:lnTo>
                        <a:pt x="179" y="127"/>
                      </a:lnTo>
                      <a:lnTo>
                        <a:pt x="152" y="130"/>
                      </a:lnTo>
                      <a:lnTo>
                        <a:pt x="147" y="122"/>
                      </a:lnTo>
                      <a:lnTo>
                        <a:pt x="142" y="120"/>
                      </a:lnTo>
                      <a:lnTo>
                        <a:pt x="141" y="114"/>
                      </a:lnTo>
                      <a:lnTo>
                        <a:pt x="144" y="106"/>
                      </a:lnTo>
                      <a:lnTo>
                        <a:pt x="143" y="96"/>
                      </a:lnTo>
                      <a:lnTo>
                        <a:pt x="138" y="91"/>
                      </a:lnTo>
                      <a:lnTo>
                        <a:pt x="137" y="81"/>
                      </a:lnTo>
                      <a:lnTo>
                        <a:pt x="125" y="79"/>
                      </a:lnTo>
                      <a:lnTo>
                        <a:pt x="132" y="65"/>
                      </a:lnTo>
                      <a:lnTo>
                        <a:pt x="136" y="48"/>
                      </a:lnTo>
                      <a:lnTo>
                        <a:pt x="142" y="39"/>
                      </a:lnTo>
                      <a:lnTo>
                        <a:pt x="151" y="32"/>
                      </a:lnTo>
                      <a:lnTo>
                        <a:pt x="156" y="20"/>
                      </a:lnTo>
                      <a:lnTo>
                        <a:pt x="170" y="16"/>
                      </a:lnTo>
                      <a:lnTo>
                        <a:pt x="170" y="1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9" name="Costa Rica" descr="{&quot;Key&quot;:&quot;costa rica&quot;,&quot;Name&quot;:&quot;Costa Ric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B46964F-945B-4030-9B91-D80DC6E08E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059238"/>
                  <a:ext cx="109537" cy="112713"/>
                </a:xfrm>
                <a:custGeom>
                  <a:avLst/>
                  <a:gdLst>
                    <a:gd name="T0" fmla="*/ 48 w 69"/>
                    <a:gd name="T1" fmla="*/ 7 h 71"/>
                    <a:gd name="T2" fmla="*/ 43 w 69"/>
                    <a:gd name="T3" fmla="*/ 12 h 71"/>
                    <a:gd name="T4" fmla="*/ 36 w 69"/>
                    <a:gd name="T5" fmla="*/ 11 h 71"/>
                    <a:gd name="T6" fmla="*/ 34 w 69"/>
                    <a:gd name="T7" fmla="*/ 6 h 71"/>
                    <a:gd name="T8" fmla="*/ 27 w 69"/>
                    <a:gd name="T9" fmla="*/ 4 h 71"/>
                    <a:gd name="T10" fmla="*/ 21 w 69"/>
                    <a:gd name="T11" fmla="*/ 7 h 71"/>
                    <a:gd name="T12" fmla="*/ 8 w 69"/>
                    <a:gd name="T13" fmla="*/ 0 h 71"/>
                    <a:gd name="T14" fmla="*/ 6 w 69"/>
                    <a:gd name="T15" fmla="*/ 3 h 71"/>
                    <a:gd name="T16" fmla="*/ 0 w 69"/>
                    <a:gd name="T17" fmla="*/ 8 h 71"/>
                    <a:gd name="T18" fmla="*/ 6 w 69"/>
                    <a:gd name="T19" fmla="*/ 11 h 71"/>
                    <a:gd name="T20" fmla="*/ 3 w 69"/>
                    <a:gd name="T21" fmla="*/ 19 h 71"/>
                    <a:gd name="T22" fmla="*/ 2 w 69"/>
                    <a:gd name="T23" fmla="*/ 26 h 71"/>
                    <a:gd name="T24" fmla="*/ 5 w 69"/>
                    <a:gd name="T25" fmla="*/ 31 h 71"/>
                    <a:gd name="T26" fmla="*/ 11 w 69"/>
                    <a:gd name="T27" fmla="*/ 33 h 71"/>
                    <a:gd name="T28" fmla="*/ 16 w 69"/>
                    <a:gd name="T29" fmla="*/ 40 h 71"/>
                    <a:gd name="T30" fmla="*/ 20 w 69"/>
                    <a:gd name="T31" fmla="*/ 34 h 71"/>
                    <a:gd name="T32" fmla="*/ 19 w 69"/>
                    <a:gd name="T33" fmla="*/ 27 h 71"/>
                    <a:gd name="T34" fmla="*/ 24 w 69"/>
                    <a:gd name="T35" fmla="*/ 31 h 71"/>
                    <a:gd name="T36" fmla="*/ 25 w 69"/>
                    <a:gd name="T37" fmla="*/ 39 h 71"/>
                    <a:gd name="T38" fmla="*/ 33 w 69"/>
                    <a:gd name="T39" fmla="*/ 41 h 71"/>
                    <a:gd name="T40" fmla="*/ 40 w 69"/>
                    <a:gd name="T41" fmla="*/ 46 h 71"/>
                    <a:gd name="T42" fmla="*/ 46 w 69"/>
                    <a:gd name="T43" fmla="*/ 52 h 71"/>
                    <a:gd name="T44" fmla="*/ 46 w 69"/>
                    <a:gd name="T45" fmla="*/ 57 h 71"/>
                    <a:gd name="T46" fmla="*/ 44 w 69"/>
                    <a:gd name="T47" fmla="*/ 61 h 71"/>
                    <a:gd name="T48" fmla="*/ 48 w 69"/>
                    <a:gd name="T49" fmla="*/ 67 h 71"/>
                    <a:gd name="T50" fmla="*/ 59 w 69"/>
                    <a:gd name="T51" fmla="*/ 71 h 71"/>
                    <a:gd name="T52" fmla="*/ 60 w 69"/>
                    <a:gd name="T53" fmla="*/ 67 h 71"/>
                    <a:gd name="T54" fmla="*/ 62 w 69"/>
                    <a:gd name="T55" fmla="*/ 62 h 71"/>
                    <a:gd name="T56" fmla="*/ 62 w 69"/>
                    <a:gd name="T57" fmla="*/ 57 h 71"/>
                    <a:gd name="T58" fmla="*/ 64 w 69"/>
                    <a:gd name="T59" fmla="*/ 55 h 71"/>
                    <a:gd name="T60" fmla="*/ 61 w 69"/>
                    <a:gd name="T61" fmla="*/ 52 h 71"/>
                    <a:gd name="T62" fmla="*/ 61 w 69"/>
                    <a:gd name="T63" fmla="*/ 42 h 71"/>
                    <a:gd name="T64" fmla="*/ 69 w 69"/>
                    <a:gd name="T65" fmla="*/ 39 h 71"/>
                    <a:gd name="T66" fmla="*/ 60 w 69"/>
                    <a:gd name="T67" fmla="*/ 29 h 71"/>
                    <a:gd name="T68" fmla="*/ 52 w 69"/>
                    <a:gd name="T69" fmla="*/ 20 h 71"/>
                    <a:gd name="T70" fmla="*/ 48 w 69"/>
                    <a:gd name="T71" fmla="*/ 7 h 71"/>
                    <a:gd name="T72" fmla="*/ 48 w 69"/>
                    <a:gd name="T73" fmla="*/ 7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9" h="71">
                      <a:moveTo>
                        <a:pt x="48" y="7"/>
                      </a:moveTo>
                      <a:lnTo>
                        <a:pt x="43" y="12"/>
                      </a:lnTo>
                      <a:lnTo>
                        <a:pt x="36" y="11"/>
                      </a:lnTo>
                      <a:lnTo>
                        <a:pt x="34" y="6"/>
                      </a:lnTo>
                      <a:lnTo>
                        <a:pt x="27" y="4"/>
                      </a:lnTo>
                      <a:lnTo>
                        <a:pt x="21" y="7"/>
                      </a:lnTo>
                      <a:lnTo>
                        <a:pt x="8" y="0"/>
                      </a:lnTo>
                      <a:lnTo>
                        <a:pt x="6" y="3"/>
                      </a:lnTo>
                      <a:lnTo>
                        <a:pt x="0" y="8"/>
                      </a:lnTo>
                      <a:lnTo>
                        <a:pt x="6" y="11"/>
                      </a:lnTo>
                      <a:lnTo>
                        <a:pt x="3" y="19"/>
                      </a:lnTo>
                      <a:lnTo>
                        <a:pt x="2" y="26"/>
                      </a:lnTo>
                      <a:lnTo>
                        <a:pt x="5" y="31"/>
                      </a:lnTo>
                      <a:lnTo>
                        <a:pt x="11" y="33"/>
                      </a:lnTo>
                      <a:lnTo>
                        <a:pt x="16" y="40"/>
                      </a:lnTo>
                      <a:lnTo>
                        <a:pt x="20" y="34"/>
                      </a:lnTo>
                      <a:lnTo>
                        <a:pt x="19" y="27"/>
                      </a:lnTo>
                      <a:lnTo>
                        <a:pt x="24" y="31"/>
                      </a:lnTo>
                      <a:lnTo>
                        <a:pt x="25" y="39"/>
                      </a:lnTo>
                      <a:lnTo>
                        <a:pt x="33" y="41"/>
                      </a:lnTo>
                      <a:lnTo>
                        <a:pt x="40" y="46"/>
                      </a:lnTo>
                      <a:lnTo>
                        <a:pt x="46" y="52"/>
                      </a:lnTo>
                      <a:lnTo>
                        <a:pt x="46" y="57"/>
                      </a:lnTo>
                      <a:lnTo>
                        <a:pt x="44" y="61"/>
                      </a:lnTo>
                      <a:lnTo>
                        <a:pt x="48" y="67"/>
                      </a:lnTo>
                      <a:lnTo>
                        <a:pt x="59" y="71"/>
                      </a:lnTo>
                      <a:lnTo>
                        <a:pt x="60" y="67"/>
                      </a:lnTo>
                      <a:lnTo>
                        <a:pt x="62" y="62"/>
                      </a:lnTo>
                      <a:lnTo>
                        <a:pt x="62" y="57"/>
                      </a:lnTo>
                      <a:lnTo>
                        <a:pt x="64" y="55"/>
                      </a:lnTo>
                      <a:lnTo>
                        <a:pt x="61" y="52"/>
                      </a:lnTo>
                      <a:lnTo>
                        <a:pt x="61" y="42"/>
                      </a:lnTo>
                      <a:lnTo>
                        <a:pt x="69" y="39"/>
                      </a:lnTo>
                      <a:lnTo>
                        <a:pt x="60" y="29"/>
                      </a:lnTo>
                      <a:lnTo>
                        <a:pt x="52" y="20"/>
                      </a:lnTo>
                      <a:lnTo>
                        <a:pt x="48" y="7"/>
                      </a:lnTo>
                      <a:lnTo>
                        <a:pt x="48" y="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0" name="Cuba" descr="{&quot;Key&quot;:&quot;cuba&quot;,&quot;Name&quot;:&quot;Cub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CE548C69-A311-440F-BD47-315A6D030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8975" y="3606801"/>
                  <a:ext cx="346075" cy="127000"/>
                </a:xfrm>
                <a:custGeom>
                  <a:avLst/>
                  <a:gdLst>
                    <a:gd name="T0" fmla="*/ 112 w 218"/>
                    <a:gd name="T1" fmla="*/ 11 h 80"/>
                    <a:gd name="T2" fmla="*/ 93 w 218"/>
                    <a:gd name="T3" fmla="*/ 3 h 80"/>
                    <a:gd name="T4" fmla="*/ 77 w 218"/>
                    <a:gd name="T5" fmla="*/ 2 h 80"/>
                    <a:gd name="T6" fmla="*/ 59 w 218"/>
                    <a:gd name="T7" fmla="*/ 0 h 80"/>
                    <a:gd name="T8" fmla="*/ 55 w 218"/>
                    <a:gd name="T9" fmla="*/ 3 h 80"/>
                    <a:gd name="T10" fmla="*/ 39 w 218"/>
                    <a:gd name="T11" fmla="*/ 6 h 80"/>
                    <a:gd name="T12" fmla="*/ 28 w 218"/>
                    <a:gd name="T13" fmla="*/ 11 h 80"/>
                    <a:gd name="T14" fmla="*/ 17 w 218"/>
                    <a:gd name="T15" fmla="*/ 15 h 80"/>
                    <a:gd name="T16" fmla="*/ 12 w 218"/>
                    <a:gd name="T17" fmla="*/ 25 h 80"/>
                    <a:gd name="T18" fmla="*/ 0 w 218"/>
                    <a:gd name="T19" fmla="*/ 32 h 80"/>
                    <a:gd name="T20" fmla="*/ 9 w 218"/>
                    <a:gd name="T21" fmla="*/ 34 h 80"/>
                    <a:gd name="T22" fmla="*/ 19 w 218"/>
                    <a:gd name="T23" fmla="*/ 31 h 80"/>
                    <a:gd name="T24" fmla="*/ 23 w 218"/>
                    <a:gd name="T25" fmla="*/ 26 h 80"/>
                    <a:gd name="T26" fmla="*/ 31 w 218"/>
                    <a:gd name="T27" fmla="*/ 25 h 80"/>
                    <a:gd name="T28" fmla="*/ 48 w 218"/>
                    <a:gd name="T29" fmla="*/ 13 h 80"/>
                    <a:gd name="T30" fmla="*/ 68 w 218"/>
                    <a:gd name="T31" fmla="*/ 14 h 80"/>
                    <a:gd name="T32" fmla="*/ 59 w 218"/>
                    <a:gd name="T33" fmla="*/ 20 h 80"/>
                    <a:gd name="T34" fmla="*/ 66 w 218"/>
                    <a:gd name="T35" fmla="*/ 25 h 80"/>
                    <a:gd name="T36" fmla="*/ 92 w 218"/>
                    <a:gd name="T37" fmla="*/ 29 h 80"/>
                    <a:gd name="T38" fmla="*/ 98 w 218"/>
                    <a:gd name="T39" fmla="*/ 33 h 80"/>
                    <a:gd name="T40" fmla="*/ 116 w 218"/>
                    <a:gd name="T41" fmla="*/ 40 h 80"/>
                    <a:gd name="T42" fmla="*/ 128 w 218"/>
                    <a:gd name="T43" fmla="*/ 39 h 80"/>
                    <a:gd name="T44" fmla="*/ 131 w 218"/>
                    <a:gd name="T45" fmla="*/ 53 h 80"/>
                    <a:gd name="T46" fmla="*/ 138 w 218"/>
                    <a:gd name="T47" fmla="*/ 59 h 80"/>
                    <a:gd name="T48" fmla="*/ 151 w 218"/>
                    <a:gd name="T49" fmla="*/ 60 h 80"/>
                    <a:gd name="T50" fmla="*/ 158 w 218"/>
                    <a:gd name="T51" fmla="*/ 67 h 80"/>
                    <a:gd name="T52" fmla="*/ 143 w 218"/>
                    <a:gd name="T53" fmla="*/ 80 h 80"/>
                    <a:gd name="T54" fmla="*/ 172 w 218"/>
                    <a:gd name="T55" fmla="*/ 78 h 80"/>
                    <a:gd name="T56" fmla="*/ 186 w 218"/>
                    <a:gd name="T57" fmla="*/ 80 h 80"/>
                    <a:gd name="T58" fmla="*/ 200 w 218"/>
                    <a:gd name="T59" fmla="*/ 79 h 80"/>
                    <a:gd name="T60" fmla="*/ 214 w 218"/>
                    <a:gd name="T61" fmla="*/ 75 h 80"/>
                    <a:gd name="T62" fmla="*/ 218 w 218"/>
                    <a:gd name="T63" fmla="*/ 70 h 80"/>
                    <a:gd name="T64" fmla="*/ 203 w 218"/>
                    <a:gd name="T65" fmla="*/ 60 h 80"/>
                    <a:gd name="T66" fmla="*/ 188 w 218"/>
                    <a:gd name="T67" fmla="*/ 59 h 80"/>
                    <a:gd name="T68" fmla="*/ 190 w 218"/>
                    <a:gd name="T69" fmla="*/ 53 h 80"/>
                    <a:gd name="T70" fmla="*/ 179 w 218"/>
                    <a:gd name="T71" fmla="*/ 48 h 80"/>
                    <a:gd name="T72" fmla="*/ 171 w 218"/>
                    <a:gd name="T73" fmla="*/ 48 h 80"/>
                    <a:gd name="T74" fmla="*/ 160 w 218"/>
                    <a:gd name="T75" fmla="*/ 38 h 80"/>
                    <a:gd name="T76" fmla="*/ 145 w 218"/>
                    <a:gd name="T77" fmla="*/ 23 h 80"/>
                    <a:gd name="T78" fmla="*/ 138 w 218"/>
                    <a:gd name="T79" fmla="*/ 17 h 80"/>
                    <a:gd name="T80" fmla="*/ 119 w 218"/>
                    <a:gd name="T81" fmla="*/ 20 h 80"/>
                    <a:gd name="T82" fmla="*/ 112 w 218"/>
                    <a:gd name="T83" fmla="*/ 11 h 80"/>
                    <a:gd name="T84" fmla="*/ 112 w 218"/>
                    <a:gd name="T85" fmla="*/ 11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8" h="80">
                      <a:moveTo>
                        <a:pt x="112" y="11"/>
                      </a:moveTo>
                      <a:lnTo>
                        <a:pt x="93" y="3"/>
                      </a:lnTo>
                      <a:lnTo>
                        <a:pt x="77" y="2"/>
                      </a:lnTo>
                      <a:lnTo>
                        <a:pt x="59" y="0"/>
                      </a:lnTo>
                      <a:lnTo>
                        <a:pt x="55" y="3"/>
                      </a:lnTo>
                      <a:lnTo>
                        <a:pt x="39" y="6"/>
                      </a:lnTo>
                      <a:lnTo>
                        <a:pt x="28" y="11"/>
                      </a:lnTo>
                      <a:lnTo>
                        <a:pt x="17" y="15"/>
                      </a:lnTo>
                      <a:lnTo>
                        <a:pt x="12" y="25"/>
                      </a:lnTo>
                      <a:lnTo>
                        <a:pt x="0" y="32"/>
                      </a:lnTo>
                      <a:lnTo>
                        <a:pt x="9" y="34"/>
                      </a:lnTo>
                      <a:lnTo>
                        <a:pt x="19" y="31"/>
                      </a:lnTo>
                      <a:lnTo>
                        <a:pt x="23" y="26"/>
                      </a:lnTo>
                      <a:lnTo>
                        <a:pt x="31" y="25"/>
                      </a:lnTo>
                      <a:lnTo>
                        <a:pt x="48" y="13"/>
                      </a:lnTo>
                      <a:lnTo>
                        <a:pt x="68" y="14"/>
                      </a:lnTo>
                      <a:lnTo>
                        <a:pt x="59" y="20"/>
                      </a:lnTo>
                      <a:lnTo>
                        <a:pt x="66" y="25"/>
                      </a:lnTo>
                      <a:lnTo>
                        <a:pt x="92" y="29"/>
                      </a:lnTo>
                      <a:lnTo>
                        <a:pt x="98" y="33"/>
                      </a:lnTo>
                      <a:lnTo>
                        <a:pt x="116" y="40"/>
                      </a:lnTo>
                      <a:lnTo>
                        <a:pt x="128" y="39"/>
                      </a:lnTo>
                      <a:lnTo>
                        <a:pt x="131" y="53"/>
                      </a:lnTo>
                      <a:lnTo>
                        <a:pt x="138" y="59"/>
                      </a:lnTo>
                      <a:lnTo>
                        <a:pt x="151" y="60"/>
                      </a:lnTo>
                      <a:lnTo>
                        <a:pt x="158" y="67"/>
                      </a:lnTo>
                      <a:lnTo>
                        <a:pt x="143" y="80"/>
                      </a:lnTo>
                      <a:lnTo>
                        <a:pt x="172" y="78"/>
                      </a:lnTo>
                      <a:lnTo>
                        <a:pt x="186" y="80"/>
                      </a:lnTo>
                      <a:lnTo>
                        <a:pt x="200" y="79"/>
                      </a:lnTo>
                      <a:lnTo>
                        <a:pt x="214" y="75"/>
                      </a:lnTo>
                      <a:lnTo>
                        <a:pt x="218" y="70"/>
                      </a:lnTo>
                      <a:lnTo>
                        <a:pt x="203" y="60"/>
                      </a:lnTo>
                      <a:lnTo>
                        <a:pt x="188" y="59"/>
                      </a:lnTo>
                      <a:lnTo>
                        <a:pt x="190" y="53"/>
                      </a:lnTo>
                      <a:lnTo>
                        <a:pt x="179" y="48"/>
                      </a:lnTo>
                      <a:lnTo>
                        <a:pt x="171" y="48"/>
                      </a:lnTo>
                      <a:lnTo>
                        <a:pt x="160" y="38"/>
                      </a:lnTo>
                      <a:lnTo>
                        <a:pt x="145" y="23"/>
                      </a:lnTo>
                      <a:lnTo>
                        <a:pt x="138" y="17"/>
                      </a:lnTo>
                      <a:lnTo>
                        <a:pt x="119" y="20"/>
                      </a:lnTo>
                      <a:lnTo>
                        <a:pt x="112" y="11"/>
                      </a:lnTo>
                      <a:lnTo>
                        <a:pt x="112" y="1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1" name="Czech Republic" descr="{&quot;Key&quot;:&quot;czech republic&quot;,&quot;Name&quot;:&quot;Czech Republic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860401C-48F5-4494-AB2A-B78E80D925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2" y="2563813"/>
                  <a:ext cx="193675" cy="93663"/>
                </a:xfrm>
                <a:custGeom>
                  <a:avLst/>
                  <a:gdLst>
                    <a:gd name="T0" fmla="*/ 49 w 122"/>
                    <a:gd name="T1" fmla="*/ 0 h 59"/>
                    <a:gd name="T2" fmla="*/ 41 w 122"/>
                    <a:gd name="T3" fmla="*/ 2 h 59"/>
                    <a:gd name="T4" fmla="*/ 36 w 122"/>
                    <a:gd name="T5" fmla="*/ 0 h 59"/>
                    <a:gd name="T6" fmla="*/ 31 w 122"/>
                    <a:gd name="T7" fmla="*/ 4 h 59"/>
                    <a:gd name="T8" fmla="*/ 19 w 122"/>
                    <a:gd name="T9" fmla="*/ 9 h 59"/>
                    <a:gd name="T10" fmla="*/ 13 w 122"/>
                    <a:gd name="T11" fmla="*/ 14 h 59"/>
                    <a:gd name="T12" fmla="*/ 0 w 122"/>
                    <a:gd name="T13" fmla="*/ 19 h 59"/>
                    <a:gd name="T14" fmla="*/ 3 w 122"/>
                    <a:gd name="T15" fmla="*/ 26 h 59"/>
                    <a:gd name="T16" fmla="*/ 6 w 122"/>
                    <a:gd name="T17" fmla="*/ 36 h 59"/>
                    <a:gd name="T18" fmla="*/ 16 w 122"/>
                    <a:gd name="T19" fmla="*/ 41 h 59"/>
                    <a:gd name="T20" fmla="*/ 27 w 122"/>
                    <a:gd name="T21" fmla="*/ 52 h 59"/>
                    <a:gd name="T22" fmla="*/ 41 w 122"/>
                    <a:gd name="T23" fmla="*/ 59 h 59"/>
                    <a:gd name="T24" fmla="*/ 51 w 122"/>
                    <a:gd name="T25" fmla="*/ 50 h 59"/>
                    <a:gd name="T26" fmla="*/ 57 w 122"/>
                    <a:gd name="T27" fmla="*/ 48 h 59"/>
                    <a:gd name="T28" fmla="*/ 72 w 122"/>
                    <a:gd name="T29" fmla="*/ 54 h 59"/>
                    <a:gd name="T30" fmla="*/ 81 w 122"/>
                    <a:gd name="T31" fmla="*/ 53 h 59"/>
                    <a:gd name="T32" fmla="*/ 89 w 122"/>
                    <a:gd name="T33" fmla="*/ 58 h 59"/>
                    <a:gd name="T34" fmla="*/ 91 w 122"/>
                    <a:gd name="T35" fmla="*/ 52 h 59"/>
                    <a:gd name="T36" fmla="*/ 100 w 122"/>
                    <a:gd name="T37" fmla="*/ 53 h 59"/>
                    <a:gd name="T38" fmla="*/ 105 w 122"/>
                    <a:gd name="T39" fmla="*/ 51 h 59"/>
                    <a:gd name="T40" fmla="*/ 106 w 122"/>
                    <a:gd name="T41" fmla="*/ 49 h 59"/>
                    <a:gd name="T42" fmla="*/ 109 w 122"/>
                    <a:gd name="T43" fmla="*/ 48 h 59"/>
                    <a:gd name="T44" fmla="*/ 110 w 122"/>
                    <a:gd name="T45" fmla="*/ 42 h 59"/>
                    <a:gd name="T46" fmla="*/ 114 w 122"/>
                    <a:gd name="T47" fmla="*/ 41 h 59"/>
                    <a:gd name="T48" fmla="*/ 116 w 122"/>
                    <a:gd name="T49" fmla="*/ 38 h 59"/>
                    <a:gd name="T50" fmla="*/ 122 w 122"/>
                    <a:gd name="T51" fmla="*/ 38 h 59"/>
                    <a:gd name="T52" fmla="*/ 113 w 122"/>
                    <a:gd name="T53" fmla="*/ 25 h 59"/>
                    <a:gd name="T54" fmla="*/ 99 w 122"/>
                    <a:gd name="T55" fmla="*/ 24 h 59"/>
                    <a:gd name="T56" fmla="*/ 96 w 122"/>
                    <a:gd name="T57" fmla="*/ 17 h 59"/>
                    <a:gd name="T58" fmla="*/ 84 w 122"/>
                    <a:gd name="T59" fmla="*/ 15 h 59"/>
                    <a:gd name="T60" fmla="*/ 81 w 122"/>
                    <a:gd name="T61" fmla="*/ 21 h 59"/>
                    <a:gd name="T62" fmla="*/ 72 w 122"/>
                    <a:gd name="T63" fmla="*/ 16 h 59"/>
                    <a:gd name="T64" fmla="*/ 72 w 122"/>
                    <a:gd name="T65" fmla="*/ 10 h 59"/>
                    <a:gd name="T66" fmla="*/ 58 w 122"/>
                    <a:gd name="T67" fmla="*/ 8 h 59"/>
                    <a:gd name="T68" fmla="*/ 49 w 122"/>
                    <a:gd name="T69" fmla="*/ 0 h 59"/>
                    <a:gd name="T70" fmla="*/ 49 w 122"/>
                    <a:gd name="T71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22" h="59">
                      <a:moveTo>
                        <a:pt x="49" y="0"/>
                      </a:moveTo>
                      <a:lnTo>
                        <a:pt x="41" y="2"/>
                      </a:lnTo>
                      <a:lnTo>
                        <a:pt x="36" y="0"/>
                      </a:lnTo>
                      <a:lnTo>
                        <a:pt x="31" y="4"/>
                      </a:lnTo>
                      <a:lnTo>
                        <a:pt x="19" y="9"/>
                      </a:lnTo>
                      <a:lnTo>
                        <a:pt x="13" y="14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6" y="36"/>
                      </a:lnTo>
                      <a:lnTo>
                        <a:pt x="16" y="41"/>
                      </a:lnTo>
                      <a:lnTo>
                        <a:pt x="27" y="52"/>
                      </a:lnTo>
                      <a:lnTo>
                        <a:pt x="41" y="59"/>
                      </a:lnTo>
                      <a:lnTo>
                        <a:pt x="51" y="50"/>
                      </a:lnTo>
                      <a:lnTo>
                        <a:pt x="57" y="48"/>
                      </a:lnTo>
                      <a:lnTo>
                        <a:pt x="72" y="54"/>
                      </a:lnTo>
                      <a:lnTo>
                        <a:pt x="81" y="53"/>
                      </a:lnTo>
                      <a:lnTo>
                        <a:pt x="89" y="58"/>
                      </a:lnTo>
                      <a:lnTo>
                        <a:pt x="91" y="52"/>
                      </a:lnTo>
                      <a:lnTo>
                        <a:pt x="100" y="53"/>
                      </a:lnTo>
                      <a:lnTo>
                        <a:pt x="105" y="51"/>
                      </a:lnTo>
                      <a:lnTo>
                        <a:pt x="106" y="49"/>
                      </a:lnTo>
                      <a:lnTo>
                        <a:pt x="109" y="48"/>
                      </a:lnTo>
                      <a:lnTo>
                        <a:pt x="110" y="42"/>
                      </a:lnTo>
                      <a:lnTo>
                        <a:pt x="114" y="41"/>
                      </a:lnTo>
                      <a:lnTo>
                        <a:pt x="116" y="38"/>
                      </a:lnTo>
                      <a:lnTo>
                        <a:pt x="122" y="38"/>
                      </a:lnTo>
                      <a:lnTo>
                        <a:pt x="113" y="25"/>
                      </a:lnTo>
                      <a:lnTo>
                        <a:pt x="99" y="24"/>
                      </a:lnTo>
                      <a:lnTo>
                        <a:pt x="96" y="17"/>
                      </a:lnTo>
                      <a:lnTo>
                        <a:pt x="84" y="15"/>
                      </a:lnTo>
                      <a:lnTo>
                        <a:pt x="81" y="21"/>
                      </a:lnTo>
                      <a:lnTo>
                        <a:pt x="72" y="16"/>
                      </a:lnTo>
                      <a:lnTo>
                        <a:pt x="72" y="10"/>
                      </a:lnTo>
                      <a:lnTo>
                        <a:pt x="58" y="8"/>
                      </a:lnTo>
                      <a:lnTo>
                        <a:pt x="49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2" name="Germany" descr="{&quot;Key&quot;:&quot;germany&quot;,&quot;Name&quot;:&quot;Germany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D3E00F0-99E0-41AA-813F-D1AF024DCC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200" y="2424113"/>
                  <a:ext cx="260350" cy="279400"/>
                </a:xfrm>
                <a:custGeom>
                  <a:avLst/>
                  <a:gdLst>
                    <a:gd name="T0" fmla="*/ 142 w 164"/>
                    <a:gd name="T1" fmla="*/ 27 h 176"/>
                    <a:gd name="T2" fmla="*/ 133 w 164"/>
                    <a:gd name="T3" fmla="*/ 21 h 176"/>
                    <a:gd name="T4" fmla="*/ 113 w 164"/>
                    <a:gd name="T5" fmla="*/ 12 h 176"/>
                    <a:gd name="T6" fmla="*/ 103 w 164"/>
                    <a:gd name="T7" fmla="*/ 18 h 176"/>
                    <a:gd name="T8" fmla="*/ 86 w 164"/>
                    <a:gd name="T9" fmla="*/ 22 h 176"/>
                    <a:gd name="T10" fmla="*/ 86 w 164"/>
                    <a:gd name="T11" fmla="*/ 14 h 176"/>
                    <a:gd name="T12" fmla="*/ 67 w 164"/>
                    <a:gd name="T13" fmla="*/ 9 h 176"/>
                    <a:gd name="T14" fmla="*/ 66 w 164"/>
                    <a:gd name="T15" fmla="*/ 0 h 176"/>
                    <a:gd name="T16" fmla="*/ 55 w 164"/>
                    <a:gd name="T17" fmla="*/ 4 h 176"/>
                    <a:gd name="T18" fmla="*/ 42 w 164"/>
                    <a:gd name="T19" fmla="*/ 0 h 176"/>
                    <a:gd name="T20" fmla="*/ 43 w 164"/>
                    <a:gd name="T21" fmla="*/ 13 h 176"/>
                    <a:gd name="T22" fmla="*/ 47 w 164"/>
                    <a:gd name="T23" fmla="*/ 22 h 176"/>
                    <a:gd name="T24" fmla="*/ 36 w 164"/>
                    <a:gd name="T25" fmla="*/ 33 h 176"/>
                    <a:gd name="T26" fmla="*/ 32 w 164"/>
                    <a:gd name="T27" fmla="*/ 28 h 176"/>
                    <a:gd name="T28" fmla="*/ 18 w 164"/>
                    <a:gd name="T29" fmla="*/ 29 h 176"/>
                    <a:gd name="T30" fmla="*/ 15 w 164"/>
                    <a:gd name="T31" fmla="*/ 34 h 176"/>
                    <a:gd name="T32" fmla="*/ 18 w 164"/>
                    <a:gd name="T33" fmla="*/ 42 h 176"/>
                    <a:gd name="T34" fmla="*/ 15 w 164"/>
                    <a:gd name="T35" fmla="*/ 62 h 176"/>
                    <a:gd name="T36" fmla="*/ 11 w 164"/>
                    <a:gd name="T37" fmla="*/ 71 h 176"/>
                    <a:gd name="T38" fmla="*/ 0 w 164"/>
                    <a:gd name="T39" fmla="*/ 71 h 176"/>
                    <a:gd name="T40" fmla="*/ 4 w 164"/>
                    <a:gd name="T41" fmla="*/ 95 h 176"/>
                    <a:gd name="T42" fmla="*/ 3 w 164"/>
                    <a:gd name="T43" fmla="*/ 111 h 176"/>
                    <a:gd name="T44" fmla="*/ 6 w 164"/>
                    <a:gd name="T45" fmla="*/ 116 h 176"/>
                    <a:gd name="T46" fmla="*/ 5 w 164"/>
                    <a:gd name="T47" fmla="*/ 126 h 176"/>
                    <a:gd name="T48" fmla="*/ 15 w 164"/>
                    <a:gd name="T49" fmla="*/ 132 h 176"/>
                    <a:gd name="T50" fmla="*/ 41 w 164"/>
                    <a:gd name="T51" fmla="*/ 137 h 176"/>
                    <a:gd name="T52" fmla="*/ 32 w 164"/>
                    <a:gd name="T53" fmla="*/ 152 h 176"/>
                    <a:gd name="T54" fmla="*/ 31 w 164"/>
                    <a:gd name="T55" fmla="*/ 168 h 176"/>
                    <a:gd name="T56" fmla="*/ 46 w 164"/>
                    <a:gd name="T57" fmla="*/ 168 h 176"/>
                    <a:gd name="T58" fmla="*/ 50 w 164"/>
                    <a:gd name="T59" fmla="*/ 164 h 176"/>
                    <a:gd name="T60" fmla="*/ 70 w 164"/>
                    <a:gd name="T61" fmla="*/ 170 h 176"/>
                    <a:gd name="T62" fmla="*/ 75 w 164"/>
                    <a:gd name="T63" fmla="*/ 169 h 176"/>
                    <a:gd name="T64" fmla="*/ 86 w 164"/>
                    <a:gd name="T65" fmla="*/ 176 h 176"/>
                    <a:gd name="T66" fmla="*/ 88 w 164"/>
                    <a:gd name="T67" fmla="*/ 170 h 176"/>
                    <a:gd name="T68" fmla="*/ 104 w 164"/>
                    <a:gd name="T69" fmla="*/ 171 h 176"/>
                    <a:gd name="T70" fmla="*/ 117 w 164"/>
                    <a:gd name="T71" fmla="*/ 167 h 176"/>
                    <a:gd name="T72" fmla="*/ 126 w 164"/>
                    <a:gd name="T73" fmla="*/ 168 h 176"/>
                    <a:gd name="T74" fmla="*/ 132 w 164"/>
                    <a:gd name="T75" fmla="*/ 172 h 176"/>
                    <a:gd name="T76" fmla="*/ 133 w 164"/>
                    <a:gd name="T77" fmla="*/ 168 h 176"/>
                    <a:gd name="T78" fmla="*/ 130 w 164"/>
                    <a:gd name="T79" fmla="*/ 154 h 176"/>
                    <a:gd name="T80" fmla="*/ 136 w 164"/>
                    <a:gd name="T81" fmla="*/ 150 h 176"/>
                    <a:gd name="T82" fmla="*/ 142 w 164"/>
                    <a:gd name="T83" fmla="*/ 140 h 176"/>
                    <a:gd name="T84" fmla="*/ 131 w 164"/>
                    <a:gd name="T85" fmla="*/ 129 h 176"/>
                    <a:gd name="T86" fmla="*/ 121 w 164"/>
                    <a:gd name="T87" fmla="*/ 124 h 176"/>
                    <a:gd name="T88" fmla="*/ 118 w 164"/>
                    <a:gd name="T89" fmla="*/ 114 h 176"/>
                    <a:gd name="T90" fmla="*/ 115 w 164"/>
                    <a:gd name="T91" fmla="*/ 107 h 176"/>
                    <a:gd name="T92" fmla="*/ 128 w 164"/>
                    <a:gd name="T93" fmla="*/ 102 h 176"/>
                    <a:gd name="T94" fmla="*/ 134 w 164"/>
                    <a:gd name="T95" fmla="*/ 97 h 176"/>
                    <a:gd name="T96" fmla="*/ 146 w 164"/>
                    <a:gd name="T97" fmla="*/ 92 h 176"/>
                    <a:gd name="T98" fmla="*/ 151 w 164"/>
                    <a:gd name="T99" fmla="*/ 88 h 176"/>
                    <a:gd name="T100" fmla="*/ 156 w 164"/>
                    <a:gd name="T101" fmla="*/ 90 h 176"/>
                    <a:gd name="T102" fmla="*/ 164 w 164"/>
                    <a:gd name="T103" fmla="*/ 88 h 176"/>
                    <a:gd name="T104" fmla="*/ 155 w 164"/>
                    <a:gd name="T105" fmla="*/ 73 h 176"/>
                    <a:gd name="T106" fmla="*/ 156 w 164"/>
                    <a:gd name="T107" fmla="*/ 66 h 176"/>
                    <a:gd name="T108" fmla="*/ 150 w 164"/>
                    <a:gd name="T109" fmla="*/ 54 h 176"/>
                    <a:gd name="T110" fmla="*/ 143 w 164"/>
                    <a:gd name="T111" fmla="*/ 45 h 176"/>
                    <a:gd name="T112" fmla="*/ 147 w 164"/>
                    <a:gd name="T113" fmla="*/ 40 h 176"/>
                    <a:gd name="T114" fmla="*/ 142 w 164"/>
                    <a:gd name="T115" fmla="*/ 27 h 176"/>
                    <a:gd name="T116" fmla="*/ 142 w 164"/>
                    <a:gd name="T117" fmla="*/ 2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4" h="176">
                      <a:moveTo>
                        <a:pt x="142" y="27"/>
                      </a:moveTo>
                      <a:lnTo>
                        <a:pt x="133" y="21"/>
                      </a:lnTo>
                      <a:lnTo>
                        <a:pt x="113" y="12"/>
                      </a:lnTo>
                      <a:lnTo>
                        <a:pt x="103" y="18"/>
                      </a:lnTo>
                      <a:lnTo>
                        <a:pt x="86" y="22"/>
                      </a:lnTo>
                      <a:lnTo>
                        <a:pt x="86" y="14"/>
                      </a:lnTo>
                      <a:lnTo>
                        <a:pt x="67" y="9"/>
                      </a:lnTo>
                      <a:lnTo>
                        <a:pt x="66" y="0"/>
                      </a:lnTo>
                      <a:lnTo>
                        <a:pt x="55" y="4"/>
                      </a:lnTo>
                      <a:lnTo>
                        <a:pt x="42" y="0"/>
                      </a:lnTo>
                      <a:lnTo>
                        <a:pt x="43" y="13"/>
                      </a:lnTo>
                      <a:lnTo>
                        <a:pt x="47" y="22"/>
                      </a:lnTo>
                      <a:lnTo>
                        <a:pt x="36" y="33"/>
                      </a:lnTo>
                      <a:lnTo>
                        <a:pt x="32" y="28"/>
                      </a:lnTo>
                      <a:lnTo>
                        <a:pt x="18" y="29"/>
                      </a:lnTo>
                      <a:lnTo>
                        <a:pt x="15" y="34"/>
                      </a:lnTo>
                      <a:lnTo>
                        <a:pt x="18" y="42"/>
                      </a:lnTo>
                      <a:lnTo>
                        <a:pt x="15" y="62"/>
                      </a:lnTo>
                      <a:lnTo>
                        <a:pt x="11" y="71"/>
                      </a:lnTo>
                      <a:lnTo>
                        <a:pt x="0" y="71"/>
                      </a:lnTo>
                      <a:lnTo>
                        <a:pt x="4" y="95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5" y="126"/>
                      </a:lnTo>
                      <a:lnTo>
                        <a:pt x="15" y="132"/>
                      </a:lnTo>
                      <a:lnTo>
                        <a:pt x="41" y="137"/>
                      </a:lnTo>
                      <a:lnTo>
                        <a:pt x="32" y="152"/>
                      </a:lnTo>
                      <a:lnTo>
                        <a:pt x="31" y="168"/>
                      </a:lnTo>
                      <a:lnTo>
                        <a:pt x="46" y="168"/>
                      </a:lnTo>
                      <a:lnTo>
                        <a:pt x="50" y="164"/>
                      </a:lnTo>
                      <a:lnTo>
                        <a:pt x="70" y="170"/>
                      </a:lnTo>
                      <a:lnTo>
                        <a:pt x="75" y="169"/>
                      </a:lnTo>
                      <a:lnTo>
                        <a:pt x="86" y="176"/>
                      </a:lnTo>
                      <a:lnTo>
                        <a:pt x="88" y="170"/>
                      </a:lnTo>
                      <a:lnTo>
                        <a:pt x="104" y="171"/>
                      </a:lnTo>
                      <a:lnTo>
                        <a:pt x="117" y="167"/>
                      </a:lnTo>
                      <a:lnTo>
                        <a:pt x="126" y="168"/>
                      </a:lnTo>
                      <a:lnTo>
                        <a:pt x="132" y="172"/>
                      </a:lnTo>
                      <a:lnTo>
                        <a:pt x="133" y="168"/>
                      </a:lnTo>
                      <a:lnTo>
                        <a:pt x="130" y="154"/>
                      </a:lnTo>
                      <a:lnTo>
                        <a:pt x="136" y="150"/>
                      </a:lnTo>
                      <a:lnTo>
                        <a:pt x="142" y="140"/>
                      </a:lnTo>
                      <a:lnTo>
                        <a:pt x="131" y="129"/>
                      </a:lnTo>
                      <a:lnTo>
                        <a:pt x="121" y="124"/>
                      </a:lnTo>
                      <a:lnTo>
                        <a:pt x="118" y="114"/>
                      </a:lnTo>
                      <a:lnTo>
                        <a:pt x="115" y="107"/>
                      </a:lnTo>
                      <a:lnTo>
                        <a:pt x="128" y="102"/>
                      </a:lnTo>
                      <a:lnTo>
                        <a:pt x="134" y="97"/>
                      </a:lnTo>
                      <a:lnTo>
                        <a:pt x="146" y="92"/>
                      </a:lnTo>
                      <a:lnTo>
                        <a:pt x="151" y="88"/>
                      </a:lnTo>
                      <a:lnTo>
                        <a:pt x="156" y="90"/>
                      </a:lnTo>
                      <a:lnTo>
                        <a:pt x="164" y="88"/>
                      </a:lnTo>
                      <a:lnTo>
                        <a:pt x="155" y="73"/>
                      </a:lnTo>
                      <a:lnTo>
                        <a:pt x="156" y="66"/>
                      </a:lnTo>
                      <a:lnTo>
                        <a:pt x="150" y="54"/>
                      </a:lnTo>
                      <a:lnTo>
                        <a:pt x="143" y="45"/>
                      </a:lnTo>
                      <a:lnTo>
                        <a:pt x="147" y="40"/>
                      </a:lnTo>
                      <a:lnTo>
                        <a:pt x="142" y="27"/>
                      </a:lnTo>
                      <a:lnTo>
                        <a:pt x="142" y="2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3" name="Djibouti" descr="{&quot;Key&quot;:&quot;djibouti&quot;,&quot;Name&quot;:&quot;Djibout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8C06564-C0B6-4C4B-BFC0-B24518E614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1875" y="4005263"/>
                  <a:ext cx="52387" cy="65088"/>
                </a:xfrm>
                <a:custGeom>
                  <a:avLst/>
                  <a:gdLst>
                    <a:gd name="T0" fmla="*/ 30 w 33"/>
                    <a:gd name="T1" fmla="*/ 29 h 41"/>
                    <a:gd name="T2" fmla="*/ 21 w 33"/>
                    <a:gd name="T3" fmla="*/ 22 h 41"/>
                    <a:gd name="T4" fmla="*/ 33 w 33"/>
                    <a:gd name="T5" fmla="*/ 17 h 41"/>
                    <a:gd name="T6" fmla="*/ 33 w 33"/>
                    <a:gd name="T7" fmla="*/ 6 h 41"/>
                    <a:gd name="T8" fmla="*/ 28 w 33"/>
                    <a:gd name="T9" fmla="*/ 0 h 41"/>
                    <a:gd name="T10" fmla="*/ 22 w 33"/>
                    <a:gd name="T11" fmla="*/ 5 h 41"/>
                    <a:gd name="T12" fmla="*/ 13 w 33"/>
                    <a:gd name="T13" fmla="*/ 3 h 41"/>
                    <a:gd name="T14" fmla="*/ 6 w 33"/>
                    <a:gd name="T15" fmla="*/ 14 h 41"/>
                    <a:gd name="T16" fmla="*/ 0 w 33"/>
                    <a:gd name="T17" fmla="*/ 25 h 41"/>
                    <a:gd name="T18" fmla="*/ 2 w 33"/>
                    <a:gd name="T19" fmla="*/ 31 h 41"/>
                    <a:gd name="T20" fmla="*/ 2 w 33"/>
                    <a:gd name="T21" fmla="*/ 39 h 41"/>
                    <a:gd name="T22" fmla="*/ 14 w 33"/>
                    <a:gd name="T23" fmla="*/ 39 h 41"/>
                    <a:gd name="T24" fmla="*/ 18 w 33"/>
                    <a:gd name="T25" fmla="*/ 37 h 41"/>
                    <a:gd name="T26" fmla="*/ 23 w 33"/>
                    <a:gd name="T27" fmla="*/ 41 h 41"/>
                    <a:gd name="T28" fmla="*/ 30 w 33"/>
                    <a:gd name="T29" fmla="*/ 29 h 41"/>
                    <a:gd name="T30" fmla="*/ 30 w 33"/>
                    <a:gd name="T31" fmla="*/ 2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41">
                      <a:moveTo>
                        <a:pt x="30" y="29"/>
                      </a:moveTo>
                      <a:lnTo>
                        <a:pt x="21" y="22"/>
                      </a:lnTo>
                      <a:lnTo>
                        <a:pt x="33" y="17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22" y="5"/>
                      </a:lnTo>
                      <a:lnTo>
                        <a:pt x="13" y="3"/>
                      </a:lnTo>
                      <a:lnTo>
                        <a:pt x="6" y="14"/>
                      </a:lnTo>
                      <a:lnTo>
                        <a:pt x="0" y="25"/>
                      </a:lnTo>
                      <a:lnTo>
                        <a:pt x="2" y="31"/>
                      </a:lnTo>
                      <a:lnTo>
                        <a:pt x="2" y="39"/>
                      </a:lnTo>
                      <a:lnTo>
                        <a:pt x="14" y="39"/>
                      </a:lnTo>
                      <a:lnTo>
                        <a:pt x="18" y="37"/>
                      </a:lnTo>
                      <a:lnTo>
                        <a:pt x="23" y="41"/>
                      </a:lnTo>
                      <a:lnTo>
                        <a:pt x="30" y="29"/>
                      </a:lnTo>
                      <a:lnTo>
                        <a:pt x="30" y="2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4" name="Denmark" descr="{&quot;Key&quot;:&quot;denmark&quot;,&quot;Name&quot;:&quot;Denmark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3A3F14-22B3-4045-909C-0B29E7D03E3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3000" y="2327276"/>
                  <a:ext cx="130175" cy="103188"/>
                </a:xfrm>
                <a:custGeom>
                  <a:avLst/>
                  <a:gdLst>
                    <a:gd name="T0" fmla="*/ 82 w 82"/>
                    <a:gd name="T1" fmla="*/ 47 h 65"/>
                    <a:gd name="T2" fmla="*/ 75 w 82"/>
                    <a:gd name="T3" fmla="*/ 36 h 65"/>
                    <a:gd name="T4" fmla="*/ 50 w 82"/>
                    <a:gd name="T5" fmla="*/ 44 h 65"/>
                    <a:gd name="T6" fmla="*/ 54 w 82"/>
                    <a:gd name="T7" fmla="*/ 53 h 65"/>
                    <a:gd name="T8" fmla="*/ 72 w 82"/>
                    <a:gd name="T9" fmla="*/ 65 h 65"/>
                    <a:gd name="T10" fmla="*/ 82 w 82"/>
                    <a:gd name="T11" fmla="*/ 47 h 65"/>
                    <a:gd name="T12" fmla="*/ 82 w 82"/>
                    <a:gd name="T13" fmla="*/ 47 h 65"/>
                    <a:gd name="T14" fmla="*/ 49 w 82"/>
                    <a:gd name="T15" fmla="*/ 28 h 65"/>
                    <a:gd name="T16" fmla="*/ 40 w 82"/>
                    <a:gd name="T17" fmla="*/ 25 h 65"/>
                    <a:gd name="T18" fmla="*/ 37 w 82"/>
                    <a:gd name="T19" fmla="*/ 18 h 65"/>
                    <a:gd name="T20" fmla="*/ 42 w 82"/>
                    <a:gd name="T21" fmla="*/ 11 h 65"/>
                    <a:gd name="T22" fmla="*/ 42 w 82"/>
                    <a:gd name="T23" fmla="*/ 0 h 65"/>
                    <a:gd name="T24" fmla="*/ 28 w 82"/>
                    <a:gd name="T25" fmla="*/ 6 h 65"/>
                    <a:gd name="T26" fmla="*/ 22 w 82"/>
                    <a:gd name="T27" fmla="*/ 13 h 65"/>
                    <a:gd name="T28" fmla="*/ 7 w 82"/>
                    <a:gd name="T29" fmla="*/ 14 h 65"/>
                    <a:gd name="T30" fmla="*/ 3 w 82"/>
                    <a:gd name="T31" fmla="*/ 20 h 65"/>
                    <a:gd name="T32" fmla="*/ 0 w 82"/>
                    <a:gd name="T33" fmla="*/ 26 h 65"/>
                    <a:gd name="T34" fmla="*/ 1 w 82"/>
                    <a:gd name="T35" fmla="*/ 49 h 65"/>
                    <a:gd name="T36" fmla="*/ 10 w 82"/>
                    <a:gd name="T37" fmla="*/ 61 h 65"/>
                    <a:gd name="T38" fmla="*/ 23 w 82"/>
                    <a:gd name="T39" fmla="*/ 65 h 65"/>
                    <a:gd name="T40" fmla="*/ 34 w 82"/>
                    <a:gd name="T41" fmla="*/ 61 h 65"/>
                    <a:gd name="T42" fmla="*/ 28 w 82"/>
                    <a:gd name="T43" fmla="*/ 50 h 65"/>
                    <a:gd name="T44" fmla="*/ 41 w 82"/>
                    <a:gd name="T45" fmla="*/ 34 h 65"/>
                    <a:gd name="T46" fmla="*/ 45 w 82"/>
                    <a:gd name="T47" fmla="*/ 37 h 65"/>
                    <a:gd name="T48" fmla="*/ 49 w 82"/>
                    <a:gd name="T49" fmla="*/ 28 h 65"/>
                    <a:gd name="T50" fmla="*/ 49 w 82"/>
                    <a:gd name="T51" fmla="*/ 2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2" h="65">
                      <a:moveTo>
                        <a:pt x="82" y="47"/>
                      </a:moveTo>
                      <a:lnTo>
                        <a:pt x="75" y="36"/>
                      </a:lnTo>
                      <a:lnTo>
                        <a:pt x="50" y="44"/>
                      </a:lnTo>
                      <a:lnTo>
                        <a:pt x="54" y="53"/>
                      </a:lnTo>
                      <a:lnTo>
                        <a:pt x="72" y="65"/>
                      </a:lnTo>
                      <a:lnTo>
                        <a:pt x="82" y="47"/>
                      </a:lnTo>
                      <a:lnTo>
                        <a:pt x="82" y="47"/>
                      </a:lnTo>
                      <a:close/>
                      <a:moveTo>
                        <a:pt x="49" y="28"/>
                      </a:moveTo>
                      <a:lnTo>
                        <a:pt x="40" y="25"/>
                      </a:lnTo>
                      <a:lnTo>
                        <a:pt x="37" y="18"/>
                      </a:lnTo>
                      <a:lnTo>
                        <a:pt x="42" y="11"/>
                      </a:lnTo>
                      <a:lnTo>
                        <a:pt x="42" y="0"/>
                      </a:lnTo>
                      <a:lnTo>
                        <a:pt x="28" y="6"/>
                      </a:lnTo>
                      <a:lnTo>
                        <a:pt x="22" y="13"/>
                      </a:lnTo>
                      <a:lnTo>
                        <a:pt x="7" y="14"/>
                      </a:lnTo>
                      <a:lnTo>
                        <a:pt x="3" y="20"/>
                      </a:lnTo>
                      <a:lnTo>
                        <a:pt x="0" y="26"/>
                      </a:lnTo>
                      <a:lnTo>
                        <a:pt x="1" y="49"/>
                      </a:lnTo>
                      <a:lnTo>
                        <a:pt x="10" y="61"/>
                      </a:lnTo>
                      <a:lnTo>
                        <a:pt x="23" y="65"/>
                      </a:lnTo>
                      <a:lnTo>
                        <a:pt x="34" y="61"/>
                      </a:lnTo>
                      <a:lnTo>
                        <a:pt x="28" y="50"/>
                      </a:lnTo>
                      <a:lnTo>
                        <a:pt x="41" y="34"/>
                      </a:lnTo>
                      <a:lnTo>
                        <a:pt x="45" y="37"/>
                      </a:lnTo>
                      <a:lnTo>
                        <a:pt x="49" y="28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5" name="Dominican Republic" descr="{&quot;Key&quot;:&quot;dominican republic&quot;,&quot;Name&quot;:&quot;Dominican Republic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5C5CF5B-6E18-4783-9F81-ED50C9FE3B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0137" y="3732213"/>
                  <a:ext cx="120650" cy="87313"/>
                </a:xfrm>
                <a:custGeom>
                  <a:avLst/>
                  <a:gdLst>
                    <a:gd name="T0" fmla="*/ 4 w 76"/>
                    <a:gd name="T1" fmla="*/ 45 h 55"/>
                    <a:gd name="T2" fmla="*/ 4 w 76"/>
                    <a:gd name="T3" fmla="*/ 51 h 55"/>
                    <a:gd name="T4" fmla="*/ 9 w 76"/>
                    <a:gd name="T5" fmla="*/ 55 h 55"/>
                    <a:gd name="T6" fmla="*/ 19 w 76"/>
                    <a:gd name="T7" fmla="*/ 38 h 55"/>
                    <a:gd name="T8" fmla="*/ 26 w 76"/>
                    <a:gd name="T9" fmla="*/ 35 h 55"/>
                    <a:gd name="T10" fmla="*/ 29 w 76"/>
                    <a:gd name="T11" fmla="*/ 41 h 55"/>
                    <a:gd name="T12" fmla="*/ 37 w 76"/>
                    <a:gd name="T13" fmla="*/ 39 h 55"/>
                    <a:gd name="T14" fmla="*/ 41 w 76"/>
                    <a:gd name="T15" fmla="*/ 35 h 55"/>
                    <a:gd name="T16" fmla="*/ 48 w 76"/>
                    <a:gd name="T17" fmla="*/ 36 h 55"/>
                    <a:gd name="T18" fmla="*/ 58 w 76"/>
                    <a:gd name="T19" fmla="*/ 35 h 55"/>
                    <a:gd name="T20" fmla="*/ 67 w 76"/>
                    <a:gd name="T21" fmla="*/ 40 h 55"/>
                    <a:gd name="T22" fmla="*/ 76 w 76"/>
                    <a:gd name="T23" fmla="*/ 31 h 55"/>
                    <a:gd name="T24" fmla="*/ 66 w 76"/>
                    <a:gd name="T25" fmla="*/ 22 h 55"/>
                    <a:gd name="T26" fmla="*/ 57 w 76"/>
                    <a:gd name="T27" fmla="*/ 21 h 55"/>
                    <a:gd name="T28" fmla="*/ 58 w 76"/>
                    <a:gd name="T29" fmla="*/ 14 h 55"/>
                    <a:gd name="T30" fmla="*/ 47 w 76"/>
                    <a:gd name="T31" fmla="*/ 15 h 55"/>
                    <a:gd name="T32" fmla="*/ 44 w 76"/>
                    <a:gd name="T33" fmla="*/ 6 h 55"/>
                    <a:gd name="T34" fmla="*/ 39 w 76"/>
                    <a:gd name="T35" fmla="*/ 6 h 55"/>
                    <a:gd name="T36" fmla="*/ 27 w 76"/>
                    <a:gd name="T37" fmla="*/ 1 h 55"/>
                    <a:gd name="T38" fmla="*/ 11 w 76"/>
                    <a:gd name="T39" fmla="*/ 0 h 55"/>
                    <a:gd name="T40" fmla="*/ 8 w 76"/>
                    <a:gd name="T41" fmla="*/ 5 h 55"/>
                    <a:gd name="T42" fmla="*/ 9 w 76"/>
                    <a:gd name="T43" fmla="*/ 18 h 55"/>
                    <a:gd name="T44" fmla="*/ 6 w 76"/>
                    <a:gd name="T45" fmla="*/ 26 h 55"/>
                    <a:gd name="T46" fmla="*/ 0 w 76"/>
                    <a:gd name="T47" fmla="*/ 31 h 55"/>
                    <a:gd name="T48" fmla="*/ 5 w 76"/>
                    <a:gd name="T49" fmla="*/ 37 h 55"/>
                    <a:gd name="T50" fmla="*/ 4 w 76"/>
                    <a:gd name="T51" fmla="*/ 45 h 55"/>
                    <a:gd name="T52" fmla="*/ 4 w 76"/>
                    <a:gd name="T53" fmla="*/ 4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6" h="55">
                      <a:moveTo>
                        <a:pt x="4" y="45"/>
                      </a:moveTo>
                      <a:lnTo>
                        <a:pt x="4" y="51"/>
                      </a:lnTo>
                      <a:lnTo>
                        <a:pt x="9" y="55"/>
                      </a:lnTo>
                      <a:lnTo>
                        <a:pt x="19" y="38"/>
                      </a:lnTo>
                      <a:lnTo>
                        <a:pt x="26" y="35"/>
                      </a:lnTo>
                      <a:lnTo>
                        <a:pt x="29" y="41"/>
                      </a:lnTo>
                      <a:lnTo>
                        <a:pt x="37" y="39"/>
                      </a:lnTo>
                      <a:lnTo>
                        <a:pt x="41" y="35"/>
                      </a:lnTo>
                      <a:lnTo>
                        <a:pt x="48" y="36"/>
                      </a:lnTo>
                      <a:lnTo>
                        <a:pt x="58" y="35"/>
                      </a:lnTo>
                      <a:lnTo>
                        <a:pt x="67" y="40"/>
                      </a:lnTo>
                      <a:lnTo>
                        <a:pt x="76" y="31"/>
                      </a:lnTo>
                      <a:lnTo>
                        <a:pt x="66" y="22"/>
                      </a:lnTo>
                      <a:lnTo>
                        <a:pt x="57" y="21"/>
                      </a:lnTo>
                      <a:lnTo>
                        <a:pt x="58" y="14"/>
                      </a:lnTo>
                      <a:lnTo>
                        <a:pt x="47" y="15"/>
                      </a:lnTo>
                      <a:lnTo>
                        <a:pt x="44" y="6"/>
                      </a:lnTo>
                      <a:lnTo>
                        <a:pt x="39" y="6"/>
                      </a:lnTo>
                      <a:lnTo>
                        <a:pt x="27" y="1"/>
                      </a:lnTo>
                      <a:lnTo>
                        <a:pt x="11" y="0"/>
                      </a:lnTo>
                      <a:lnTo>
                        <a:pt x="8" y="5"/>
                      </a:lnTo>
                      <a:lnTo>
                        <a:pt x="9" y="18"/>
                      </a:lnTo>
                      <a:lnTo>
                        <a:pt x="6" y="26"/>
                      </a:lnTo>
                      <a:lnTo>
                        <a:pt x="0" y="31"/>
                      </a:lnTo>
                      <a:lnTo>
                        <a:pt x="5" y="37"/>
                      </a:lnTo>
                      <a:lnTo>
                        <a:pt x="4" y="45"/>
                      </a:lnTo>
                      <a:lnTo>
                        <a:pt x="4" y="4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6" name="Algeria" descr="{&quot;Key&quot;:&quot;algeria&quot;,&quot;Name&quot;:&quot;Alger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479A555-3760-45A7-97F4-E60A9A87F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1350" y="3081338"/>
                  <a:ext cx="669925" cy="682625"/>
                </a:xfrm>
                <a:custGeom>
                  <a:avLst/>
                  <a:gdLst>
                    <a:gd name="T0" fmla="*/ 342 w 422"/>
                    <a:gd name="T1" fmla="*/ 5 h 430"/>
                    <a:gd name="T2" fmla="*/ 329 w 422"/>
                    <a:gd name="T3" fmla="*/ 6 h 430"/>
                    <a:gd name="T4" fmla="*/ 320 w 422"/>
                    <a:gd name="T5" fmla="*/ 0 h 430"/>
                    <a:gd name="T6" fmla="*/ 299 w 422"/>
                    <a:gd name="T7" fmla="*/ 0 h 430"/>
                    <a:gd name="T8" fmla="*/ 281 w 422"/>
                    <a:gd name="T9" fmla="*/ 10 h 430"/>
                    <a:gd name="T10" fmla="*/ 271 w 422"/>
                    <a:gd name="T11" fmla="*/ 7 h 430"/>
                    <a:gd name="T12" fmla="*/ 238 w 422"/>
                    <a:gd name="T13" fmla="*/ 8 h 430"/>
                    <a:gd name="T14" fmla="*/ 205 w 422"/>
                    <a:gd name="T15" fmla="*/ 12 h 430"/>
                    <a:gd name="T16" fmla="*/ 187 w 422"/>
                    <a:gd name="T17" fmla="*/ 20 h 430"/>
                    <a:gd name="T18" fmla="*/ 174 w 422"/>
                    <a:gd name="T19" fmla="*/ 30 h 430"/>
                    <a:gd name="T20" fmla="*/ 152 w 422"/>
                    <a:gd name="T21" fmla="*/ 35 h 430"/>
                    <a:gd name="T22" fmla="*/ 133 w 422"/>
                    <a:gd name="T23" fmla="*/ 48 h 430"/>
                    <a:gd name="T24" fmla="*/ 141 w 422"/>
                    <a:gd name="T25" fmla="*/ 63 h 430"/>
                    <a:gd name="T26" fmla="*/ 142 w 422"/>
                    <a:gd name="T27" fmla="*/ 78 h 430"/>
                    <a:gd name="T28" fmla="*/ 148 w 422"/>
                    <a:gd name="T29" fmla="*/ 102 h 430"/>
                    <a:gd name="T30" fmla="*/ 154 w 422"/>
                    <a:gd name="T31" fmla="*/ 107 h 430"/>
                    <a:gd name="T32" fmla="*/ 150 w 422"/>
                    <a:gd name="T33" fmla="*/ 117 h 430"/>
                    <a:gd name="T34" fmla="*/ 124 w 422"/>
                    <a:gd name="T35" fmla="*/ 120 h 430"/>
                    <a:gd name="T36" fmla="*/ 115 w 422"/>
                    <a:gd name="T37" fmla="*/ 130 h 430"/>
                    <a:gd name="T38" fmla="*/ 103 w 422"/>
                    <a:gd name="T39" fmla="*/ 132 h 430"/>
                    <a:gd name="T40" fmla="*/ 102 w 422"/>
                    <a:gd name="T41" fmla="*/ 148 h 430"/>
                    <a:gd name="T42" fmla="*/ 78 w 422"/>
                    <a:gd name="T43" fmla="*/ 158 h 430"/>
                    <a:gd name="T44" fmla="*/ 71 w 422"/>
                    <a:gd name="T45" fmla="*/ 170 h 430"/>
                    <a:gd name="T46" fmla="*/ 54 w 422"/>
                    <a:gd name="T47" fmla="*/ 177 h 430"/>
                    <a:gd name="T48" fmla="*/ 34 w 422"/>
                    <a:gd name="T49" fmla="*/ 180 h 430"/>
                    <a:gd name="T50" fmla="*/ 1 w 422"/>
                    <a:gd name="T51" fmla="*/ 198 h 430"/>
                    <a:gd name="T52" fmla="*/ 0 w 422"/>
                    <a:gd name="T53" fmla="*/ 226 h 430"/>
                    <a:gd name="T54" fmla="*/ 0 w 422"/>
                    <a:gd name="T55" fmla="*/ 227 h 430"/>
                    <a:gd name="T56" fmla="*/ 0 w 422"/>
                    <a:gd name="T57" fmla="*/ 232 h 430"/>
                    <a:gd name="T58" fmla="*/ 76 w 422"/>
                    <a:gd name="T59" fmla="*/ 289 h 430"/>
                    <a:gd name="T60" fmla="*/ 145 w 422"/>
                    <a:gd name="T61" fmla="*/ 342 h 430"/>
                    <a:gd name="T62" fmla="*/ 214 w 422"/>
                    <a:gd name="T63" fmla="*/ 393 h 430"/>
                    <a:gd name="T64" fmla="*/ 218 w 422"/>
                    <a:gd name="T65" fmla="*/ 404 h 430"/>
                    <a:gd name="T66" fmla="*/ 232 w 422"/>
                    <a:gd name="T67" fmla="*/ 411 h 430"/>
                    <a:gd name="T68" fmla="*/ 241 w 422"/>
                    <a:gd name="T69" fmla="*/ 416 h 430"/>
                    <a:gd name="T70" fmla="*/ 242 w 422"/>
                    <a:gd name="T71" fmla="*/ 430 h 430"/>
                    <a:gd name="T72" fmla="*/ 264 w 422"/>
                    <a:gd name="T73" fmla="*/ 428 h 430"/>
                    <a:gd name="T74" fmla="*/ 293 w 422"/>
                    <a:gd name="T75" fmla="*/ 417 h 430"/>
                    <a:gd name="T76" fmla="*/ 353 w 422"/>
                    <a:gd name="T77" fmla="*/ 371 h 430"/>
                    <a:gd name="T78" fmla="*/ 422 w 422"/>
                    <a:gd name="T79" fmla="*/ 325 h 430"/>
                    <a:gd name="T80" fmla="*/ 413 w 422"/>
                    <a:gd name="T81" fmla="*/ 310 h 430"/>
                    <a:gd name="T82" fmla="*/ 397 w 422"/>
                    <a:gd name="T83" fmla="*/ 300 h 430"/>
                    <a:gd name="T84" fmla="*/ 387 w 422"/>
                    <a:gd name="T85" fmla="*/ 303 h 430"/>
                    <a:gd name="T86" fmla="*/ 379 w 422"/>
                    <a:gd name="T87" fmla="*/ 290 h 430"/>
                    <a:gd name="T88" fmla="*/ 379 w 422"/>
                    <a:gd name="T89" fmla="*/ 280 h 430"/>
                    <a:gd name="T90" fmla="*/ 366 w 422"/>
                    <a:gd name="T91" fmla="*/ 262 h 430"/>
                    <a:gd name="T92" fmla="*/ 373 w 422"/>
                    <a:gd name="T93" fmla="*/ 253 h 430"/>
                    <a:gd name="T94" fmla="*/ 372 w 422"/>
                    <a:gd name="T95" fmla="*/ 238 h 430"/>
                    <a:gd name="T96" fmla="*/ 374 w 422"/>
                    <a:gd name="T97" fmla="*/ 225 h 430"/>
                    <a:gd name="T98" fmla="*/ 373 w 422"/>
                    <a:gd name="T99" fmla="*/ 214 h 430"/>
                    <a:gd name="T100" fmla="*/ 375 w 422"/>
                    <a:gd name="T101" fmla="*/ 195 h 430"/>
                    <a:gd name="T102" fmla="*/ 374 w 422"/>
                    <a:gd name="T103" fmla="*/ 184 h 430"/>
                    <a:gd name="T104" fmla="*/ 367 w 422"/>
                    <a:gd name="T105" fmla="*/ 162 h 430"/>
                    <a:gd name="T106" fmla="*/ 358 w 422"/>
                    <a:gd name="T107" fmla="*/ 120 h 430"/>
                    <a:gd name="T108" fmla="*/ 344 w 422"/>
                    <a:gd name="T109" fmla="*/ 111 h 430"/>
                    <a:gd name="T110" fmla="*/ 344 w 422"/>
                    <a:gd name="T111" fmla="*/ 106 h 430"/>
                    <a:gd name="T112" fmla="*/ 328 w 422"/>
                    <a:gd name="T113" fmla="*/ 91 h 430"/>
                    <a:gd name="T114" fmla="*/ 326 w 422"/>
                    <a:gd name="T115" fmla="*/ 73 h 430"/>
                    <a:gd name="T116" fmla="*/ 338 w 422"/>
                    <a:gd name="T117" fmla="*/ 60 h 430"/>
                    <a:gd name="T118" fmla="*/ 342 w 422"/>
                    <a:gd name="T119" fmla="*/ 40 h 430"/>
                    <a:gd name="T120" fmla="*/ 338 w 422"/>
                    <a:gd name="T121" fmla="*/ 17 h 430"/>
                    <a:gd name="T122" fmla="*/ 342 w 422"/>
                    <a:gd name="T123" fmla="*/ 5 h 430"/>
                    <a:gd name="T124" fmla="*/ 342 w 422"/>
                    <a:gd name="T125" fmla="*/ 5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2" h="430">
                      <a:moveTo>
                        <a:pt x="342" y="5"/>
                      </a:moveTo>
                      <a:lnTo>
                        <a:pt x="329" y="6"/>
                      </a:lnTo>
                      <a:lnTo>
                        <a:pt x="320" y="0"/>
                      </a:lnTo>
                      <a:lnTo>
                        <a:pt x="299" y="0"/>
                      </a:lnTo>
                      <a:lnTo>
                        <a:pt x="281" y="10"/>
                      </a:lnTo>
                      <a:lnTo>
                        <a:pt x="271" y="7"/>
                      </a:lnTo>
                      <a:lnTo>
                        <a:pt x="238" y="8"/>
                      </a:lnTo>
                      <a:lnTo>
                        <a:pt x="205" y="12"/>
                      </a:lnTo>
                      <a:lnTo>
                        <a:pt x="187" y="20"/>
                      </a:lnTo>
                      <a:lnTo>
                        <a:pt x="174" y="30"/>
                      </a:lnTo>
                      <a:lnTo>
                        <a:pt x="152" y="35"/>
                      </a:lnTo>
                      <a:lnTo>
                        <a:pt x="133" y="48"/>
                      </a:lnTo>
                      <a:lnTo>
                        <a:pt x="141" y="63"/>
                      </a:lnTo>
                      <a:lnTo>
                        <a:pt x="142" y="78"/>
                      </a:lnTo>
                      <a:lnTo>
                        <a:pt x="148" y="102"/>
                      </a:lnTo>
                      <a:lnTo>
                        <a:pt x="154" y="107"/>
                      </a:lnTo>
                      <a:lnTo>
                        <a:pt x="150" y="117"/>
                      </a:lnTo>
                      <a:lnTo>
                        <a:pt x="124" y="120"/>
                      </a:lnTo>
                      <a:lnTo>
                        <a:pt x="115" y="130"/>
                      </a:lnTo>
                      <a:lnTo>
                        <a:pt x="103" y="132"/>
                      </a:lnTo>
                      <a:lnTo>
                        <a:pt x="102" y="148"/>
                      </a:lnTo>
                      <a:lnTo>
                        <a:pt x="78" y="158"/>
                      </a:lnTo>
                      <a:lnTo>
                        <a:pt x="71" y="170"/>
                      </a:lnTo>
                      <a:lnTo>
                        <a:pt x="54" y="177"/>
                      </a:lnTo>
                      <a:lnTo>
                        <a:pt x="34" y="180"/>
                      </a:lnTo>
                      <a:lnTo>
                        <a:pt x="1" y="198"/>
                      </a:lnTo>
                      <a:lnTo>
                        <a:pt x="0" y="226"/>
                      </a:lnTo>
                      <a:lnTo>
                        <a:pt x="0" y="227"/>
                      </a:lnTo>
                      <a:lnTo>
                        <a:pt x="0" y="232"/>
                      </a:lnTo>
                      <a:lnTo>
                        <a:pt x="76" y="289"/>
                      </a:lnTo>
                      <a:lnTo>
                        <a:pt x="145" y="342"/>
                      </a:lnTo>
                      <a:lnTo>
                        <a:pt x="214" y="393"/>
                      </a:lnTo>
                      <a:lnTo>
                        <a:pt x="218" y="404"/>
                      </a:lnTo>
                      <a:lnTo>
                        <a:pt x="232" y="411"/>
                      </a:lnTo>
                      <a:lnTo>
                        <a:pt x="241" y="416"/>
                      </a:lnTo>
                      <a:lnTo>
                        <a:pt x="242" y="430"/>
                      </a:lnTo>
                      <a:lnTo>
                        <a:pt x="264" y="428"/>
                      </a:lnTo>
                      <a:lnTo>
                        <a:pt x="293" y="417"/>
                      </a:lnTo>
                      <a:lnTo>
                        <a:pt x="353" y="371"/>
                      </a:lnTo>
                      <a:lnTo>
                        <a:pt x="422" y="325"/>
                      </a:lnTo>
                      <a:lnTo>
                        <a:pt x="413" y="310"/>
                      </a:lnTo>
                      <a:lnTo>
                        <a:pt x="397" y="300"/>
                      </a:lnTo>
                      <a:lnTo>
                        <a:pt x="387" y="303"/>
                      </a:lnTo>
                      <a:lnTo>
                        <a:pt x="379" y="290"/>
                      </a:lnTo>
                      <a:lnTo>
                        <a:pt x="379" y="280"/>
                      </a:lnTo>
                      <a:lnTo>
                        <a:pt x="366" y="262"/>
                      </a:lnTo>
                      <a:lnTo>
                        <a:pt x="373" y="253"/>
                      </a:lnTo>
                      <a:lnTo>
                        <a:pt x="372" y="238"/>
                      </a:lnTo>
                      <a:lnTo>
                        <a:pt x="374" y="225"/>
                      </a:lnTo>
                      <a:lnTo>
                        <a:pt x="373" y="214"/>
                      </a:lnTo>
                      <a:lnTo>
                        <a:pt x="375" y="195"/>
                      </a:lnTo>
                      <a:lnTo>
                        <a:pt x="374" y="184"/>
                      </a:lnTo>
                      <a:lnTo>
                        <a:pt x="367" y="162"/>
                      </a:lnTo>
                      <a:lnTo>
                        <a:pt x="358" y="120"/>
                      </a:lnTo>
                      <a:lnTo>
                        <a:pt x="344" y="111"/>
                      </a:lnTo>
                      <a:lnTo>
                        <a:pt x="344" y="106"/>
                      </a:lnTo>
                      <a:lnTo>
                        <a:pt x="328" y="91"/>
                      </a:lnTo>
                      <a:lnTo>
                        <a:pt x="326" y="73"/>
                      </a:lnTo>
                      <a:lnTo>
                        <a:pt x="338" y="60"/>
                      </a:lnTo>
                      <a:lnTo>
                        <a:pt x="342" y="40"/>
                      </a:lnTo>
                      <a:lnTo>
                        <a:pt x="338" y="17"/>
                      </a:lnTo>
                      <a:lnTo>
                        <a:pt x="342" y="5"/>
                      </a:lnTo>
                      <a:lnTo>
                        <a:pt x="342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7" name="Ecuador" descr="{&quot;Key&quot;:&quot;ecuador&quot;,&quot;Name&quot;:&quot;Ecuador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D6B2368-C805-4389-BFC2-8BEEC3DC94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3587" y="4432301"/>
                  <a:ext cx="192087" cy="238125"/>
                </a:xfrm>
                <a:custGeom>
                  <a:avLst/>
                  <a:gdLst>
                    <a:gd name="T0" fmla="*/ 117 w 121"/>
                    <a:gd name="T1" fmla="*/ 35 h 150"/>
                    <a:gd name="T2" fmla="*/ 108 w 121"/>
                    <a:gd name="T3" fmla="*/ 29 h 150"/>
                    <a:gd name="T4" fmla="*/ 98 w 121"/>
                    <a:gd name="T5" fmla="*/ 22 h 150"/>
                    <a:gd name="T6" fmla="*/ 92 w 121"/>
                    <a:gd name="T7" fmla="*/ 26 h 150"/>
                    <a:gd name="T8" fmla="*/ 74 w 121"/>
                    <a:gd name="T9" fmla="*/ 22 h 150"/>
                    <a:gd name="T10" fmla="*/ 69 w 121"/>
                    <a:gd name="T11" fmla="*/ 13 h 150"/>
                    <a:gd name="T12" fmla="*/ 66 w 121"/>
                    <a:gd name="T13" fmla="*/ 13 h 150"/>
                    <a:gd name="T14" fmla="*/ 44 w 121"/>
                    <a:gd name="T15" fmla="*/ 0 h 150"/>
                    <a:gd name="T16" fmla="*/ 30 w 121"/>
                    <a:gd name="T17" fmla="*/ 9 h 150"/>
                    <a:gd name="T18" fmla="*/ 18 w 121"/>
                    <a:gd name="T19" fmla="*/ 14 h 150"/>
                    <a:gd name="T20" fmla="*/ 20 w 121"/>
                    <a:gd name="T21" fmla="*/ 24 h 150"/>
                    <a:gd name="T22" fmla="*/ 11 w 121"/>
                    <a:gd name="T23" fmla="*/ 39 h 150"/>
                    <a:gd name="T24" fmla="*/ 8 w 121"/>
                    <a:gd name="T25" fmla="*/ 54 h 150"/>
                    <a:gd name="T26" fmla="*/ 1 w 121"/>
                    <a:gd name="T27" fmla="*/ 58 h 150"/>
                    <a:gd name="T28" fmla="*/ 5 w 121"/>
                    <a:gd name="T29" fmla="*/ 79 h 150"/>
                    <a:gd name="T30" fmla="*/ 0 w 121"/>
                    <a:gd name="T31" fmla="*/ 86 h 150"/>
                    <a:gd name="T32" fmla="*/ 13 w 121"/>
                    <a:gd name="T33" fmla="*/ 96 h 150"/>
                    <a:gd name="T34" fmla="*/ 21 w 121"/>
                    <a:gd name="T35" fmla="*/ 85 h 150"/>
                    <a:gd name="T36" fmla="*/ 25 w 121"/>
                    <a:gd name="T37" fmla="*/ 95 h 150"/>
                    <a:gd name="T38" fmla="*/ 15 w 121"/>
                    <a:gd name="T39" fmla="*/ 113 h 150"/>
                    <a:gd name="T40" fmla="*/ 18 w 121"/>
                    <a:gd name="T41" fmla="*/ 123 h 150"/>
                    <a:gd name="T42" fmla="*/ 12 w 121"/>
                    <a:gd name="T43" fmla="*/ 128 h 150"/>
                    <a:gd name="T44" fmla="*/ 12 w 121"/>
                    <a:gd name="T45" fmla="*/ 137 h 150"/>
                    <a:gd name="T46" fmla="*/ 22 w 121"/>
                    <a:gd name="T47" fmla="*/ 135 h 150"/>
                    <a:gd name="T48" fmla="*/ 30 w 121"/>
                    <a:gd name="T49" fmla="*/ 138 h 150"/>
                    <a:gd name="T50" fmla="*/ 39 w 121"/>
                    <a:gd name="T51" fmla="*/ 150 h 150"/>
                    <a:gd name="T52" fmla="*/ 51 w 121"/>
                    <a:gd name="T53" fmla="*/ 140 h 150"/>
                    <a:gd name="T54" fmla="*/ 54 w 121"/>
                    <a:gd name="T55" fmla="*/ 124 h 150"/>
                    <a:gd name="T56" fmla="*/ 66 w 121"/>
                    <a:gd name="T57" fmla="*/ 103 h 150"/>
                    <a:gd name="T58" fmla="*/ 92 w 121"/>
                    <a:gd name="T59" fmla="*/ 94 h 150"/>
                    <a:gd name="T60" fmla="*/ 114 w 121"/>
                    <a:gd name="T61" fmla="*/ 69 h 150"/>
                    <a:gd name="T62" fmla="*/ 121 w 121"/>
                    <a:gd name="T63" fmla="*/ 54 h 150"/>
                    <a:gd name="T64" fmla="*/ 117 w 121"/>
                    <a:gd name="T65" fmla="*/ 3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1" h="150">
                      <a:moveTo>
                        <a:pt x="117" y="35"/>
                      </a:moveTo>
                      <a:lnTo>
                        <a:pt x="108" y="29"/>
                      </a:lnTo>
                      <a:lnTo>
                        <a:pt x="98" y="22"/>
                      </a:lnTo>
                      <a:lnTo>
                        <a:pt x="92" y="26"/>
                      </a:lnTo>
                      <a:lnTo>
                        <a:pt x="74" y="22"/>
                      </a:lnTo>
                      <a:lnTo>
                        <a:pt x="69" y="13"/>
                      </a:lnTo>
                      <a:lnTo>
                        <a:pt x="66" y="13"/>
                      </a:lnTo>
                      <a:lnTo>
                        <a:pt x="44" y="0"/>
                      </a:lnTo>
                      <a:lnTo>
                        <a:pt x="30" y="9"/>
                      </a:lnTo>
                      <a:lnTo>
                        <a:pt x="18" y="14"/>
                      </a:lnTo>
                      <a:lnTo>
                        <a:pt x="20" y="24"/>
                      </a:lnTo>
                      <a:lnTo>
                        <a:pt x="11" y="39"/>
                      </a:lnTo>
                      <a:lnTo>
                        <a:pt x="8" y="54"/>
                      </a:lnTo>
                      <a:lnTo>
                        <a:pt x="1" y="58"/>
                      </a:lnTo>
                      <a:lnTo>
                        <a:pt x="5" y="79"/>
                      </a:lnTo>
                      <a:lnTo>
                        <a:pt x="0" y="86"/>
                      </a:lnTo>
                      <a:lnTo>
                        <a:pt x="13" y="96"/>
                      </a:lnTo>
                      <a:lnTo>
                        <a:pt x="21" y="85"/>
                      </a:lnTo>
                      <a:lnTo>
                        <a:pt x="25" y="95"/>
                      </a:lnTo>
                      <a:lnTo>
                        <a:pt x="15" y="113"/>
                      </a:lnTo>
                      <a:lnTo>
                        <a:pt x="18" y="123"/>
                      </a:lnTo>
                      <a:lnTo>
                        <a:pt x="12" y="128"/>
                      </a:lnTo>
                      <a:lnTo>
                        <a:pt x="12" y="137"/>
                      </a:lnTo>
                      <a:lnTo>
                        <a:pt x="22" y="135"/>
                      </a:lnTo>
                      <a:lnTo>
                        <a:pt x="30" y="138"/>
                      </a:lnTo>
                      <a:lnTo>
                        <a:pt x="39" y="150"/>
                      </a:lnTo>
                      <a:lnTo>
                        <a:pt x="51" y="140"/>
                      </a:lnTo>
                      <a:lnTo>
                        <a:pt x="54" y="124"/>
                      </a:lnTo>
                      <a:lnTo>
                        <a:pt x="66" y="103"/>
                      </a:lnTo>
                      <a:lnTo>
                        <a:pt x="92" y="94"/>
                      </a:lnTo>
                      <a:lnTo>
                        <a:pt x="114" y="69"/>
                      </a:lnTo>
                      <a:lnTo>
                        <a:pt x="121" y="54"/>
                      </a:lnTo>
                      <a:lnTo>
                        <a:pt x="117" y="3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Egypt" descr="{&quot;Key&quot;:&quot;egypt&quot;,&quot;Name&quot;:&quot;Egypt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897FF460-597F-4587-9E9F-34B1FE61E7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1325" y="3292476"/>
                  <a:ext cx="412750" cy="360363"/>
                </a:xfrm>
                <a:custGeom>
                  <a:avLst/>
                  <a:gdLst>
                    <a:gd name="T0" fmla="*/ 74 w 260"/>
                    <a:gd name="T1" fmla="*/ 13 h 227"/>
                    <a:gd name="T2" fmla="*/ 53 w 260"/>
                    <a:gd name="T3" fmla="*/ 6 h 227"/>
                    <a:gd name="T4" fmla="*/ 34 w 260"/>
                    <a:gd name="T5" fmla="*/ 0 h 227"/>
                    <a:gd name="T6" fmla="*/ 7 w 260"/>
                    <a:gd name="T7" fmla="*/ 1 h 227"/>
                    <a:gd name="T8" fmla="*/ 0 w 260"/>
                    <a:gd name="T9" fmla="*/ 12 h 227"/>
                    <a:gd name="T10" fmla="*/ 4 w 260"/>
                    <a:gd name="T11" fmla="*/ 21 h 227"/>
                    <a:gd name="T12" fmla="*/ 0 w 260"/>
                    <a:gd name="T13" fmla="*/ 36 h 227"/>
                    <a:gd name="T14" fmla="*/ 8 w 260"/>
                    <a:gd name="T15" fmla="*/ 55 h 227"/>
                    <a:gd name="T16" fmla="*/ 12 w 260"/>
                    <a:gd name="T17" fmla="*/ 140 h 227"/>
                    <a:gd name="T18" fmla="*/ 16 w 260"/>
                    <a:gd name="T19" fmla="*/ 227 h 227"/>
                    <a:gd name="T20" fmla="*/ 98 w 260"/>
                    <a:gd name="T21" fmla="*/ 227 h 227"/>
                    <a:gd name="T22" fmla="*/ 178 w 260"/>
                    <a:gd name="T23" fmla="*/ 227 h 227"/>
                    <a:gd name="T24" fmla="*/ 260 w 260"/>
                    <a:gd name="T25" fmla="*/ 227 h 227"/>
                    <a:gd name="T26" fmla="*/ 256 w 260"/>
                    <a:gd name="T27" fmla="*/ 223 h 227"/>
                    <a:gd name="T28" fmla="*/ 231 w 260"/>
                    <a:gd name="T29" fmla="*/ 201 h 227"/>
                    <a:gd name="T30" fmla="*/ 229 w 260"/>
                    <a:gd name="T31" fmla="*/ 185 h 227"/>
                    <a:gd name="T32" fmla="*/ 233 w 260"/>
                    <a:gd name="T33" fmla="*/ 182 h 227"/>
                    <a:gd name="T34" fmla="*/ 213 w 260"/>
                    <a:gd name="T35" fmla="*/ 156 h 227"/>
                    <a:gd name="T36" fmla="*/ 205 w 260"/>
                    <a:gd name="T37" fmla="*/ 142 h 227"/>
                    <a:gd name="T38" fmla="*/ 197 w 260"/>
                    <a:gd name="T39" fmla="*/ 128 h 227"/>
                    <a:gd name="T40" fmla="*/ 179 w 260"/>
                    <a:gd name="T41" fmla="*/ 92 h 227"/>
                    <a:gd name="T42" fmla="*/ 164 w 260"/>
                    <a:gd name="T43" fmla="*/ 68 h 227"/>
                    <a:gd name="T44" fmla="*/ 154 w 260"/>
                    <a:gd name="T45" fmla="*/ 43 h 227"/>
                    <a:gd name="T46" fmla="*/ 156 w 260"/>
                    <a:gd name="T47" fmla="*/ 41 h 227"/>
                    <a:gd name="T48" fmla="*/ 173 w 260"/>
                    <a:gd name="T49" fmla="*/ 74 h 227"/>
                    <a:gd name="T50" fmla="*/ 183 w 260"/>
                    <a:gd name="T51" fmla="*/ 86 h 227"/>
                    <a:gd name="T52" fmla="*/ 191 w 260"/>
                    <a:gd name="T53" fmla="*/ 93 h 227"/>
                    <a:gd name="T54" fmla="*/ 195 w 260"/>
                    <a:gd name="T55" fmla="*/ 88 h 227"/>
                    <a:gd name="T56" fmla="*/ 200 w 260"/>
                    <a:gd name="T57" fmla="*/ 76 h 227"/>
                    <a:gd name="T58" fmla="*/ 202 w 260"/>
                    <a:gd name="T59" fmla="*/ 58 h 227"/>
                    <a:gd name="T60" fmla="*/ 207 w 260"/>
                    <a:gd name="T61" fmla="*/ 49 h 227"/>
                    <a:gd name="T62" fmla="*/ 205 w 260"/>
                    <a:gd name="T63" fmla="*/ 43 h 227"/>
                    <a:gd name="T64" fmla="*/ 190 w 260"/>
                    <a:gd name="T65" fmla="*/ 8 h 227"/>
                    <a:gd name="T66" fmla="*/ 190 w 260"/>
                    <a:gd name="T67" fmla="*/ 8 h 227"/>
                    <a:gd name="T68" fmla="*/ 180 w 260"/>
                    <a:gd name="T69" fmla="*/ 15 h 227"/>
                    <a:gd name="T70" fmla="*/ 164 w 260"/>
                    <a:gd name="T71" fmla="*/ 13 h 227"/>
                    <a:gd name="T72" fmla="*/ 149 w 260"/>
                    <a:gd name="T73" fmla="*/ 7 h 227"/>
                    <a:gd name="T74" fmla="*/ 144 w 260"/>
                    <a:gd name="T75" fmla="*/ 15 h 227"/>
                    <a:gd name="T76" fmla="*/ 138 w 260"/>
                    <a:gd name="T77" fmla="*/ 3 h 227"/>
                    <a:gd name="T78" fmla="*/ 123 w 260"/>
                    <a:gd name="T79" fmla="*/ 1 h 227"/>
                    <a:gd name="T80" fmla="*/ 106 w 260"/>
                    <a:gd name="T81" fmla="*/ 2 h 227"/>
                    <a:gd name="T82" fmla="*/ 98 w 260"/>
                    <a:gd name="T83" fmla="*/ 9 h 227"/>
                    <a:gd name="T84" fmla="*/ 83 w 260"/>
                    <a:gd name="T85" fmla="*/ 16 h 227"/>
                    <a:gd name="T86" fmla="*/ 74 w 260"/>
                    <a:gd name="T87" fmla="*/ 13 h 227"/>
                    <a:gd name="T88" fmla="*/ 74 w 260"/>
                    <a:gd name="T89" fmla="*/ 1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0" h="227">
                      <a:moveTo>
                        <a:pt x="74" y="13"/>
                      </a:moveTo>
                      <a:lnTo>
                        <a:pt x="53" y="6"/>
                      </a:lnTo>
                      <a:lnTo>
                        <a:pt x="34" y="0"/>
                      </a:lnTo>
                      <a:lnTo>
                        <a:pt x="7" y="1"/>
                      </a:lnTo>
                      <a:lnTo>
                        <a:pt x="0" y="12"/>
                      </a:lnTo>
                      <a:lnTo>
                        <a:pt x="4" y="21"/>
                      </a:lnTo>
                      <a:lnTo>
                        <a:pt x="0" y="36"/>
                      </a:lnTo>
                      <a:lnTo>
                        <a:pt x="8" y="55"/>
                      </a:lnTo>
                      <a:lnTo>
                        <a:pt x="12" y="140"/>
                      </a:lnTo>
                      <a:lnTo>
                        <a:pt x="16" y="227"/>
                      </a:lnTo>
                      <a:lnTo>
                        <a:pt x="98" y="227"/>
                      </a:lnTo>
                      <a:lnTo>
                        <a:pt x="178" y="227"/>
                      </a:lnTo>
                      <a:lnTo>
                        <a:pt x="260" y="227"/>
                      </a:lnTo>
                      <a:lnTo>
                        <a:pt x="256" y="223"/>
                      </a:lnTo>
                      <a:lnTo>
                        <a:pt x="231" y="201"/>
                      </a:lnTo>
                      <a:lnTo>
                        <a:pt x="229" y="185"/>
                      </a:lnTo>
                      <a:lnTo>
                        <a:pt x="233" y="182"/>
                      </a:lnTo>
                      <a:lnTo>
                        <a:pt x="213" y="156"/>
                      </a:lnTo>
                      <a:lnTo>
                        <a:pt x="205" y="142"/>
                      </a:lnTo>
                      <a:lnTo>
                        <a:pt x="197" y="128"/>
                      </a:lnTo>
                      <a:lnTo>
                        <a:pt x="179" y="92"/>
                      </a:lnTo>
                      <a:lnTo>
                        <a:pt x="164" y="68"/>
                      </a:lnTo>
                      <a:lnTo>
                        <a:pt x="154" y="43"/>
                      </a:lnTo>
                      <a:lnTo>
                        <a:pt x="156" y="41"/>
                      </a:lnTo>
                      <a:lnTo>
                        <a:pt x="173" y="74"/>
                      </a:lnTo>
                      <a:lnTo>
                        <a:pt x="183" y="86"/>
                      </a:lnTo>
                      <a:lnTo>
                        <a:pt x="191" y="93"/>
                      </a:lnTo>
                      <a:lnTo>
                        <a:pt x="195" y="88"/>
                      </a:lnTo>
                      <a:lnTo>
                        <a:pt x="200" y="76"/>
                      </a:lnTo>
                      <a:lnTo>
                        <a:pt x="202" y="58"/>
                      </a:lnTo>
                      <a:lnTo>
                        <a:pt x="207" y="49"/>
                      </a:lnTo>
                      <a:lnTo>
                        <a:pt x="205" y="43"/>
                      </a:lnTo>
                      <a:lnTo>
                        <a:pt x="190" y="8"/>
                      </a:lnTo>
                      <a:lnTo>
                        <a:pt x="190" y="8"/>
                      </a:lnTo>
                      <a:lnTo>
                        <a:pt x="180" y="15"/>
                      </a:lnTo>
                      <a:lnTo>
                        <a:pt x="164" y="13"/>
                      </a:lnTo>
                      <a:lnTo>
                        <a:pt x="149" y="7"/>
                      </a:lnTo>
                      <a:lnTo>
                        <a:pt x="144" y="15"/>
                      </a:lnTo>
                      <a:lnTo>
                        <a:pt x="138" y="3"/>
                      </a:lnTo>
                      <a:lnTo>
                        <a:pt x="123" y="1"/>
                      </a:lnTo>
                      <a:lnTo>
                        <a:pt x="106" y="2"/>
                      </a:lnTo>
                      <a:lnTo>
                        <a:pt x="98" y="9"/>
                      </a:lnTo>
                      <a:lnTo>
                        <a:pt x="83" y="16"/>
                      </a:lnTo>
                      <a:lnTo>
                        <a:pt x="74" y="13"/>
                      </a:lnTo>
                      <a:lnTo>
                        <a:pt x="74" y="1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9" name="Eritrea" descr="{&quot;Key&quot;:&quot;eritrea&quot;,&quot;Name&quot;:&quot;Eritre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DD39B1F-D6CD-4891-9ECB-E442707B0E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900" y="3805238"/>
                  <a:ext cx="225425" cy="207963"/>
                </a:xfrm>
                <a:custGeom>
                  <a:avLst/>
                  <a:gdLst>
                    <a:gd name="T0" fmla="*/ 71 w 142"/>
                    <a:gd name="T1" fmla="*/ 60 h 131"/>
                    <a:gd name="T2" fmla="*/ 60 w 142"/>
                    <a:gd name="T3" fmla="*/ 49 h 131"/>
                    <a:gd name="T4" fmla="*/ 52 w 142"/>
                    <a:gd name="T5" fmla="*/ 27 h 131"/>
                    <a:gd name="T6" fmla="*/ 39 w 142"/>
                    <a:gd name="T7" fmla="*/ 0 h 131"/>
                    <a:gd name="T8" fmla="*/ 29 w 142"/>
                    <a:gd name="T9" fmla="*/ 13 h 131"/>
                    <a:gd name="T10" fmla="*/ 14 w 142"/>
                    <a:gd name="T11" fmla="*/ 16 h 131"/>
                    <a:gd name="T12" fmla="*/ 8 w 142"/>
                    <a:gd name="T13" fmla="*/ 24 h 131"/>
                    <a:gd name="T14" fmla="*/ 6 w 142"/>
                    <a:gd name="T15" fmla="*/ 40 h 131"/>
                    <a:gd name="T16" fmla="*/ 0 w 142"/>
                    <a:gd name="T17" fmla="*/ 75 h 131"/>
                    <a:gd name="T18" fmla="*/ 2 w 142"/>
                    <a:gd name="T19" fmla="*/ 85 h 131"/>
                    <a:gd name="T20" fmla="*/ 26 w 142"/>
                    <a:gd name="T21" fmla="*/ 89 h 131"/>
                    <a:gd name="T22" fmla="*/ 32 w 142"/>
                    <a:gd name="T23" fmla="*/ 72 h 131"/>
                    <a:gd name="T24" fmla="*/ 45 w 142"/>
                    <a:gd name="T25" fmla="*/ 83 h 131"/>
                    <a:gd name="T26" fmla="*/ 57 w 142"/>
                    <a:gd name="T27" fmla="*/ 77 h 131"/>
                    <a:gd name="T28" fmla="*/ 62 w 142"/>
                    <a:gd name="T29" fmla="*/ 82 h 131"/>
                    <a:gd name="T30" fmla="*/ 76 w 142"/>
                    <a:gd name="T31" fmla="*/ 82 h 131"/>
                    <a:gd name="T32" fmla="*/ 95 w 142"/>
                    <a:gd name="T33" fmla="*/ 91 h 131"/>
                    <a:gd name="T34" fmla="*/ 101 w 142"/>
                    <a:gd name="T35" fmla="*/ 100 h 131"/>
                    <a:gd name="T36" fmla="*/ 110 w 142"/>
                    <a:gd name="T37" fmla="*/ 107 h 131"/>
                    <a:gd name="T38" fmla="*/ 119 w 142"/>
                    <a:gd name="T39" fmla="*/ 121 h 131"/>
                    <a:gd name="T40" fmla="*/ 127 w 142"/>
                    <a:gd name="T41" fmla="*/ 129 h 131"/>
                    <a:gd name="T42" fmla="*/ 136 w 142"/>
                    <a:gd name="T43" fmla="*/ 131 h 131"/>
                    <a:gd name="T44" fmla="*/ 142 w 142"/>
                    <a:gd name="T45" fmla="*/ 126 h 131"/>
                    <a:gd name="T46" fmla="*/ 131 w 142"/>
                    <a:gd name="T47" fmla="*/ 118 h 131"/>
                    <a:gd name="T48" fmla="*/ 125 w 142"/>
                    <a:gd name="T49" fmla="*/ 110 h 131"/>
                    <a:gd name="T50" fmla="*/ 113 w 142"/>
                    <a:gd name="T51" fmla="*/ 96 h 131"/>
                    <a:gd name="T52" fmla="*/ 101 w 142"/>
                    <a:gd name="T53" fmla="*/ 83 h 131"/>
                    <a:gd name="T54" fmla="*/ 71 w 142"/>
                    <a:gd name="T55" fmla="*/ 6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31">
                      <a:moveTo>
                        <a:pt x="71" y="60"/>
                      </a:moveTo>
                      <a:lnTo>
                        <a:pt x="60" y="49"/>
                      </a:lnTo>
                      <a:lnTo>
                        <a:pt x="52" y="27"/>
                      </a:lnTo>
                      <a:lnTo>
                        <a:pt x="39" y="0"/>
                      </a:lnTo>
                      <a:lnTo>
                        <a:pt x="29" y="13"/>
                      </a:lnTo>
                      <a:lnTo>
                        <a:pt x="14" y="16"/>
                      </a:lnTo>
                      <a:lnTo>
                        <a:pt x="8" y="24"/>
                      </a:lnTo>
                      <a:lnTo>
                        <a:pt x="6" y="40"/>
                      </a:lnTo>
                      <a:lnTo>
                        <a:pt x="0" y="75"/>
                      </a:lnTo>
                      <a:lnTo>
                        <a:pt x="2" y="85"/>
                      </a:lnTo>
                      <a:lnTo>
                        <a:pt x="26" y="89"/>
                      </a:lnTo>
                      <a:lnTo>
                        <a:pt x="32" y="72"/>
                      </a:lnTo>
                      <a:lnTo>
                        <a:pt x="45" y="83"/>
                      </a:lnTo>
                      <a:lnTo>
                        <a:pt x="57" y="77"/>
                      </a:lnTo>
                      <a:lnTo>
                        <a:pt x="62" y="82"/>
                      </a:lnTo>
                      <a:lnTo>
                        <a:pt x="76" y="82"/>
                      </a:lnTo>
                      <a:lnTo>
                        <a:pt x="95" y="91"/>
                      </a:lnTo>
                      <a:lnTo>
                        <a:pt x="101" y="100"/>
                      </a:lnTo>
                      <a:lnTo>
                        <a:pt x="110" y="107"/>
                      </a:lnTo>
                      <a:lnTo>
                        <a:pt x="119" y="121"/>
                      </a:lnTo>
                      <a:lnTo>
                        <a:pt x="127" y="129"/>
                      </a:lnTo>
                      <a:lnTo>
                        <a:pt x="136" y="131"/>
                      </a:lnTo>
                      <a:lnTo>
                        <a:pt x="142" y="126"/>
                      </a:lnTo>
                      <a:lnTo>
                        <a:pt x="131" y="118"/>
                      </a:lnTo>
                      <a:lnTo>
                        <a:pt x="125" y="110"/>
                      </a:lnTo>
                      <a:lnTo>
                        <a:pt x="113" y="96"/>
                      </a:lnTo>
                      <a:lnTo>
                        <a:pt x="101" y="8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0" name="Estonia" descr="{&quot;Key&quot;:&quot;estonia&quot;,&quot;Name&quot;:&quot;Esto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6F94088-4EAD-4E39-8680-DD754C3D15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262188"/>
                  <a:ext cx="128587" cy="73025"/>
                </a:xfrm>
                <a:custGeom>
                  <a:avLst/>
                  <a:gdLst>
                    <a:gd name="T0" fmla="*/ 42 w 81"/>
                    <a:gd name="T1" fmla="*/ 0 h 46"/>
                    <a:gd name="T2" fmla="*/ 21 w 81"/>
                    <a:gd name="T3" fmla="*/ 3 h 46"/>
                    <a:gd name="T4" fmla="*/ 0 w 81"/>
                    <a:gd name="T5" fmla="*/ 9 h 46"/>
                    <a:gd name="T6" fmla="*/ 4 w 81"/>
                    <a:gd name="T7" fmla="*/ 22 h 46"/>
                    <a:gd name="T8" fmla="*/ 16 w 81"/>
                    <a:gd name="T9" fmla="*/ 30 h 46"/>
                    <a:gd name="T10" fmla="*/ 22 w 81"/>
                    <a:gd name="T11" fmla="*/ 27 h 46"/>
                    <a:gd name="T12" fmla="*/ 22 w 81"/>
                    <a:gd name="T13" fmla="*/ 40 h 46"/>
                    <a:gd name="T14" fmla="*/ 36 w 81"/>
                    <a:gd name="T15" fmla="*/ 36 h 46"/>
                    <a:gd name="T16" fmla="*/ 44 w 81"/>
                    <a:gd name="T17" fmla="*/ 39 h 46"/>
                    <a:gd name="T18" fmla="*/ 60 w 81"/>
                    <a:gd name="T19" fmla="*/ 46 h 46"/>
                    <a:gd name="T20" fmla="*/ 74 w 81"/>
                    <a:gd name="T21" fmla="*/ 46 h 46"/>
                    <a:gd name="T22" fmla="*/ 81 w 81"/>
                    <a:gd name="T23" fmla="*/ 40 h 46"/>
                    <a:gd name="T24" fmla="*/ 71 w 81"/>
                    <a:gd name="T25" fmla="*/ 19 h 46"/>
                    <a:gd name="T26" fmla="*/ 81 w 81"/>
                    <a:gd name="T27" fmla="*/ 6 h 46"/>
                    <a:gd name="T28" fmla="*/ 78 w 81"/>
                    <a:gd name="T29" fmla="*/ 3 h 46"/>
                    <a:gd name="T30" fmla="*/ 78 w 81"/>
                    <a:gd name="T31" fmla="*/ 3 h 46"/>
                    <a:gd name="T32" fmla="*/ 60 w 81"/>
                    <a:gd name="T33" fmla="*/ 3 h 46"/>
                    <a:gd name="T34" fmla="*/ 42 w 81"/>
                    <a:gd name="T3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46">
                      <a:moveTo>
                        <a:pt x="42" y="0"/>
                      </a:moveTo>
                      <a:lnTo>
                        <a:pt x="21" y="3"/>
                      </a:lnTo>
                      <a:lnTo>
                        <a:pt x="0" y="9"/>
                      </a:lnTo>
                      <a:lnTo>
                        <a:pt x="4" y="22"/>
                      </a:lnTo>
                      <a:lnTo>
                        <a:pt x="16" y="30"/>
                      </a:lnTo>
                      <a:lnTo>
                        <a:pt x="22" y="27"/>
                      </a:lnTo>
                      <a:lnTo>
                        <a:pt x="22" y="40"/>
                      </a:lnTo>
                      <a:lnTo>
                        <a:pt x="36" y="36"/>
                      </a:lnTo>
                      <a:lnTo>
                        <a:pt x="44" y="39"/>
                      </a:lnTo>
                      <a:lnTo>
                        <a:pt x="60" y="46"/>
                      </a:lnTo>
                      <a:lnTo>
                        <a:pt x="74" y="46"/>
                      </a:lnTo>
                      <a:lnTo>
                        <a:pt x="81" y="40"/>
                      </a:lnTo>
                      <a:lnTo>
                        <a:pt x="71" y="19"/>
                      </a:lnTo>
                      <a:lnTo>
                        <a:pt x="81" y="6"/>
                      </a:lnTo>
                      <a:lnTo>
                        <a:pt x="78" y="3"/>
                      </a:lnTo>
                      <a:lnTo>
                        <a:pt x="78" y="3"/>
                      </a:lnTo>
                      <a:lnTo>
                        <a:pt x="60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1" name="Ethiopia" descr="{&quot;Key&quot;:&quot;ethiopia&quot;,&quot;Name&quot;:&quot;Ethiop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000E2DD-8059-4671-994D-4DB8146E0A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6125" y="3919538"/>
                  <a:ext cx="492125" cy="434975"/>
                </a:xfrm>
                <a:custGeom>
                  <a:avLst/>
                  <a:gdLst>
                    <a:gd name="T0" fmla="*/ 98 w 310"/>
                    <a:gd name="T1" fmla="*/ 0 h 274"/>
                    <a:gd name="T2" fmla="*/ 92 w 310"/>
                    <a:gd name="T3" fmla="*/ 17 h 274"/>
                    <a:gd name="T4" fmla="*/ 68 w 310"/>
                    <a:gd name="T5" fmla="*/ 13 h 274"/>
                    <a:gd name="T6" fmla="*/ 66 w 310"/>
                    <a:gd name="T7" fmla="*/ 33 h 274"/>
                    <a:gd name="T8" fmla="*/ 57 w 310"/>
                    <a:gd name="T9" fmla="*/ 56 h 274"/>
                    <a:gd name="T10" fmla="*/ 45 w 310"/>
                    <a:gd name="T11" fmla="*/ 68 h 274"/>
                    <a:gd name="T12" fmla="*/ 37 w 310"/>
                    <a:gd name="T13" fmla="*/ 85 h 274"/>
                    <a:gd name="T14" fmla="*/ 35 w 310"/>
                    <a:gd name="T15" fmla="*/ 96 h 274"/>
                    <a:gd name="T16" fmla="*/ 26 w 310"/>
                    <a:gd name="T17" fmla="*/ 102 h 274"/>
                    <a:gd name="T18" fmla="*/ 20 w 310"/>
                    <a:gd name="T19" fmla="*/ 127 h 274"/>
                    <a:gd name="T20" fmla="*/ 20 w 310"/>
                    <a:gd name="T21" fmla="*/ 130 h 274"/>
                    <a:gd name="T22" fmla="*/ 21 w 310"/>
                    <a:gd name="T23" fmla="*/ 149 h 274"/>
                    <a:gd name="T24" fmla="*/ 18 w 310"/>
                    <a:gd name="T25" fmla="*/ 156 h 274"/>
                    <a:gd name="T26" fmla="*/ 7 w 310"/>
                    <a:gd name="T27" fmla="*/ 156 h 274"/>
                    <a:gd name="T28" fmla="*/ 0 w 310"/>
                    <a:gd name="T29" fmla="*/ 169 h 274"/>
                    <a:gd name="T30" fmla="*/ 13 w 310"/>
                    <a:gd name="T31" fmla="*/ 171 h 274"/>
                    <a:gd name="T32" fmla="*/ 24 w 310"/>
                    <a:gd name="T33" fmla="*/ 184 h 274"/>
                    <a:gd name="T34" fmla="*/ 27 w 310"/>
                    <a:gd name="T35" fmla="*/ 193 h 274"/>
                    <a:gd name="T36" fmla="*/ 37 w 310"/>
                    <a:gd name="T37" fmla="*/ 198 h 274"/>
                    <a:gd name="T38" fmla="*/ 50 w 310"/>
                    <a:gd name="T39" fmla="*/ 224 h 274"/>
                    <a:gd name="T40" fmla="*/ 61 w 310"/>
                    <a:gd name="T41" fmla="*/ 228 h 274"/>
                    <a:gd name="T42" fmla="*/ 61 w 310"/>
                    <a:gd name="T43" fmla="*/ 241 h 274"/>
                    <a:gd name="T44" fmla="*/ 69 w 310"/>
                    <a:gd name="T45" fmla="*/ 250 h 274"/>
                    <a:gd name="T46" fmla="*/ 83 w 310"/>
                    <a:gd name="T47" fmla="*/ 250 h 274"/>
                    <a:gd name="T48" fmla="*/ 110 w 310"/>
                    <a:gd name="T49" fmla="*/ 269 h 274"/>
                    <a:gd name="T50" fmla="*/ 116 w 310"/>
                    <a:gd name="T51" fmla="*/ 269 h 274"/>
                    <a:gd name="T52" fmla="*/ 122 w 310"/>
                    <a:gd name="T53" fmla="*/ 269 h 274"/>
                    <a:gd name="T54" fmla="*/ 126 w 310"/>
                    <a:gd name="T55" fmla="*/ 272 h 274"/>
                    <a:gd name="T56" fmla="*/ 140 w 310"/>
                    <a:gd name="T57" fmla="*/ 274 h 274"/>
                    <a:gd name="T58" fmla="*/ 146 w 310"/>
                    <a:gd name="T59" fmla="*/ 264 h 274"/>
                    <a:gd name="T60" fmla="*/ 165 w 310"/>
                    <a:gd name="T61" fmla="*/ 254 h 274"/>
                    <a:gd name="T62" fmla="*/ 174 w 310"/>
                    <a:gd name="T63" fmla="*/ 262 h 274"/>
                    <a:gd name="T64" fmla="*/ 188 w 310"/>
                    <a:gd name="T65" fmla="*/ 262 h 274"/>
                    <a:gd name="T66" fmla="*/ 194 w 310"/>
                    <a:gd name="T67" fmla="*/ 254 h 274"/>
                    <a:gd name="T68" fmla="*/ 207 w 310"/>
                    <a:gd name="T69" fmla="*/ 254 h 274"/>
                    <a:gd name="T70" fmla="*/ 225 w 310"/>
                    <a:gd name="T71" fmla="*/ 237 h 274"/>
                    <a:gd name="T72" fmla="*/ 253 w 310"/>
                    <a:gd name="T73" fmla="*/ 236 h 274"/>
                    <a:gd name="T74" fmla="*/ 310 w 310"/>
                    <a:gd name="T75" fmla="*/ 165 h 274"/>
                    <a:gd name="T76" fmla="*/ 293 w 310"/>
                    <a:gd name="T77" fmla="*/ 165 h 274"/>
                    <a:gd name="T78" fmla="*/ 224 w 310"/>
                    <a:gd name="T79" fmla="*/ 137 h 274"/>
                    <a:gd name="T80" fmla="*/ 215 w 310"/>
                    <a:gd name="T81" fmla="*/ 128 h 274"/>
                    <a:gd name="T82" fmla="*/ 208 w 310"/>
                    <a:gd name="T83" fmla="*/ 117 h 274"/>
                    <a:gd name="T84" fmla="*/ 199 w 310"/>
                    <a:gd name="T85" fmla="*/ 104 h 274"/>
                    <a:gd name="T86" fmla="*/ 203 w 310"/>
                    <a:gd name="T87" fmla="*/ 95 h 274"/>
                    <a:gd name="T88" fmla="*/ 198 w 310"/>
                    <a:gd name="T89" fmla="*/ 91 h 274"/>
                    <a:gd name="T90" fmla="*/ 194 w 310"/>
                    <a:gd name="T91" fmla="*/ 93 h 274"/>
                    <a:gd name="T92" fmla="*/ 182 w 310"/>
                    <a:gd name="T93" fmla="*/ 93 h 274"/>
                    <a:gd name="T94" fmla="*/ 182 w 310"/>
                    <a:gd name="T95" fmla="*/ 85 h 274"/>
                    <a:gd name="T96" fmla="*/ 180 w 310"/>
                    <a:gd name="T97" fmla="*/ 79 h 274"/>
                    <a:gd name="T98" fmla="*/ 186 w 310"/>
                    <a:gd name="T99" fmla="*/ 68 h 274"/>
                    <a:gd name="T100" fmla="*/ 193 w 310"/>
                    <a:gd name="T101" fmla="*/ 57 h 274"/>
                    <a:gd name="T102" fmla="*/ 185 w 310"/>
                    <a:gd name="T103" fmla="*/ 49 h 274"/>
                    <a:gd name="T104" fmla="*/ 176 w 310"/>
                    <a:gd name="T105" fmla="*/ 35 h 274"/>
                    <a:gd name="T106" fmla="*/ 167 w 310"/>
                    <a:gd name="T107" fmla="*/ 28 h 274"/>
                    <a:gd name="T108" fmla="*/ 161 w 310"/>
                    <a:gd name="T109" fmla="*/ 19 h 274"/>
                    <a:gd name="T110" fmla="*/ 142 w 310"/>
                    <a:gd name="T111" fmla="*/ 10 h 274"/>
                    <a:gd name="T112" fmla="*/ 128 w 310"/>
                    <a:gd name="T113" fmla="*/ 10 h 274"/>
                    <a:gd name="T114" fmla="*/ 123 w 310"/>
                    <a:gd name="T115" fmla="*/ 5 h 274"/>
                    <a:gd name="T116" fmla="*/ 111 w 310"/>
                    <a:gd name="T117" fmla="*/ 11 h 274"/>
                    <a:gd name="T118" fmla="*/ 98 w 310"/>
                    <a:gd name="T119" fmla="*/ 0 h 274"/>
                    <a:gd name="T120" fmla="*/ 98 w 310"/>
                    <a:gd name="T121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0" h="274">
                      <a:moveTo>
                        <a:pt x="98" y="0"/>
                      </a:moveTo>
                      <a:lnTo>
                        <a:pt x="92" y="17"/>
                      </a:lnTo>
                      <a:lnTo>
                        <a:pt x="68" y="13"/>
                      </a:lnTo>
                      <a:lnTo>
                        <a:pt x="66" y="33"/>
                      </a:lnTo>
                      <a:lnTo>
                        <a:pt x="57" y="56"/>
                      </a:lnTo>
                      <a:lnTo>
                        <a:pt x="45" y="68"/>
                      </a:lnTo>
                      <a:lnTo>
                        <a:pt x="37" y="85"/>
                      </a:lnTo>
                      <a:lnTo>
                        <a:pt x="35" y="96"/>
                      </a:lnTo>
                      <a:lnTo>
                        <a:pt x="26" y="102"/>
                      </a:lnTo>
                      <a:lnTo>
                        <a:pt x="20" y="127"/>
                      </a:lnTo>
                      <a:lnTo>
                        <a:pt x="20" y="130"/>
                      </a:lnTo>
                      <a:lnTo>
                        <a:pt x="21" y="149"/>
                      </a:lnTo>
                      <a:lnTo>
                        <a:pt x="18" y="156"/>
                      </a:lnTo>
                      <a:lnTo>
                        <a:pt x="7" y="156"/>
                      </a:lnTo>
                      <a:lnTo>
                        <a:pt x="0" y="169"/>
                      </a:lnTo>
                      <a:lnTo>
                        <a:pt x="13" y="171"/>
                      </a:lnTo>
                      <a:lnTo>
                        <a:pt x="24" y="184"/>
                      </a:lnTo>
                      <a:lnTo>
                        <a:pt x="27" y="193"/>
                      </a:lnTo>
                      <a:lnTo>
                        <a:pt x="37" y="198"/>
                      </a:lnTo>
                      <a:lnTo>
                        <a:pt x="50" y="224"/>
                      </a:lnTo>
                      <a:lnTo>
                        <a:pt x="61" y="228"/>
                      </a:lnTo>
                      <a:lnTo>
                        <a:pt x="61" y="241"/>
                      </a:lnTo>
                      <a:lnTo>
                        <a:pt x="69" y="250"/>
                      </a:lnTo>
                      <a:lnTo>
                        <a:pt x="83" y="250"/>
                      </a:lnTo>
                      <a:lnTo>
                        <a:pt x="110" y="269"/>
                      </a:lnTo>
                      <a:lnTo>
                        <a:pt x="116" y="269"/>
                      </a:lnTo>
                      <a:lnTo>
                        <a:pt x="122" y="269"/>
                      </a:lnTo>
                      <a:lnTo>
                        <a:pt x="126" y="272"/>
                      </a:lnTo>
                      <a:lnTo>
                        <a:pt x="140" y="274"/>
                      </a:lnTo>
                      <a:lnTo>
                        <a:pt x="146" y="264"/>
                      </a:lnTo>
                      <a:lnTo>
                        <a:pt x="165" y="254"/>
                      </a:lnTo>
                      <a:lnTo>
                        <a:pt x="174" y="262"/>
                      </a:lnTo>
                      <a:lnTo>
                        <a:pt x="188" y="262"/>
                      </a:lnTo>
                      <a:lnTo>
                        <a:pt x="194" y="254"/>
                      </a:lnTo>
                      <a:lnTo>
                        <a:pt x="207" y="254"/>
                      </a:lnTo>
                      <a:lnTo>
                        <a:pt x="225" y="237"/>
                      </a:lnTo>
                      <a:lnTo>
                        <a:pt x="253" y="236"/>
                      </a:lnTo>
                      <a:lnTo>
                        <a:pt x="310" y="165"/>
                      </a:lnTo>
                      <a:lnTo>
                        <a:pt x="293" y="165"/>
                      </a:lnTo>
                      <a:lnTo>
                        <a:pt x="224" y="137"/>
                      </a:lnTo>
                      <a:lnTo>
                        <a:pt x="215" y="128"/>
                      </a:lnTo>
                      <a:lnTo>
                        <a:pt x="208" y="117"/>
                      </a:lnTo>
                      <a:lnTo>
                        <a:pt x="199" y="104"/>
                      </a:lnTo>
                      <a:lnTo>
                        <a:pt x="203" y="95"/>
                      </a:lnTo>
                      <a:lnTo>
                        <a:pt x="198" y="91"/>
                      </a:lnTo>
                      <a:lnTo>
                        <a:pt x="194" y="93"/>
                      </a:lnTo>
                      <a:lnTo>
                        <a:pt x="182" y="93"/>
                      </a:lnTo>
                      <a:lnTo>
                        <a:pt x="182" y="85"/>
                      </a:lnTo>
                      <a:lnTo>
                        <a:pt x="180" y="79"/>
                      </a:lnTo>
                      <a:lnTo>
                        <a:pt x="186" y="68"/>
                      </a:lnTo>
                      <a:lnTo>
                        <a:pt x="193" y="57"/>
                      </a:lnTo>
                      <a:lnTo>
                        <a:pt x="185" y="49"/>
                      </a:lnTo>
                      <a:lnTo>
                        <a:pt x="176" y="35"/>
                      </a:lnTo>
                      <a:lnTo>
                        <a:pt x="167" y="28"/>
                      </a:lnTo>
                      <a:lnTo>
                        <a:pt x="161" y="19"/>
                      </a:lnTo>
                      <a:lnTo>
                        <a:pt x="142" y="10"/>
                      </a:lnTo>
                      <a:lnTo>
                        <a:pt x="128" y="10"/>
                      </a:lnTo>
                      <a:lnTo>
                        <a:pt x="123" y="5"/>
                      </a:lnTo>
                      <a:lnTo>
                        <a:pt x="111" y="11"/>
                      </a:lnTo>
                      <a:lnTo>
                        <a:pt x="98" y="0"/>
                      </a:lnTo>
                      <a:lnTo>
                        <a:pt x="98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2" name="Finland" descr="{&quot;Key&quot;:&quot;finland&quot;,&quot;Name&quot;:&quot;Finland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5918E1E-BED6-479C-8831-045D3A80C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0812" y="1911351"/>
                  <a:ext cx="315912" cy="341313"/>
                </a:xfrm>
                <a:custGeom>
                  <a:avLst/>
                  <a:gdLst>
                    <a:gd name="T0" fmla="*/ 121 w 199"/>
                    <a:gd name="T1" fmla="*/ 23 h 215"/>
                    <a:gd name="T2" fmla="*/ 124 w 199"/>
                    <a:gd name="T3" fmla="*/ 8 h 215"/>
                    <a:gd name="T4" fmla="*/ 103 w 199"/>
                    <a:gd name="T5" fmla="*/ 0 h 215"/>
                    <a:gd name="T6" fmla="*/ 81 w 199"/>
                    <a:gd name="T7" fmla="*/ 7 h 215"/>
                    <a:gd name="T8" fmla="*/ 77 w 199"/>
                    <a:gd name="T9" fmla="*/ 22 h 215"/>
                    <a:gd name="T10" fmla="*/ 65 w 199"/>
                    <a:gd name="T11" fmla="*/ 30 h 215"/>
                    <a:gd name="T12" fmla="*/ 47 w 199"/>
                    <a:gd name="T13" fmla="*/ 26 h 215"/>
                    <a:gd name="T14" fmla="*/ 27 w 199"/>
                    <a:gd name="T15" fmla="*/ 27 h 215"/>
                    <a:gd name="T16" fmla="*/ 8 w 199"/>
                    <a:gd name="T17" fmla="*/ 16 h 215"/>
                    <a:gd name="T18" fmla="*/ 0 w 199"/>
                    <a:gd name="T19" fmla="*/ 21 h 215"/>
                    <a:gd name="T20" fmla="*/ 22 w 199"/>
                    <a:gd name="T21" fmla="*/ 31 h 215"/>
                    <a:gd name="T22" fmla="*/ 49 w 199"/>
                    <a:gd name="T23" fmla="*/ 45 h 215"/>
                    <a:gd name="T24" fmla="*/ 55 w 199"/>
                    <a:gd name="T25" fmla="*/ 77 h 215"/>
                    <a:gd name="T26" fmla="*/ 63 w 199"/>
                    <a:gd name="T27" fmla="*/ 84 h 215"/>
                    <a:gd name="T28" fmla="*/ 86 w 199"/>
                    <a:gd name="T29" fmla="*/ 95 h 215"/>
                    <a:gd name="T30" fmla="*/ 90 w 199"/>
                    <a:gd name="T31" fmla="*/ 103 h 215"/>
                    <a:gd name="T32" fmla="*/ 80 w 199"/>
                    <a:gd name="T33" fmla="*/ 108 h 215"/>
                    <a:gd name="T34" fmla="*/ 48 w 199"/>
                    <a:gd name="T35" fmla="*/ 130 h 215"/>
                    <a:gd name="T36" fmla="*/ 36 w 199"/>
                    <a:gd name="T37" fmla="*/ 144 h 215"/>
                    <a:gd name="T38" fmla="*/ 30 w 199"/>
                    <a:gd name="T39" fmla="*/ 156 h 215"/>
                    <a:gd name="T40" fmla="*/ 40 w 199"/>
                    <a:gd name="T41" fmla="*/ 176 h 215"/>
                    <a:gd name="T42" fmla="*/ 40 w 199"/>
                    <a:gd name="T43" fmla="*/ 196 h 215"/>
                    <a:gd name="T44" fmla="*/ 58 w 199"/>
                    <a:gd name="T45" fmla="*/ 204 h 215"/>
                    <a:gd name="T46" fmla="*/ 69 w 199"/>
                    <a:gd name="T47" fmla="*/ 215 h 215"/>
                    <a:gd name="T48" fmla="*/ 95 w 199"/>
                    <a:gd name="T49" fmla="*/ 211 h 215"/>
                    <a:gd name="T50" fmla="*/ 123 w 199"/>
                    <a:gd name="T51" fmla="*/ 203 h 215"/>
                    <a:gd name="T52" fmla="*/ 153 w 199"/>
                    <a:gd name="T53" fmla="*/ 201 h 215"/>
                    <a:gd name="T54" fmla="*/ 153 w 199"/>
                    <a:gd name="T55" fmla="*/ 201 h 215"/>
                    <a:gd name="T56" fmla="*/ 183 w 199"/>
                    <a:gd name="T57" fmla="*/ 174 h 215"/>
                    <a:gd name="T58" fmla="*/ 195 w 199"/>
                    <a:gd name="T59" fmla="*/ 161 h 215"/>
                    <a:gd name="T60" fmla="*/ 199 w 199"/>
                    <a:gd name="T61" fmla="*/ 151 h 215"/>
                    <a:gd name="T62" fmla="*/ 172 w 199"/>
                    <a:gd name="T63" fmla="*/ 136 h 215"/>
                    <a:gd name="T64" fmla="*/ 175 w 199"/>
                    <a:gd name="T65" fmla="*/ 122 h 215"/>
                    <a:gd name="T66" fmla="*/ 157 w 199"/>
                    <a:gd name="T67" fmla="*/ 107 h 215"/>
                    <a:gd name="T68" fmla="*/ 163 w 199"/>
                    <a:gd name="T69" fmla="*/ 89 h 215"/>
                    <a:gd name="T70" fmla="*/ 139 w 199"/>
                    <a:gd name="T71" fmla="*/ 66 h 215"/>
                    <a:gd name="T72" fmla="*/ 149 w 199"/>
                    <a:gd name="T73" fmla="*/ 50 h 215"/>
                    <a:gd name="T74" fmla="*/ 122 w 199"/>
                    <a:gd name="T75" fmla="*/ 36 h 215"/>
                    <a:gd name="T76" fmla="*/ 121 w 199"/>
                    <a:gd name="T77" fmla="*/ 23 h 215"/>
                    <a:gd name="T78" fmla="*/ 121 w 199"/>
                    <a:gd name="T79" fmla="*/ 23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99" h="215">
                      <a:moveTo>
                        <a:pt x="121" y="23"/>
                      </a:moveTo>
                      <a:lnTo>
                        <a:pt x="124" y="8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77" y="22"/>
                      </a:lnTo>
                      <a:lnTo>
                        <a:pt x="65" y="30"/>
                      </a:lnTo>
                      <a:lnTo>
                        <a:pt x="47" y="26"/>
                      </a:lnTo>
                      <a:lnTo>
                        <a:pt x="27" y="27"/>
                      </a:lnTo>
                      <a:lnTo>
                        <a:pt x="8" y="16"/>
                      </a:lnTo>
                      <a:lnTo>
                        <a:pt x="0" y="21"/>
                      </a:lnTo>
                      <a:lnTo>
                        <a:pt x="22" y="31"/>
                      </a:lnTo>
                      <a:lnTo>
                        <a:pt x="49" y="45"/>
                      </a:lnTo>
                      <a:lnTo>
                        <a:pt x="55" y="77"/>
                      </a:lnTo>
                      <a:lnTo>
                        <a:pt x="63" y="84"/>
                      </a:lnTo>
                      <a:lnTo>
                        <a:pt x="86" y="95"/>
                      </a:lnTo>
                      <a:lnTo>
                        <a:pt x="90" y="103"/>
                      </a:lnTo>
                      <a:lnTo>
                        <a:pt x="80" y="108"/>
                      </a:lnTo>
                      <a:lnTo>
                        <a:pt x="48" y="130"/>
                      </a:lnTo>
                      <a:lnTo>
                        <a:pt x="36" y="144"/>
                      </a:lnTo>
                      <a:lnTo>
                        <a:pt x="30" y="156"/>
                      </a:lnTo>
                      <a:lnTo>
                        <a:pt x="40" y="176"/>
                      </a:lnTo>
                      <a:lnTo>
                        <a:pt x="40" y="196"/>
                      </a:lnTo>
                      <a:lnTo>
                        <a:pt x="58" y="204"/>
                      </a:lnTo>
                      <a:lnTo>
                        <a:pt x="69" y="215"/>
                      </a:lnTo>
                      <a:lnTo>
                        <a:pt x="95" y="211"/>
                      </a:lnTo>
                      <a:lnTo>
                        <a:pt x="123" y="203"/>
                      </a:lnTo>
                      <a:lnTo>
                        <a:pt x="153" y="201"/>
                      </a:lnTo>
                      <a:lnTo>
                        <a:pt x="153" y="201"/>
                      </a:lnTo>
                      <a:lnTo>
                        <a:pt x="183" y="174"/>
                      </a:lnTo>
                      <a:lnTo>
                        <a:pt x="195" y="161"/>
                      </a:lnTo>
                      <a:lnTo>
                        <a:pt x="199" y="151"/>
                      </a:lnTo>
                      <a:lnTo>
                        <a:pt x="172" y="136"/>
                      </a:lnTo>
                      <a:lnTo>
                        <a:pt x="175" y="122"/>
                      </a:lnTo>
                      <a:lnTo>
                        <a:pt x="157" y="107"/>
                      </a:lnTo>
                      <a:lnTo>
                        <a:pt x="163" y="89"/>
                      </a:lnTo>
                      <a:lnTo>
                        <a:pt x="139" y="66"/>
                      </a:lnTo>
                      <a:lnTo>
                        <a:pt x="149" y="50"/>
                      </a:lnTo>
                      <a:lnTo>
                        <a:pt x="122" y="36"/>
                      </a:lnTo>
                      <a:lnTo>
                        <a:pt x="121" y="23"/>
                      </a:lnTo>
                      <a:lnTo>
                        <a:pt x="121" y="2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3" name="Fiji" descr="{&quot;Key&quot;:&quot;fiji&quot;,&quot;Name&quot;:&quot;Fij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1ABF3E2-E96F-4098-93D9-A2F91E1D2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25287" y="5089526"/>
                  <a:ext cx="104775" cy="82550"/>
                </a:xfrm>
                <a:custGeom>
                  <a:avLst/>
                  <a:gdLst>
                    <a:gd name="T0" fmla="*/ 66 w 66"/>
                    <a:gd name="T1" fmla="*/ 0 h 52"/>
                    <a:gd name="T2" fmla="*/ 52 w 66"/>
                    <a:gd name="T3" fmla="*/ 8 h 52"/>
                    <a:gd name="T4" fmla="*/ 45 w 66"/>
                    <a:gd name="T5" fmla="*/ 9 h 52"/>
                    <a:gd name="T6" fmla="*/ 33 w 66"/>
                    <a:gd name="T7" fmla="*/ 13 h 52"/>
                    <a:gd name="T8" fmla="*/ 34 w 66"/>
                    <a:gd name="T9" fmla="*/ 23 h 52"/>
                    <a:gd name="T10" fmla="*/ 48 w 66"/>
                    <a:gd name="T11" fmla="*/ 17 h 52"/>
                    <a:gd name="T12" fmla="*/ 63 w 66"/>
                    <a:gd name="T13" fmla="*/ 11 h 52"/>
                    <a:gd name="T14" fmla="*/ 66 w 66"/>
                    <a:gd name="T15" fmla="*/ 0 h 52"/>
                    <a:gd name="T16" fmla="*/ 66 w 66"/>
                    <a:gd name="T17" fmla="*/ 0 h 52"/>
                    <a:gd name="T18" fmla="*/ 25 w 66"/>
                    <a:gd name="T19" fmla="*/ 30 h 52"/>
                    <a:gd name="T20" fmla="*/ 18 w 66"/>
                    <a:gd name="T21" fmla="*/ 34 h 52"/>
                    <a:gd name="T22" fmla="*/ 10 w 66"/>
                    <a:gd name="T23" fmla="*/ 31 h 52"/>
                    <a:gd name="T24" fmla="*/ 0 w 66"/>
                    <a:gd name="T25" fmla="*/ 39 h 52"/>
                    <a:gd name="T26" fmla="*/ 0 w 66"/>
                    <a:gd name="T27" fmla="*/ 50 h 52"/>
                    <a:gd name="T28" fmla="*/ 10 w 66"/>
                    <a:gd name="T29" fmla="*/ 52 h 52"/>
                    <a:gd name="T30" fmla="*/ 24 w 66"/>
                    <a:gd name="T31" fmla="*/ 49 h 52"/>
                    <a:gd name="T32" fmla="*/ 31 w 66"/>
                    <a:gd name="T33" fmla="*/ 37 h 52"/>
                    <a:gd name="T34" fmla="*/ 25 w 66"/>
                    <a:gd name="T35" fmla="*/ 30 h 52"/>
                    <a:gd name="T36" fmla="*/ 25 w 66"/>
                    <a:gd name="T37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52">
                      <a:moveTo>
                        <a:pt x="66" y="0"/>
                      </a:moveTo>
                      <a:lnTo>
                        <a:pt x="52" y="8"/>
                      </a:lnTo>
                      <a:lnTo>
                        <a:pt x="45" y="9"/>
                      </a:lnTo>
                      <a:lnTo>
                        <a:pt x="33" y="13"/>
                      </a:lnTo>
                      <a:lnTo>
                        <a:pt x="34" y="23"/>
                      </a:lnTo>
                      <a:lnTo>
                        <a:pt x="48" y="17"/>
                      </a:lnTo>
                      <a:lnTo>
                        <a:pt x="63" y="11"/>
                      </a:lnTo>
                      <a:lnTo>
                        <a:pt x="66" y="0"/>
                      </a:lnTo>
                      <a:lnTo>
                        <a:pt x="66" y="0"/>
                      </a:lnTo>
                      <a:close/>
                      <a:moveTo>
                        <a:pt x="25" y="30"/>
                      </a:moveTo>
                      <a:lnTo>
                        <a:pt x="18" y="34"/>
                      </a:lnTo>
                      <a:lnTo>
                        <a:pt x="10" y="31"/>
                      </a:lnTo>
                      <a:lnTo>
                        <a:pt x="0" y="39"/>
                      </a:lnTo>
                      <a:lnTo>
                        <a:pt x="0" y="50"/>
                      </a:lnTo>
                      <a:lnTo>
                        <a:pt x="10" y="52"/>
                      </a:lnTo>
                      <a:lnTo>
                        <a:pt x="24" y="49"/>
                      </a:lnTo>
                      <a:lnTo>
                        <a:pt x="31" y="37"/>
                      </a:lnTo>
                      <a:lnTo>
                        <a:pt x="25" y="30"/>
                      </a:lnTo>
                      <a:lnTo>
                        <a:pt x="25" y="3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4" name="Gabon" descr="{&quot;Key&quot;:&quot;gabon&quot;,&quot;Name&quot;:&quot;Gabo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DE5967A-E0B2-4B76-9FE1-9C6EB348E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850" y="4395788"/>
                  <a:ext cx="188912" cy="238125"/>
                </a:xfrm>
                <a:custGeom>
                  <a:avLst/>
                  <a:gdLst>
                    <a:gd name="T0" fmla="*/ 91 w 119"/>
                    <a:gd name="T1" fmla="*/ 1 h 150"/>
                    <a:gd name="T2" fmla="*/ 88 w 119"/>
                    <a:gd name="T3" fmla="*/ 0 h 150"/>
                    <a:gd name="T4" fmla="*/ 75 w 119"/>
                    <a:gd name="T5" fmla="*/ 3 h 150"/>
                    <a:gd name="T6" fmla="*/ 63 w 119"/>
                    <a:gd name="T7" fmla="*/ 0 h 150"/>
                    <a:gd name="T8" fmla="*/ 53 w 119"/>
                    <a:gd name="T9" fmla="*/ 1 h 150"/>
                    <a:gd name="T10" fmla="*/ 53 w 119"/>
                    <a:gd name="T11" fmla="*/ 30 h 150"/>
                    <a:gd name="T12" fmla="*/ 23 w 119"/>
                    <a:gd name="T13" fmla="*/ 30 h 150"/>
                    <a:gd name="T14" fmla="*/ 15 w 119"/>
                    <a:gd name="T15" fmla="*/ 31 h 150"/>
                    <a:gd name="T16" fmla="*/ 12 w 119"/>
                    <a:gd name="T17" fmla="*/ 49 h 150"/>
                    <a:gd name="T18" fmla="*/ 6 w 119"/>
                    <a:gd name="T19" fmla="*/ 66 h 150"/>
                    <a:gd name="T20" fmla="*/ 1 w 119"/>
                    <a:gd name="T21" fmla="*/ 73 h 150"/>
                    <a:gd name="T22" fmla="*/ 0 w 119"/>
                    <a:gd name="T23" fmla="*/ 81 h 150"/>
                    <a:gd name="T24" fmla="*/ 13 w 119"/>
                    <a:gd name="T25" fmla="*/ 106 h 150"/>
                    <a:gd name="T26" fmla="*/ 27 w 119"/>
                    <a:gd name="T27" fmla="*/ 125 h 150"/>
                    <a:gd name="T28" fmla="*/ 49 w 119"/>
                    <a:gd name="T29" fmla="*/ 150 h 150"/>
                    <a:gd name="T30" fmla="*/ 65 w 119"/>
                    <a:gd name="T31" fmla="*/ 137 h 150"/>
                    <a:gd name="T32" fmla="*/ 57 w 119"/>
                    <a:gd name="T33" fmla="*/ 121 h 150"/>
                    <a:gd name="T34" fmla="*/ 64 w 119"/>
                    <a:gd name="T35" fmla="*/ 115 h 150"/>
                    <a:gd name="T36" fmla="*/ 79 w 119"/>
                    <a:gd name="T37" fmla="*/ 112 h 150"/>
                    <a:gd name="T38" fmla="*/ 81 w 119"/>
                    <a:gd name="T39" fmla="*/ 101 h 150"/>
                    <a:gd name="T40" fmla="*/ 92 w 119"/>
                    <a:gd name="T41" fmla="*/ 112 h 150"/>
                    <a:gd name="T42" fmla="*/ 110 w 119"/>
                    <a:gd name="T43" fmla="*/ 114 h 150"/>
                    <a:gd name="T44" fmla="*/ 116 w 119"/>
                    <a:gd name="T45" fmla="*/ 103 h 150"/>
                    <a:gd name="T46" fmla="*/ 119 w 119"/>
                    <a:gd name="T47" fmla="*/ 86 h 150"/>
                    <a:gd name="T48" fmla="*/ 117 w 119"/>
                    <a:gd name="T49" fmla="*/ 68 h 150"/>
                    <a:gd name="T50" fmla="*/ 107 w 119"/>
                    <a:gd name="T51" fmla="*/ 54 h 150"/>
                    <a:gd name="T52" fmla="*/ 116 w 119"/>
                    <a:gd name="T53" fmla="*/ 26 h 150"/>
                    <a:gd name="T54" fmla="*/ 111 w 119"/>
                    <a:gd name="T55" fmla="*/ 22 h 150"/>
                    <a:gd name="T56" fmla="*/ 95 w 119"/>
                    <a:gd name="T57" fmla="*/ 24 h 150"/>
                    <a:gd name="T58" fmla="*/ 89 w 119"/>
                    <a:gd name="T59" fmla="*/ 11 h 150"/>
                    <a:gd name="T60" fmla="*/ 91 w 119"/>
                    <a:gd name="T61" fmla="*/ 1 h 150"/>
                    <a:gd name="T62" fmla="*/ 91 w 119"/>
                    <a:gd name="T63" fmla="*/ 1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9" h="150">
                      <a:moveTo>
                        <a:pt x="91" y="1"/>
                      </a:moveTo>
                      <a:lnTo>
                        <a:pt x="88" y="0"/>
                      </a:lnTo>
                      <a:lnTo>
                        <a:pt x="75" y="3"/>
                      </a:lnTo>
                      <a:lnTo>
                        <a:pt x="63" y="0"/>
                      </a:lnTo>
                      <a:lnTo>
                        <a:pt x="53" y="1"/>
                      </a:lnTo>
                      <a:lnTo>
                        <a:pt x="53" y="30"/>
                      </a:lnTo>
                      <a:lnTo>
                        <a:pt x="23" y="30"/>
                      </a:lnTo>
                      <a:lnTo>
                        <a:pt x="15" y="31"/>
                      </a:lnTo>
                      <a:lnTo>
                        <a:pt x="12" y="49"/>
                      </a:lnTo>
                      <a:lnTo>
                        <a:pt x="6" y="66"/>
                      </a:lnTo>
                      <a:lnTo>
                        <a:pt x="1" y="73"/>
                      </a:lnTo>
                      <a:lnTo>
                        <a:pt x="0" y="81"/>
                      </a:lnTo>
                      <a:lnTo>
                        <a:pt x="13" y="106"/>
                      </a:lnTo>
                      <a:lnTo>
                        <a:pt x="27" y="125"/>
                      </a:lnTo>
                      <a:lnTo>
                        <a:pt x="49" y="150"/>
                      </a:lnTo>
                      <a:lnTo>
                        <a:pt x="65" y="137"/>
                      </a:lnTo>
                      <a:lnTo>
                        <a:pt x="57" y="121"/>
                      </a:lnTo>
                      <a:lnTo>
                        <a:pt x="64" y="115"/>
                      </a:lnTo>
                      <a:lnTo>
                        <a:pt x="79" y="112"/>
                      </a:lnTo>
                      <a:lnTo>
                        <a:pt x="81" y="101"/>
                      </a:lnTo>
                      <a:lnTo>
                        <a:pt x="92" y="112"/>
                      </a:lnTo>
                      <a:lnTo>
                        <a:pt x="110" y="114"/>
                      </a:lnTo>
                      <a:lnTo>
                        <a:pt x="116" y="103"/>
                      </a:lnTo>
                      <a:lnTo>
                        <a:pt x="119" y="86"/>
                      </a:lnTo>
                      <a:lnTo>
                        <a:pt x="117" y="68"/>
                      </a:lnTo>
                      <a:lnTo>
                        <a:pt x="107" y="54"/>
                      </a:lnTo>
                      <a:lnTo>
                        <a:pt x="116" y="26"/>
                      </a:lnTo>
                      <a:lnTo>
                        <a:pt x="111" y="22"/>
                      </a:lnTo>
                      <a:lnTo>
                        <a:pt x="95" y="24"/>
                      </a:lnTo>
                      <a:lnTo>
                        <a:pt x="89" y="11"/>
                      </a:lnTo>
                      <a:lnTo>
                        <a:pt x="91" y="1"/>
                      </a:lnTo>
                      <a:lnTo>
                        <a:pt x="91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5" name="United Kingdom" descr="{&quot;Key&quot;:&quot;united kingdom&quot;,&quot;Name&quot;:&quot;United Kingdom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FD3E547-B704-4B25-8F94-2C81D52205B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89612" y="2295526"/>
                  <a:ext cx="258762" cy="309563"/>
                </a:xfrm>
                <a:custGeom>
                  <a:avLst/>
                  <a:gdLst>
                    <a:gd name="T0" fmla="*/ 34 w 163"/>
                    <a:gd name="T1" fmla="*/ 91 h 195"/>
                    <a:gd name="T2" fmla="*/ 15 w 163"/>
                    <a:gd name="T3" fmla="*/ 77 h 195"/>
                    <a:gd name="T4" fmla="*/ 1 w 163"/>
                    <a:gd name="T5" fmla="*/ 78 h 195"/>
                    <a:gd name="T6" fmla="*/ 4 w 163"/>
                    <a:gd name="T7" fmla="*/ 90 h 195"/>
                    <a:gd name="T8" fmla="*/ 0 w 163"/>
                    <a:gd name="T9" fmla="*/ 102 h 195"/>
                    <a:gd name="T10" fmla="*/ 10 w 163"/>
                    <a:gd name="T11" fmla="*/ 102 h 195"/>
                    <a:gd name="T12" fmla="*/ 23 w 163"/>
                    <a:gd name="T13" fmla="*/ 107 h 195"/>
                    <a:gd name="T14" fmla="*/ 34 w 163"/>
                    <a:gd name="T15" fmla="*/ 91 h 195"/>
                    <a:gd name="T16" fmla="*/ 82 w 163"/>
                    <a:gd name="T17" fmla="*/ 0 h 195"/>
                    <a:gd name="T18" fmla="*/ 62 w 163"/>
                    <a:gd name="T19" fmla="*/ 2 h 195"/>
                    <a:gd name="T20" fmla="*/ 48 w 163"/>
                    <a:gd name="T21" fmla="*/ 0 h 195"/>
                    <a:gd name="T22" fmla="*/ 34 w 163"/>
                    <a:gd name="T23" fmla="*/ 18 h 195"/>
                    <a:gd name="T24" fmla="*/ 27 w 163"/>
                    <a:gd name="T25" fmla="*/ 41 h 195"/>
                    <a:gd name="T26" fmla="*/ 35 w 163"/>
                    <a:gd name="T27" fmla="*/ 52 h 195"/>
                    <a:gd name="T28" fmla="*/ 35 w 163"/>
                    <a:gd name="T29" fmla="*/ 74 h 195"/>
                    <a:gd name="T30" fmla="*/ 46 w 163"/>
                    <a:gd name="T31" fmla="*/ 64 h 195"/>
                    <a:gd name="T32" fmla="*/ 50 w 163"/>
                    <a:gd name="T33" fmla="*/ 69 h 195"/>
                    <a:gd name="T34" fmla="*/ 45 w 163"/>
                    <a:gd name="T35" fmla="*/ 80 h 195"/>
                    <a:gd name="T36" fmla="*/ 48 w 163"/>
                    <a:gd name="T37" fmla="*/ 85 h 195"/>
                    <a:gd name="T38" fmla="*/ 69 w 163"/>
                    <a:gd name="T39" fmla="*/ 90 h 195"/>
                    <a:gd name="T40" fmla="*/ 70 w 163"/>
                    <a:gd name="T41" fmla="*/ 90 h 195"/>
                    <a:gd name="T42" fmla="*/ 81 w 163"/>
                    <a:gd name="T43" fmla="*/ 104 h 195"/>
                    <a:gd name="T44" fmla="*/ 78 w 163"/>
                    <a:gd name="T45" fmla="*/ 117 h 195"/>
                    <a:gd name="T46" fmla="*/ 78 w 163"/>
                    <a:gd name="T47" fmla="*/ 117 h 195"/>
                    <a:gd name="T48" fmla="*/ 52 w 163"/>
                    <a:gd name="T49" fmla="*/ 115 h 195"/>
                    <a:gd name="T50" fmla="*/ 48 w 163"/>
                    <a:gd name="T51" fmla="*/ 130 h 195"/>
                    <a:gd name="T52" fmla="*/ 58 w 163"/>
                    <a:gd name="T53" fmla="*/ 142 h 195"/>
                    <a:gd name="T54" fmla="*/ 39 w 163"/>
                    <a:gd name="T55" fmla="*/ 149 h 195"/>
                    <a:gd name="T56" fmla="*/ 44 w 163"/>
                    <a:gd name="T57" fmla="*/ 158 h 195"/>
                    <a:gd name="T58" fmla="*/ 72 w 163"/>
                    <a:gd name="T59" fmla="*/ 162 h 195"/>
                    <a:gd name="T60" fmla="*/ 72 w 163"/>
                    <a:gd name="T61" fmla="*/ 162 h 195"/>
                    <a:gd name="T62" fmla="*/ 56 w 163"/>
                    <a:gd name="T63" fmla="*/ 166 h 195"/>
                    <a:gd name="T64" fmla="*/ 28 w 163"/>
                    <a:gd name="T65" fmla="*/ 191 h 195"/>
                    <a:gd name="T66" fmla="*/ 37 w 163"/>
                    <a:gd name="T67" fmla="*/ 195 h 195"/>
                    <a:gd name="T68" fmla="*/ 50 w 163"/>
                    <a:gd name="T69" fmla="*/ 187 h 195"/>
                    <a:gd name="T70" fmla="*/ 67 w 163"/>
                    <a:gd name="T71" fmla="*/ 190 h 195"/>
                    <a:gd name="T72" fmla="*/ 80 w 163"/>
                    <a:gd name="T73" fmla="*/ 179 h 195"/>
                    <a:gd name="T74" fmla="*/ 88 w 163"/>
                    <a:gd name="T75" fmla="*/ 183 h 195"/>
                    <a:gd name="T76" fmla="*/ 119 w 163"/>
                    <a:gd name="T77" fmla="*/ 177 h 195"/>
                    <a:gd name="T78" fmla="*/ 144 w 163"/>
                    <a:gd name="T79" fmla="*/ 177 h 195"/>
                    <a:gd name="T80" fmla="*/ 160 w 163"/>
                    <a:gd name="T81" fmla="*/ 165 h 195"/>
                    <a:gd name="T82" fmla="*/ 152 w 163"/>
                    <a:gd name="T83" fmla="*/ 153 h 195"/>
                    <a:gd name="T84" fmla="*/ 161 w 163"/>
                    <a:gd name="T85" fmla="*/ 147 h 195"/>
                    <a:gd name="T86" fmla="*/ 163 w 163"/>
                    <a:gd name="T87" fmla="*/ 132 h 195"/>
                    <a:gd name="T88" fmla="*/ 142 w 163"/>
                    <a:gd name="T89" fmla="*/ 127 h 195"/>
                    <a:gd name="T90" fmla="*/ 136 w 163"/>
                    <a:gd name="T91" fmla="*/ 119 h 195"/>
                    <a:gd name="T92" fmla="*/ 126 w 163"/>
                    <a:gd name="T93" fmla="*/ 93 h 195"/>
                    <a:gd name="T94" fmla="*/ 114 w 163"/>
                    <a:gd name="T95" fmla="*/ 89 h 195"/>
                    <a:gd name="T96" fmla="*/ 99 w 163"/>
                    <a:gd name="T97" fmla="*/ 63 h 195"/>
                    <a:gd name="T98" fmla="*/ 97 w 163"/>
                    <a:gd name="T99" fmla="*/ 61 h 195"/>
                    <a:gd name="T100" fmla="*/ 79 w 163"/>
                    <a:gd name="T101" fmla="*/ 59 h 195"/>
                    <a:gd name="T102" fmla="*/ 95 w 163"/>
                    <a:gd name="T103" fmla="*/ 39 h 195"/>
                    <a:gd name="T104" fmla="*/ 100 w 163"/>
                    <a:gd name="T105" fmla="*/ 21 h 195"/>
                    <a:gd name="T106" fmla="*/ 81 w 163"/>
                    <a:gd name="T107" fmla="*/ 21 h 195"/>
                    <a:gd name="T108" fmla="*/ 63 w 163"/>
                    <a:gd name="T109" fmla="*/ 24 h 195"/>
                    <a:gd name="T110" fmla="*/ 82 w 163"/>
                    <a:gd name="T111" fmla="*/ 0 h 195"/>
                    <a:gd name="T112" fmla="*/ 82 w 163"/>
                    <a:gd name="T113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3" h="195">
                      <a:moveTo>
                        <a:pt x="34" y="91"/>
                      </a:moveTo>
                      <a:lnTo>
                        <a:pt x="15" y="77"/>
                      </a:lnTo>
                      <a:lnTo>
                        <a:pt x="1" y="78"/>
                      </a:lnTo>
                      <a:lnTo>
                        <a:pt x="4" y="90"/>
                      </a:lnTo>
                      <a:lnTo>
                        <a:pt x="0" y="102"/>
                      </a:lnTo>
                      <a:lnTo>
                        <a:pt x="10" y="102"/>
                      </a:lnTo>
                      <a:lnTo>
                        <a:pt x="23" y="107"/>
                      </a:lnTo>
                      <a:lnTo>
                        <a:pt x="34" y="91"/>
                      </a:lnTo>
                      <a:close/>
                      <a:moveTo>
                        <a:pt x="82" y="0"/>
                      </a:moveTo>
                      <a:lnTo>
                        <a:pt x="62" y="2"/>
                      </a:lnTo>
                      <a:lnTo>
                        <a:pt x="48" y="0"/>
                      </a:lnTo>
                      <a:lnTo>
                        <a:pt x="34" y="18"/>
                      </a:lnTo>
                      <a:lnTo>
                        <a:pt x="27" y="41"/>
                      </a:lnTo>
                      <a:lnTo>
                        <a:pt x="35" y="52"/>
                      </a:lnTo>
                      <a:lnTo>
                        <a:pt x="35" y="74"/>
                      </a:lnTo>
                      <a:lnTo>
                        <a:pt x="46" y="64"/>
                      </a:lnTo>
                      <a:lnTo>
                        <a:pt x="50" y="69"/>
                      </a:lnTo>
                      <a:lnTo>
                        <a:pt x="45" y="80"/>
                      </a:lnTo>
                      <a:lnTo>
                        <a:pt x="48" y="85"/>
                      </a:lnTo>
                      <a:lnTo>
                        <a:pt x="69" y="90"/>
                      </a:lnTo>
                      <a:lnTo>
                        <a:pt x="70" y="90"/>
                      </a:lnTo>
                      <a:lnTo>
                        <a:pt x="81" y="104"/>
                      </a:lnTo>
                      <a:lnTo>
                        <a:pt x="78" y="117"/>
                      </a:lnTo>
                      <a:lnTo>
                        <a:pt x="78" y="117"/>
                      </a:lnTo>
                      <a:lnTo>
                        <a:pt x="52" y="115"/>
                      </a:lnTo>
                      <a:lnTo>
                        <a:pt x="48" y="130"/>
                      </a:lnTo>
                      <a:lnTo>
                        <a:pt x="58" y="142"/>
                      </a:lnTo>
                      <a:lnTo>
                        <a:pt x="39" y="149"/>
                      </a:lnTo>
                      <a:lnTo>
                        <a:pt x="44" y="158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56" y="166"/>
                      </a:lnTo>
                      <a:lnTo>
                        <a:pt x="28" y="191"/>
                      </a:lnTo>
                      <a:lnTo>
                        <a:pt x="37" y="195"/>
                      </a:lnTo>
                      <a:lnTo>
                        <a:pt x="50" y="187"/>
                      </a:lnTo>
                      <a:lnTo>
                        <a:pt x="67" y="190"/>
                      </a:lnTo>
                      <a:lnTo>
                        <a:pt x="80" y="179"/>
                      </a:lnTo>
                      <a:lnTo>
                        <a:pt x="88" y="183"/>
                      </a:lnTo>
                      <a:lnTo>
                        <a:pt x="119" y="177"/>
                      </a:lnTo>
                      <a:lnTo>
                        <a:pt x="144" y="177"/>
                      </a:lnTo>
                      <a:lnTo>
                        <a:pt x="160" y="165"/>
                      </a:lnTo>
                      <a:lnTo>
                        <a:pt x="152" y="153"/>
                      </a:lnTo>
                      <a:lnTo>
                        <a:pt x="161" y="147"/>
                      </a:lnTo>
                      <a:lnTo>
                        <a:pt x="163" y="132"/>
                      </a:lnTo>
                      <a:lnTo>
                        <a:pt x="142" y="127"/>
                      </a:lnTo>
                      <a:lnTo>
                        <a:pt x="136" y="119"/>
                      </a:lnTo>
                      <a:lnTo>
                        <a:pt x="126" y="93"/>
                      </a:lnTo>
                      <a:lnTo>
                        <a:pt x="114" y="89"/>
                      </a:lnTo>
                      <a:lnTo>
                        <a:pt x="99" y="63"/>
                      </a:lnTo>
                      <a:lnTo>
                        <a:pt x="97" y="61"/>
                      </a:lnTo>
                      <a:lnTo>
                        <a:pt x="79" y="59"/>
                      </a:lnTo>
                      <a:lnTo>
                        <a:pt x="95" y="39"/>
                      </a:lnTo>
                      <a:lnTo>
                        <a:pt x="100" y="21"/>
                      </a:lnTo>
                      <a:lnTo>
                        <a:pt x="81" y="21"/>
                      </a:lnTo>
                      <a:lnTo>
                        <a:pt x="63" y="24"/>
                      </a:lnTo>
                      <a:lnTo>
                        <a:pt x="82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6" name="Georgia" descr="{&quot;Key&quot;:&quot;georgia&quot;,&quot;Name&quot;:&quot;Georg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0911129-F423-4781-9B53-DD6883E413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5662" y="2841626"/>
                  <a:ext cx="219075" cy="90488"/>
                </a:xfrm>
                <a:custGeom>
                  <a:avLst/>
                  <a:gdLst>
                    <a:gd name="T0" fmla="*/ 75 w 138"/>
                    <a:gd name="T1" fmla="*/ 18 h 57"/>
                    <a:gd name="T2" fmla="*/ 47 w 138"/>
                    <a:gd name="T3" fmla="*/ 7 h 57"/>
                    <a:gd name="T4" fmla="*/ 18 w 138"/>
                    <a:gd name="T5" fmla="*/ 4 h 57"/>
                    <a:gd name="T6" fmla="*/ 1 w 138"/>
                    <a:gd name="T7" fmla="*/ 0 h 57"/>
                    <a:gd name="T8" fmla="*/ 0 w 138"/>
                    <a:gd name="T9" fmla="*/ 3 h 57"/>
                    <a:gd name="T10" fmla="*/ 8 w 138"/>
                    <a:gd name="T11" fmla="*/ 9 h 57"/>
                    <a:gd name="T12" fmla="*/ 19 w 138"/>
                    <a:gd name="T13" fmla="*/ 12 h 57"/>
                    <a:gd name="T14" fmla="*/ 32 w 138"/>
                    <a:gd name="T15" fmla="*/ 20 h 57"/>
                    <a:gd name="T16" fmla="*/ 40 w 138"/>
                    <a:gd name="T17" fmla="*/ 36 h 57"/>
                    <a:gd name="T18" fmla="*/ 39 w 138"/>
                    <a:gd name="T19" fmla="*/ 46 h 57"/>
                    <a:gd name="T20" fmla="*/ 58 w 138"/>
                    <a:gd name="T21" fmla="*/ 46 h 57"/>
                    <a:gd name="T22" fmla="*/ 80 w 138"/>
                    <a:gd name="T23" fmla="*/ 57 h 57"/>
                    <a:gd name="T24" fmla="*/ 105 w 138"/>
                    <a:gd name="T25" fmla="*/ 53 h 57"/>
                    <a:gd name="T26" fmla="*/ 110 w 138"/>
                    <a:gd name="T27" fmla="*/ 49 h 57"/>
                    <a:gd name="T28" fmla="*/ 126 w 138"/>
                    <a:gd name="T29" fmla="*/ 56 h 57"/>
                    <a:gd name="T30" fmla="*/ 136 w 138"/>
                    <a:gd name="T31" fmla="*/ 57 h 57"/>
                    <a:gd name="T32" fmla="*/ 138 w 138"/>
                    <a:gd name="T33" fmla="*/ 55 h 57"/>
                    <a:gd name="T34" fmla="*/ 126 w 138"/>
                    <a:gd name="T35" fmla="*/ 42 h 57"/>
                    <a:gd name="T36" fmla="*/ 130 w 138"/>
                    <a:gd name="T37" fmla="*/ 38 h 57"/>
                    <a:gd name="T38" fmla="*/ 117 w 138"/>
                    <a:gd name="T39" fmla="*/ 33 h 57"/>
                    <a:gd name="T40" fmla="*/ 109 w 138"/>
                    <a:gd name="T41" fmla="*/ 24 h 57"/>
                    <a:gd name="T42" fmla="*/ 90 w 138"/>
                    <a:gd name="T43" fmla="*/ 19 h 57"/>
                    <a:gd name="T44" fmla="*/ 79 w 138"/>
                    <a:gd name="T45" fmla="*/ 23 h 57"/>
                    <a:gd name="T46" fmla="*/ 75 w 138"/>
                    <a:gd name="T47" fmla="*/ 18 h 57"/>
                    <a:gd name="T48" fmla="*/ 75 w 138"/>
                    <a:gd name="T49" fmla="*/ 1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8" h="57">
                      <a:moveTo>
                        <a:pt x="75" y="18"/>
                      </a:moveTo>
                      <a:lnTo>
                        <a:pt x="47" y="7"/>
                      </a:lnTo>
                      <a:lnTo>
                        <a:pt x="18" y="4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8" y="9"/>
                      </a:lnTo>
                      <a:lnTo>
                        <a:pt x="19" y="12"/>
                      </a:lnTo>
                      <a:lnTo>
                        <a:pt x="32" y="20"/>
                      </a:lnTo>
                      <a:lnTo>
                        <a:pt x="40" y="36"/>
                      </a:lnTo>
                      <a:lnTo>
                        <a:pt x="39" y="46"/>
                      </a:lnTo>
                      <a:lnTo>
                        <a:pt x="58" y="46"/>
                      </a:lnTo>
                      <a:lnTo>
                        <a:pt x="80" y="57"/>
                      </a:lnTo>
                      <a:lnTo>
                        <a:pt x="105" y="53"/>
                      </a:lnTo>
                      <a:lnTo>
                        <a:pt x="110" y="49"/>
                      </a:lnTo>
                      <a:lnTo>
                        <a:pt x="126" y="56"/>
                      </a:lnTo>
                      <a:lnTo>
                        <a:pt x="136" y="57"/>
                      </a:lnTo>
                      <a:lnTo>
                        <a:pt x="138" y="55"/>
                      </a:lnTo>
                      <a:lnTo>
                        <a:pt x="126" y="42"/>
                      </a:lnTo>
                      <a:lnTo>
                        <a:pt x="130" y="38"/>
                      </a:lnTo>
                      <a:lnTo>
                        <a:pt x="117" y="33"/>
                      </a:lnTo>
                      <a:lnTo>
                        <a:pt x="109" y="24"/>
                      </a:lnTo>
                      <a:lnTo>
                        <a:pt x="90" y="19"/>
                      </a:lnTo>
                      <a:lnTo>
                        <a:pt x="79" y="23"/>
                      </a:lnTo>
                      <a:lnTo>
                        <a:pt x="75" y="18"/>
                      </a:lnTo>
                      <a:lnTo>
                        <a:pt x="75" y="1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7" name="Ghana" descr="{&quot;Key&quot;:&quot;ghana&quot;,&quot;Name&quot;:&quot;Ghan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3A2CD40-F628-4666-A699-83A1745FFE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2800" y="4064001"/>
                  <a:ext cx="142875" cy="241300"/>
                </a:xfrm>
                <a:custGeom>
                  <a:avLst/>
                  <a:gdLst>
                    <a:gd name="T0" fmla="*/ 68 w 90"/>
                    <a:gd name="T1" fmla="*/ 2 h 152"/>
                    <a:gd name="T2" fmla="*/ 59 w 90"/>
                    <a:gd name="T3" fmla="*/ 0 h 152"/>
                    <a:gd name="T4" fmla="*/ 53 w 90"/>
                    <a:gd name="T5" fmla="*/ 4 h 152"/>
                    <a:gd name="T6" fmla="*/ 43 w 90"/>
                    <a:gd name="T7" fmla="*/ 2 h 152"/>
                    <a:gd name="T8" fmla="*/ 7 w 90"/>
                    <a:gd name="T9" fmla="*/ 4 h 152"/>
                    <a:gd name="T10" fmla="*/ 6 w 90"/>
                    <a:gd name="T11" fmla="*/ 17 h 152"/>
                    <a:gd name="T12" fmla="*/ 10 w 90"/>
                    <a:gd name="T13" fmla="*/ 35 h 152"/>
                    <a:gd name="T14" fmla="*/ 14 w 90"/>
                    <a:gd name="T15" fmla="*/ 69 h 152"/>
                    <a:gd name="T16" fmla="*/ 6 w 90"/>
                    <a:gd name="T17" fmla="*/ 89 h 152"/>
                    <a:gd name="T18" fmla="*/ 0 w 90"/>
                    <a:gd name="T19" fmla="*/ 116 h 152"/>
                    <a:gd name="T20" fmla="*/ 10 w 90"/>
                    <a:gd name="T21" fmla="*/ 136 h 152"/>
                    <a:gd name="T22" fmla="*/ 9 w 90"/>
                    <a:gd name="T23" fmla="*/ 146 h 152"/>
                    <a:gd name="T24" fmla="*/ 27 w 90"/>
                    <a:gd name="T25" fmla="*/ 152 h 152"/>
                    <a:gd name="T26" fmla="*/ 46 w 90"/>
                    <a:gd name="T27" fmla="*/ 145 h 152"/>
                    <a:gd name="T28" fmla="*/ 58 w 90"/>
                    <a:gd name="T29" fmla="*/ 137 h 152"/>
                    <a:gd name="T30" fmla="*/ 90 w 90"/>
                    <a:gd name="T31" fmla="*/ 123 h 152"/>
                    <a:gd name="T32" fmla="*/ 86 w 90"/>
                    <a:gd name="T33" fmla="*/ 115 h 152"/>
                    <a:gd name="T34" fmla="*/ 81 w 90"/>
                    <a:gd name="T35" fmla="*/ 100 h 152"/>
                    <a:gd name="T36" fmla="*/ 79 w 90"/>
                    <a:gd name="T37" fmla="*/ 88 h 152"/>
                    <a:gd name="T38" fmla="*/ 83 w 90"/>
                    <a:gd name="T39" fmla="*/ 66 h 152"/>
                    <a:gd name="T40" fmla="*/ 78 w 90"/>
                    <a:gd name="T41" fmla="*/ 58 h 152"/>
                    <a:gd name="T42" fmla="*/ 76 w 90"/>
                    <a:gd name="T43" fmla="*/ 39 h 152"/>
                    <a:gd name="T44" fmla="*/ 76 w 90"/>
                    <a:gd name="T45" fmla="*/ 22 h 152"/>
                    <a:gd name="T46" fmla="*/ 68 w 90"/>
                    <a:gd name="T47" fmla="*/ 9 h 152"/>
                    <a:gd name="T48" fmla="*/ 68 w 90"/>
                    <a:gd name="T49" fmla="*/ 2 h 152"/>
                    <a:gd name="T50" fmla="*/ 68 w 90"/>
                    <a:gd name="T51" fmla="*/ 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0" h="152">
                      <a:moveTo>
                        <a:pt x="68" y="2"/>
                      </a:moveTo>
                      <a:lnTo>
                        <a:pt x="59" y="0"/>
                      </a:lnTo>
                      <a:lnTo>
                        <a:pt x="53" y="4"/>
                      </a:lnTo>
                      <a:lnTo>
                        <a:pt x="43" y="2"/>
                      </a:lnTo>
                      <a:lnTo>
                        <a:pt x="7" y="4"/>
                      </a:lnTo>
                      <a:lnTo>
                        <a:pt x="6" y="17"/>
                      </a:lnTo>
                      <a:lnTo>
                        <a:pt x="10" y="35"/>
                      </a:lnTo>
                      <a:lnTo>
                        <a:pt x="14" y="69"/>
                      </a:lnTo>
                      <a:lnTo>
                        <a:pt x="6" y="89"/>
                      </a:lnTo>
                      <a:lnTo>
                        <a:pt x="0" y="116"/>
                      </a:lnTo>
                      <a:lnTo>
                        <a:pt x="10" y="136"/>
                      </a:lnTo>
                      <a:lnTo>
                        <a:pt x="9" y="146"/>
                      </a:lnTo>
                      <a:lnTo>
                        <a:pt x="27" y="152"/>
                      </a:lnTo>
                      <a:lnTo>
                        <a:pt x="46" y="145"/>
                      </a:lnTo>
                      <a:lnTo>
                        <a:pt x="58" y="137"/>
                      </a:lnTo>
                      <a:lnTo>
                        <a:pt x="90" y="123"/>
                      </a:lnTo>
                      <a:lnTo>
                        <a:pt x="86" y="115"/>
                      </a:lnTo>
                      <a:lnTo>
                        <a:pt x="81" y="100"/>
                      </a:lnTo>
                      <a:lnTo>
                        <a:pt x="79" y="88"/>
                      </a:lnTo>
                      <a:lnTo>
                        <a:pt x="83" y="66"/>
                      </a:lnTo>
                      <a:lnTo>
                        <a:pt x="78" y="58"/>
                      </a:lnTo>
                      <a:lnTo>
                        <a:pt x="76" y="39"/>
                      </a:lnTo>
                      <a:lnTo>
                        <a:pt x="76" y="22"/>
                      </a:lnTo>
                      <a:lnTo>
                        <a:pt x="68" y="9"/>
                      </a:lnTo>
                      <a:lnTo>
                        <a:pt x="68" y="2"/>
                      </a:lnTo>
                      <a:lnTo>
                        <a:pt x="68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8" name="Guinea" descr="{&quot;Key&quot;:&quot;guinea&quot;,&quot;Name&quot;:&quot;Guine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385E55D-7F4D-4CCF-9813-3862CFD5FD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9100" y="4008438"/>
                  <a:ext cx="241300" cy="200025"/>
                </a:xfrm>
                <a:custGeom>
                  <a:avLst/>
                  <a:gdLst>
                    <a:gd name="T0" fmla="*/ 73 w 152"/>
                    <a:gd name="T1" fmla="*/ 5 h 126"/>
                    <a:gd name="T2" fmla="*/ 61 w 152"/>
                    <a:gd name="T3" fmla="*/ 5 h 126"/>
                    <a:gd name="T4" fmla="*/ 41 w 152"/>
                    <a:gd name="T5" fmla="*/ 1 h 126"/>
                    <a:gd name="T6" fmla="*/ 30 w 152"/>
                    <a:gd name="T7" fmla="*/ 8 h 126"/>
                    <a:gd name="T8" fmla="*/ 30 w 152"/>
                    <a:gd name="T9" fmla="*/ 18 h 126"/>
                    <a:gd name="T10" fmla="*/ 21 w 152"/>
                    <a:gd name="T11" fmla="*/ 22 h 126"/>
                    <a:gd name="T12" fmla="*/ 10 w 152"/>
                    <a:gd name="T13" fmla="*/ 25 h 126"/>
                    <a:gd name="T14" fmla="*/ 6 w 152"/>
                    <a:gd name="T15" fmla="*/ 41 h 126"/>
                    <a:gd name="T16" fmla="*/ 12 w 152"/>
                    <a:gd name="T17" fmla="*/ 57 h 126"/>
                    <a:gd name="T18" fmla="*/ 22 w 152"/>
                    <a:gd name="T19" fmla="*/ 64 h 126"/>
                    <a:gd name="T20" fmla="*/ 39 w 152"/>
                    <a:gd name="T21" fmla="*/ 87 h 126"/>
                    <a:gd name="T22" fmla="*/ 53 w 152"/>
                    <a:gd name="T23" fmla="*/ 71 h 126"/>
                    <a:gd name="T24" fmla="*/ 62 w 152"/>
                    <a:gd name="T25" fmla="*/ 65 h 126"/>
                    <a:gd name="T26" fmla="*/ 84 w 152"/>
                    <a:gd name="T27" fmla="*/ 60 h 126"/>
                    <a:gd name="T28" fmla="*/ 94 w 152"/>
                    <a:gd name="T29" fmla="*/ 79 h 126"/>
                    <a:gd name="T30" fmla="*/ 97 w 152"/>
                    <a:gd name="T31" fmla="*/ 92 h 126"/>
                    <a:gd name="T32" fmla="*/ 103 w 152"/>
                    <a:gd name="T33" fmla="*/ 99 h 126"/>
                    <a:gd name="T34" fmla="*/ 112 w 152"/>
                    <a:gd name="T35" fmla="*/ 96 h 126"/>
                    <a:gd name="T36" fmla="*/ 119 w 152"/>
                    <a:gd name="T37" fmla="*/ 120 h 126"/>
                    <a:gd name="T38" fmla="*/ 130 w 152"/>
                    <a:gd name="T39" fmla="*/ 126 h 126"/>
                    <a:gd name="T40" fmla="*/ 140 w 152"/>
                    <a:gd name="T41" fmla="*/ 116 h 126"/>
                    <a:gd name="T42" fmla="*/ 144 w 152"/>
                    <a:gd name="T43" fmla="*/ 106 h 126"/>
                    <a:gd name="T44" fmla="*/ 145 w 152"/>
                    <a:gd name="T45" fmla="*/ 99 h 126"/>
                    <a:gd name="T46" fmla="*/ 147 w 152"/>
                    <a:gd name="T47" fmla="*/ 76 h 126"/>
                    <a:gd name="T48" fmla="*/ 145 w 152"/>
                    <a:gd name="T49" fmla="*/ 58 h 126"/>
                    <a:gd name="T50" fmla="*/ 142 w 152"/>
                    <a:gd name="T51" fmla="*/ 50 h 126"/>
                    <a:gd name="T52" fmla="*/ 141 w 152"/>
                    <a:gd name="T53" fmla="*/ 40 h 126"/>
                    <a:gd name="T54" fmla="*/ 137 w 152"/>
                    <a:gd name="T55" fmla="*/ 34 h 126"/>
                    <a:gd name="T56" fmla="*/ 133 w 152"/>
                    <a:gd name="T57" fmla="*/ 18 h 126"/>
                    <a:gd name="T58" fmla="*/ 126 w 152"/>
                    <a:gd name="T59" fmla="*/ 7 h 126"/>
                    <a:gd name="T60" fmla="*/ 117 w 152"/>
                    <a:gd name="T61" fmla="*/ 9 h 126"/>
                    <a:gd name="T62" fmla="*/ 104 w 152"/>
                    <a:gd name="T63" fmla="*/ 17 h 126"/>
                    <a:gd name="T64" fmla="*/ 90 w 152"/>
                    <a:gd name="T65" fmla="*/ 10 h 126"/>
                    <a:gd name="T66" fmla="*/ 80 w 152"/>
                    <a:gd name="T67" fmla="*/ 12 h 126"/>
                    <a:gd name="T68" fmla="*/ 76 w 152"/>
                    <a:gd name="T69" fmla="*/ 3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2" h="126">
                      <a:moveTo>
                        <a:pt x="76" y="3"/>
                      </a:moveTo>
                      <a:lnTo>
                        <a:pt x="73" y="5"/>
                      </a:lnTo>
                      <a:lnTo>
                        <a:pt x="62" y="3"/>
                      </a:lnTo>
                      <a:lnTo>
                        <a:pt x="61" y="5"/>
                      </a:lnTo>
                      <a:lnTo>
                        <a:pt x="56" y="6"/>
                      </a:lnTo>
                      <a:lnTo>
                        <a:pt x="41" y="1"/>
                      </a:lnTo>
                      <a:lnTo>
                        <a:pt x="31" y="0"/>
                      </a:lnTo>
                      <a:lnTo>
                        <a:pt x="30" y="8"/>
                      </a:lnTo>
                      <a:lnTo>
                        <a:pt x="28" y="11"/>
                      </a:lnTo>
                      <a:lnTo>
                        <a:pt x="30" y="18"/>
                      </a:lnTo>
                      <a:lnTo>
                        <a:pt x="26" y="22"/>
                      </a:lnTo>
                      <a:lnTo>
                        <a:pt x="21" y="22"/>
                      </a:lnTo>
                      <a:lnTo>
                        <a:pt x="17" y="26"/>
                      </a:lnTo>
                      <a:lnTo>
                        <a:pt x="10" y="25"/>
                      </a:lnTo>
                      <a:lnTo>
                        <a:pt x="0" y="37"/>
                      </a:lnTo>
                      <a:lnTo>
                        <a:pt x="6" y="41"/>
                      </a:lnTo>
                      <a:lnTo>
                        <a:pt x="9" y="46"/>
                      </a:lnTo>
                      <a:lnTo>
                        <a:pt x="12" y="57"/>
                      </a:lnTo>
                      <a:lnTo>
                        <a:pt x="17" y="61"/>
                      </a:lnTo>
                      <a:lnTo>
                        <a:pt x="22" y="64"/>
                      </a:lnTo>
                      <a:lnTo>
                        <a:pt x="30" y="73"/>
                      </a:lnTo>
                      <a:lnTo>
                        <a:pt x="39" y="87"/>
                      </a:lnTo>
                      <a:lnTo>
                        <a:pt x="50" y="77"/>
                      </a:lnTo>
                      <a:lnTo>
                        <a:pt x="53" y="71"/>
                      </a:lnTo>
                      <a:lnTo>
                        <a:pt x="57" y="65"/>
                      </a:lnTo>
                      <a:lnTo>
                        <a:pt x="62" y="65"/>
                      </a:lnTo>
                      <a:lnTo>
                        <a:pt x="67" y="60"/>
                      </a:lnTo>
                      <a:lnTo>
                        <a:pt x="84" y="60"/>
                      </a:lnTo>
                      <a:lnTo>
                        <a:pt x="90" y="69"/>
                      </a:lnTo>
                      <a:lnTo>
                        <a:pt x="94" y="79"/>
                      </a:lnTo>
                      <a:lnTo>
                        <a:pt x="93" y="85"/>
                      </a:lnTo>
                      <a:lnTo>
                        <a:pt x="97" y="92"/>
                      </a:lnTo>
                      <a:lnTo>
                        <a:pt x="97" y="100"/>
                      </a:lnTo>
                      <a:lnTo>
                        <a:pt x="103" y="99"/>
                      </a:lnTo>
                      <a:lnTo>
                        <a:pt x="106" y="99"/>
                      </a:lnTo>
                      <a:lnTo>
                        <a:pt x="112" y="96"/>
                      </a:lnTo>
                      <a:lnTo>
                        <a:pt x="121" y="111"/>
                      </a:lnTo>
                      <a:lnTo>
                        <a:pt x="119" y="120"/>
                      </a:lnTo>
                      <a:lnTo>
                        <a:pt x="123" y="125"/>
                      </a:lnTo>
                      <a:lnTo>
                        <a:pt x="130" y="126"/>
                      </a:lnTo>
                      <a:lnTo>
                        <a:pt x="133" y="115"/>
                      </a:lnTo>
                      <a:lnTo>
                        <a:pt x="140" y="116"/>
                      </a:lnTo>
                      <a:lnTo>
                        <a:pt x="143" y="116"/>
                      </a:lnTo>
                      <a:lnTo>
                        <a:pt x="144" y="106"/>
                      </a:lnTo>
                      <a:lnTo>
                        <a:pt x="143" y="101"/>
                      </a:lnTo>
                      <a:lnTo>
                        <a:pt x="145" y="99"/>
                      </a:lnTo>
                      <a:lnTo>
                        <a:pt x="152" y="95"/>
                      </a:lnTo>
                      <a:lnTo>
                        <a:pt x="147" y="76"/>
                      </a:lnTo>
                      <a:lnTo>
                        <a:pt x="143" y="67"/>
                      </a:lnTo>
                      <a:lnTo>
                        <a:pt x="145" y="58"/>
                      </a:lnTo>
                      <a:lnTo>
                        <a:pt x="148" y="57"/>
                      </a:lnTo>
                      <a:lnTo>
                        <a:pt x="142" y="50"/>
                      </a:lnTo>
                      <a:lnTo>
                        <a:pt x="144" y="43"/>
                      </a:lnTo>
                      <a:lnTo>
                        <a:pt x="141" y="40"/>
                      </a:lnTo>
                      <a:lnTo>
                        <a:pt x="136" y="43"/>
                      </a:lnTo>
                      <a:lnTo>
                        <a:pt x="137" y="34"/>
                      </a:lnTo>
                      <a:lnTo>
                        <a:pt x="142" y="29"/>
                      </a:lnTo>
                      <a:lnTo>
                        <a:pt x="133" y="18"/>
                      </a:lnTo>
                      <a:lnTo>
                        <a:pt x="131" y="12"/>
                      </a:lnTo>
                      <a:lnTo>
                        <a:pt x="126" y="7"/>
                      </a:lnTo>
                      <a:lnTo>
                        <a:pt x="121" y="6"/>
                      </a:lnTo>
                      <a:lnTo>
                        <a:pt x="117" y="9"/>
                      </a:lnTo>
                      <a:lnTo>
                        <a:pt x="110" y="13"/>
                      </a:lnTo>
                      <a:lnTo>
                        <a:pt x="104" y="17"/>
                      </a:lnTo>
                      <a:lnTo>
                        <a:pt x="95" y="15"/>
                      </a:lnTo>
                      <a:lnTo>
                        <a:pt x="90" y="10"/>
                      </a:lnTo>
                      <a:lnTo>
                        <a:pt x="86" y="9"/>
                      </a:lnTo>
                      <a:lnTo>
                        <a:pt x="80" y="12"/>
                      </a:lnTo>
                      <a:lnTo>
                        <a:pt x="77" y="12"/>
                      </a:lnTo>
                      <a:lnTo>
                        <a:pt x="76" y="3"/>
                      </a:lnTo>
                      <a:lnTo>
                        <a:pt x="76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9" name="Gambia" descr="{&quot;Key&quot;:&quot;gambia&quot;,&quot;Name&quot;:&quot;Gamb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4132940-BCB6-4E02-B7DB-9CD62C69D3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960813"/>
                  <a:ext cx="100012" cy="26988"/>
                </a:xfrm>
                <a:custGeom>
                  <a:avLst/>
                  <a:gdLst>
                    <a:gd name="T0" fmla="*/ 0 w 63"/>
                    <a:gd name="T1" fmla="*/ 17 h 17"/>
                    <a:gd name="T2" fmla="*/ 19 w 63"/>
                    <a:gd name="T3" fmla="*/ 17 h 17"/>
                    <a:gd name="T4" fmla="*/ 25 w 63"/>
                    <a:gd name="T5" fmla="*/ 14 h 17"/>
                    <a:gd name="T6" fmla="*/ 28 w 63"/>
                    <a:gd name="T7" fmla="*/ 14 h 17"/>
                    <a:gd name="T8" fmla="*/ 36 w 63"/>
                    <a:gd name="T9" fmla="*/ 8 h 17"/>
                    <a:gd name="T10" fmla="*/ 45 w 63"/>
                    <a:gd name="T11" fmla="*/ 13 h 17"/>
                    <a:gd name="T12" fmla="*/ 54 w 63"/>
                    <a:gd name="T13" fmla="*/ 14 h 17"/>
                    <a:gd name="T14" fmla="*/ 63 w 63"/>
                    <a:gd name="T15" fmla="*/ 8 h 17"/>
                    <a:gd name="T16" fmla="*/ 59 w 63"/>
                    <a:gd name="T17" fmla="*/ 2 h 17"/>
                    <a:gd name="T18" fmla="*/ 52 w 63"/>
                    <a:gd name="T19" fmla="*/ 5 h 17"/>
                    <a:gd name="T20" fmla="*/ 45 w 63"/>
                    <a:gd name="T21" fmla="*/ 5 h 17"/>
                    <a:gd name="T22" fmla="*/ 38 w 63"/>
                    <a:gd name="T23" fmla="*/ 0 h 17"/>
                    <a:gd name="T24" fmla="*/ 31 w 63"/>
                    <a:gd name="T25" fmla="*/ 0 h 17"/>
                    <a:gd name="T26" fmla="*/ 26 w 63"/>
                    <a:gd name="T27" fmla="*/ 5 h 17"/>
                    <a:gd name="T28" fmla="*/ 3 w 63"/>
                    <a:gd name="T29" fmla="*/ 6 h 17"/>
                    <a:gd name="T30" fmla="*/ 0 w 63"/>
                    <a:gd name="T31" fmla="*/ 17 h 17"/>
                    <a:gd name="T32" fmla="*/ 0 w 63"/>
                    <a:gd name="T3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17">
                      <a:moveTo>
                        <a:pt x="0" y="17"/>
                      </a:moveTo>
                      <a:lnTo>
                        <a:pt x="19" y="17"/>
                      </a:lnTo>
                      <a:lnTo>
                        <a:pt x="25" y="14"/>
                      </a:lnTo>
                      <a:lnTo>
                        <a:pt x="28" y="14"/>
                      </a:lnTo>
                      <a:lnTo>
                        <a:pt x="36" y="8"/>
                      </a:lnTo>
                      <a:lnTo>
                        <a:pt x="45" y="13"/>
                      </a:lnTo>
                      <a:lnTo>
                        <a:pt x="54" y="14"/>
                      </a:lnTo>
                      <a:lnTo>
                        <a:pt x="63" y="8"/>
                      </a:lnTo>
                      <a:lnTo>
                        <a:pt x="59" y="2"/>
                      </a:lnTo>
                      <a:lnTo>
                        <a:pt x="52" y="5"/>
                      </a:lnTo>
                      <a:lnTo>
                        <a:pt x="45" y="5"/>
                      </a:lnTo>
                      <a:lnTo>
                        <a:pt x="38" y="0"/>
                      </a:lnTo>
                      <a:lnTo>
                        <a:pt x="31" y="0"/>
                      </a:lnTo>
                      <a:lnTo>
                        <a:pt x="26" y="5"/>
                      </a:lnTo>
                      <a:lnTo>
                        <a:pt x="3" y="6"/>
                      </a:lnTo>
                      <a:lnTo>
                        <a:pt x="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0" name="Guinea-Bissau" descr="{&quot;Key&quot;:&quot;guinea-bissau&quot;,&quot;Name&quot;:&quot;Guinea-Bissau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14D5880-FDD5-403F-9BD2-73C45AB60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8300" y="4006851"/>
                  <a:ext cx="100012" cy="60325"/>
                </a:xfrm>
                <a:custGeom>
                  <a:avLst/>
                  <a:gdLst>
                    <a:gd name="T0" fmla="*/ 63 w 63"/>
                    <a:gd name="T1" fmla="*/ 1 h 38"/>
                    <a:gd name="T2" fmla="*/ 24 w 63"/>
                    <a:gd name="T3" fmla="*/ 0 h 38"/>
                    <a:gd name="T4" fmla="*/ 19 w 63"/>
                    <a:gd name="T5" fmla="*/ 2 h 38"/>
                    <a:gd name="T6" fmla="*/ 11 w 63"/>
                    <a:gd name="T7" fmla="*/ 2 h 38"/>
                    <a:gd name="T8" fmla="*/ 0 w 63"/>
                    <a:gd name="T9" fmla="*/ 6 h 38"/>
                    <a:gd name="T10" fmla="*/ 2 w 63"/>
                    <a:gd name="T11" fmla="*/ 11 h 38"/>
                    <a:gd name="T12" fmla="*/ 8 w 63"/>
                    <a:gd name="T13" fmla="*/ 16 h 38"/>
                    <a:gd name="T14" fmla="*/ 8 w 63"/>
                    <a:gd name="T15" fmla="*/ 19 h 38"/>
                    <a:gd name="T16" fmla="*/ 12 w 63"/>
                    <a:gd name="T17" fmla="*/ 26 h 38"/>
                    <a:gd name="T18" fmla="*/ 22 w 63"/>
                    <a:gd name="T19" fmla="*/ 28 h 38"/>
                    <a:gd name="T20" fmla="*/ 32 w 63"/>
                    <a:gd name="T21" fmla="*/ 38 h 38"/>
                    <a:gd name="T22" fmla="*/ 42 w 63"/>
                    <a:gd name="T23" fmla="*/ 26 h 38"/>
                    <a:gd name="T24" fmla="*/ 49 w 63"/>
                    <a:gd name="T25" fmla="*/ 27 h 38"/>
                    <a:gd name="T26" fmla="*/ 53 w 63"/>
                    <a:gd name="T27" fmla="*/ 23 h 38"/>
                    <a:gd name="T28" fmla="*/ 58 w 63"/>
                    <a:gd name="T29" fmla="*/ 23 h 38"/>
                    <a:gd name="T30" fmla="*/ 62 w 63"/>
                    <a:gd name="T31" fmla="*/ 19 h 38"/>
                    <a:gd name="T32" fmla="*/ 60 w 63"/>
                    <a:gd name="T33" fmla="*/ 12 h 38"/>
                    <a:gd name="T34" fmla="*/ 62 w 63"/>
                    <a:gd name="T35" fmla="*/ 9 h 38"/>
                    <a:gd name="T36" fmla="*/ 63 w 63"/>
                    <a:gd name="T37" fmla="*/ 1 h 38"/>
                    <a:gd name="T38" fmla="*/ 63 w 63"/>
                    <a:gd name="T39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3" h="38">
                      <a:moveTo>
                        <a:pt x="63" y="1"/>
                      </a:moveTo>
                      <a:lnTo>
                        <a:pt x="24" y="0"/>
                      </a:lnTo>
                      <a:lnTo>
                        <a:pt x="19" y="2"/>
                      </a:lnTo>
                      <a:lnTo>
                        <a:pt x="11" y="2"/>
                      </a:lnTo>
                      <a:lnTo>
                        <a:pt x="0" y="6"/>
                      </a:lnTo>
                      <a:lnTo>
                        <a:pt x="2" y="11"/>
                      </a:lnTo>
                      <a:lnTo>
                        <a:pt x="8" y="16"/>
                      </a:lnTo>
                      <a:lnTo>
                        <a:pt x="8" y="19"/>
                      </a:lnTo>
                      <a:lnTo>
                        <a:pt x="12" y="26"/>
                      </a:lnTo>
                      <a:lnTo>
                        <a:pt x="22" y="28"/>
                      </a:lnTo>
                      <a:lnTo>
                        <a:pt x="32" y="38"/>
                      </a:lnTo>
                      <a:lnTo>
                        <a:pt x="42" y="26"/>
                      </a:lnTo>
                      <a:lnTo>
                        <a:pt x="49" y="27"/>
                      </a:lnTo>
                      <a:lnTo>
                        <a:pt x="53" y="23"/>
                      </a:lnTo>
                      <a:lnTo>
                        <a:pt x="58" y="23"/>
                      </a:lnTo>
                      <a:lnTo>
                        <a:pt x="62" y="19"/>
                      </a:lnTo>
                      <a:lnTo>
                        <a:pt x="60" y="12"/>
                      </a:lnTo>
                      <a:lnTo>
                        <a:pt x="62" y="9"/>
                      </a:lnTo>
                      <a:lnTo>
                        <a:pt x="63" y="1"/>
                      </a:lnTo>
                      <a:lnTo>
                        <a:pt x="63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1" name="Equatorial Guinea" descr="{&quot;Key&quot;:&quot;equatorial guinea&quot;,&quot;Name&quot;:&quot;Equatorial Guine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9ABC4E5-F241-43BC-BEAF-4C7DD6ACCF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1900" y="4395788"/>
                  <a:ext cx="65087" cy="49213"/>
                </a:xfrm>
                <a:custGeom>
                  <a:avLst/>
                  <a:gdLst>
                    <a:gd name="T0" fmla="*/ 41 w 41"/>
                    <a:gd name="T1" fmla="*/ 1 h 31"/>
                    <a:gd name="T2" fmla="*/ 7 w 41"/>
                    <a:gd name="T3" fmla="*/ 0 h 31"/>
                    <a:gd name="T4" fmla="*/ 0 w 41"/>
                    <a:gd name="T5" fmla="*/ 27 h 31"/>
                    <a:gd name="T6" fmla="*/ 3 w 41"/>
                    <a:gd name="T7" fmla="*/ 31 h 31"/>
                    <a:gd name="T8" fmla="*/ 11 w 41"/>
                    <a:gd name="T9" fmla="*/ 30 h 31"/>
                    <a:gd name="T10" fmla="*/ 41 w 41"/>
                    <a:gd name="T11" fmla="*/ 30 h 31"/>
                    <a:gd name="T12" fmla="*/ 41 w 41"/>
                    <a:gd name="T13" fmla="*/ 1 h 31"/>
                    <a:gd name="T14" fmla="*/ 41 w 41"/>
                    <a:gd name="T1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1">
                      <a:moveTo>
                        <a:pt x="41" y="1"/>
                      </a:moveTo>
                      <a:lnTo>
                        <a:pt x="7" y="0"/>
                      </a:lnTo>
                      <a:lnTo>
                        <a:pt x="0" y="27"/>
                      </a:lnTo>
                      <a:lnTo>
                        <a:pt x="3" y="31"/>
                      </a:lnTo>
                      <a:lnTo>
                        <a:pt x="11" y="30"/>
                      </a:lnTo>
                      <a:lnTo>
                        <a:pt x="41" y="30"/>
                      </a:lnTo>
                      <a:lnTo>
                        <a:pt x="41" y="1"/>
                      </a:lnTo>
                      <a:lnTo>
                        <a:pt x="41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2" name="Greece" descr="{&quot;Key&quot;:&quot;greece&quot;,&quot;Name&quot;:&quot;Greece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00D9207-DA2E-44B8-81F5-DA1A179237F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21462" y="2905126"/>
                  <a:ext cx="204787" cy="260350"/>
                </a:xfrm>
                <a:custGeom>
                  <a:avLst/>
                  <a:gdLst>
                    <a:gd name="T0" fmla="*/ 77 w 129"/>
                    <a:gd name="T1" fmla="*/ 146 h 164"/>
                    <a:gd name="T2" fmla="*/ 73 w 129"/>
                    <a:gd name="T3" fmla="*/ 156 h 164"/>
                    <a:gd name="T4" fmla="*/ 99 w 129"/>
                    <a:gd name="T5" fmla="*/ 161 h 164"/>
                    <a:gd name="T6" fmla="*/ 99 w 129"/>
                    <a:gd name="T7" fmla="*/ 164 h 164"/>
                    <a:gd name="T8" fmla="*/ 127 w 129"/>
                    <a:gd name="T9" fmla="*/ 162 h 164"/>
                    <a:gd name="T10" fmla="*/ 129 w 129"/>
                    <a:gd name="T11" fmla="*/ 155 h 164"/>
                    <a:gd name="T12" fmla="*/ 118 w 129"/>
                    <a:gd name="T13" fmla="*/ 158 h 164"/>
                    <a:gd name="T14" fmla="*/ 118 w 129"/>
                    <a:gd name="T15" fmla="*/ 154 h 164"/>
                    <a:gd name="T16" fmla="*/ 103 w 129"/>
                    <a:gd name="T17" fmla="*/ 152 h 164"/>
                    <a:gd name="T18" fmla="*/ 88 w 129"/>
                    <a:gd name="T19" fmla="*/ 153 h 164"/>
                    <a:gd name="T20" fmla="*/ 77 w 129"/>
                    <a:gd name="T21" fmla="*/ 146 h 164"/>
                    <a:gd name="T22" fmla="*/ 77 w 129"/>
                    <a:gd name="T23" fmla="*/ 146 h 164"/>
                    <a:gd name="T24" fmla="*/ 120 w 129"/>
                    <a:gd name="T25" fmla="*/ 6 h 164"/>
                    <a:gd name="T26" fmla="*/ 110 w 129"/>
                    <a:gd name="T27" fmla="*/ 0 h 164"/>
                    <a:gd name="T28" fmla="*/ 111 w 129"/>
                    <a:gd name="T29" fmla="*/ 11 h 164"/>
                    <a:gd name="T30" fmla="*/ 94 w 129"/>
                    <a:gd name="T31" fmla="*/ 13 h 164"/>
                    <a:gd name="T32" fmla="*/ 79 w 129"/>
                    <a:gd name="T33" fmla="*/ 6 h 164"/>
                    <a:gd name="T34" fmla="*/ 64 w 129"/>
                    <a:gd name="T35" fmla="*/ 11 h 164"/>
                    <a:gd name="T36" fmla="*/ 50 w 129"/>
                    <a:gd name="T37" fmla="*/ 11 h 164"/>
                    <a:gd name="T38" fmla="*/ 46 w 129"/>
                    <a:gd name="T39" fmla="*/ 11 h 164"/>
                    <a:gd name="T40" fmla="*/ 44 w 129"/>
                    <a:gd name="T41" fmla="*/ 16 h 164"/>
                    <a:gd name="T42" fmla="*/ 33 w 129"/>
                    <a:gd name="T43" fmla="*/ 15 h 164"/>
                    <a:gd name="T44" fmla="*/ 27 w 129"/>
                    <a:gd name="T45" fmla="*/ 20 h 164"/>
                    <a:gd name="T46" fmla="*/ 14 w 129"/>
                    <a:gd name="T47" fmla="*/ 22 h 164"/>
                    <a:gd name="T48" fmla="*/ 14 w 129"/>
                    <a:gd name="T49" fmla="*/ 28 h 164"/>
                    <a:gd name="T50" fmla="*/ 8 w 129"/>
                    <a:gd name="T51" fmla="*/ 32 h 164"/>
                    <a:gd name="T52" fmla="*/ 8 w 129"/>
                    <a:gd name="T53" fmla="*/ 39 h 164"/>
                    <a:gd name="T54" fmla="*/ 0 w 129"/>
                    <a:gd name="T55" fmla="*/ 50 h 164"/>
                    <a:gd name="T56" fmla="*/ 2 w 129"/>
                    <a:gd name="T57" fmla="*/ 58 h 164"/>
                    <a:gd name="T58" fmla="*/ 13 w 129"/>
                    <a:gd name="T59" fmla="*/ 71 h 164"/>
                    <a:gd name="T60" fmla="*/ 21 w 129"/>
                    <a:gd name="T61" fmla="*/ 82 h 164"/>
                    <a:gd name="T62" fmla="*/ 26 w 129"/>
                    <a:gd name="T63" fmla="*/ 99 h 164"/>
                    <a:gd name="T64" fmla="*/ 34 w 129"/>
                    <a:gd name="T65" fmla="*/ 118 h 164"/>
                    <a:gd name="T66" fmla="*/ 52 w 129"/>
                    <a:gd name="T67" fmla="*/ 129 h 164"/>
                    <a:gd name="T68" fmla="*/ 64 w 129"/>
                    <a:gd name="T69" fmla="*/ 128 h 164"/>
                    <a:gd name="T70" fmla="*/ 56 w 129"/>
                    <a:gd name="T71" fmla="*/ 106 h 164"/>
                    <a:gd name="T72" fmla="*/ 68 w 129"/>
                    <a:gd name="T73" fmla="*/ 105 h 164"/>
                    <a:gd name="T74" fmla="*/ 60 w 129"/>
                    <a:gd name="T75" fmla="*/ 91 h 164"/>
                    <a:gd name="T76" fmla="*/ 79 w 129"/>
                    <a:gd name="T77" fmla="*/ 98 h 164"/>
                    <a:gd name="T78" fmla="*/ 78 w 129"/>
                    <a:gd name="T79" fmla="*/ 84 h 164"/>
                    <a:gd name="T80" fmla="*/ 68 w 129"/>
                    <a:gd name="T81" fmla="*/ 77 h 164"/>
                    <a:gd name="T82" fmla="*/ 56 w 129"/>
                    <a:gd name="T83" fmla="*/ 66 h 164"/>
                    <a:gd name="T84" fmla="*/ 62 w 129"/>
                    <a:gd name="T85" fmla="*/ 62 h 164"/>
                    <a:gd name="T86" fmla="*/ 52 w 129"/>
                    <a:gd name="T87" fmla="*/ 50 h 164"/>
                    <a:gd name="T88" fmla="*/ 46 w 129"/>
                    <a:gd name="T89" fmla="*/ 35 h 164"/>
                    <a:gd name="T90" fmla="*/ 49 w 129"/>
                    <a:gd name="T91" fmla="*/ 31 h 164"/>
                    <a:gd name="T92" fmla="*/ 60 w 129"/>
                    <a:gd name="T93" fmla="*/ 43 h 164"/>
                    <a:gd name="T94" fmla="*/ 72 w 129"/>
                    <a:gd name="T95" fmla="*/ 43 h 164"/>
                    <a:gd name="T96" fmla="*/ 81 w 129"/>
                    <a:gd name="T97" fmla="*/ 39 h 164"/>
                    <a:gd name="T98" fmla="*/ 66 w 129"/>
                    <a:gd name="T99" fmla="*/ 26 h 164"/>
                    <a:gd name="T100" fmla="*/ 89 w 129"/>
                    <a:gd name="T101" fmla="*/ 20 h 164"/>
                    <a:gd name="T102" fmla="*/ 100 w 129"/>
                    <a:gd name="T103" fmla="*/ 22 h 164"/>
                    <a:gd name="T104" fmla="*/ 111 w 129"/>
                    <a:gd name="T105" fmla="*/ 22 h 164"/>
                    <a:gd name="T106" fmla="*/ 115 w 129"/>
                    <a:gd name="T107" fmla="*/ 20 h 164"/>
                    <a:gd name="T108" fmla="*/ 120 w 129"/>
                    <a:gd name="T109" fmla="*/ 6 h 164"/>
                    <a:gd name="T110" fmla="*/ 120 w 129"/>
                    <a:gd name="T111" fmla="*/ 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9" h="164">
                      <a:moveTo>
                        <a:pt x="77" y="146"/>
                      </a:moveTo>
                      <a:lnTo>
                        <a:pt x="73" y="156"/>
                      </a:lnTo>
                      <a:lnTo>
                        <a:pt x="99" y="161"/>
                      </a:lnTo>
                      <a:lnTo>
                        <a:pt x="99" y="164"/>
                      </a:lnTo>
                      <a:lnTo>
                        <a:pt x="127" y="162"/>
                      </a:lnTo>
                      <a:lnTo>
                        <a:pt x="129" y="155"/>
                      </a:lnTo>
                      <a:lnTo>
                        <a:pt x="118" y="158"/>
                      </a:lnTo>
                      <a:lnTo>
                        <a:pt x="118" y="154"/>
                      </a:lnTo>
                      <a:lnTo>
                        <a:pt x="103" y="152"/>
                      </a:lnTo>
                      <a:lnTo>
                        <a:pt x="88" y="153"/>
                      </a:lnTo>
                      <a:lnTo>
                        <a:pt x="77" y="146"/>
                      </a:lnTo>
                      <a:lnTo>
                        <a:pt x="77" y="146"/>
                      </a:lnTo>
                      <a:close/>
                      <a:moveTo>
                        <a:pt x="120" y="6"/>
                      </a:moveTo>
                      <a:lnTo>
                        <a:pt x="110" y="0"/>
                      </a:lnTo>
                      <a:lnTo>
                        <a:pt x="111" y="11"/>
                      </a:lnTo>
                      <a:lnTo>
                        <a:pt x="94" y="13"/>
                      </a:lnTo>
                      <a:lnTo>
                        <a:pt x="79" y="6"/>
                      </a:lnTo>
                      <a:lnTo>
                        <a:pt x="64" y="11"/>
                      </a:lnTo>
                      <a:lnTo>
                        <a:pt x="50" y="11"/>
                      </a:lnTo>
                      <a:lnTo>
                        <a:pt x="46" y="11"/>
                      </a:lnTo>
                      <a:lnTo>
                        <a:pt x="44" y="16"/>
                      </a:lnTo>
                      <a:lnTo>
                        <a:pt x="33" y="15"/>
                      </a:lnTo>
                      <a:lnTo>
                        <a:pt x="27" y="20"/>
                      </a:lnTo>
                      <a:lnTo>
                        <a:pt x="14" y="22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9"/>
                      </a:lnTo>
                      <a:lnTo>
                        <a:pt x="0" y="50"/>
                      </a:lnTo>
                      <a:lnTo>
                        <a:pt x="2" y="58"/>
                      </a:lnTo>
                      <a:lnTo>
                        <a:pt x="13" y="71"/>
                      </a:lnTo>
                      <a:lnTo>
                        <a:pt x="21" y="82"/>
                      </a:lnTo>
                      <a:lnTo>
                        <a:pt x="26" y="99"/>
                      </a:lnTo>
                      <a:lnTo>
                        <a:pt x="34" y="118"/>
                      </a:lnTo>
                      <a:lnTo>
                        <a:pt x="52" y="129"/>
                      </a:lnTo>
                      <a:lnTo>
                        <a:pt x="64" y="128"/>
                      </a:lnTo>
                      <a:lnTo>
                        <a:pt x="56" y="106"/>
                      </a:lnTo>
                      <a:lnTo>
                        <a:pt x="68" y="105"/>
                      </a:lnTo>
                      <a:lnTo>
                        <a:pt x="60" y="91"/>
                      </a:lnTo>
                      <a:lnTo>
                        <a:pt x="79" y="98"/>
                      </a:lnTo>
                      <a:lnTo>
                        <a:pt x="78" y="84"/>
                      </a:lnTo>
                      <a:lnTo>
                        <a:pt x="68" y="77"/>
                      </a:lnTo>
                      <a:lnTo>
                        <a:pt x="56" y="66"/>
                      </a:lnTo>
                      <a:lnTo>
                        <a:pt x="62" y="62"/>
                      </a:lnTo>
                      <a:lnTo>
                        <a:pt x="52" y="50"/>
                      </a:lnTo>
                      <a:lnTo>
                        <a:pt x="46" y="35"/>
                      </a:lnTo>
                      <a:lnTo>
                        <a:pt x="49" y="31"/>
                      </a:lnTo>
                      <a:lnTo>
                        <a:pt x="60" y="43"/>
                      </a:lnTo>
                      <a:lnTo>
                        <a:pt x="72" y="43"/>
                      </a:lnTo>
                      <a:lnTo>
                        <a:pt x="81" y="39"/>
                      </a:lnTo>
                      <a:lnTo>
                        <a:pt x="66" y="26"/>
                      </a:lnTo>
                      <a:lnTo>
                        <a:pt x="89" y="20"/>
                      </a:lnTo>
                      <a:lnTo>
                        <a:pt x="100" y="22"/>
                      </a:lnTo>
                      <a:lnTo>
                        <a:pt x="111" y="22"/>
                      </a:lnTo>
                      <a:lnTo>
                        <a:pt x="115" y="20"/>
                      </a:lnTo>
                      <a:lnTo>
                        <a:pt x="120" y="6"/>
                      </a:lnTo>
                      <a:lnTo>
                        <a:pt x="120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3" name="Greenland" descr="{&quot;Key&quot;:&quot;greenland&quot;,&quot;Name&quot;:&quot;Greenland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63DCDD5-6C5E-4566-9D8B-0F3BDBB15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3887" y="1541463"/>
                  <a:ext cx="1320800" cy="704850"/>
                </a:xfrm>
                <a:custGeom>
                  <a:avLst/>
                  <a:gdLst>
                    <a:gd name="T0" fmla="*/ 512 w 832"/>
                    <a:gd name="T1" fmla="*/ 1 h 444"/>
                    <a:gd name="T2" fmla="*/ 404 w 832"/>
                    <a:gd name="T3" fmla="*/ 13 h 444"/>
                    <a:gd name="T4" fmla="*/ 399 w 832"/>
                    <a:gd name="T5" fmla="*/ 22 h 444"/>
                    <a:gd name="T6" fmla="*/ 317 w 832"/>
                    <a:gd name="T7" fmla="*/ 24 h 444"/>
                    <a:gd name="T8" fmla="*/ 227 w 832"/>
                    <a:gd name="T9" fmla="*/ 21 h 444"/>
                    <a:gd name="T10" fmla="*/ 173 w 832"/>
                    <a:gd name="T11" fmla="*/ 34 h 444"/>
                    <a:gd name="T12" fmla="*/ 132 w 832"/>
                    <a:gd name="T13" fmla="*/ 57 h 444"/>
                    <a:gd name="T14" fmla="*/ 8 w 832"/>
                    <a:gd name="T15" fmla="*/ 79 h 444"/>
                    <a:gd name="T16" fmla="*/ 78 w 832"/>
                    <a:gd name="T17" fmla="*/ 97 h 444"/>
                    <a:gd name="T18" fmla="*/ 23 w 832"/>
                    <a:gd name="T19" fmla="*/ 116 h 444"/>
                    <a:gd name="T20" fmla="*/ 107 w 832"/>
                    <a:gd name="T21" fmla="*/ 119 h 444"/>
                    <a:gd name="T22" fmla="*/ 160 w 832"/>
                    <a:gd name="T23" fmla="*/ 139 h 444"/>
                    <a:gd name="T24" fmla="*/ 183 w 832"/>
                    <a:gd name="T25" fmla="*/ 179 h 444"/>
                    <a:gd name="T26" fmla="*/ 171 w 832"/>
                    <a:gd name="T27" fmla="*/ 209 h 444"/>
                    <a:gd name="T28" fmla="*/ 217 w 832"/>
                    <a:gd name="T29" fmla="*/ 226 h 444"/>
                    <a:gd name="T30" fmla="*/ 164 w 832"/>
                    <a:gd name="T31" fmla="*/ 231 h 444"/>
                    <a:gd name="T32" fmla="*/ 189 w 832"/>
                    <a:gd name="T33" fmla="*/ 248 h 444"/>
                    <a:gd name="T34" fmla="*/ 209 w 832"/>
                    <a:gd name="T35" fmla="*/ 254 h 444"/>
                    <a:gd name="T36" fmla="*/ 146 w 832"/>
                    <a:gd name="T37" fmla="*/ 293 h 444"/>
                    <a:gd name="T38" fmla="*/ 156 w 832"/>
                    <a:gd name="T39" fmla="*/ 335 h 444"/>
                    <a:gd name="T40" fmla="*/ 170 w 832"/>
                    <a:gd name="T41" fmla="*/ 394 h 444"/>
                    <a:gd name="T42" fmla="*/ 218 w 832"/>
                    <a:gd name="T43" fmla="*/ 427 h 444"/>
                    <a:gd name="T44" fmla="*/ 276 w 832"/>
                    <a:gd name="T45" fmla="*/ 422 h 444"/>
                    <a:gd name="T46" fmla="*/ 320 w 832"/>
                    <a:gd name="T47" fmla="*/ 371 h 444"/>
                    <a:gd name="T48" fmla="*/ 355 w 832"/>
                    <a:gd name="T49" fmla="*/ 329 h 444"/>
                    <a:gd name="T50" fmla="*/ 413 w 832"/>
                    <a:gd name="T51" fmla="*/ 318 h 444"/>
                    <a:gd name="T52" fmla="*/ 497 w 832"/>
                    <a:gd name="T53" fmla="*/ 274 h 444"/>
                    <a:gd name="T54" fmla="*/ 607 w 832"/>
                    <a:gd name="T55" fmla="*/ 251 h 444"/>
                    <a:gd name="T56" fmla="*/ 591 w 832"/>
                    <a:gd name="T57" fmla="*/ 232 h 444"/>
                    <a:gd name="T58" fmla="*/ 624 w 832"/>
                    <a:gd name="T59" fmla="*/ 219 h 444"/>
                    <a:gd name="T60" fmla="*/ 660 w 832"/>
                    <a:gd name="T61" fmla="*/ 207 h 444"/>
                    <a:gd name="T62" fmla="*/ 633 w 832"/>
                    <a:gd name="T63" fmla="*/ 186 h 444"/>
                    <a:gd name="T64" fmla="*/ 647 w 832"/>
                    <a:gd name="T65" fmla="*/ 173 h 444"/>
                    <a:gd name="T66" fmla="*/ 693 w 832"/>
                    <a:gd name="T67" fmla="*/ 162 h 444"/>
                    <a:gd name="T68" fmla="*/ 696 w 832"/>
                    <a:gd name="T69" fmla="*/ 138 h 444"/>
                    <a:gd name="T70" fmla="*/ 689 w 832"/>
                    <a:gd name="T71" fmla="*/ 111 h 444"/>
                    <a:gd name="T72" fmla="*/ 720 w 832"/>
                    <a:gd name="T73" fmla="*/ 92 h 444"/>
                    <a:gd name="T74" fmla="*/ 757 w 832"/>
                    <a:gd name="T75" fmla="*/ 50 h 444"/>
                    <a:gd name="T76" fmla="*/ 777 w 832"/>
                    <a:gd name="T77" fmla="*/ 44 h 444"/>
                    <a:gd name="T78" fmla="*/ 789 w 832"/>
                    <a:gd name="T79" fmla="*/ 23 h 444"/>
                    <a:gd name="T80" fmla="*/ 707 w 832"/>
                    <a:gd name="T81" fmla="*/ 26 h 444"/>
                    <a:gd name="T82" fmla="*/ 636 w 832"/>
                    <a:gd name="T83" fmla="*/ 20 h 444"/>
                    <a:gd name="T84" fmla="*/ 654 w 832"/>
                    <a:gd name="T85" fmla="*/ 18 h 444"/>
                    <a:gd name="T86" fmla="*/ 654 w 832"/>
                    <a:gd name="T87" fmla="*/ 1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32" h="444">
                      <a:moveTo>
                        <a:pt x="654" y="1"/>
                      </a:moveTo>
                      <a:lnTo>
                        <a:pt x="557" y="0"/>
                      </a:lnTo>
                      <a:lnTo>
                        <a:pt x="512" y="1"/>
                      </a:lnTo>
                      <a:lnTo>
                        <a:pt x="494" y="6"/>
                      </a:lnTo>
                      <a:lnTo>
                        <a:pt x="451" y="6"/>
                      </a:lnTo>
                      <a:lnTo>
                        <a:pt x="404" y="13"/>
                      </a:lnTo>
                      <a:lnTo>
                        <a:pt x="397" y="20"/>
                      </a:lnTo>
                      <a:lnTo>
                        <a:pt x="423" y="27"/>
                      </a:lnTo>
                      <a:lnTo>
                        <a:pt x="399" y="22"/>
                      </a:lnTo>
                      <a:lnTo>
                        <a:pt x="382" y="21"/>
                      </a:lnTo>
                      <a:lnTo>
                        <a:pt x="356" y="16"/>
                      </a:lnTo>
                      <a:lnTo>
                        <a:pt x="317" y="24"/>
                      </a:lnTo>
                      <a:lnTo>
                        <a:pt x="307" y="20"/>
                      </a:lnTo>
                      <a:lnTo>
                        <a:pt x="268" y="20"/>
                      </a:lnTo>
                      <a:lnTo>
                        <a:pt x="227" y="21"/>
                      </a:lnTo>
                      <a:lnTo>
                        <a:pt x="194" y="25"/>
                      </a:lnTo>
                      <a:lnTo>
                        <a:pt x="193" y="32"/>
                      </a:lnTo>
                      <a:lnTo>
                        <a:pt x="173" y="34"/>
                      </a:lnTo>
                      <a:lnTo>
                        <a:pt x="119" y="45"/>
                      </a:lnTo>
                      <a:lnTo>
                        <a:pt x="101" y="51"/>
                      </a:lnTo>
                      <a:lnTo>
                        <a:pt x="132" y="57"/>
                      </a:lnTo>
                      <a:lnTo>
                        <a:pt x="122" y="63"/>
                      </a:lnTo>
                      <a:lnTo>
                        <a:pt x="66" y="71"/>
                      </a:lnTo>
                      <a:lnTo>
                        <a:pt x="8" y="79"/>
                      </a:lnTo>
                      <a:lnTo>
                        <a:pt x="0" y="86"/>
                      </a:lnTo>
                      <a:lnTo>
                        <a:pt x="24" y="93"/>
                      </a:lnTo>
                      <a:lnTo>
                        <a:pt x="78" y="97"/>
                      </a:lnTo>
                      <a:lnTo>
                        <a:pt x="50" y="98"/>
                      </a:lnTo>
                      <a:lnTo>
                        <a:pt x="9" y="104"/>
                      </a:lnTo>
                      <a:lnTo>
                        <a:pt x="23" y="116"/>
                      </a:lnTo>
                      <a:lnTo>
                        <a:pt x="34" y="121"/>
                      </a:lnTo>
                      <a:lnTo>
                        <a:pt x="70" y="119"/>
                      </a:lnTo>
                      <a:lnTo>
                        <a:pt x="107" y="119"/>
                      </a:lnTo>
                      <a:lnTo>
                        <a:pt x="136" y="120"/>
                      </a:lnTo>
                      <a:lnTo>
                        <a:pt x="166" y="131"/>
                      </a:lnTo>
                      <a:lnTo>
                        <a:pt x="160" y="139"/>
                      </a:lnTo>
                      <a:lnTo>
                        <a:pt x="174" y="146"/>
                      </a:lnTo>
                      <a:lnTo>
                        <a:pt x="179" y="166"/>
                      </a:lnTo>
                      <a:lnTo>
                        <a:pt x="183" y="179"/>
                      </a:lnTo>
                      <a:lnTo>
                        <a:pt x="188" y="187"/>
                      </a:lnTo>
                      <a:lnTo>
                        <a:pt x="162" y="204"/>
                      </a:lnTo>
                      <a:lnTo>
                        <a:pt x="171" y="209"/>
                      </a:lnTo>
                      <a:lnTo>
                        <a:pt x="188" y="206"/>
                      </a:lnTo>
                      <a:lnTo>
                        <a:pt x="198" y="213"/>
                      </a:lnTo>
                      <a:lnTo>
                        <a:pt x="217" y="226"/>
                      </a:lnTo>
                      <a:lnTo>
                        <a:pt x="189" y="220"/>
                      </a:lnTo>
                      <a:lnTo>
                        <a:pt x="175" y="220"/>
                      </a:lnTo>
                      <a:lnTo>
                        <a:pt x="164" y="231"/>
                      </a:lnTo>
                      <a:lnTo>
                        <a:pt x="158" y="245"/>
                      </a:lnTo>
                      <a:lnTo>
                        <a:pt x="174" y="251"/>
                      </a:lnTo>
                      <a:lnTo>
                        <a:pt x="189" y="248"/>
                      </a:lnTo>
                      <a:lnTo>
                        <a:pt x="198" y="245"/>
                      </a:lnTo>
                      <a:lnTo>
                        <a:pt x="219" y="238"/>
                      </a:lnTo>
                      <a:lnTo>
                        <a:pt x="209" y="254"/>
                      </a:lnTo>
                      <a:lnTo>
                        <a:pt x="199" y="262"/>
                      </a:lnTo>
                      <a:lnTo>
                        <a:pt x="172" y="270"/>
                      </a:lnTo>
                      <a:lnTo>
                        <a:pt x="146" y="293"/>
                      </a:lnTo>
                      <a:lnTo>
                        <a:pt x="154" y="301"/>
                      </a:lnTo>
                      <a:lnTo>
                        <a:pt x="142" y="316"/>
                      </a:lnTo>
                      <a:lnTo>
                        <a:pt x="156" y="335"/>
                      </a:lnTo>
                      <a:lnTo>
                        <a:pt x="150" y="354"/>
                      </a:lnTo>
                      <a:lnTo>
                        <a:pt x="152" y="368"/>
                      </a:lnTo>
                      <a:lnTo>
                        <a:pt x="170" y="394"/>
                      </a:lnTo>
                      <a:lnTo>
                        <a:pt x="173" y="414"/>
                      </a:lnTo>
                      <a:lnTo>
                        <a:pt x="184" y="427"/>
                      </a:lnTo>
                      <a:lnTo>
                        <a:pt x="218" y="427"/>
                      </a:lnTo>
                      <a:lnTo>
                        <a:pt x="237" y="444"/>
                      </a:lnTo>
                      <a:lnTo>
                        <a:pt x="261" y="443"/>
                      </a:lnTo>
                      <a:lnTo>
                        <a:pt x="276" y="422"/>
                      </a:lnTo>
                      <a:lnTo>
                        <a:pt x="289" y="404"/>
                      </a:lnTo>
                      <a:lnTo>
                        <a:pt x="288" y="387"/>
                      </a:lnTo>
                      <a:lnTo>
                        <a:pt x="320" y="371"/>
                      </a:lnTo>
                      <a:lnTo>
                        <a:pt x="333" y="357"/>
                      </a:lnTo>
                      <a:lnTo>
                        <a:pt x="338" y="342"/>
                      </a:lnTo>
                      <a:lnTo>
                        <a:pt x="355" y="329"/>
                      </a:lnTo>
                      <a:lnTo>
                        <a:pt x="380" y="324"/>
                      </a:lnTo>
                      <a:lnTo>
                        <a:pt x="402" y="319"/>
                      </a:lnTo>
                      <a:lnTo>
                        <a:pt x="413" y="318"/>
                      </a:lnTo>
                      <a:lnTo>
                        <a:pt x="452" y="303"/>
                      </a:lnTo>
                      <a:lnTo>
                        <a:pt x="480" y="282"/>
                      </a:lnTo>
                      <a:lnTo>
                        <a:pt x="497" y="274"/>
                      </a:lnTo>
                      <a:lnTo>
                        <a:pt x="514" y="274"/>
                      </a:lnTo>
                      <a:lnTo>
                        <a:pt x="561" y="267"/>
                      </a:lnTo>
                      <a:lnTo>
                        <a:pt x="607" y="251"/>
                      </a:lnTo>
                      <a:lnTo>
                        <a:pt x="650" y="234"/>
                      </a:lnTo>
                      <a:lnTo>
                        <a:pt x="630" y="233"/>
                      </a:lnTo>
                      <a:lnTo>
                        <a:pt x="591" y="232"/>
                      </a:lnTo>
                      <a:lnTo>
                        <a:pt x="610" y="222"/>
                      </a:lnTo>
                      <a:lnTo>
                        <a:pt x="608" y="208"/>
                      </a:lnTo>
                      <a:lnTo>
                        <a:pt x="624" y="219"/>
                      </a:lnTo>
                      <a:lnTo>
                        <a:pt x="635" y="228"/>
                      </a:lnTo>
                      <a:lnTo>
                        <a:pt x="662" y="224"/>
                      </a:lnTo>
                      <a:lnTo>
                        <a:pt x="660" y="207"/>
                      </a:lnTo>
                      <a:lnTo>
                        <a:pt x="643" y="196"/>
                      </a:lnTo>
                      <a:lnTo>
                        <a:pt x="624" y="191"/>
                      </a:lnTo>
                      <a:lnTo>
                        <a:pt x="633" y="186"/>
                      </a:lnTo>
                      <a:lnTo>
                        <a:pt x="660" y="194"/>
                      </a:lnTo>
                      <a:lnTo>
                        <a:pt x="662" y="185"/>
                      </a:lnTo>
                      <a:lnTo>
                        <a:pt x="647" y="173"/>
                      </a:lnTo>
                      <a:lnTo>
                        <a:pt x="666" y="173"/>
                      </a:lnTo>
                      <a:lnTo>
                        <a:pt x="688" y="170"/>
                      </a:lnTo>
                      <a:lnTo>
                        <a:pt x="693" y="162"/>
                      </a:lnTo>
                      <a:lnTo>
                        <a:pt x="678" y="155"/>
                      </a:lnTo>
                      <a:lnTo>
                        <a:pt x="711" y="154"/>
                      </a:lnTo>
                      <a:lnTo>
                        <a:pt x="696" y="138"/>
                      </a:lnTo>
                      <a:lnTo>
                        <a:pt x="711" y="136"/>
                      </a:lnTo>
                      <a:lnTo>
                        <a:pt x="712" y="120"/>
                      </a:lnTo>
                      <a:lnTo>
                        <a:pt x="689" y="111"/>
                      </a:lnTo>
                      <a:lnTo>
                        <a:pt x="712" y="105"/>
                      </a:lnTo>
                      <a:lnTo>
                        <a:pt x="734" y="105"/>
                      </a:lnTo>
                      <a:lnTo>
                        <a:pt x="720" y="92"/>
                      </a:lnTo>
                      <a:lnTo>
                        <a:pt x="725" y="74"/>
                      </a:lnTo>
                      <a:lnTo>
                        <a:pt x="738" y="63"/>
                      </a:lnTo>
                      <a:lnTo>
                        <a:pt x="757" y="50"/>
                      </a:lnTo>
                      <a:lnTo>
                        <a:pt x="727" y="50"/>
                      </a:lnTo>
                      <a:lnTo>
                        <a:pt x="769" y="48"/>
                      </a:lnTo>
                      <a:lnTo>
                        <a:pt x="777" y="44"/>
                      </a:lnTo>
                      <a:lnTo>
                        <a:pt x="832" y="33"/>
                      </a:lnTo>
                      <a:lnTo>
                        <a:pt x="826" y="26"/>
                      </a:lnTo>
                      <a:lnTo>
                        <a:pt x="789" y="23"/>
                      </a:lnTo>
                      <a:lnTo>
                        <a:pt x="725" y="29"/>
                      </a:lnTo>
                      <a:lnTo>
                        <a:pt x="691" y="34"/>
                      </a:lnTo>
                      <a:lnTo>
                        <a:pt x="707" y="26"/>
                      </a:lnTo>
                      <a:lnTo>
                        <a:pt x="699" y="20"/>
                      </a:lnTo>
                      <a:lnTo>
                        <a:pt x="673" y="25"/>
                      </a:lnTo>
                      <a:lnTo>
                        <a:pt x="636" y="20"/>
                      </a:lnTo>
                      <a:lnTo>
                        <a:pt x="592" y="22"/>
                      </a:lnTo>
                      <a:lnTo>
                        <a:pt x="586" y="20"/>
                      </a:lnTo>
                      <a:lnTo>
                        <a:pt x="654" y="18"/>
                      </a:lnTo>
                      <a:lnTo>
                        <a:pt x="703" y="17"/>
                      </a:lnTo>
                      <a:lnTo>
                        <a:pt x="727" y="12"/>
                      </a:lnTo>
                      <a:lnTo>
                        <a:pt x="654" y="1"/>
                      </a:lnTo>
                      <a:lnTo>
                        <a:pt x="654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4" name="Guatemala" descr="{&quot;Key&quot;:&quot;guatemala&quot;,&quot;Name&quot;:&quot;Guatemal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CBBB15-5F02-4852-82E3-5F2BC186E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7512" y="3810001"/>
                  <a:ext cx="136525" cy="155575"/>
                </a:xfrm>
                <a:custGeom>
                  <a:avLst/>
                  <a:gdLst>
                    <a:gd name="T0" fmla="*/ 73 w 86"/>
                    <a:gd name="T1" fmla="*/ 1 h 98"/>
                    <a:gd name="T2" fmla="*/ 54 w 86"/>
                    <a:gd name="T3" fmla="*/ 0 h 98"/>
                    <a:gd name="T4" fmla="*/ 34 w 86"/>
                    <a:gd name="T5" fmla="*/ 0 h 98"/>
                    <a:gd name="T6" fmla="*/ 32 w 86"/>
                    <a:gd name="T7" fmla="*/ 14 h 98"/>
                    <a:gd name="T8" fmla="*/ 23 w 86"/>
                    <a:gd name="T9" fmla="*/ 14 h 98"/>
                    <a:gd name="T10" fmla="*/ 30 w 86"/>
                    <a:gd name="T11" fmla="*/ 22 h 98"/>
                    <a:gd name="T12" fmla="*/ 37 w 86"/>
                    <a:gd name="T13" fmla="*/ 27 h 98"/>
                    <a:gd name="T14" fmla="*/ 39 w 86"/>
                    <a:gd name="T15" fmla="*/ 33 h 98"/>
                    <a:gd name="T16" fmla="*/ 42 w 86"/>
                    <a:gd name="T17" fmla="*/ 34 h 98"/>
                    <a:gd name="T18" fmla="*/ 40 w 86"/>
                    <a:gd name="T19" fmla="*/ 42 h 98"/>
                    <a:gd name="T20" fmla="*/ 14 w 86"/>
                    <a:gd name="T21" fmla="*/ 42 h 98"/>
                    <a:gd name="T22" fmla="*/ 2 w 86"/>
                    <a:gd name="T23" fmla="*/ 61 h 98"/>
                    <a:gd name="T24" fmla="*/ 4 w 86"/>
                    <a:gd name="T25" fmla="*/ 66 h 98"/>
                    <a:gd name="T26" fmla="*/ 1 w 86"/>
                    <a:gd name="T27" fmla="*/ 71 h 98"/>
                    <a:gd name="T28" fmla="*/ 0 w 86"/>
                    <a:gd name="T29" fmla="*/ 79 h 98"/>
                    <a:gd name="T30" fmla="*/ 10 w 86"/>
                    <a:gd name="T31" fmla="*/ 88 h 98"/>
                    <a:gd name="T32" fmla="*/ 19 w 86"/>
                    <a:gd name="T33" fmla="*/ 93 h 98"/>
                    <a:gd name="T34" fmla="*/ 31 w 86"/>
                    <a:gd name="T35" fmla="*/ 94 h 98"/>
                    <a:gd name="T36" fmla="*/ 42 w 86"/>
                    <a:gd name="T37" fmla="*/ 98 h 98"/>
                    <a:gd name="T38" fmla="*/ 43 w 86"/>
                    <a:gd name="T39" fmla="*/ 94 h 98"/>
                    <a:gd name="T40" fmla="*/ 51 w 86"/>
                    <a:gd name="T41" fmla="*/ 88 h 98"/>
                    <a:gd name="T42" fmla="*/ 55 w 86"/>
                    <a:gd name="T43" fmla="*/ 85 h 98"/>
                    <a:gd name="T44" fmla="*/ 54 w 86"/>
                    <a:gd name="T45" fmla="*/ 83 h 98"/>
                    <a:gd name="T46" fmla="*/ 59 w 86"/>
                    <a:gd name="T47" fmla="*/ 82 h 98"/>
                    <a:gd name="T48" fmla="*/ 64 w 86"/>
                    <a:gd name="T49" fmla="*/ 75 h 98"/>
                    <a:gd name="T50" fmla="*/ 63 w 86"/>
                    <a:gd name="T51" fmla="*/ 70 h 98"/>
                    <a:gd name="T52" fmla="*/ 65 w 86"/>
                    <a:gd name="T53" fmla="*/ 66 h 98"/>
                    <a:gd name="T54" fmla="*/ 75 w 86"/>
                    <a:gd name="T55" fmla="*/ 59 h 98"/>
                    <a:gd name="T56" fmla="*/ 86 w 86"/>
                    <a:gd name="T57" fmla="*/ 50 h 98"/>
                    <a:gd name="T58" fmla="*/ 80 w 86"/>
                    <a:gd name="T59" fmla="*/ 47 h 98"/>
                    <a:gd name="T60" fmla="*/ 78 w 86"/>
                    <a:gd name="T61" fmla="*/ 51 h 98"/>
                    <a:gd name="T62" fmla="*/ 72 w 86"/>
                    <a:gd name="T63" fmla="*/ 46 h 98"/>
                    <a:gd name="T64" fmla="*/ 66 w 86"/>
                    <a:gd name="T65" fmla="*/ 46 h 98"/>
                    <a:gd name="T66" fmla="*/ 70 w 86"/>
                    <a:gd name="T67" fmla="*/ 20 h 98"/>
                    <a:gd name="T68" fmla="*/ 73 w 86"/>
                    <a:gd name="T69" fmla="*/ 1 h 98"/>
                    <a:gd name="T70" fmla="*/ 73 w 86"/>
                    <a:gd name="T71" fmla="*/ 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6" h="98">
                      <a:moveTo>
                        <a:pt x="73" y="1"/>
                      </a:moveTo>
                      <a:lnTo>
                        <a:pt x="54" y="0"/>
                      </a:lnTo>
                      <a:lnTo>
                        <a:pt x="34" y="0"/>
                      </a:lnTo>
                      <a:lnTo>
                        <a:pt x="32" y="14"/>
                      </a:lnTo>
                      <a:lnTo>
                        <a:pt x="23" y="14"/>
                      </a:lnTo>
                      <a:lnTo>
                        <a:pt x="30" y="22"/>
                      </a:lnTo>
                      <a:lnTo>
                        <a:pt x="37" y="27"/>
                      </a:lnTo>
                      <a:lnTo>
                        <a:pt x="39" y="33"/>
                      </a:lnTo>
                      <a:lnTo>
                        <a:pt x="42" y="34"/>
                      </a:lnTo>
                      <a:lnTo>
                        <a:pt x="40" y="42"/>
                      </a:lnTo>
                      <a:lnTo>
                        <a:pt x="14" y="42"/>
                      </a:lnTo>
                      <a:lnTo>
                        <a:pt x="2" y="61"/>
                      </a:lnTo>
                      <a:lnTo>
                        <a:pt x="4" y="66"/>
                      </a:lnTo>
                      <a:lnTo>
                        <a:pt x="1" y="71"/>
                      </a:lnTo>
                      <a:lnTo>
                        <a:pt x="0" y="79"/>
                      </a:lnTo>
                      <a:lnTo>
                        <a:pt x="10" y="88"/>
                      </a:lnTo>
                      <a:lnTo>
                        <a:pt x="19" y="93"/>
                      </a:lnTo>
                      <a:lnTo>
                        <a:pt x="31" y="94"/>
                      </a:lnTo>
                      <a:lnTo>
                        <a:pt x="42" y="98"/>
                      </a:lnTo>
                      <a:lnTo>
                        <a:pt x="43" y="94"/>
                      </a:lnTo>
                      <a:lnTo>
                        <a:pt x="51" y="88"/>
                      </a:lnTo>
                      <a:lnTo>
                        <a:pt x="55" y="85"/>
                      </a:lnTo>
                      <a:lnTo>
                        <a:pt x="54" y="83"/>
                      </a:lnTo>
                      <a:lnTo>
                        <a:pt x="59" y="82"/>
                      </a:lnTo>
                      <a:lnTo>
                        <a:pt x="64" y="75"/>
                      </a:lnTo>
                      <a:lnTo>
                        <a:pt x="63" y="70"/>
                      </a:lnTo>
                      <a:lnTo>
                        <a:pt x="65" y="66"/>
                      </a:lnTo>
                      <a:lnTo>
                        <a:pt x="75" y="59"/>
                      </a:lnTo>
                      <a:lnTo>
                        <a:pt x="86" y="50"/>
                      </a:lnTo>
                      <a:lnTo>
                        <a:pt x="80" y="47"/>
                      </a:lnTo>
                      <a:lnTo>
                        <a:pt x="78" y="51"/>
                      </a:lnTo>
                      <a:lnTo>
                        <a:pt x="72" y="46"/>
                      </a:lnTo>
                      <a:lnTo>
                        <a:pt x="66" y="46"/>
                      </a:lnTo>
                      <a:lnTo>
                        <a:pt x="70" y="20"/>
                      </a:lnTo>
                      <a:lnTo>
                        <a:pt x="73" y="1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5" name="Guyana" descr="{&quot;Key&quot;:&quot;guyana&quot;,&quot;Name&quot;:&quot;Guyan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A8392D5-0672-4B9A-B051-9C34771454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5" y="4167188"/>
                  <a:ext cx="158750" cy="266700"/>
                </a:xfrm>
                <a:custGeom>
                  <a:avLst/>
                  <a:gdLst>
                    <a:gd name="T0" fmla="*/ 89 w 100"/>
                    <a:gd name="T1" fmla="*/ 57 h 168"/>
                    <a:gd name="T2" fmla="*/ 81 w 100"/>
                    <a:gd name="T3" fmla="*/ 49 h 168"/>
                    <a:gd name="T4" fmla="*/ 70 w 100"/>
                    <a:gd name="T5" fmla="*/ 37 h 168"/>
                    <a:gd name="T6" fmla="*/ 62 w 100"/>
                    <a:gd name="T7" fmla="*/ 37 h 168"/>
                    <a:gd name="T8" fmla="*/ 62 w 100"/>
                    <a:gd name="T9" fmla="*/ 25 h 168"/>
                    <a:gd name="T10" fmla="*/ 49 w 100"/>
                    <a:gd name="T11" fmla="*/ 9 h 168"/>
                    <a:gd name="T12" fmla="*/ 36 w 100"/>
                    <a:gd name="T13" fmla="*/ 0 h 168"/>
                    <a:gd name="T14" fmla="*/ 19 w 100"/>
                    <a:gd name="T15" fmla="*/ 14 h 168"/>
                    <a:gd name="T16" fmla="*/ 17 w 100"/>
                    <a:gd name="T17" fmla="*/ 23 h 168"/>
                    <a:gd name="T18" fmla="*/ 24 w 100"/>
                    <a:gd name="T19" fmla="*/ 31 h 168"/>
                    <a:gd name="T20" fmla="*/ 19 w 100"/>
                    <a:gd name="T21" fmla="*/ 36 h 168"/>
                    <a:gd name="T22" fmla="*/ 5 w 100"/>
                    <a:gd name="T23" fmla="*/ 40 h 168"/>
                    <a:gd name="T24" fmla="*/ 5 w 100"/>
                    <a:gd name="T25" fmla="*/ 51 h 168"/>
                    <a:gd name="T26" fmla="*/ 0 w 100"/>
                    <a:gd name="T27" fmla="*/ 57 h 168"/>
                    <a:gd name="T28" fmla="*/ 14 w 100"/>
                    <a:gd name="T29" fmla="*/ 75 h 168"/>
                    <a:gd name="T30" fmla="*/ 24 w 100"/>
                    <a:gd name="T31" fmla="*/ 74 h 168"/>
                    <a:gd name="T32" fmla="*/ 29 w 100"/>
                    <a:gd name="T33" fmla="*/ 80 h 168"/>
                    <a:gd name="T34" fmla="*/ 26 w 100"/>
                    <a:gd name="T35" fmla="*/ 90 h 168"/>
                    <a:gd name="T36" fmla="*/ 33 w 100"/>
                    <a:gd name="T37" fmla="*/ 94 h 168"/>
                    <a:gd name="T38" fmla="*/ 38 w 100"/>
                    <a:gd name="T39" fmla="*/ 105 h 168"/>
                    <a:gd name="T40" fmla="*/ 32 w 100"/>
                    <a:gd name="T41" fmla="*/ 113 h 168"/>
                    <a:gd name="T42" fmla="*/ 28 w 100"/>
                    <a:gd name="T43" fmla="*/ 133 h 168"/>
                    <a:gd name="T44" fmla="*/ 33 w 100"/>
                    <a:gd name="T45" fmla="*/ 146 h 168"/>
                    <a:gd name="T46" fmla="*/ 34 w 100"/>
                    <a:gd name="T47" fmla="*/ 156 h 168"/>
                    <a:gd name="T48" fmla="*/ 47 w 100"/>
                    <a:gd name="T49" fmla="*/ 168 h 168"/>
                    <a:gd name="T50" fmla="*/ 58 w 100"/>
                    <a:gd name="T51" fmla="*/ 168 h 168"/>
                    <a:gd name="T52" fmla="*/ 61 w 100"/>
                    <a:gd name="T53" fmla="*/ 164 h 168"/>
                    <a:gd name="T54" fmla="*/ 66 w 100"/>
                    <a:gd name="T55" fmla="*/ 163 h 168"/>
                    <a:gd name="T56" fmla="*/ 76 w 100"/>
                    <a:gd name="T57" fmla="*/ 159 h 168"/>
                    <a:gd name="T58" fmla="*/ 83 w 100"/>
                    <a:gd name="T59" fmla="*/ 153 h 168"/>
                    <a:gd name="T60" fmla="*/ 94 w 100"/>
                    <a:gd name="T61" fmla="*/ 154 h 168"/>
                    <a:gd name="T62" fmla="*/ 100 w 100"/>
                    <a:gd name="T63" fmla="*/ 154 h 168"/>
                    <a:gd name="T64" fmla="*/ 88 w 100"/>
                    <a:gd name="T65" fmla="*/ 133 h 168"/>
                    <a:gd name="T66" fmla="*/ 85 w 100"/>
                    <a:gd name="T67" fmla="*/ 120 h 168"/>
                    <a:gd name="T68" fmla="*/ 78 w 100"/>
                    <a:gd name="T69" fmla="*/ 120 h 168"/>
                    <a:gd name="T70" fmla="*/ 69 w 100"/>
                    <a:gd name="T71" fmla="*/ 102 h 168"/>
                    <a:gd name="T72" fmla="*/ 74 w 100"/>
                    <a:gd name="T73" fmla="*/ 90 h 168"/>
                    <a:gd name="T74" fmla="*/ 72 w 100"/>
                    <a:gd name="T75" fmla="*/ 84 h 168"/>
                    <a:gd name="T76" fmla="*/ 85 w 100"/>
                    <a:gd name="T77" fmla="*/ 79 h 168"/>
                    <a:gd name="T78" fmla="*/ 89 w 100"/>
                    <a:gd name="T79" fmla="*/ 57 h 168"/>
                    <a:gd name="T80" fmla="*/ 89 w 100"/>
                    <a:gd name="T81" fmla="*/ 5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0" h="168">
                      <a:moveTo>
                        <a:pt x="89" y="57"/>
                      </a:moveTo>
                      <a:lnTo>
                        <a:pt x="81" y="49"/>
                      </a:lnTo>
                      <a:lnTo>
                        <a:pt x="70" y="37"/>
                      </a:lnTo>
                      <a:lnTo>
                        <a:pt x="62" y="37"/>
                      </a:lnTo>
                      <a:lnTo>
                        <a:pt x="62" y="25"/>
                      </a:lnTo>
                      <a:lnTo>
                        <a:pt x="49" y="9"/>
                      </a:lnTo>
                      <a:lnTo>
                        <a:pt x="36" y="0"/>
                      </a:lnTo>
                      <a:lnTo>
                        <a:pt x="19" y="14"/>
                      </a:lnTo>
                      <a:lnTo>
                        <a:pt x="17" y="23"/>
                      </a:lnTo>
                      <a:lnTo>
                        <a:pt x="24" y="31"/>
                      </a:lnTo>
                      <a:lnTo>
                        <a:pt x="19" y="36"/>
                      </a:lnTo>
                      <a:lnTo>
                        <a:pt x="5" y="40"/>
                      </a:lnTo>
                      <a:lnTo>
                        <a:pt x="5" y="51"/>
                      </a:lnTo>
                      <a:lnTo>
                        <a:pt x="0" y="57"/>
                      </a:lnTo>
                      <a:lnTo>
                        <a:pt x="14" y="75"/>
                      </a:lnTo>
                      <a:lnTo>
                        <a:pt x="24" y="74"/>
                      </a:lnTo>
                      <a:lnTo>
                        <a:pt x="29" y="80"/>
                      </a:lnTo>
                      <a:lnTo>
                        <a:pt x="26" y="90"/>
                      </a:lnTo>
                      <a:lnTo>
                        <a:pt x="33" y="94"/>
                      </a:lnTo>
                      <a:lnTo>
                        <a:pt x="38" y="105"/>
                      </a:lnTo>
                      <a:lnTo>
                        <a:pt x="32" y="113"/>
                      </a:lnTo>
                      <a:lnTo>
                        <a:pt x="28" y="133"/>
                      </a:lnTo>
                      <a:lnTo>
                        <a:pt x="33" y="146"/>
                      </a:lnTo>
                      <a:lnTo>
                        <a:pt x="34" y="156"/>
                      </a:lnTo>
                      <a:lnTo>
                        <a:pt x="47" y="168"/>
                      </a:lnTo>
                      <a:lnTo>
                        <a:pt x="58" y="168"/>
                      </a:lnTo>
                      <a:lnTo>
                        <a:pt x="61" y="164"/>
                      </a:lnTo>
                      <a:lnTo>
                        <a:pt x="66" y="163"/>
                      </a:lnTo>
                      <a:lnTo>
                        <a:pt x="76" y="159"/>
                      </a:lnTo>
                      <a:lnTo>
                        <a:pt x="83" y="153"/>
                      </a:lnTo>
                      <a:lnTo>
                        <a:pt x="94" y="154"/>
                      </a:lnTo>
                      <a:lnTo>
                        <a:pt x="100" y="154"/>
                      </a:lnTo>
                      <a:lnTo>
                        <a:pt x="88" y="133"/>
                      </a:lnTo>
                      <a:lnTo>
                        <a:pt x="85" y="120"/>
                      </a:lnTo>
                      <a:lnTo>
                        <a:pt x="78" y="120"/>
                      </a:lnTo>
                      <a:lnTo>
                        <a:pt x="69" y="102"/>
                      </a:lnTo>
                      <a:lnTo>
                        <a:pt x="74" y="90"/>
                      </a:lnTo>
                      <a:lnTo>
                        <a:pt x="72" y="84"/>
                      </a:lnTo>
                      <a:lnTo>
                        <a:pt x="85" y="79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6" name="Honduras" descr="{&quot;Key&quot;:&quot;honduras&quot;,&quot;Name&quot;:&quot;Hondura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E35341E-85A2-44B2-AC78-8F5923BA47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1175" y="3878263"/>
                  <a:ext cx="206375" cy="114300"/>
                </a:xfrm>
                <a:custGeom>
                  <a:avLst/>
                  <a:gdLst>
                    <a:gd name="T0" fmla="*/ 130 w 130"/>
                    <a:gd name="T1" fmla="*/ 25 h 72"/>
                    <a:gd name="T2" fmla="*/ 126 w 130"/>
                    <a:gd name="T3" fmla="*/ 18 h 72"/>
                    <a:gd name="T4" fmla="*/ 119 w 130"/>
                    <a:gd name="T5" fmla="*/ 14 h 72"/>
                    <a:gd name="T6" fmla="*/ 113 w 130"/>
                    <a:gd name="T7" fmla="*/ 9 h 72"/>
                    <a:gd name="T8" fmla="*/ 107 w 130"/>
                    <a:gd name="T9" fmla="*/ 5 h 72"/>
                    <a:gd name="T10" fmla="*/ 104 w 130"/>
                    <a:gd name="T11" fmla="*/ 4 h 72"/>
                    <a:gd name="T12" fmla="*/ 95 w 130"/>
                    <a:gd name="T13" fmla="*/ 1 h 72"/>
                    <a:gd name="T14" fmla="*/ 91 w 130"/>
                    <a:gd name="T15" fmla="*/ 3 h 72"/>
                    <a:gd name="T16" fmla="*/ 85 w 130"/>
                    <a:gd name="T17" fmla="*/ 3 h 72"/>
                    <a:gd name="T18" fmla="*/ 80 w 130"/>
                    <a:gd name="T19" fmla="*/ 2 h 72"/>
                    <a:gd name="T20" fmla="*/ 74 w 130"/>
                    <a:gd name="T21" fmla="*/ 0 h 72"/>
                    <a:gd name="T22" fmla="*/ 70 w 130"/>
                    <a:gd name="T23" fmla="*/ 3 h 72"/>
                    <a:gd name="T24" fmla="*/ 64 w 130"/>
                    <a:gd name="T25" fmla="*/ 6 h 72"/>
                    <a:gd name="T26" fmla="*/ 55 w 130"/>
                    <a:gd name="T27" fmla="*/ 7 h 72"/>
                    <a:gd name="T28" fmla="*/ 45 w 130"/>
                    <a:gd name="T29" fmla="*/ 4 h 72"/>
                    <a:gd name="T30" fmla="*/ 42 w 130"/>
                    <a:gd name="T31" fmla="*/ 6 h 72"/>
                    <a:gd name="T32" fmla="*/ 40 w 130"/>
                    <a:gd name="T33" fmla="*/ 3 h 72"/>
                    <a:gd name="T34" fmla="*/ 34 w 130"/>
                    <a:gd name="T35" fmla="*/ 4 h 72"/>
                    <a:gd name="T36" fmla="*/ 29 w 130"/>
                    <a:gd name="T37" fmla="*/ 8 h 72"/>
                    <a:gd name="T38" fmla="*/ 27 w 130"/>
                    <a:gd name="T39" fmla="*/ 7 h 72"/>
                    <a:gd name="T40" fmla="*/ 16 w 130"/>
                    <a:gd name="T41" fmla="*/ 16 h 72"/>
                    <a:gd name="T42" fmla="*/ 6 w 130"/>
                    <a:gd name="T43" fmla="*/ 23 h 72"/>
                    <a:gd name="T44" fmla="*/ 4 w 130"/>
                    <a:gd name="T45" fmla="*/ 27 h 72"/>
                    <a:gd name="T46" fmla="*/ 5 w 130"/>
                    <a:gd name="T47" fmla="*/ 32 h 72"/>
                    <a:gd name="T48" fmla="*/ 0 w 130"/>
                    <a:gd name="T49" fmla="*/ 39 h 72"/>
                    <a:gd name="T50" fmla="*/ 6 w 130"/>
                    <a:gd name="T51" fmla="*/ 41 h 72"/>
                    <a:gd name="T52" fmla="*/ 10 w 130"/>
                    <a:gd name="T53" fmla="*/ 45 h 72"/>
                    <a:gd name="T54" fmla="*/ 16 w 130"/>
                    <a:gd name="T55" fmla="*/ 49 h 72"/>
                    <a:gd name="T56" fmla="*/ 16 w 130"/>
                    <a:gd name="T57" fmla="*/ 52 h 72"/>
                    <a:gd name="T58" fmla="*/ 26 w 130"/>
                    <a:gd name="T59" fmla="*/ 49 h 72"/>
                    <a:gd name="T60" fmla="*/ 29 w 130"/>
                    <a:gd name="T61" fmla="*/ 51 h 72"/>
                    <a:gd name="T62" fmla="*/ 32 w 130"/>
                    <a:gd name="T63" fmla="*/ 54 h 72"/>
                    <a:gd name="T64" fmla="*/ 30 w 130"/>
                    <a:gd name="T65" fmla="*/ 63 h 72"/>
                    <a:gd name="T66" fmla="*/ 37 w 130"/>
                    <a:gd name="T67" fmla="*/ 65 h 72"/>
                    <a:gd name="T68" fmla="*/ 39 w 130"/>
                    <a:gd name="T69" fmla="*/ 72 h 72"/>
                    <a:gd name="T70" fmla="*/ 46 w 130"/>
                    <a:gd name="T71" fmla="*/ 71 h 72"/>
                    <a:gd name="T72" fmla="*/ 49 w 130"/>
                    <a:gd name="T73" fmla="*/ 66 h 72"/>
                    <a:gd name="T74" fmla="*/ 52 w 130"/>
                    <a:gd name="T75" fmla="*/ 66 h 72"/>
                    <a:gd name="T76" fmla="*/ 53 w 130"/>
                    <a:gd name="T77" fmla="*/ 55 h 72"/>
                    <a:gd name="T78" fmla="*/ 57 w 130"/>
                    <a:gd name="T79" fmla="*/ 54 h 72"/>
                    <a:gd name="T80" fmla="*/ 62 w 130"/>
                    <a:gd name="T81" fmla="*/ 54 h 72"/>
                    <a:gd name="T82" fmla="*/ 67 w 130"/>
                    <a:gd name="T83" fmla="*/ 47 h 72"/>
                    <a:gd name="T84" fmla="*/ 72 w 130"/>
                    <a:gd name="T85" fmla="*/ 52 h 72"/>
                    <a:gd name="T86" fmla="*/ 75 w 130"/>
                    <a:gd name="T87" fmla="*/ 49 h 72"/>
                    <a:gd name="T88" fmla="*/ 79 w 130"/>
                    <a:gd name="T89" fmla="*/ 46 h 72"/>
                    <a:gd name="T90" fmla="*/ 87 w 130"/>
                    <a:gd name="T91" fmla="*/ 40 h 72"/>
                    <a:gd name="T92" fmla="*/ 88 w 130"/>
                    <a:gd name="T93" fmla="*/ 35 h 72"/>
                    <a:gd name="T94" fmla="*/ 90 w 130"/>
                    <a:gd name="T95" fmla="*/ 35 h 72"/>
                    <a:gd name="T96" fmla="*/ 93 w 130"/>
                    <a:gd name="T97" fmla="*/ 29 h 72"/>
                    <a:gd name="T98" fmla="*/ 95 w 130"/>
                    <a:gd name="T99" fmla="*/ 29 h 72"/>
                    <a:gd name="T100" fmla="*/ 98 w 130"/>
                    <a:gd name="T101" fmla="*/ 32 h 72"/>
                    <a:gd name="T102" fmla="*/ 102 w 130"/>
                    <a:gd name="T103" fmla="*/ 33 h 72"/>
                    <a:gd name="T104" fmla="*/ 108 w 130"/>
                    <a:gd name="T105" fmla="*/ 30 h 72"/>
                    <a:gd name="T106" fmla="*/ 112 w 130"/>
                    <a:gd name="T107" fmla="*/ 30 h 72"/>
                    <a:gd name="T108" fmla="*/ 120 w 130"/>
                    <a:gd name="T109" fmla="*/ 27 h 72"/>
                    <a:gd name="T110" fmla="*/ 124 w 130"/>
                    <a:gd name="T111" fmla="*/ 24 h 72"/>
                    <a:gd name="T112" fmla="*/ 130 w 130"/>
                    <a:gd name="T113" fmla="*/ 25 h 72"/>
                    <a:gd name="T114" fmla="*/ 130 w 130"/>
                    <a:gd name="T115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30" h="72">
                      <a:moveTo>
                        <a:pt x="130" y="25"/>
                      </a:moveTo>
                      <a:lnTo>
                        <a:pt x="126" y="18"/>
                      </a:lnTo>
                      <a:lnTo>
                        <a:pt x="119" y="14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4" y="4"/>
                      </a:lnTo>
                      <a:lnTo>
                        <a:pt x="95" y="1"/>
                      </a:lnTo>
                      <a:lnTo>
                        <a:pt x="91" y="3"/>
                      </a:lnTo>
                      <a:lnTo>
                        <a:pt x="85" y="3"/>
                      </a:lnTo>
                      <a:lnTo>
                        <a:pt x="80" y="2"/>
                      </a:lnTo>
                      <a:lnTo>
                        <a:pt x="74" y="0"/>
                      </a:lnTo>
                      <a:lnTo>
                        <a:pt x="70" y="3"/>
                      </a:lnTo>
                      <a:lnTo>
                        <a:pt x="64" y="6"/>
                      </a:lnTo>
                      <a:lnTo>
                        <a:pt x="55" y="7"/>
                      </a:lnTo>
                      <a:lnTo>
                        <a:pt x="45" y="4"/>
                      </a:lnTo>
                      <a:lnTo>
                        <a:pt x="42" y="6"/>
                      </a:lnTo>
                      <a:lnTo>
                        <a:pt x="40" y="3"/>
                      </a:lnTo>
                      <a:lnTo>
                        <a:pt x="34" y="4"/>
                      </a:lnTo>
                      <a:lnTo>
                        <a:pt x="29" y="8"/>
                      </a:lnTo>
                      <a:lnTo>
                        <a:pt x="27" y="7"/>
                      </a:lnTo>
                      <a:lnTo>
                        <a:pt x="16" y="16"/>
                      </a:lnTo>
                      <a:lnTo>
                        <a:pt x="6" y="23"/>
                      </a:lnTo>
                      <a:lnTo>
                        <a:pt x="4" y="27"/>
                      </a:lnTo>
                      <a:lnTo>
                        <a:pt x="5" y="32"/>
                      </a:lnTo>
                      <a:lnTo>
                        <a:pt x="0" y="39"/>
                      </a:lnTo>
                      <a:lnTo>
                        <a:pt x="6" y="41"/>
                      </a:lnTo>
                      <a:lnTo>
                        <a:pt x="10" y="45"/>
                      </a:lnTo>
                      <a:lnTo>
                        <a:pt x="16" y="49"/>
                      </a:lnTo>
                      <a:lnTo>
                        <a:pt x="16" y="52"/>
                      </a:lnTo>
                      <a:lnTo>
                        <a:pt x="26" y="49"/>
                      </a:lnTo>
                      <a:lnTo>
                        <a:pt x="29" y="51"/>
                      </a:lnTo>
                      <a:lnTo>
                        <a:pt x="32" y="54"/>
                      </a:lnTo>
                      <a:lnTo>
                        <a:pt x="30" y="63"/>
                      </a:lnTo>
                      <a:lnTo>
                        <a:pt x="37" y="65"/>
                      </a:lnTo>
                      <a:lnTo>
                        <a:pt x="39" y="72"/>
                      </a:lnTo>
                      <a:lnTo>
                        <a:pt x="46" y="71"/>
                      </a:lnTo>
                      <a:lnTo>
                        <a:pt x="49" y="66"/>
                      </a:lnTo>
                      <a:lnTo>
                        <a:pt x="52" y="66"/>
                      </a:lnTo>
                      <a:lnTo>
                        <a:pt x="53" y="55"/>
                      </a:lnTo>
                      <a:lnTo>
                        <a:pt x="57" y="54"/>
                      </a:lnTo>
                      <a:lnTo>
                        <a:pt x="62" y="54"/>
                      </a:lnTo>
                      <a:lnTo>
                        <a:pt x="67" y="47"/>
                      </a:lnTo>
                      <a:lnTo>
                        <a:pt x="72" y="52"/>
                      </a:lnTo>
                      <a:lnTo>
                        <a:pt x="75" y="49"/>
                      </a:lnTo>
                      <a:lnTo>
                        <a:pt x="79" y="46"/>
                      </a:lnTo>
                      <a:lnTo>
                        <a:pt x="87" y="40"/>
                      </a:lnTo>
                      <a:lnTo>
                        <a:pt x="88" y="35"/>
                      </a:lnTo>
                      <a:lnTo>
                        <a:pt x="90" y="35"/>
                      </a:lnTo>
                      <a:lnTo>
                        <a:pt x="93" y="29"/>
                      </a:lnTo>
                      <a:lnTo>
                        <a:pt x="95" y="29"/>
                      </a:lnTo>
                      <a:lnTo>
                        <a:pt x="98" y="32"/>
                      </a:lnTo>
                      <a:lnTo>
                        <a:pt x="102" y="33"/>
                      </a:lnTo>
                      <a:lnTo>
                        <a:pt x="108" y="30"/>
                      </a:lnTo>
                      <a:lnTo>
                        <a:pt x="112" y="30"/>
                      </a:lnTo>
                      <a:lnTo>
                        <a:pt x="120" y="27"/>
                      </a:lnTo>
                      <a:lnTo>
                        <a:pt x="124" y="24"/>
                      </a:lnTo>
                      <a:lnTo>
                        <a:pt x="130" y="25"/>
                      </a:lnTo>
                      <a:lnTo>
                        <a:pt x="130" y="2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Croatia" descr="{&quot;Key&quot;:&quot;croatia&quot;,&quot;Name&quot;:&quot;Croatia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61C2A4A-3EE3-4460-92CD-63C17A3B7F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7" y="2733676"/>
                  <a:ext cx="171450" cy="146050"/>
                </a:xfrm>
                <a:custGeom>
                  <a:avLst/>
                  <a:gdLst>
                    <a:gd name="T0" fmla="*/ 73 w 108"/>
                    <a:gd name="T1" fmla="*/ 13 h 92"/>
                    <a:gd name="T2" fmla="*/ 58 w 108"/>
                    <a:gd name="T3" fmla="*/ 2 h 92"/>
                    <a:gd name="T4" fmla="*/ 52 w 108"/>
                    <a:gd name="T5" fmla="*/ 0 h 92"/>
                    <a:gd name="T6" fmla="*/ 38 w 108"/>
                    <a:gd name="T7" fmla="*/ 6 h 92"/>
                    <a:gd name="T8" fmla="*/ 37 w 108"/>
                    <a:gd name="T9" fmla="*/ 15 h 92"/>
                    <a:gd name="T10" fmla="*/ 30 w 108"/>
                    <a:gd name="T11" fmla="*/ 17 h 92"/>
                    <a:gd name="T12" fmla="*/ 31 w 108"/>
                    <a:gd name="T13" fmla="*/ 24 h 92"/>
                    <a:gd name="T14" fmla="*/ 24 w 108"/>
                    <a:gd name="T15" fmla="*/ 24 h 92"/>
                    <a:gd name="T16" fmla="*/ 17 w 108"/>
                    <a:gd name="T17" fmla="*/ 20 h 92"/>
                    <a:gd name="T18" fmla="*/ 13 w 108"/>
                    <a:gd name="T19" fmla="*/ 24 h 92"/>
                    <a:gd name="T20" fmla="*/ 0 w 108"/>
                    <a:gd name="T21" fmla="*/ 23 h 92"/>
                    <a:gd name="T22" fmla="*/ 0 w 108"/>
                    <a:gd name="T23" fmla="*/ 23 h 92"/>
                    <a:gd name="T24" fmla="*/ 0 w 108"/>
                    <a:gd name="T25" fmla="*/ 31 h 92"/>
                    <a:gd name="T26" fmla="*/ 6 w 108"/>
                    <a:gd name="T27" fmla="*/ 39 h 92"/>
                    <a:gd name="T28" fmla="*/ 11 w 108"/>
                    <a:gd name="T29" fmla="*/ 30 h 92"/>
                    <a:gd name="T30" fmla="*/ 24 w 108"/>
                    <a:gd name="T31" fmla="*/ 33 h 92"/>
                    <a:gd name="T32" fmla="*/ 24 w 108"/>
                    <a:gd name="T33" fmla="*/ 41 h 92"/>
                    <a:gd name="T34" fmla="*/ 34 w 108"/>
                    <a:gd name="T35" fmla="*/ 50 h 92"/>
                    <a:gd name="T36" fmla="*/ 30 w 108"/>
                    <a:gd name="T37" fmla="*/ 52 h 92"/>
                    <a:gd name="T38" fmla="*/ 47 w 108"/>
                    <a:gd name="T39" fmla="*/ 69 h 92"/>
                    <a:gd name="T40" fmla="*/ 66 w 108"/>
                    <a:gd name="T41" fmla="*/ 75 h 92"/>
                    <a:gd name="T42" fmla="*/ 77 w 108"/>
                    <a:gd name="T43" fmla="*/ 84 h 92"/>
                    <a:gd name="T44" fmla="*/ 95 w 108"/>
                    <a:gd name="T45" fmla="*/ 92 h 92"/>
                    <a:gd name="T46" fmla="*/ 95 w 108"/>
                    <a:gd name="T47" fmla="*/ 92 h 92"/>
                    <a:gd name="T48" fmla="*/ 97 w 108"/>
                    <a:gd name="T49" fmla="*/ 88 h 92"/>
                    <a:gd name="T50" fmla="*/ 80 w 108"/>
                    <a:gd name="T51" fmla="*/ 80 h 92"/>
                    <a:gd name="T52" fmla="*/ 71 w 108"/>
                    <a:gd name="T53" fmla="*/ 71 h 92"/>
                    <a:gd name="T54" fmla="*/ 64 w 108"/>
                    <a:gd name="T55" fmla="*/ 65 h 92"/>
                    <a:gd name="T56" fmla="*/ 54 w 108"/>
                    <a:gd name="T57" fmla="*/ 57 h 92"/>
                    <a:gd name="T58" fmla="*/ 50 w 108"/>
                    <a:gd name="T59" fmla="*/ 49 h 92"/>
                    <a:gd name="T60" fmla="*/ 39 w 108"/>
                    <a:gd name="T61" fmla="*/ 39 h 92"/>
                    <a:gd name="T62" fmla="*/ 43 w 108"/>
                    <a:gd name="T63" fmla="*/ 30 h 92"/>
                    <a:gd name="T64" fmla="*/ 51 w 108"/>
                    <a:gd name="T65" fmla="*/ 34 h 92"/>
                    <a:gd name="T66" fmla="*/ 54 w 108"/>
                    <a:gd name="T67" fmla="*/ 30 h 92"/>
                    <a:gd name="T68" fmla="*/ 63 w 108"/>
                    <a:gd name="T69" fmla="*/ 30 h 92"/>
                    <a:gd name="T70" fmla="*/ 79 w 108"/>
                    <a:gd name="T71" fmla="*/ 33 h 92"/>
                    <a:gd name="T72" fmla="*/ 92 w 108"/>
                    <a:gd name="T73" fmla="*/ 32 h 92"/>
                    <a:gd name="T74" fmla="*/ 101 w 108"/>
                    <a:gd name="T75" fmla="*/ 38 h 92"/>
                    <a:gd name="T76" fmla="*/ 101 w 108"/>
                    <a:gd name="T77" fmla="*/ 38 h 92"/>
                    <a:gd name="T78" fmla="*/ 108 w 108"/>
                    <a:gd name="T79" fmla="*/ 30 h 92"/>
                    <a:gd name="T80" fmla="*/ 101 w 108"/>
                    <a:gd name="T81" fmla="*/ 22 h 92"/>
                    <a:gd name="T82" fmla="*/ 95 w 108"/>
                    <a:gd name="T83" fmla="*/ 14 h 92"/>
                    <a:gd name="T84" fmla="*/ 95 w 108"/>
                    <a:gd name="T85" fmla="*/ 14 h 92"/>
                    <a:gd name="T86" fmla="*/ 89 w 108"/>
                    <a:gd name="T87" fmla="*/ 16 h 92"/>
                    <a:gd name="T88" fmla="*/ 73 w 108"/>
                    <a:gd name="T89" fmla="*/ 13 h 92"/>
                    <a:gd name="T90" fmla="*/ 73 w 108"/>
                    <a:gd name="T91" fmla="*/ 1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92">
                      <a:moveTo>
                        <a:pt x="73" y="13"/>
                      </a:move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38" y="6"/>
                      </a:lnTo>
                      <a:lnTo>
                        <a:pt x="37" y="15"/>
                      </a:lnTo>
                      <a:lnTo>
                        <a:pt x="30" y="17"/>
                      </a:lnTo>
                      <a:lnTo>
                        <a:pt x="31" y="24"/>
                      </a:lnTo>
                      <a:lnTo>
                        <a:pt x="24" y="24"/>
                      </a:lnTo>
                      <a:lnTo>
                        <a:pt x="17" y="20"/>
                      </a:lnTo>
                      <a:lnTo>
                        <a:pt x="13" y="24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1"/>
                      </a:lnTo>
                      <a:lnTo>
                        <a:pt x="6" y="39"/>
                      </a:lnTo>
                      <a:lnTo>
                        <a:pt x="11" y="30"/>
                      </a:lnTo>
                      <a:lnTo>
                        <a:pt x="24" y="33"/>
                      </a:lnTo>
                      <a:lnTo>
                        <a:pt x="24" y="41"/>
                      </a:lnTo>
                      <a:lnTo>
                        <a:pt x="34" y="50"/>
                      </a:lnTo>
                      <a:lnTo>
                        <a:pt x="30" y="52"/>
                      </a:lnTo>
                      <a:lnTo>
                        <a:pt x="47" y="69"/>
                      </a:lnTo>
                      <a:lnTo>
                        <a:pt x="66" y="75"/>
                      </a:lnTo>
                      <a:lnTo>
                        <a:pt x="77" y="84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7" y="88"/>
                      </a:lnTo>
                      <a:lnTo>
                        <a:pt x="80" y="80"/>
                      </a:lnTo>
                      <a:lnTo>
                        <a:pt x="71" y="71"/>
                      </a:lnTo>
                      <a:lnTo>
                        <a:pt x="64" y="65"/>
                      </a:lnTo>
                      <a:lnTo>
                        <a:pt x="54" y="57"/>
                      </a:lnTo>
                      <a:lnTo>
                        <a:pt x="50" y="49"/>
                      </a:lnTo>
                      <a:lnTo>
                        <a:pt x="39" y="39"/>
                      </a:lnTo>
                      <a:lnTo>
                        <a:pt x="43" y="30"/>
                      </a:lnTo>
                      <a:lnTo>
                        <a:pt x="51" y="34"/>
                      </a:lnTo>
                      <a:lnTo>
                        <a:pt x="54" y="30"/>
                      </a:lnTo>
                      <a:lnTo>
                        <a:pt x="63" y="30"/>
                      </a:lnTo>
                      <a:lnTo>
                        <a:pt x="79" y="33"/>
                      </a:lnTo>
                      <a:lnTo>
                        <a:pt x="92" y="32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8" y="30"/>
                      </a:lnTo>
                      <a:lnTo>
                        <a:pt x="101" y="22"/>
                      </a:lnTo>
                      <a:lnTo>
                        <a:pt x="95" y="14"/>
                      </a:lnTo>
                      <a:lnTo>
                        <a:pt x="95" y="14"/>
                      </a:lnTo>
                      <a:lnTo>
                        <a:pt x="89" y="16"/>
                      </a:lnTo>
                      <a:lnTo>
                        <a:pt x="73" y="13"/>
                      </a:lnTo>
                      <a:lnTo>
                        <a:pt x="73" y="1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Haiti" descr="{&quot;Key&quot;:&quot;haiti&quot;,&quot;Name&quot;:&quot;Hait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3CD76292-304C-4613-9F2C-FCF4BDB3D6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7587" y="3732213"/>
                  <a:ext cx="96837" cy="71438"/>
                </a:xfrm>
                <a:custGeom>
                  <a:avLst/>
                  <a:gdLst>
                    <a:gd name="T0" fmla="*/ 60 w 61"/>
                    <a:gd name="T1" fmla="*/ 5 h 45"/>
                    <a:gd name="T2" fmla="*/ 43 w 61"/>
                    <a:gd name="T3" fmla="*/ 1 h 45"/>
                    <a:gd name="T4" fmla="*/ 30 w 61"/>
                    <a:gd name="T5" fmla="*/ 0 h 45"/>
                    <a:gd name="T6" fmla="*/ 25 w 61"/>
                    <a:gd name="T7" fmla="*/ 6 h 45"/>
                    <a:gd name="T8" fmla="*/ 37 w 61"/>
                    <a:gd name="T9" fmla="*/ 10 h 45"/>
                    <a:gd name="T10" fmla="*/ 36 w 61"/>
                    <a:gd name="T11" fmla="*/ 19 h 45"/>
                    <a:gd name="T12" fmla="*/ 45 w 61"/>
                    <a:gd name="T13" fmla="*/ 30 h 45"/>
                    <a:gd name="T14" fmla="*/ 37 w 61"/>
                    <a:gd name="T15" fmla="*/ 34 h 45"/>
                    <a:gd name="T16" fmla="*/ 21 w 61"/>
                    <a:gd name="T17" fmla="*/ 33 h 45"/>
                    <a:gd name="T18" fmla="*/ 3 w 61"/>
                    <a:gd name="T19" fmla="*/ 30 h 45"/>
                    <a:gd name="T20" fmla="*/ 0 w 61"/>
                    <a:gd name="T21" fmla="*/ 37 h 45"/>
                    <a:gd name="T22" fmla="*/ 10 w 61"/>
                    <a:gd name="T23" fmla="*/ 45 h 45"/>
                    <a:gd name="T24" fmla="*/ 20 w 61"/>
                    <a:gd name="T25" fmla="*/ 40 h 45"/>
                    <a:gd name="T26" fmla="*/ 33 w 61"/>
                    <a:gd name="T27" fmla="*/ 42 h 45"/>
                    <a:gd name="T28" fmla="*/ 43 w 61"/>
                    <a:gd name="T29" fmla="*/ 40 h 45"/>
                    <a:gd name="T30" fmla="*/ 56 w 61"/>
                    <a:gd name="T31" fmla="*/ 45 h 45"/>
                    <a:gd name="T32" fmla="*/ 57 w 61"/>
                    <a:gd name="T33" fmla="*/ 37 h 45"/>
                    <a:gd name="T34" fmla="*/ 52 w 61"/>
                    <a:gd name="T35" fmla="*/ 31 h 45"/>
                    <a:gd name="T36" fmla="*/ 58 w 61"/>
                    <a:gd name="T37" fmla="*/ 26 h 45"/>
                    <a:gd name="T38" fmla="*/ 61 w 61"/>
                    <a:gd name="T39" fmla="*/ 18 h 45"/>
                    <a:gd name="T40" fmla="*/ 60 w 61"/>
                    <a:gd name="T4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1" h="45">
                      <a:moveTo>
                        <a:pt x="60" y="5"/>
                      </a:moveTo>
                      <a:lnTo>
                        <a:pt x="43" y="1"/>
                      </a:lnTo>
                      <a:lnTo>
                        <a:pt x="30" y="0"/>
                      </a:lnTo>
                      <a:lnTo>
                        <a:pt x="25" y="6"/>
                      </a:lnTo>
                      <a:lnTo>
                        <a:pt x="37" y="10"/>
                      </a:lnTo>
                      <a:lnTo>
                        <a:pt x="36" y="19"/>
                      </a:lnTo>
                      <a:lnTo>
                        <a:pt x="45" y="30"/>
                      </a:lnTo>
                      <a:lnTo>
                        <a:pt x="37" y="34"/>
                      </a:lnTo>
                      <a:lnTo>
                        <a:pt x="21" y="33"/>
                      </a:lnTo>
                      <a:lnTo>
                        <a:pt x="3" y="30"/>
                      </a:lnTo>
                      <a:lnTo>
                        <a:pt x="0" y="37"/>
                      </a:lnTo>
                      <a:lnTo>
                        <a:pt x="10" y="45"/>
                      </a:lnTo>
                      <a:lnTo>
                        <a:pt x="20" y="40"/>
                      </a:lnTo>
                      <a:lnTo>
                        <a:pt x="33" y="42"/>
                      </a:lnTo>
                      <a:lnTo>
                        <a:pt x="43" y="40"/>
                      </a:lnTo>
                      <a:lnTo>
                        <a:pt x="56" y="45"/>
                      </a:lnTo>
                      <a:lnTo>
                        <a:pt x="57" y="37"/>
                      </a:lnTo>
                      <a:lnTo>
                        <a:pt x="52" y="31"/>
                      </a:lnTo>
                      <a:lnTo>
                        <a:pt x="58" y="26"/>
                      </a:lnTo>
                      <a:lnTo>
                        <a:pt x="61" y="18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9" name="Hungary" descr="{&quot;Key&quot;:&quot;hungary&quot;,&quot;Name&quot;:&quot;Hungary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A474A50-15D0-4BF4-A2EE-48E105212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175" y="2654301"/>
                  <a:ext cx="187325" cy="104775"/>
                </a:xfrm>
                <a:custGeom>
                  <a:avLst/>
                  <a:gdLst>
                    <a:gd name="T0" fmla="*/ 80 w 118"/>
                    <a:gd name="T1" fmla="*/ 0 h 66"/>
                    <a:gd name="T2" fmla="*/ 75 w 118"/>
                    <a:gd name="T3" fmla="*/ 2 h 66"/>
                    <a:gd name="T4" fmla="*/ 71 w 118"/>
                    <a:gd name="T5" fmla="*/ 8 h 66"/>
                    <a:gd name="T6" fmla="*/ 63 w 118"/>
                    <a:gd name="T7" fmla="*/ 10 h 66"/>
                    <a:gd name="T8" fmla="*/ 61 w 118"/>
                    <a:gd name="T9" fmla="*/ 9 h 66"/>
                    <a:gd name="T10" fmla="*/ 52 w 118"/>
                    <a:gd name="T11" fmla="*/ 12 h 66"/>
                    <a:gd name="T12" fmla="*/ 45 w 118"/>
                    <a:gd name="T13" fmla="*/ 13 h 66"/>
                    <a:gd name="T14" fmla="*/ 44 w 118"/>
                    <a:gd name="T15" fmla="*/ 18 h 66"/>
                    <a:gd name="T16" fmla="*/ 28 w 118"/>
                    <a:gd name="T17" fmla="*/ 21 h 66"/>
                    <a:gd name="T18" fmla="*/ 21 w 118"/>
                    <a:gd name="T19" fmla="*/ 18 h 66"/>
                    <a:gd name="T20" fmla="*/ 11 w 118"/>
                    <a:gd name="T21" fmla="*/ 12 h 66"/>
                    <a:gd name="T22" fmla="*/ 11 w 118"/>
                    <a:gd name="T23" fmla="*/ 22 h 66"/>
                    <a:gd name="T24" fmla="*/ 0 w 118"/>
                    <a:gd name="T25" fmla="*/ 22 h 66"/>
                    <a:gd name="T26" fmla="*/ 5 w 118"/>
                    <a:gd name="T27" fmla="*/ 26 h 66"/>
                    <a:gd name="T28" fmla="*/ 0 w 118"/>
                    <a:gd name="T29" fmla="*/ 41 h 66"/>
                    <a:gd name="T30" fmla="*/ 3 w 118"/>
                    <a:gd name="T31" fmla="*/ 42 h 66"/>
                    <a:gd name="T32" fmla="*/ 7 w 118"/>
                    <a:gd name="T33" fmla="*/ 50 h 66"/>
                    <a:gd name="T34" fmla="*/ 13 w 118"/>
                    <a:gd name="T35" fmla="*/ 52 h 66"/>
                    <a:gd name="T36" fmla="*/ 28 w 118"/>
                    <a:gd name="T37" fmla="*/ 63 h 66"/>
                    <a:gd name="T38" fmla="*/ 44 w 118"/>
                    <a:gd name="T39" fmla="*/ 66 h 66"/>
                    <a:gd name="T40" fmla="*/ 50 w 118"/>
                    <a:gd name="T41" fmla="*/ 64 h 66"/>
                    <a:gd name="T42" fmla="*/ 50 w 118"/>
                    <a:gd name="T43" fmla="*/ 64 h 66"/>
                    <a:gd name="T44" fmla="*/ 64 w 118"/>
                    <a:gd name="T45" fmla="*/ 57 h 66"/>
                    <a:gd name="T46" fmla="*/ 77 w 118"/>
                    <a:gd name="T47" fmla="*/ 58 h 66"/>
                    <a:gd name="T48" fmla="*/ 91 w 118"/>
                    <a:gd name="T49" fmla="*/ 54 h 66"/>
                    <a:gd name="T50" fmla="*/ 100 w 118"/>
                    <a:gd name="T51" fmla="*/ 38 h 66"/>
                    <a:gd name="T52" fmla="*/ 107 w 118"/>
                    <a:gd name="T53" fmla="*/ 23 h 66"/>
                    <a:gd name="T54" fmla="*/ 118 w 118"/>
                    <a:gd name="T55" fmla="*/ 18 h 66"/>
                    <a:gd name="T56" fmla="*/ 116 w 118"/>
                    <a:gd name="T57" fmla="*/ 11 h 66"/>
                    <a:gd name="T58" fmla="*/ 105 w 118"/>
                    <a:gd name="T59" fmla="*/ 5 h 66"/>
                    <a:gd name="T60" fmla="*/ 101 w 118"/>
                    <a:gd name="T61" fmla="*/ 8 h 66"/>
                    <a:gd name="T62" fmla="*/ 80 w 118"/>
                    <a:gd name="T63" fmla="*/ 0 h 66"/>
                    <a:gd name="T64" fmla="*/ 80 w 118"/>
                    <a:gd name="T6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8" h="66">
                      <a:moveTo>
                        <a:pt x="80" y="0"/>
                      </a:move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3" y="10"/>
                      </a:lnTo>
                      <a:lnTo>
                        <a:pt x="61" y="9"/>
                      </a:lnTo>
                      <a:lnTo>
                        <a:pt x="52" y="12"/>
                      </a:lnTo>
                      <a:lnTo>
                        <a:pt x="45" y="13"/>
                      </a:lnTo>
                      <a:lnTo>
                        <a:pt x="44" y="18"/>
                      </a:lnTo>
                      <a:lnTo>
                        <a:pt x="28" y="21"/>
                      </a:lnTo>
                      <a:lnTo>
                        <a:pt x="21" y="18"/>
                      </a:lnTo>
                      <a:lnTo>
                        <a:pt x="11" y="12"/>
                      </a:lnTo>
                      <a:lnTo>
                        <a:pt x="11" y="22"/>
                      </a:lnTo>
                      <a:lnTo>
                        <a:pt x="0" y="22"/>
                      </a:lnTo>
                      <a:lnTo>
                        <a:pt x="5" y="26"/>
                      </a:lnTo>
                      <a:lnTo>
                        <a:pt x="0" y="41"/>
                      </a:lnTo>
                      <a:lnTo>
                        <a:pt x="3" y="42"/>
                      </a:lnTo>
                      <a:lnTo>
                        <a:pt x="7" y="50"/>
                      </a:lnTo>
                      <a:lnTo>
                        <a:pt x="13" y="52"/>
                      </a:lnTo>
                      <a:lnTo>
                        <a:pt x="28" y="63"/>
                      </a:lnTo>
                      <a:lnTo>
                        <a:pt x="44" y="66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64" y="57"/>
                      </a:lnTo>
                      <a:lnTo>
                        <a:pt x="77" y="58"/>
                      </a:lnTo>
                      <a:lnTo>
                        <a:pt x="91" y="54"/>
                      </a:lnTo>
                      <a:lnTo>
                        <a:pt x="100" y="38"/>
                      </a:lnTo>
                      <a:lnTo>
                        <a:pt x="107" y="23"/>
                      </a:lnTo>
                      <a:lnTo>
                        <a:pt x="118" y="18"/>
                      </a:lnTo>
                      <a:lnTo>
                        <a:pt x="116" y="11"/>
                      </a:lnTo>
                      <a:lnTo>
                        <a:pt x="105" y="5"/>
                      </a:lnTo>
                      <a:lnTo>
                        <a:pt x="101" y="8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0" name="Indonesia" descr="{&quot;Key&quot;:&quot;indonesia&quot;,&quot;Name&quot;:&quot;Indones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33A9FF5-236A-4C74-8C40-D9E6946BEFF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2575" y="4276726"/>
                  <a:ext cx="1524000" cy="596900"/>
                </a:xfrm>
                <a:custGeom>
                  <a:avLst/>
                  <a:gdLst>
                    <a:gd name="T0" fmla="*/ 489 w 960"/>
                    <a:gd name="T1" fmla="*/ 357 h 376"/>
                    <a:gd name="T2" fmla="*/ 617 w 960"/>
                    <a:gd name="T3" fmla="*/ 353 h 376"/>
                    <a:gd name="T4" fmla="*/ 581 w 960"/>
                    <a:gd name="T5" fmla="*/ 373 h 376"/>
                    <a:gd name="T6" fmla="*/ 463 w 960"/>
                    <a:gd name="T7" fmla="*/ 331 h 376"/>
                    <a:gd name="T8" fmla="*/ 493 w 960"/>
                    <a:gd name="T9" fmla="*/ 337 h 376"/>
                    <a:gd name="T10" fmla="*/ 574 w 960"/>
                    <a:gd name="T11" fmla="*/ 323 h 376"/>
                    <a:gd name="T12" fmla="*/ 510 w 960"/>
                    <a:gd name="T13" fmla="*/ 339 h 376"/>
                    <a:gd name="T14" fmla="*/ 277 w 960"/>
                    <a:gd name="T15" fmla="*/ 291 h 376"/>
                    <a:gd name="T16" fmla="*/ 209 w 960"/>
                    <a:gd name="T17" fmla="*/ 293 h 376"/>
                    <a:gd name="T18" fmla="*/ 293 w 960"/>
                    <a:gd name="T19" fmla="*/ 314 h 376"/>
                    <a:gd name="T20" fmla="*/ 398 w 960"/>
                    <a:gd name="T21" fmla="*/ 338 h 376"/>
                    <a:gd name="T22" fmla="*/ 322 w 960"/>
                    <a:gd name="T23" fmla="*/ 283 h 376"/>
                    <a:gd name="T24" fmla="*/ 825 w 960"/>
                    <a:gd name="T25" fmla="*/ 267 h 376"/>
                    <a:gd name="T26" fmla="*/ 825 w 960"/>
                    <a:gd name="T27" fmla="*/ 278 h 376"/>
                    <a:gd name="T28" fmla="*/ 663 w 960"/>
                    <a:gd name="T29" fmla="*/ 220 h 376"/>
                    <a:gd name="T30" fmla="*/ 690 w 960"/>
                    <a:gd name="T31" fmla="*/ 198 h 376"/>
                    <a:gd name="T32" fmla="*/ 746 w 960"/>
                    <a:gd name="T33" fmla="*/ 222 h 376"/>
                    <a:gd name="T34" fmla="*/ 781 w 960"/>
                    <a:gd name="T35" fmla="*/ 139 h 376"/>
                    <a:gd name="T36" fmla="*/ 776 w 960"/>
                    <a:gd name="T37" fmla="*/ 183 h 376"/>
                    <a:gd name="T38" fmla="*/ 787 w 960"/>
                    <a:gd name="T39" fmla="*/ 209 h 376"/>
                    <a:gd name="T40" fmla="*/ 836 w 960"/>
                    <a:gd name="T41" fmla="*/ 236 h 376"/>
                    <a:gd name="T42" fmla="*/ 891 w 960"/>
                    <a:gd name="T43" fmla="*/ 311 h 376"/>
                    <a:gd name="T44" fmla="*/ 951 w 960"/>
                    <a:gd name="T45" fmla="*/ 347 h 376"/>
                    <a:gd name="T46" fmla="*/ 905 w 960"/>
                    <a:gd name="T47" fmla="*/ 170 h 376"/>
                    <a:gd name="T48" fmla="*/ 817 w 960"/>
                    <a:gd name="T49" fmla="*/ 157 h 376"/>
                    <a:gd name="T50" fmla="*/ 556 w 960"/>
                    <a:gd name="T51" fmla="*/ 106 h 376"/>
                    <a:gd name="T52" fmla="*/ 503 w 960"/>
                    <a:gd name="T53" fmla="*/ 181 h 376"/>
                    <a:gd name="T54" fmla="*/ 504 w 960"/>
                    <a:gd name="T55" fmla="*/ 258 h 376"/>
                    <a:gd name="T56" fmla="*/ 540 w 960"/>
                    <a:gd name="T57" fmla="*/ 193 h 376"/>
                    <a:gd name="T58" fmla="*/ 575 w 960"/>
                    <a:gd name="T59" fmla="*/ 236 h 376"/>
                    <a:gd name="T60" fmla="*/ 567 w 960"/>
                    <a:gd name="T61" fmla="*/ 213 h 376"/>
                    <a:gd name="T62" fmla="*/ 590 w 960"/>
                    <a:gd name="T63" fmla="*/ 156 h 376"/>
                    <a:gd name="T64" fmla="*/ 525 w 960"/>
                    <a:gd name="T65" fmla="*/ 125 h 376"/>
                    <a:gd name="T66" fmla="*/ 631 w 960"/>
                    <a:gd name="T67" fmla="*/ 96 h 376"/>
                    <a:gd name="T68" fmla="*/ 687 w 960"/>
                    <a:gd name="T69" fmla="*/ 78 h 376"/>
                    <a:gd name="T70" fmla="*/ 697 w 960"/>
                    <a:gd name="T71" fmla="*/ 148 h 376"/>
                    <a:gd name="T72" fmla="*/ 704 w 960"/>
                    <a:gd name="T73" fmla="*/ 103 h 376"/>
                    <a:gd name="T74" fmla="*/ 455 w 960"/>
                    <a:gd name="T75" fmla="*/ 28 h 376"/>
                    <a:gd name="T76" fmla="*/ 391 w 960"/>
                    <a:gd name="T77" fmla="*/ 101 h 376"/>
                    <a:gd name="T78" fmla="*/ 322 w 960"/>
                    <a:gd name="T79" fmla="*/ 112 h 376"/>
                    <a:gd name="T80" fmla="*/ 292 w 960"/>
                    <a:gd name="T81" fmla="*/ 141 h 376"/>
                    <a:gd name="T82" fmla="*/ 345 w 960"/>
                    <a:gd name="T83" fmla="*/ 201 h 376"/>
                    <a:gd name="T84" fmla="*/ 410 w 960"/>
                    <a:gd name="T85" fmla="*/ 227 h 376"/>
                    <a:gd name="T86" fmla="*/ 469 w 960"/>
                    <a:gd name="T87" fmla="*/ 149 h 376"/>
                    <a:gd name="T88" fmla="*/ 476 w 960"/>
                    <a:gd name="T89" fmla="*/ 86 h 376"/>
                    <a:gd name="T90" fmla="*/ 203 w 960"/>
                    <a:gd name="T91" fmla="*/ 185 h 376"/>
                    <a:gd name="T92" fmla="*/ 182 w 960"/>
                    <a:gd name="T93" fmla="*/ 127 h 376"/>
                    <a:gd name="T94" fmla="*/ 94 w 960"/>
                    <a:gd name="T95" fmla="*/ 55 h 376"/>
                    <a:gd name="T96" fmla="*/ 0 w 960"/>
                    <a:gd name="T97" fmla="*/ 0 h 376"/>
                    <a:gd name="T98" fmla="*/ 71 w 960"/>
                    <a:gd name="T99" fmla="*/ 86 h 376"/>
                    <a:gd name="T100" fmla="*/ 129 w 960"/>
                    <a:gd name="T101" fmla="*/ 197 h 376"/>
                    <a:gd name="T102" fmla="*/ 219 w 960"/>
                    <a:gd name="T103" fmla="*/ 269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60" h="376">
                      <a:moveTo>
                        <a:pt x="524" y="373"/>
                      </a:moveTo>
                      <a:lnTo>
                        <a:pt x="526" y="367"/>
                      </a:lnTo>
                      <a:lnTo>
                        <a:pt x="519" y="360"/>
                      </a:lnTo>
                      <a:lnTo>
                        <a:pt x="508" y="353"/>
                      </a:lnTo>
                      <a:lnTo>
                        <a:pt x="489" y="357"/>
                      </a:lnTo>
                      <a:lnTo>
                        <a:pt x="515" y="374"/>
                      </a:lnTo>
                      <a:lnTo>
                        <a:pt x="524" y="373"/>
                      </a:lnTo>
                      <a:lnTo>
                        <a:pt x="524" y="373"/>
                      </a:lnTo>
                      <a:close/>
                      <a:moveTo>
                        <a:pt x="602" y="371"/>
                      </a:moveTo>
                      <a:lnTo>
                        <a:pt x="617" y="353"/>
                      </a:lnTo>
                      <a:lnTo>
                        <a:pt x="618" y="346"/>
                      </a:lnTo>
                      <a:lnTo>
                        <a:pt x="616" y="341"/>
                      </a:lnTo>
                      <a:lnTo>
                        <a:pt x="594" y="351"/>
                      </a:lnTo>
                      <a:lnTo>
                        <a:pt x="584" y="366"/>
                      </a:lnTo>
                      <a:lnTo>
                        <a:pt x="581" y="373"/>
                      </a:lnTo>
                      <a:lnTo>
                        <a:pt x="583" y="376"/>
                      </a:lnTo>
                      <a:lnTo>
                        <a:pt x="602" y="371"/>
                      </a:lnTo>
                      <a:lnTo>
                        <a:pt x="602" y="371"/>
                      </a:lnTo>
                      <a:close/>
                      <a:moveTo>
                        <a:pt x="469" y="323"/>
                      </a:moveTo>
                      <a:lnTo>
                        <a:pt x="463" y="331"/>
                      </a:lnTo>
                      <a:lnTo>
                        <a:pt x="451" y="331"/>
                      </a:lnTo>
                      <a:lnTo>
                        <a:pt x="443" y="344"/>
                      </a:lnTo>
                      <a:lnTo>
                        <a:pt x="454" y="345"/>
                      </a:lnTo>
                      <a:lnTo>
                        <a:pt x="469" y="341"/>
                      </a:lnTo>
                      <a:lnTo>
                        <a:pt x="493" y="337"/>
                      </a:lnTo>
                      <a:lnTo>
                        <a:pt x="489" y="326"/>
                      </a:lnTo>
                      <a:lnTo>
                        <a:pt x="476" y="329"/>
                      </a:lnTo>
                      <a:lnTo>
                        <a:pt x="469" y="323"/>
                      </a:lnTo>
                      <a:lnTo>
                        <a:pt x="469" y="323"/>
                      </a:lnTo>
                      <a:close/>
                      <a:moveTo>
                        <a:pt x="574" y="323"/>
                      </a:moveTo>
                      <a:lnTo>
                        <a:pt x="554" y="331"/>
                      </a:lnTo>
                      <a:lnTo>
                        <a:pt x="540" y="333"/>
                      </a:lnTo>
                      <a:lnTo>
                        <a:pt x="528" y="325"/>
                      </a:lnTo>
                      <a:lnTo>
                        <a:pt x="511" y="331"/>
                      </a:lnTo>
                      <a:lnTo>
                        <a:pt x="510" y="339"/>
                      </a:lnTo>
                      <a:lnTo>
                        <a:pt x="537" y="342"/>
                      </a:lnTo>
                      <a:lnTo>
                        <a:pt x="570" y="336"/>
                      </a:lnTo>
                      <a:lnTo>
                        <a:pt x="574" y="323"/>
                      </a:lnTo>
                      <a:lnTo>
                        <a:pt x="574" y="323"/>
                      </a:lnTo>
                      <a:close/>
                      <a:moveTo>
                        <a:pt x="277" y="291"/>
                      </a:moveTo>
                      <a:lnTo>
                        <a:pt x="274" y="282"/>
                      </a:lnTo>
                      <a:lnTo>
                        <a:pt x="266" y="281"/>
                      </a:lnTo>
                      <a:lnTo>
                        <a:pt x="250" y="271"/>
                      </a:lnTo>
                      <a:lnTo>
                        <a:pt x="224" y="270"/>
                      </a:lnTo>
                      <a:lnTo>
                        <a:pt x="209" y="293"/>
                      </a:lnTo>
                      <a:lnTo>
                        <a:pt x="227" y="295"/>
                      </a:lnTo>
                      <a:lnTo>
                        <a:pt x="231" y="305"/>
                      </a:lnTo>
                      <a:lnTo>
                        <a:pt x="268" y="314"/>
                      </a:lnTo>
                      <a:lnTo>
                        <a:pt x="277" y="311"/>
                      </a:lnTo>
                      <a:lnTo>
                        <a:pt x="293" y="314"/>
                      </a:lnTo>
                      <a:lnTo>
                        <a:pt x="316" y="323"/>
                      </a:lnTo>
                      <a:lnTo>
                        <a:pt x="336" y="327"/>
                      </a:lnTo>
                      <a:lnTo>
                        <a:pt x="357" y="329"/>
                      </a:lnTo>
                      <a:lnTo>
                        <a:pt x="376" y="328"/>
                      </a:lnTo>
                      <a:lnTo>
                        <a:pt x="398" y="338"/>
                      </a:lnTo>
                      <a:lnTo>
                        <a:pt x="422" y="329"/>
                      </a:lnTo>
                      <a:lnTo>
                        <a:pt x="398" y="314"/>
                      </a:lnTo>
                      <a:lnTo>
                        <a:pt x="367" y="311"/>
                      </a:lnTo>
                      <a:lnTo>
                        <a:pt x="360" y="296"/>
                      </a:lnTo>
                      <a:lnTo>
                        <a:pt x="322" y="283"/>
                      </a:lnTo>
                      <a:lnTo>
                        <a:pt x="317" y="294"/>
                      </a:lnTo>
                      <a:lnTo>
                        <a:pt x="277" y="291"/>
                      </a:lnTo>
                      <a:lnTo>
                        <a:pt x="277" y="291"/>
                      </a:lnTo>
                      <a:close/>
                      <a:moveTo>
                        <a:pt x="825" y="278"/>
                      </a:moveTo>
                      <a:lnTo>
                        <a:pt x="825" y="267"/>
                      </a:lnTo>
                      <a:lnTo>
                        <a:pt x="821" y="259"/>
                      </a:lnTo>
                      <a:lnTo>
                        <a:pt x="816" y="268"/>
                      </a:lnTo>
                      <a:lnTo>
                        <a:pt x="812" y="276"/>
                      </a:lnTo>
                      <a:lnTo>
                        <a:pt x="813" y="294"/>
                      </a:lnTo>
                      <a:lnTo>
                        <a:pt x="825" y="278"/>
                      </a:lnTo>
                      <a:close/>
                      <a:moveTo>
                        <a:pt x="672" y="212"/>
                      </a:moveTo>
                      <a:lnTo>
                        <a:pt x="666" y="204"/>
                      </a:lnTo>
                      <a:lnTo>
                        <a:pt x="645" y="206"/>
                      </a:lnTo>
                      <a:lnTo>
                        <a:pt x="648" y="215"/>
                      </a:lnTo>
                      <a:lnTo>
                        <a:pt x="663" y="220"/>
                      </a:lnTo>
                      <a:lnTo>
                        <a:pt x="672" y="212"/>
                      </a:lnTo>
                      <a:lnTo>
                        <a:pt x="672" y="212"/>
                      </a:lnTo>
                      <a:close/>
                      <a:moveTo>
                        <a:pt x="739" y="203"/>
                      </a:moveTo>
                      <a:lnTo>
                        <a:pt x="717" y="197"/>
                      </a:lnTo>
                      <a:lnTo>
                        <a:pt x="690" y="198"/>
                      </a:lnTo>
                      <a:lnTo>
                        <a:pt x="685" y="211"/>
                      </a:lnTo>
                      <a:lnTo>
                        <a:pt x="700" y="212"/>
                      </a:lnTo>
                      <a:lnTo>
                        <a:pt x="711" y="210"/>
                      </a:lnTo>
                      <a:lnTo>
                        <a:pt x="729" y="212"/>
                      </a:lnTo>
                      <a:lnTo>
                        <a:pt x="746" y="222"/>
                      </a:lnTo>
                      <a:lnTo>
                        <a:pt x="739" y="203"/>
                      </a:lnTo>
                      <a:lnTo>
                        <a:pt x="739" y="203"/>
                      </a:lnTo>
                      <a:close/>
                      <a:moveTo>
                        <a:pt x="817" y="157"/>
                      </a:moveTo>
                      <a:lnTo>
                        <a:pt x="815" y="148"/>
                      </a:lnTo>
                      <a:lnTo>
                        <a:pt x="781" y="139"/>
                      </a:lnTo>
                      <a:lnTo>
                        <a:pt x="770" y="146"/>
                      </a:lnTo>
                      <a:lnTo>
                        <a:pt x="742" y="152"/>
                      </a:lnTo>
                      <a:lnTo>
                        <a:pt x="750" y="164"/>
                      </a:lnTo>
                      <a:lnTo>
                        <a:pt x="769" y="169"/>
                      </a:lnTo>
                      <a:lnTo>
                        <a:pt x="776" y="183"/>
                      </a:lnTo>
                      <a:lnTo>
                        <a:pt x="808" y="183"/>
                      </a:lnTo>
                      <a:lnTo>
                        <a:pt x="809" y="189"/>
                      </a:lnTo>
                      <a:lnTo>
                        <a:pt x="794" y="188"/>
                      </a:lnTo>
                      <a:lnTo>
                        <a:pt x="771" y="197"/>
                      </a:lnTo>
                      <a:lnTo>
                        <a:pt x="787" y="209"/>
                      </a:lnTo>
                      <a:lnTo>
                        <a:pt x="787" y="219"/>
                      </a:lnTo>
                      <a:lnTo>
                        <a:pt x="791" y="227"/>
                      </a:lnTo>
                      <a:lnTo>
                        <a:pt x="799" y="226"/>
                      </a:lnTo>
                      <a:lnTo>
                        <a:pt x="805" y="214"/>
                      </a:lnTo>
                      <a:lnTo>
                        <a:pt x="836" y="236"/>
                      </a:lnTo>
                      <a:lnTo>
                        <a:pt x="853" y="238"/>
                      </a:lnTo>
                      <a:lnTo>
                        <a:pt x="893" y="258"/>
                      </a:lnTo>
                      <a:lnTo>
                        <a:pt x="901" y="278"/>
                      </a:lnTo>
                      <a:lnTo>
                        <a:pt x="905" y="304"/>
                      </a:lnTo>
                      <a:lnTo>
                        <a:pt x="891" y="311"/>
                      </a:lnTo>
                      <a:lnTo>
                        <a:pt x="881" y="330"/>
                      </a:lnTo>
                      <a:lnTo>
                        <a:pt x="907" y="329"/>
                      </a:lnTo>
                      <a:lnTo>
                        <a:pt x="914" y="323"/>
                      </a:lnTo>
                      <a:lnTo>
                        <a:pt x="934" y="327"/>
                      </a:lnTo>
                      <a:lnTo>
                        <a:pt x="951" y="347"/>
                      </a:lnTo>
                      <a:lnTo>
                        <a:pt x="957" y="269"/>
                      </a:lnTo>
                      <a:lnTo>
                        <a:pt x="960" y="192"/>
                      </a:lnTo>
                      <a:lnTo>
                        <a:pt x="938" y="187"/>
                      </a:lnTo>
                      <a:lnTo>
                        <a:pt x="923" y="179"/>
                      </a:lnTo>
                      <a:lnTo>
                        <a:pt x="905" y="170"/>
                      </a:lnTo>
                      <a:lnTo>
                        <a:pt x="887" y="170"/>
                      </a:lnTo>
                      <a:lnTo>
                        <a:pt x="862" y="184"/>
                      </a:lnTo>
                      <a:lnTo>
                        <a:pt x="844" y="210"/>
                      </a:lnTo>
                      <a:lnTo>
                        <a:pt x="822" y="196"/>
                      </a:lnTo>
                      <a:lnTo>
                        <a:pt x="817" y="157"/>
                      </a:lnTo>
                      <a:close/>
                      <a:moveTo>
                        <a:pt x="631" y="96"/>
                      </a:moveTo>
                      <a:lnTo>
                        <a:pt x="627" y="91"/>
                      </a:lnTo>
                      <a:lnTo>
                        <a:pt x="606" y="108"/>
                      </a:lnTo>
                      <a:lnTo>
                        <a:pt x="582" y="109"/>
                      </a:lnTo>
                      <a:lnTo>
                        <a:pt x="556" y="106"/>
                      </a:lnTo>
                      <a:lnTo>
                        <a:pt x="539" y="99"/>
                      </a:lnTo>
                      <a:lnTo>
                        <a:pt x="521" y="116"/>
                      </a:lnTo>
                      <a:lnTo>
                        <a:pt x="517" y="127"/>
                      </a:lnTo>
                      <a:lnTo>
                        <a:pt x="507" y="162"/>
                      </a:lnTo>
                      <a:lnTo>
                        <a:pt x="503" y="181"/>
                      </a:lnTo>
                      <a:lnTo>
                        <a:pt x="494" y="197"/>
                      </a:lnTo>
                      <a:lnTo>
                        <a:pt x="500" y="212"/>
                      </a:lnTo>
                      <a:lnTo>
                        <a:pt x="508" y="213"/>
                      </a:lnTo>
                      <a:lnTo>
                        <a:pt x="511" y="236"/>
                      </a:lnTo>
                      <a:lnTo>
                        <a:pt x="504" y="258"/>
                      </a:lnTo>
                      <a:lnTo>
                        <a:pt x="512" y="265"/>
                      </a:lnTo>
                      <a:lnTo>
                        <a:pt x="526" y="261"/>
                      </a:lnTo>
                      <a:lnTo>
                        <a:pt x="527" y="227"/>
                      </a:lnTo>
                      <a:lnTo>
                        <a:pt x="526" y="199"/>
                      </a:lnTo>
                      <a:lnTo>
                        <a:pt x="540" y="193"/>
                      </a:lnTo>
                      <a:lnTo>
                        <a:pt x="537" y="215"/>
                      </a:lnTo>
                      <a:lnTo>
                        <a:pt x="552" y="229"/>
                      </a:lnTo>
                      <a:lnTo>
                        <a:pt x="549" y="239"/>
                      </a:lnTo>
                      <a:lnTo>
                        <a:pt x="554" y="245"/>
                      </a:lnTo>
                      <a:lnTo>
                        <a:pt x="575" y="236"/>
                      </a:lnTo>
                      <a:lnTo>
                        <a:pt x="563" y="255"/>
                      </a:lnTo>
                      <a:lnTo>
                        <a:pt x="572" y="264"/>
                      </a:lnTo>
                      <a:lnTo>
                        <a:pt x="583" y="256"/>
                      </a:lnTo>
                      <a:lnTo>
                        <a:pt x="584" y="241"/>
                      </a:lnTo>
                      <a:lnTo>
                        <a:pt x="567" y="213"/>
                      </a:lnTo>
                      <a:lnTo>
                        <a:pt x="571" y="206"/>
                      </a:lnTo>
                      <a:lnTo>
                        <a:pt x="552" y="175"/>
                      </a:lnTo>
                      <a:lnTo>
                        <a:pt x="571" y="166"/>
                      </a:lnTo>
                      <a:lnTo>
                        <a:pt x="580" y="152"/>
                      </a:lnTo>
                      <a:lnTo>
                        <a:pt x="590" y="156"/>
                      </a:lnTo>
                      <a:lnTo>
                        <a:pt x="591" y="144"/>
                      </a:lnTo>
                      <a:lnTo>
                        <a:pt x="552" y="153"/>
                      </a:lnTo>
                      <a:lnTo>
                        <a:pt x="540" y="163"/>
                      </a:lnTo>
                      <a:lnTo>
                        <a:pt x="521" y="142"/>
                      </a:lnTo>
                      <a:lnTo>
                        <a:pt x="525" y="125"/>
                      </a:lnTo>
                      <a:lnTo>
                        <a:pt x="543" y="121"/>
                      </a:lnTo>
                      <a:lnTo>
                        <a:pt x="578" y="120"/>
                      </a:lnTo>
                      <a:lnTo>
                        <a:pt x="598" y="125"/>
                      </a:lnTo>
                      <a:lnTo>
                        <a:pt x="614" y="120"/>
                      </a:lnTo>
                      <a:lnTo>
                        <a:pt x="631" y="96"/>
                      </a:lnTo>
                      <a:lnTo>
                        <a:pt x="631" y="96"/>
                      </a:lnTo>
                      <a:close/>
                      <a:moveTo>
                        <a:pt x="704" y="103"/>
                      </a:moveTo>
                      <a:lnTo>
                        <a:pt x="701" y="94"/>
                      </a:lnTo>
                      <a:lnTo>
                        <a:pt x="689" y="91"/>
                      </a:lnTo>
                      <a:lnTo>
                        <a:pt x="687" y="78"/>
                      </a:lnTo>
                      <a:lnTo>
                        <a:pt x="680" y="86"/>
                      </a:lnTo>
                      <a:lnTo>
                        <a:pt x="676" y="106"/>
                      </a:lnTo>
                      <a:lnTo>
                        <a:pt x="683" y="137"/>
                      </a:lnTo>
                      <a:lnTo>
                        <a:pt x="690" y="152"/>
                      </a:lnTo>
                      <a:lnTo>
                        <a:pt x="697" y="148"/>
                      </a:lnTo>
                      <a:lnTo>
                        <a:pt x="689" y="136"/>
                      </a:lnTo>
                      <a:lnTo>
                        <a:pt x="691" y="122"/>
                      </a:lnTo>
                      <a:lnTo>
                        <a:pt x="703" y="124"/>
                      </a:lnTo>
                      <a:lnTo>
                        <a:pt x="704" y="103"/>
                      </a:lnTo>
                      <a:lnTo>
                        <a:pt x="704" y="103"/>
                      </a:lnTo>
                      <a:close/>
                      <a:moveTo>
                        <a:pt x="476" y="86"/>
                      </a:moveTo>
                      <a:lnTo>
                        <a:pt x="479" y="75"/>
                      </a:lnTo>
                      <a:lnTo>
                        <a:pt x="463" y="53"/>
                      </a:lnTo>
                      <a:lnTo>
                        <a:pt x="474" y="31"/>
                      </a:lnTo>
                      <a:lnTo>
                        <a:pt x="455" y="28"/>
                      </a:lnTo>
                      <a:lnTo>
                        <a:pt x="432" y="28"/>
                      </a:lnTo>
                      <a:lnTo>
                        <a:pt x="425" y="55"/>
                      </a:lnTo>
                      <a:lnTo>
                        <a:pt x="418" y="63"/>
                      </a:lnTo>
                      <a:lnTo>
                        <a:pt x="408" y="96"/>
                      </a:lnTo>
                      <a:lnTo>
                        <a:pt x="391" y="101"/>
                      </a:lnTo>
                      <a:lnTo>
                        <a:pt x="371" y="94"/>
                      </a:lnTo>
                      <a:lnTo>
                        <a:pt x="361" y="97"/>
                      </a:lnTo>
                      <a:lnTo>
                        <a:pt x="349" y="109"/>
                      </a:lnTo>
                      <a:lnTo>
                        <a:pt x="336" y="107"/>
                      </a:lnTo>
                      <a:lnTo>
                        <a:pt x="322" y="112"/>
                      </a:lnTo>
                      <a:lnTo>
                        <a:pt x="308" y="99"/>
                      </a:lnTo>
                      <a:lnTo>
                        <a:pt x="304" y="83"/>
                      </a:lnTo>
                      <a:lnTo>
                        <a:pt x="291" y="98"/>
                      </a:lnTo>
                      <a:lnTo>
                        <a:pt x="289" y="120"/>
                      </a:lnTo>
                      <a:lnTo>
                        <a:pt x="292" y="141"/>
                      </a:lnTo>
                      <a:lnTo>
                        <a:pt x="302" y="161"/>
                      </a:lnTo>
                      <a:lnTo>
                        <a:pt x="312" y="168"/>
                      </a:lnTo>
                      <a:lnTo>
                        <a:pt x="315" y="199"/>
                      </a:lnTo>
                      <a:lnTo>
                        <a:pt x="332" y="202"/>
                      </a:lnTo>
                      <a:lnTo>
                        <a:pt x="345" y="201"/>
                      </a:lnTo>
                      <a:lnTo>
                        <a:pt x="352" y="212"/>
                      </a:lnTo>
                      <a:lnTo>
                        <a:pt x="378" y="204"/>
                      </a:lnTo>
                      <a:lnTo>
                        <a:pt x="388" y="212"/>
                      </a:lnTo>
                      <a:lnTo>
                        <a:pt x="403" y="213"/>
                      </a:lnTo>
                      <a:lnTo>
                        <a:pt x="410" y="227"/>
                      </a:lnTo>
                      <a:lnTo>
                        <a:pt x="435" y="217"/>
                      </a:lnTo>
                      <a:lnTo>
                        <a:pt x="438" y="226"/>
                      </a:lnTo>
                      <a:lnTo>
                        <a:pt x="448" y="189"/>
                      </a:lnTo>
                      <a:lnTo>
                        <a:pt x="449" y="165"/>
                      </a:lnTo>
                      <a:lnTo>
                        <a:pt x="469" y="149"/>
                      </a:lnTo>
                      <a:lnTo>
                        <a:pt x="468" y="127"/>
                      </a:lnTo>
                      <a:lnTo>
                        <a:pt x="475" y="112"/>
                      </a:lnTo>
                      <a:lnTo>
                        <a:pt x="500" y="109"/>
                      </a:lnTo>
                      <a:lnTo>
                        <a:pt x="476" y="86"/>
                      </a:lnTo>
                      <a:lnTo>
                        <a:pt x="476" y="86"/>
                      </a:lnTo>
                      <a:close/>
                      <a:moveTo>
                        <a:pt x="219" y="269"/>
                      </a:moveTo>
                      <a:lnTo>
                        <a:pt x="222" y="232"/>
                      </a:lnTo>
                      <a:lnTo>
                        <a:pt x="228" y="202"/>
                      </a:lnTo>
                      <a:lnTo>
                        <a:pt x="218" y="187"/>
                      </a:lnTo>
                      <a:lnTo>
                        <a:pt x="203" y="185"/>
                      </a:lnTo>
                      <a:lnTo>
                        <a:pt x="196" y="172"/>
                      </a:lnTo>
                      <a:lnTo>
                        <a:pt x="193" y="156"/>
                      </a:lnTo>
                      <a:lnTo>
                        <a:pt x="185" y="156"/>
                      </a:lnTo>
                      <a:lnTo>
                        <a:pt x="173" y="147"/>
                      </a:lnTo>
                      <a:lnTo>
                        <a:pt x="182" y="127"/>
                      </a:lnTo>
                      <a:lnTo>
                        <a:pt x="166" y="116"/>
                      </a:lnTo>
                      <a:lnTo>
                        <a:pt x="154" y="97"/>
                      </a:lnTo>
                      <a:lnTo>
                        <a:pt x="136" y="81"/>
                      </a:lnTo>
                      <a:lnTo>
                        <a:pt x="114" y="80"/>
                      </a:lnTo>
                      <a:lnTo>
                        <a:pt x="94" y="55"/>
                      </a:lnTo>
                      <a:lnTo>
                        <a:pt x="82" y="44"/>
                      </a:lnTo>
                      <a:lnTo>
                        <a:pt x="65" y="29"/>
                      </a:lnTo>
                      <a:lnTo>
                        <a:pt x="45" y="5"/>
                      </a:lnTo>
                      <a:lnTo>
                        <a:pt x="13" y="1"/>
                      </a:lnTo>
                      <a:lnTo>
                        <a:pt x="0" y="0"/>
                      </a:lnTo>
                      <a:lnTo>
                        <a:pt x="1" y="12"/>
                      </a:lnTo>
                      <a:lnTo>
                        <a:pt x="24" y="38"/>
                      </a:lnTo>
                      <a:lnTo>
                        <a:pt x="41" y="51"/>
                      </a:lnTo>
                      <a:lnTo>
                        <a:pt x="52" y="71"/>
                      </a:lnTo>
                      <a:lnTo>
                        <a:pt x="71" y="86"/>
                      </a:lnTo>
                      <a:lnTo>
                        <a:pt x="80" y="105"/>
                      </a:lnTo>
                      <a:lnTo>
                        <a:pt x="85" y="126"/>
                      </a:lnTo>
                      <a:lnTo>
                        <a:pt x="104" y="145"/>
                      </a:lnTo>
                      <a:lnTo>
                        <a:pt x="119" y="179"/>
                      </a:lnTo>
                      <a:lnTo>
                        <a:pt x="129" y="197"/>
                      </a:lnTo>
                      <a:lnTo>
                        <a:pt x="145" y="216"/>
                      </a:lnTo>
                      <a:lnTo>
                        <a:pt x="153" y="230"/>
                      </a:lnTo>
                      <a:lnTo>
                        <a:pt x="179" y="250"/>
                      </a:lnTo>
                      <a:lnTo>
                        <a:pt x="196" y="269"/>
                      </a:lnTo>
                      <a:lnTo>
                        <a:pt x="219" y="269"/>
                      </a:lnTo>
                      <a:lnTo>
                        <a:pt x="219" y="26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India" descr="{&quot;Key&quot;:&quot;india&quot;,&quot;Name&quot;:&quot;Ind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BB3E7D-8DD0-496E-8E60-A72D511E0F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6900" y="3143251"/>
                  <a:ext cx="919162" cy="1039813"/>
                </a:xfrm>
                <a:custGeom>
                  <a:avLst/>
                  <a:gdLst>
                    <a:gd name="T0" fmla="*/ 183 w 579"/>
                    <a:gd name="T1" fmla="*/ 95 h 655"/>
                    <a:gd name="T2" fmla="*/ 184 w 579"/>
                    <a:gd name="T3" fmla="*/ 60 h 655"/>
                    <a:gd name="T4" fmla="*/ 141 w 579"/>
                    <a:gd name="T5" fmla="*/ 0 h 655"/>
                    <a:gd name="T6" fmla="*/ 75 w 579"/>
                    <a:gd name="T7" fmla="*/ 18 h 655"/>
                    <a:gd name="T8" fmla="*/ 90 w 579"/>
                    <a:gd name="T9" fmla="*/ 66 h 655"/>
                    <a:gd name="T10" fmla="*/ 99 w 579"/>
                    <a:gd name="T11" fmla="*/ 108 h 655"/>
                    <a:gd name="T12" fmla="*/ 60 w 579"/>
                    <a:gd name="T13" fmla="*/ 180 h 655"/>
                    <a:gd name="T14" fmla="*/ 32 w 579"/>
                    <a:gd name="T15" fmla="*/ 214 h 655"/>
                    <a:gd name="T16" fmla="*/ 57 w 579"/>
                    <a:gd name="T17" fmla="*/ 265 h 655"/>
                    <a:gd name="T18" fmla="*/ 26 w 579"/>
                    <a:gd name="T19" fmla="*/ 301 h 655"/>
                    <a:gd name="T20" fmla="*/ 54 w 579"/>
                    <a:gd name="T21" fmla="*/ 348 h 655"/>
                    <a:gd name="T22" fmla="*/ 105 w 579"/>
                    <a:gd name="T23" fmla="*/ 359 h 655"/>
                    <a:gd name="T24" fmla="*/ 130 w 579"/>
                    <a:gd name="T25" fmla="*/ 464 h 655"/>
                    <a:gd name="T26" fmla="*/ 165 w 579"/>
                    <a:gd name="T27" fmla="*/ 541 h 655"/>
                    <a:gd name="T28" fmla="*/ 194 w 579"/>
                    <a:gd name="T29" fmla="*/ 599 h 655"/>
                    <a:gd name="T30" fmla="*/ 235 w 579"/>
                    <a:gd name="T31" fmla="*/ 648 h 655"/>
                    <a:gd name="T32" fmla="*/ 253 w 579"/>
                    <a:gd name="T33" fmla="*/ 617 h 655"/>
                    <a:gd name="T34" fmla="*/ 269 w 579"/>
                    <a:gd name="T35" fmla="*/ 558 h 655"/>
                    <a:gd name="T36" fmla="*/ 267 w 579"/>
                    <a:gd name="T37" fmla="*/ 485 h 655"/>
                    <a:gd name="T38" fmla="*/ 299 w 579"/>
                    <a:gd name="T39" fmla="*/ 457 h 655"/>
                    <a:gd name="T40" fmla="*/ 326 w 579"/>
                    <a:gd name="T41" fmla="*/ 424 h 655"/>
                    <a:gd name="T42" fmla="*/ 387 w 579"/>
                    <a:gd name="T43" fmla="*/ 365 h 655"/>
                    <a:gd name="T44" fmla="*/ 418 w 579"/>
                    <a:gd name="T45" fmla="*/ 328 h 655"/>
                    <a:gd name="T46" fmla="*/ 427 w 579"/>
                    <a:gd name="T47" fmla="*/ 300 h 655"/>
                    <a:gd name="T48" fmla="*/ 405 w 579"/>
                    <a:gd name="T49" fmla="*/ 262 h 655"/>
                    <a:gd name="T50" fmla="*/ 403 w 579"/>
                    <a:gd name="T51" fmla="*/ 232 h 655"/>
                    <a:gd name="T52" fmla="*/ 435 w 579"/>
                    <a:gd name="T53" fmla="*/ 227 h 655"/>
                    <a:gd name="T54" fmla="*/ 478 w 579"/>
                    <a:gd name="T55" fmla="*/ 247 h 655"/>
                    <a:gd name="T56" fmla="*/ 476 w 579"/>
                    <a:gd name="T57" fmla="*/ 272 h 655"/>
                    <a:gd name="T58" fmla="*/ 486 w 579"/>
                    <a:gd name="T59" fmla="*/ 283 h 655"/>
                    <a:gd name="T60" fmla="*/ 518 w 579"/>
                    <a:gd name="T61" fmla="*/ 315 h 655"/>
                    <a:gd name="T62" fmla="*/ 514 w 579"/>
                    <a:gd name="T63" fmla="*/ 272 h 655"/>
                    <a:gd name="T64" fmla="*/ 535 w 579"/>
                    <a:gd name="T65" fmla="*/ 246 h 655"/>
                    <a:gd name="T66" fmla="*/ 562 w 579"/>
                    <a:gd name="T67" fmla="*/ 196 h 655"/>
                    <a:gd name="T68" fmla="*/ 579 w 579"/>
                    <a:gd name="T69" fmla="*/ 181 h 655"/>
                    <a:gd name="T70" fmla="*/ 558 w 579"/>
                    <a:gd name="T71" fmla="*/ 159 h 655"/>
                    <a:gd name="T72" fmla="*/ 514 w 579"/>
                    <a:gd name="T73" fmla="*/ 149 h 655"/>
                    <a:gd name="T74" fmla="*/ 464 w 579"/>
                    <a:gd name="T75" fmla="*/ 184 h 655"/>
                    <a:gd name="T76" fmla="*/ 460 w 579"/>
                    <a:gd name="T77" fmla="*/ 207 h 655"/>
                    <a:gd name="T78" fmla="*/ 409 w 579"/>
                    <a:gd name="T79" fmla="*/ 200 h 655"/>
                    <a:gd name="T80" fmla="*/ 391 w 579"/>
                    <a:gd name="T81" fmla="*/ 181 h 655"/>
                    <a:gd name="T82" fmla="*/ 397 w 579"/>
                    <a:gd name="T83" fmla="*/ 216 h 655"/>
                    <a:gd name="T84" fmla="*/ 338 w 579"/>
                    <a:gd name="T85" fmla="*/ 208 h 655"/>
                    <a:gd name="T86" fmla="*/ 267 w 579"/>
                    <a:gd name="T87" fmla="*/ 180 h 655"/>
                    <a:gd name="T88" fmla="*/ 227 w 579"/>
                    <a:gd name="T89" fmla="*/ 138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79" h="655">
                      <a:moveTo>
                        <a:pt x="237" y="126"/>
                      </a:moveTo>
                      <a:lnTo>
                        <a:pt x="206" y="110"/>
                      </a:lnTo>
                      <a:lnTo>
                        <a:pt x="183" y="95"/>
                      </a:lnTo>
                      <a:lnTo>
                        <a:pt x="171" y="69"/>
                      </a:lnTo>
                      <a:lnTo>
                        <a:pt x="186" y="72"/>
                      </a:lnTo>
                      <a:lnTo>
                        <a:pt x="184" y="60"/>
                      </a:lnTo>
                      <a:lnTo>
                        <a:pt x="173" y="48"/>
                      </a:lnTo>
                      <a:lnTo>
                        <a:pt x="170" y="28"/>
                      </a:lnTo>
                      <a:lnTo>
                        <a:pt x="141" y="0"/>
                      </a:lnTo>
                      <a:lnTo>
                        <a:pt x="127" y="21"/>
                      </a:lnTo>
                      <a:lnTo>
                        <a:pt x="107" y="25"/>
                      </a:lnTo>
                      <a:lnTo>
                        <a:pt x="75" y="18"/>
                      </a:lnTo>
                      <a:lnTo>
                        <a:pt x="67" y="29"/>
                      </a:lnTo>
                      <a:lnTo>
                        <a:pt x="80" y="50"/>
                      </a:lnTo>
                      <a:lnTo>
                        <a:pt x="90" y="66"/>
                      </a:lnTo>
                      <a:lnTo>
                        <a:pt x="109" y="78"/>
                      </a:lnTo>
                      <a:lnTo>
                        <a:pt x="95" y="91"/>
                      </a:lnTo>
                      <a:lnTo>
                        <a:pt x="99" y="108"/>
                      </a:lnTo>
                      <a:lnTo>
                        <a:pt x="84" y="132"/>
                      </a:lnTo>
                      <a:lnTo>
                        <a:pt x="77" y="156"/>
                      </a:lnTo>
                      <a:lnTo>
                        <a:pt x="60" y="180"/>
                      </a:lnTo>
                      <a:lnTo>
                        <a:pt x="36" y="179"/>
                      </a:lnTo>
                      <a:lnTo>
                        <a:pt x="17" y="204"/>
                      </a:lnTo>
                      <a:lnTo>
                        <a:pt x="32" y="214"/>
                      </a:lnTo>
                      <a:lnTo>
                        <a:pt x="38" y="233"/>
                      </a:lnTo>
                      <a:lnTo>
                        <a:pt x="51" y="245"/>
                      </a:lnTo>
                      <a:lnTo>
                        <a:pt x="57" y="265"/>
                      </a:lnTo>
                      <a:lnTo>
                        <a:pt x="12" y="265"/>
                      </a:lnTo>
                      <a:lnTo>
                        <a:pt x="0" y="281"/>
                      </a:lnTo>
                      <a:lnTo>
                        <a:pt x="26" y="301"/>
                      </a:lnTo>
                      <a:lnTo>
                        <a:pt x="34" y="310"/>
                      </a:lnTo>
                      <a:lnTo>
                        <a:pt x="25" y="319"/>
                      </a:lnTo>
                      <a:lnTo>
                        <a:pt x="54" y="348"/>
                      </a:lnTo>
                      <a:lnTo>
                        <a:pt x="69" y="350"/>
                      </a:lnTo>
                      <a:lnTo>
                        <a:pt x="98" y="336"/>
                      </a:lnTo>
                      <a:lnTo>
                        <a:pt x="105" y="359"/>
                      </a:lnTo>
                      <a:lnTo>
                        <a:pt x="108" y="388"/>
                      </a:lnTo>
                      <a:lnTo>
                        <a:pt x="117" y="418"/>
                      </a:lnTo>
                      <a:lnTo>
                        <a:pt x="130" y="464"/>
                      </a:lnTo>
                      <a:lnTo>
                        <a:pt x="152" y="497"/>
                      </a:lnTo>
                      <a:lnTo>
                        <a:pt x="157" y="511"/>
                      </a:lnTo>
                      <a:lnTo>
                        <a:pt x="165" y="541"/>
                      </a:lnTo>
                      <a:lnTo>
                        <a:pt x="177" y="564"/>
                      </a:lnTo>
                      <a:lnTo>
                        <a:pt x="185" y="575"/>
                      </a:lnTo>
                      <a:lnTo>
                        <a:pt x="194" y="599"/>
                      </a:lnTo>
                      <a:lnTo>
                        <a:pt x="206" y="632"/>
                      </a:lnTo>
                      <a:lnTo>
                        <a:pt x="226" y="655"/>
                      </a:lnTo>
                      <a:lnTo>
                        <a:pt x="235" y="648"/>
                      </a:lnTo>
                      <a:lnTo>
                        <a:pt x="241" y="631"/>
                      </a:lnTo>
                      <a:lnTo>
                        <a:pt x="260" y="625"/>
                      </a:lnTo>
                      <a:lnTo>
                        <a:pt x="253" y="617"/>
                      </a:lnTo>
                      <a:lnTo>
                        <a:pt x="262" y="599"/>
                      </a:lnTo>
                      <a:lnTo>
                        <a:pt x="272" y="598"/>
                      </a:lnTo>
                      <a:lnTo>
                        <a:pt x="269" y="558"/>
                      </a:lnTo>
                      <a:lnTo>
                        <a:pt x="277" y="535"/>
                      </a:lnTo>
                      <a:lnTo>
                        <a:pt x="274" y="515"/>
                      </a:lnTo>
                      <a:lnTo>
                        <a:pt x="267" y="485"/>
                      </a:lnTo>
                      <a:lnTo>
                        <a:pt x="271" y="466"/>
                      </a:lnTo>
                      <a:lnTo>
                        <a:pt x="280" y="465"/>
                      </a:lnTo>
                      <a:lnTo>
                        <a:pt x="299" y="457"/>
                      </a:lnTo>
                      <a:lnTo>
                        <a:pt x="308" y="450"/>
                      </a:lnTo>
                      <a:lnTo>
                        <a:pt x="307" y="440"/>
                      </a:lnTo>
                      <a:lnTo>
                        <a:pt x="326" y="424"/>
                      </a:lnTo>
                      <a:lnTo>
                        <a:pt x="340" y="409"/>
                      </a:lnTo>
                      <a:lnTo>
                        <a:pt x="360" y="381"/>
                      </a:lnTo>
                      <a:lnTo>
                        <a:pt x="387" y="365"/>
                      </a:lnTo>
                      <a:lnTo>
                        <a:pt x="396" y="351"/>
                      </a:lnTo>
                      <a:lnTo>
                        <a:pt x="392" y="334"/>
                      </a:lnTo>
                      <a:lnTo>
                        <a:pt x="418" y="328"/>
                      </a:lnTo>
                      <a:lnTo>
                        <a:pt x="432" y="329"/>
                      </a:lnTo>
                      <a:lnTo>
                        <a:pt x="433" y="320"/>
                      </a:lnTo>
                      <a:lnTo>
                        <a:pt x="427" y="300"/>
                      </a:lnTo>
                      <a:lnTo>
                        <a:pt x="418" y="282"/>
                      </a:lnTo>
                      <a:lnTo>
                        <a:pt x="419" y="268"/>
                      </a:lnTo>
                      <a:lnTo>
                        <a:pt x="405" y="262"/>
                      </a:lnTo>
                      <a:lnTo>
                        <a:pt x="408" y="253"/>
                      </a:lnTo>
                      <a:lnTo>
                        <a:pt x="419" y="244"/>
                      </a:lnTo>
                      <a:lnTo>
                        <a:pt x="403" y="232"/>
                      </a:lnTo>
                      <a:lnTo>
                        <a:pt x="407" y="216"/>
                      </a:lnTo>
                      <a:lnTo>
                        <a:pt x="425" y="225"/>
                      </a:lnTo>
                      <a:lnTo>
                        <a:pt x="435" y="227"/>
                      </a:lnTo>
                      <a:lnTo>
                        <a:pt x="439" y="244"/>
                      </a:lnTo>
                      <a:lnTo>
                        <a:pt x="460" y="247"/>
                      </a:lnTo>
                      <a:lnTo>
                        <a:pt x="478" y="247"/>
                      </a:lnTo>
                      <a:lnTo>
                        <a:pt x="491" y="250"/>
                      </a:lnTo>
                      <a:lnTo>
                        <a:pt x="485" y="270"/>
                      </a:lnTo>
                      <a:lnTo>
                        <a:pt x="476" y="272"/>
                      </a:lnTo>
                      <a:lnTo>
                        <a:pt x="472" y="285"/>
                      </a:lnTo>
                      <a:lnTo>
                        <a:pt x="485" y="298"/>
                      </a:lnTo>
                      <a:lnTo>
                        <a:pt x="486" y="283"/>
                      </a:lnTo>
                      <a:lnTo>
                        <a:pt x="491" y="282"/>
                      </a:lnTo>
                      <a:lnTo>
                        <a:pt x="508" y="321"/>
                      </a:lnTo>
                      <a:lnTo>
                        <a:pt x="518" y="315"/>
                      </a:lnTo>
                      <a:lnTo>
                        <a:pt x="514" y="305"/>
                      </a:lnTo>
                      <a:lnTo>
                        <a:pt x="518" y="296"/>
                      </a:lnTo>
                      <a:lnTo>
                        <a:pt x="514" y="272"/>
                      </a:lnTo>
                      <a:lnTo>
                        <a:pt x="531" y="278"/>
                      </a:lnTo>
                      <a:lnTo>
                        <a:pt x="536" y="258"/>
                      </a:lnTo>
                      <a:lnTo>
                        <a:pt x="535" y="246"/>
                      </a:lnTo>
                      <a:lnTo>
                        <a:pt x="544" y="226"/>
                      </a:lnTo>
                      <a:lnTo>
                        <a:pt x="540" y="212"/>
                      </a:lnTo>
                      <a:lnTo>
                        <a:pt x="562" y="196"/>
                      </a:lnTo>
                      <a:lnTo>
                        <a:pt x="578" y="200"/>
                      </a:lnTo>
                      <a:lnTo>
                        <a:pt x="574" y="186"/>
                      </a:lnTo>
                      <a:lnTo>
                        <a:pt x="579" y="181"/>
                      </a:lnTo>
                      <a:lnTo>
                        <a:pt x="575" y="172"/>
                      </a:lnTo>
                      <a:lnTo>
                        <a:pt x="553" y="169"/>
                      </a:lnTo>
                      <a:lnTo>
                        <a:pt x="558" y="159"/>
                      </a:lnTo>
                      <a:lnTo>
                        <a:pt x="545" y="144"/>
                      </a:lnTo>
                      <a:lnTo>
                        <a:pt x="532" y="154"/>
                      </a:lnTo>
                      <a:lnTo>
                        <a:pt x="514" y="149"/>
                      </a:lnTo>
                      <a:lnTo>
                        <a:pt x="494" y="164"/>
                      </a:lnTo>
                      <a:lnTo>
                        <a:pt x="480" y="181"/>
                      </a:lnTo>
                      <a:lnTo>
                        <a:pt x="464" y="184"/>
                      </a:lnTo>
                      <a:lnTo>
                        <a:pt x="475" y="192"/>
                      </a:lnTo>
                      <a:lnTo>
                        <a:pt x="475" y="207"/>
                      </a:lnTo>
                      <a:lnTo>
                        <a:pt x="460" y="207"/>
                      </a:lnTo>
                      <a:lnTo>
                        <a:pt x="442" y="206"/>
                      </a:lnTo>
                      <a:lnTo>
                        <a:pt x="430" y="209"/>
                      </a:lnTo>
                      <a:lnTo>
                        <a:pt x="409" y="200"/>
                      </a:lnTo>
                      <a:lnTo>
                        <a:pt x="408" y="195"/>
                      </a:lnTo>
                      <a:lnTo>
                        <a:pt x="403" y="177"/>
                      </a:lnTo>
                      <a:lnTo>
                        <a:pt x="391" y="181"/>
                      </a:lnTo>
                      <a:lnTo>
                        <a:pt x="391" y="192"/>
                      </a:lnTo>
                      <a:lnTo>
                        <a:pt x="397" y="207"/>
                      </a:lnTo>
                      <a:lnTo>
                        <a:pt x="397" y="216"/>
                      </a:lnTo>
                      <a:lnTo>
                        <a:pt x="379" y="217"/>
                      </a:lnTo>
                      <a:lnTo>
                        <a:pt x="354" y="211"/>
                      </a:lnTo>
                      <a:lnTo>
                        <a:pt x="338" y="208"/>
                      </a:lnTo>
                      <a:lnTo>
                        <a:pt x="324" y="197"/>
                      </a:lnTo>
                      <a:lnTo>
                        <a:pt x="295" y="194"/>
                      </a:lnTo>
                      <a:lnTo>
                        <a:pt x="267" y="180"/>
                      </a:lnTo>
                      <a:lnTo>
                        <a:pt x="245" y="169"/>
                      </a:lnTo>
                      <a:lnTo>
                        <a:pt x="224" y="160"/>
                      </a:lnTo>
                      <a:lnTo>
                        <a:pt x="227" y="138"/>
                      </a:lnTo>
                      <a:lnTo>
                        <a:pt x="237" y="126"/>
                      </a:lnTo>
                      <a:lnTo>
                        <a:pt x="237" y="12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2" name="Ireland" descr="{&quot;Key&quot;:&quot;ireland&quot;,&quot;Name&quot;:&quot;Ireland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85DB9F8-3D93-4800-8306-F9521CE08D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6587" y="2419351"/>
                  <a:ext cx="114300" cy="123825"/>
                </a:xfrm>
                <a:custGeom>
                  <a:avLst/>
                  <a:gdLst>
                    <a:gd name="T0" fmla="*/ 69 w 72"/>
                    <a:gd name="T1" fmla="*/ 29 h 78"/>
                    <a:gd name="T2" fmla="*/ 56 w 72"/>
                    <a:gd name="T3" fmla="*/ 24 h 78"/>
                    <a:gd name="T4" fmla="*/ 46 w 72"/>
                    <a:gd name="T5" fmla="*/ 24 h 78"/>
                    <a:gd name="T6" fmla="*/ 50 w 72"/>
                    <a:gd name="T7" fmla="*/ 12 h 78"/>
                    <a:gd name="T8" fmla="*/ 47 w 72"/>
                    <a:gd name="T9" fmla="*/ 0 h 78"/>
                    <a:gd name="T10" fmla="*/ 33 w 72"/>
                    <a:gd name="T11" fmla="*/ 11 h 78"/>
                    <a:gd name="T12" fmla="*/ 8 w 72"/>
                    <a:gd name="T13" fmla="*/ 28 h 78"/>
                    <a:gd name="T14" fmla="*/ 16 w 72"/>
                    <a:gd name="T15" fmla="*/ 51 h 78"/>
                    <a:gd name="T16" fmla="*/ 0 w 72"/>
                    <a:gd name="T17" fmla="*/ 74 h 78"/>
                    <a:gd name="T18" fmla="*/ 25 w 72"/>
                    <a:gd name="T19" fmla="*/ 78 h 78"/>
                    <a:gd name="T20" fmla="*/ 57 w 72"/>
                    <a:gd name="T21" fmla="*/ 65 h 78"/>
                    <a:gd name="T22" fmla="*/ 72 w 72"/>
                    <a:gd name="T23" fmla="*/ 45 h 78"/>
                    <a:gd name="T24" fmla="*/ 69 w 72"/>
                    <a:gd name="T25" fmla="*/ 29 h 78"/>
                    <a:gd name="T26" fmla="*/ 69 w 72"/>
                    <a:gd name="T27" fmla="*/ 2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" h="78">
                      <a:moveTo>
                        <a:pt x="69" y="29"/>
                      </a:moveTo>
                      <a:lnTo>
                        <a:pt x="56" y="24"/>
                      </a:lnTo>
                      <a:lnTo>
                        <a:pt x="46" y="24"/>
                      </a:lnTo>
                      <a:lnTo>
                        <a:pt x="50" y="12"/>
                      </a:lnTo>
                      <a:lnTo>
                        <a:pt x="47" y="0"/>
                      </a:lnTo>
                      <a:lnTo>
                        <a:pt x="33" y="11"/>
                      </a:lnTo>
                      <a:lnTo>
                        <a:pt x="8" y="28"/>
                      </a:lnTo>
                      <a:lnTo>
                        <a:pt x="16" y="51"/>
                      </a:lnTo>
                      <a:lnTo>
                        <a:pt x="0" y="74"/>
                      </a:lnTo>
                      <a:lnTo>
                        <a:pt x="25" y="78"/>
                      </a:lnTo>
                      <a:lnTo>
                        <a:pt x="57" y="65"/>
                      </a:lnTo>
                      <a:lnTo>
                        <a:pt x="72" y="45"/>
                      </a:lnTo>
                      <a:lnTo>
                        <a:pt x="69" y="29"/>
                      </a:lnTo>
                      <a:lnTo>
                        <a:pt x="69" y="2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3" name="Iran" descr="{&quot;Key&quot;:&quot;iran&quot;,&quot;Name&quot;:&quot;Ir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E5FB6DA-53CB-4435-90D1-2A41FB41B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981326"/>
                  <a:ext cx="685800" cy="555625"/>
                </a:xfrm>
                <a:custGeom>
                  <a:avLst/>
                  <a:gdLst>
                    <a:gd name="T0" fmla="*/ 16 w 432"/>
                    <a:gd name="T1" fmla="*/ 10 h 350"/>
                    <a:gd name="T2" fmla="*/ 0 w 432"/>
                    <a:gd name="T3" fmla="*/ 8 h 350"/>
                    <a:gd name="T4" fmla="*/ 8 w 432"/>
                    <a:gd name="T5" fmla="*/ 42 h 350"/>
                    <a:gd name="T6" fmla="*/ 22 w 432"/>
                    <a:gd name="T7" fmla="*/ 62 h 350"/>
                    <a:gd name="T8" fmla="*/ 53 w 432"/>
                    <a:gd name="T9" fmla="*/ 98 h 350"/>
                    <a:gd name="T10" fmla="*/ 48 w 432"/>
                    <a:gd name="T11" fmla="*/ 120 h 350"/>
                    <a:gd name="T12" fmla="*/ 64 w 432"/>
                    <a:gd name="T13" fmla="*/ 162 h 350"/>
                    <a:gd name="T14" fmla="*/ 103 w 432"/>
                    <a:gd name="T15" fmla="*/ 193 h 350"/>
                    <a:gd name="T16" fmla="*/ 109 w 432"/>
                    <a:gd name="T17" fmla="*/ 210 h 350"/>
                    <a:gd name="T18" fmla="*/ 123 w 432"/>
                    <a:gd name="T19" fmla="*/ 235 h 350"/>
                    <a:gd name="T20" fmla="*/ 143 w 432"/>
                    <a:gd name="T21" fmla="*/ 234 h 350"/>
                    <a:gd name="T22" fmla="*/ 172 w 432"/>
                    <a:gd name="T23" fmla="*/ 261 h 350"/>
                    <a:gd name="T24" fmla="*/ 210 w 432"/>
                    <a:gd name="T25" fmla="*/ 291 h 350"/>
                    <a:gd name="T26" fmla="*/ 258 w 432"/>
                    <a:gd name="T27" fmla="*/ 317 h 350"/>
                    <a:gd name="T28" fmla="*/ 292 w 432"/>
                    <a:gd name="T29" fmla="*/ 301 h 350"/>
                    <a:gd name="T30" fmla="*/ 314 w 432"/>
                    <a:gd name="T31" fmla="*/ 335 h 350"/>
                    <a:gd name="T32" fmla="*/ 361 w 432"/>
                    <a:gd name="T33" fmla="*/ 343 h 350"/>
                    <a:gd name="T34" fmla="*/ 404 w 432"/>
                    <a:gd name="T35" fmla="*/ 323 h 350"/>
                    <a:gd name="T36" fmla="*/ 428 w 432"/>
                    <a:gd name="T37" fmla="*/ 299 h 350"/>
                    <a:gd name="T38" fmla="*/ 415 w 432"/>
                    <a:gd name="T39" fmla="*/ 274 h 350"/>
                    <a:gd name="T40" fmla="*/ 383 w 432"/>
                    <a:gd name="T41" fmla="*/ 250 h 350"/>
                    <a:gd name="T42" fmla="*/ 386 w 432"/>
                    <a:gd name="T43" fmla="*/ 215 h 350"/>
                    <a:gd name="T44" fmla="*/ 366 w 432"/>
                    <a:gd name="T45" fmla="*/ 197 h 350"/>
                    <a:gd name="T46" fmla="*/ 352 w 432"/>
                    <a:gd name="T47" fmla="*/ 163 h 350"/>
                    <a:gd name="T48" fmla="*/ 348 w 432"/>
                    <a:gd name="T49" fmla="*/ 146 h 350"/>
                    <a:gd name="T50" fmla="*/ 352 w 432"/>
                    <a:gd name="T51" fmla="*/ 99 h 350"/>
                    <a:gd name="T52" fmla="*/ 331 w 432"/>
                    <a:gd name="T53" fmla="*/ 77 h 350"/>
                    <a:gd name="T54" fmla="*/ 288 w 432"/>
                    <a:gd name="T55" fmla="*/ 54 h 350"/>
                    <a:gd name="T56" fmla="*/ 250 w 432"/>
                    <a:gd name="T57" fmla="*/ 39 h 350"/>
                    <a:gd name="T58" fmla="*/ 228 w 432"/>
                    <a:gd name="T59" fmla="*/ 42 h 350"/>
                    <a:gd name="T60" fmla="*/ 201 w 432"/>
                    <a:gd name="T61" fmla="*/ 61 h 350"/>
                    <a:gd name="T62" fmla="*/ 171 w 432"/>
                    <a:gd name="T63" fmla="*/ 73 h 350"/>
                    <a:gd name="T64" fmla="*/ 127 w 432"/>
                    <a:gd name="T65" fmla="*/ 57 h 350"/>
                    <a:gd name="T66" fmla="*/ 98 w 432"/>
                    <a:gd name="T67" fmla="*/ 34 h 350"/>
                    <a:gd name="T68" fmla="*/ 79 w 432"/>
                    <a:gd name="T69" fmla="*/ 23 h 350"/>
                    <a:gd name="T70" fmla="*/ 76 w 432"/>
                    <a:gd name="T71" fmla="*/ 4 h 350"/>
                    <a:gd name="T72" fmla="*/ 49 w 432"/>
                    <a:gd name="T73" fmla="*/ 23 h 350"/>
                    <a:gd name="T74" fmla="*/ 29 w 432"/>
                    <a:gd name="T75" fmla="*/ 21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2" h="350">
                      <a:moveTo>
                        <a:pt x="29" y="21"/>
                      </a:moveTo>
                      <a:lnTo>
                        <a:pt x="16" y="10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1" y="35"/>
                      </a:lnTo>
                      <a:lnTo>
                        <a:pt x="8" y="42"/>
                      </a:lnTo>
                      <a:lnTo>
                        <a:pt x="22" y="62"/>
                      </a:lnTo>
                      <a:lnTo>
                        <a:pt x="22" y="62"/>
                      </a:lnTo>
                      <a:lnTo>
                        <a:pt x="40" y="91"/>
                      </a:lnTo>
                      <a:lnTo>
                        <a:pt x="53" y="98"/>
                      </a:lnTo>
                      <a:lnTo>
                        <a:pt x="57" y="113"/>
                      </a:lnTo>
                      <a:lnTo>
                        <a:pt x="48" y="120"/>
                      </a:lnTo>
                      <a:lnTo>
                        <a:pt x="46" y="139"/>
                      </a:lnTo>
                      <a:lnTo>
                        <a:pt x="64" y="162"/>
                      </a:lnTo>
                      <a:lnTo>
                        <a:pt x="90" y="174"/>
                      </a:lnTo>
                      <a:lnTo>
                        <a:pt x="103" y="193"/>
                      </a:lnTo>
                      <a:lnTo>
                        <a:pt x="102" y="210"/>
                      </a:lnTo>
                      <a:lnTo>
                        <a:pt x="109" y="210"/>
                      </a:lnTo>
                      <a:lnTo>
                        <a:pt x="111" y="223"/>
                      </a:lnTo>
                      <a:lnTo>
                        <a:pt x="123" y="235"/>
                      </a:lnTo>
                      <a:lnTo>
                        <a:pt x="129" y="225"/>
                      </a:lnTo>
                      <a:lnTo>
                        <a:pt x="143" y="234"/>
                      </a:lnTo>
                      <a:lnTo>
                        <a:pt x="154" y="230"/>
                      </a:lnTo>
                      <a:lnTo>
                        <a:pt x="172" y="261"/>
                      </a:lnTo>
                      <a:lnTo>
                        <a:pt x="189" y="284"/>
                      </a:lnTo>
                      <a:lnTo>
                        <a:pt x="210" y="291"/>
                      </a:lnTo>
                      <a:lnTo>
                        <a:pt x="232" y="309"/>
                      </a:lnTo>
                      <a:lnTo>
                        <a:pt x="258" y="317"/>
                      </a:lnTo>
                      <a:lnTo>
                        <a:pt x="277" y="305"/>
                      </a:lnTo>
                      <a:lnTo>
                        <a:pt x="292" y="301"/>
                      </a:lnTo>
                      <a:lnTo>
                        <a:pt x="302" y="305"/>
                      </a:lnTo>
                      <a:lnTo>
                        <a:pt x="314" y="335"/>
                      </a:lnTo>
                      <a:lnTo>
                        <a:pt x="338" y="338"/>
                      </a:lnTo>
                      <a:lnTo>
                        <a:pt x="361" y="343"/>
                      </a:lnTo>
                      <a:lnTo>
                        <a:pt x="400" y="350"/>
                      </a:lnTo>
                      <a:lnTo>
                        <a:pt x="404" y="323"/>
                      </a:lnTo>
                      <a:lnTo>
                        <a:pt x="432" y="310"/>
                      </a:lnTo>
                      <a:lnTo>
                        <a:pt x="428" y="299"/>
                      </a:lnTo>
                      <a:lnTo>
                        <a:pt x="419" y="296"/>
                      </a:lnTo>
                      <a:lnTo>
                        <a:pt x="415" y="274"/>
                      </a:lnTo>
                      <a:lnTo>
                        <a:pt x="394" y="264"/>
                      </a:lnTo>
                      <a:lnTo>
                        <a:pt x="383" y="250"/>
                      </a:lnTo>
                      <a:lnTo>
                        <a:pt x="371" y="238"/>
                      </a:lnTo>
                      <a:lnTo>
                        <a:pt x="386" y="215"/>
                      </a:lnTo>
                      <a:lnTo>
                        <a:pt x="382" y="200"/>
                      </a:lnTo>
                      <a:lnTo>
                        <a:pt x="366" y="197"/>
                      </a:lnTo>
                      <a:lnTo>
                        <a:pt x="362" y="182"/>
                      </a:lnTo>
                      <a:lnTo>
                        <a:pt x="352" y="163"/>
                      </a:lnTo>
                      <a:lnTo>
                        <a:pt x="357" y="150"/>
                      </a:lnTo>
                      <a:lnTo>
                        <a:pt x="348" y="146"/>
                      </a:lnTo>
                      <a:lnTo>
                        <a:pt x="350" y="128"/>
                      </a:lnTo>
                      <a:lnTo>
                        <a:pt x="352" y="99"/>
                      </a:lnTo>
                      <a:lnTo>
                        <a:pt x="346" y="78"/>
                      </a:lnTo>
                      <a:lnTo>
                        <a:pt x="331" y="77"/>
                      </a:lnTo>
                      <a:lnTo>
                        <a:pt x="304" y="57"/>
                      </a:lnTo>
                      <a:lnTo>
                        <a:pt x="288" y="54"/>
                      </a:lnTo>
                      <a:lnTo>
                        <a:pt x="264" y="42"/>
                      </a:lnTo>
                      <a:lnTo>
                        <a:pt x="250" y="39"/>
                      </a:lnTo>
                      <a:lnTo>
                        <a:pt x="241" y="43"/>
                      </a:lnTo>
                      <a:lnTo>
                        <a:pt x="228" y="42"/>
                      </a:lnTo>
                      <a:lnTo>
                        <a:pt x="217" y="57"/>
                      </a:lnTo>
                      <a:lnTo>
                        <a:pt x="201" y="61"/>
                      </a:lnTo>
                      <a:lnTo>
                        <a:pt x="200" y="67"/>
                      </a:lnTo>
                      <a:lnTo>
                        <a:pt x="171" y="73"/>
                      </a:lnTo>
                      <a:lnTo>
                        <a:pt x="143" y="70"/>
                      </a:lnTo>
                      <a:lnTo>
                        <a:pt x="127" y="57"/>
                      </a:lnTo>
                      <a:lnTo>
                        <a:pt x="107" y="52"/>
                      </a:lnTo>
                      <a:lnTo>
                        <a:pt x="98" y="34"/>
                      </a:lnTo>
                      <a:lnTo>
                        <a:pt x="93" y="35"/>
                      </a:lnTo>
                      <a:lnTo>
                        <a:pt x="79" y="23"/>
                      </a:lnTo>
                      <a:lnTo>
                        <a:pt x="83" y="11"/>
                      </a:lnTo>
                      <a:lnTo>
                        <a:pt x="76" y="4"/>
                      </a:lnTo>
                      <a:lnTo>
                        <a:pt x="69" y="6"/>
                      </a:lnTo>
                      <a:lnTo>
                        <a:pt x="49" y="23"/>
                      </a:lnTo>
                      <a:lnTo>
                        <a:pt x="43" y="24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4" name="Iraq" descr="{&quot;Key&quot;:&quot;iraq&quot;,&quot;Name&quot;:&quot;Iraq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32BEE5A2-3302-4E02-8940-9FC72AC671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7887" y="3071813"/>
                  <a:ext cx="327025" cy="312738"/>
                </a:xfrm>
                <a:custGeom>
                  <a:avLst/>
                  <a:gdLst>
                    <a:gd name="T0" fmla="*/ 88 w 206"/>
                    <a:gd name="T1" fmla="*/ 3 h 197"/>
                    <a:gd name="T2" fmla="*/ 65 w 206"/>
                    <a:gd name="T3" fmla="*/ 0 h 197"/>
                    <a:gd name="T4" fmla="*/ 57 w 206"/>
                    <a:gd name="T5" fmla="*/ 3 h 197"/>
                    <a:gd name="T6" fmla="*/ 50 w 206"/>
                    <a:gd name="T7" fmla="*/ 18 h 197"/>
                    <a:gd name="T8" fmla="*/ 40 w 206"/>
                    <a:gd name="T9" fmla="*/ 25 h 197"/>
                    <a:gd name="T10" fmla="*/ 44 w 206"/>
                    <a:gd name="T11" fmla="*/ 42 h 197"/>
                    <a:gd name="T12" fmla="*/ 41 w 206"/>
                    <a:gd name="T13" fmla="*/ 71 h 197"/>
                    <a:gd name="T14" fmla="*/ 0 w 206"/>
                    <a:gd name="T15" fmla="*/ 97 h 197"/>
                    <a:gd name="T16" fmla="*/ 11 w 206"/>
                    <a:gd name="T17" fmla="*/ 125 h 197"/>
                    <a:gd name="T18" fmla="*/ 36 w 206"/>
                    <a:gd name="T19" fmla="*/ 131 h 197"/>
                    <a:gd name="T20" fmla="*/ 68 w 206"/>
                    <a:gd name="T21" fmla="*/ 148 h 197"/>
                    <a:gd name="T22" fmla="*/ 130 w 206"/>
                    <a:gd name="T23" fmla="*/ 196 h 197"/>
                    <a:gd name="T24" fmla="*/ 169 w 206"/>
                    <a:gd name="T25" fmla="*/ 197 h 197"/>
                    <a:gd name="T26" fmla="*/ 181 w 206"/>
                    <a:gd name="T27" fmla="*/ 175 h 197"/>
                    <a:gd name="T28" fmla="*/ 194 w 206"/>
                    <a:gd name="T29" fmla="*/ 177 h 197"/>
                    <a:gd name="T30" fmla="*/ 206 w 206"/>
                    <a:gd name="T31" fmla="*/ 178 h 197"/>
                    <a:gd name="T32" fmla="*/ 194 w 206"/>
                    <a:gd name="T33" fmla="*/ 166 h 197"/>
                    <a:gd name="T34" fmla="*/ 192 w 206"/>
                    <a:gd name="T35" fmla="*/ 153 h 197"/>
                    <a:gd name="T36" fmla="*/ 185 w 206"/>
                    <a:gd name="T37" fmla="*/ 153 h 197"/>
                    <a:gd name="T38" fmla="*/ 186 w 206"/>
                    <a:gd name="T39" fmla="*/ 136 h 197"/>
                    <a:gd name="T40" fmla="*/ 173 w 206"/>
                    <a:gd name="T41" fmla="*/ 117 h 197"/>
                    <a:gd name="T42" fmla="*/ 147 w 206"/>
                    <a:gd name="T43" fmla="*/ 105 h 197"/>
                    <a:gd name="T44" fmla="*/ 129 w 206"/>
                    <a:gd name="T45" fmla="*/ 82 h 197"/>
                    <a:gd name="T46" fmla="*/ 131 w 206"/>
                    <a:gd name="T47" fmla="*/ 63 h 197"/>
                    <a:gd name="T48" fmla="*/ 140 w 206"/>
                    <a:gd name="T49" fmla="*/ 56 h 197"/>
                    <a:gd name="T50" fmla="*/ 136 w 206"/>
                    <a:gd name="T51" fmla="*/ 41 h 197"/>
                    <a:gd name="T52" fmla="*/ 123 w 206"/>
                    <a:gd name="T53" fmla="*/ 34 h 197"/>
                    <a:gd name="T54" fmla="*/ 105 w 206"/>
                    <a:gd name="T55" fmla="*/ 5 h 197"/>
                    <a:gd name="T56" fmla="*/ 105 w 206"/>
                    <a:gd name="T57" fmla="*/ 5 h 197"/>
                    <a:gd name="T58" fmla="*/ 97 w 206"/>
                    <a:gd name="T59" fmla="*/ 9 h 197"/>
                    <a:gd name="T60" fmla="*/ 88 w 206"/>
                    <a:gd name="T61" fmla="*/ 3 h 197"/>
                    <a:gd name="T62" fmla="*/ 88 w 206"/>
                    <a:gd name="T63" fmla="*/ 3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6" h="197">
                      <a:moveTo>
                        <a:pt x="88" y="3"/>
                      </a:moveTo>
                      <a:lnTo>
                        <a:pt x="65" y="0"/>
                      </a:lnTo>
                      <a:lnTo>
                        <a:pt x="57" y="3"/>
                      </a:lnTo>
                      <a:lnTo>
                        <a:pt x="50" y="18"/>
                      </a:lnTo>
                      <a:lnTo>
                        <a:pt x="40" y="25"/>
                      </a:lnTo>
                      <a:lnTo>
                        <a:pt x="44" y="42"/>
                      </a:lnTo>
                      <a:lnTo>
                        <a:pt x="41" y="71"/>
                      </a:lnTo>
                      <a:lnTo>
                        <a:pt x="0" y="97"/>
                      </a:lnTo>
                      <a:lnTo>
                        <a:pt x="11" y="125"/>
                      </a:lnTo>
                      <a:lnTo>
                        <a:pt x="36" y="131"/>
                      </a:lnTo>
                      <a:lnTo>
                        <a:pt x="68" y="148"/>
                      </a:lnTo>
                      <a:lnTo>
                        <a:pt x="130" y="196"/>
                      </a:lnTo>
                      <a:lnTo>
                        <a:pt x="169" y="197"/>
                      </a:lnTo>
                      <a:lnTo>
                        <a:pt x="181" y="175"/>
                      </a:lnTo>
                      <a:lnTo>
                        <a:pt x="194" y="177"/>
                      </a:lnTo>
                      <a:lnTo>
                        <a:pt x="206" y="178"/>
                      </a:lnTo>
                      <a:lnTo>
                        <a:pt x="194" y="166"/>
                      </a:lnTo>
                      <a:lnTo>
                        <a:pt x="192" y="153"/>
                      </a:lnTo>
                      <a:lnTo>
                        <a:pt x="185" y="153"/>
                      </a:lnTo>
                      <a:lnTo>
                        <a:pt x="186" y="136"/>
                      </a:lnTo>
                      <a:lnTo>
                        <a:pt x="173" y="117"/>
                      </a:lnTo>
                      <a:lnTo>
                        <a:pt x="147" y="105"/>
                      </a:lnTo>
                      <a:lnTo>
                        <a:pt x="129" y="82"/>
                      </a:lnTo>
                      <a:lnTo>
                        <a:pt x="131" y="63"/>
                      </a:lnTo>
                      <a:lnTo>
                        <a:pt x="140" y="56"/>
                      </a:lnTo>
                      <a:lnTo>
                        <a:pt x="136" y="41"/>
                      </a:lnTo>
                      <a:lnTo>
                        <a:pt x="123" y="34"/>
                      </a:lnTo>
                      <a:lnTo>
                        <a:pt x="105" y="5"/>
                      </a:lnTo>
                      <a:lnTo>
                        <a:pt x="105" y="5"/>
                      </a:lnTo>
                      <a:lnTo>
                        <a:pt x="97" y="9"/>
                      </a:lnTo>
                      <a:lnTo>
                        <a:pt x="88" y="3"/>
                      </a:lnTo>
                      <a:lnTo>
                        <a:pt x="88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5" name="Iceland" descr="{&quot;Key&quot;:&quot;iceland&quot;,&quot;Name&quot;:&quot;Iceland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8D4500E-4E78-4D40-A69E-1210C3959D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562" y="2028826"/>
                  <a:ext cx="268287" cy="100013"/>
                </a:xfrm>
                <a:custGeom>
                  <a:avLst/>
                  <a:gdLst>
                    <a:gd name="T0" fmla="*/ 158 w 169"/>
                    <a:gd name="T1" fmla="*/ 1 h 63"/>
                    <a:gd name="T2" fmla="*/ 131 w 169"/>
                    <a:gd name="T3" fmla="*/ 0 h 63"/>
                    <a:gd name="T4" fmla="*/ 104 w 169"/>
                    <a:gd name="T5" fmla="*/ 10 h 63"/>
                    <a:gd name="T6" fmla="*/ 86 w 169"/>
                    <a:gd name="T7" fmla="*/ 5 h 63"/>
                    <a:gd name="T8" fmla="*/ 60 w 169"/>
                    <a:gd name="T9" fmla="*/ 16 h 63"/>
                    <a:gd name="T10" fmla="*/ 37 w 169"/>
                    <a:gd name="T11" fmla="*/ 2 h 63"/>
                    <a:gd name="T12" fmla="*/ 13 w 169"/>
                    <a:gd name="T13" fmla="*/ 5 h 63"/>
                    <a:gd name="T14" fmla="*/ 0 w 169"/>
                    <a:gd name="T15" fmla="*/ 19 h 63"/>
                    <a:gd name="T16" fmla="*/ 33 w 169"/>
                    <a:gd name="T17" fmla="*/ 23 h 63"/>
                    <a:gd name="T18" fmla="*/ 32 w 169"/>
                    <a:gd name="T19" fmla="*/ 30 h 63"/>
                    <a:gd name="T20" fmla="*/ 3 w 169"/>
                    <a:gd name="T21" fmla="*/ 34 h 63"/>
                    <a:gd name="T22" fmla="*/ 35 w 169"/>
                    <a:gd name="T23" fmla="*/ 44 h 63"/>
                    <a:gd name="T24" fmla="*/ 19 w 169"/>
                    <a:gd name="T25" fmla="*/ 53 h 63"/>
                    <a:gd name="T26" fmla="*/ 62 w 169"/>
                    <a:gd name="T27" fmla="*/ 60 h 63"/>
                    <a:gd name="T28" fmla="*/ 83 w 169"/>
                    <a:gd name="T29" fmla="*/ 63 h 63"/>
                    <a:gd name="T30" fmla="*/ 98 w 169"/>
                    <a:gd name="T31" fmla="*/ 59 h 63"/>
                    <a:gd name="T32" fmla="*/ 145 w 169"/>
                    <a:gd name="T33" fmla="*/ 45 h 63"/>
                    <a:gd name="T34" fmla="*/ 169 w 169"/>
                    <a:gd name="T35" fmla="*/ 29 h 63"/>
                    <a:gd name="T36" fmla="*/ 152 w 169"/>
                    <a:gd name="T37" fmla="*/ 15 h 63"/>
                    <a:gd name="T38" fmla="*/ 158 w 169"/>
                    <a:gd name="T39" fmla="*/ 1 h 63"/>
                    <a:gd name="T40" fmla="*/ 158 w 169"/>
                    <a:gd name="T41" fmla="*/ 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9" h="63">
                      <a:moveTo>
                        <a:pt x="158" y="1"/>
                      </a:moveTo>
                      <a:lnTo>
                        <a:pt x="131" y="0"/>
                      </a:lnTo>
                      <a:lnTo>
                        <a:pt x="104" y="10"/>
                      </a:lnTo>
                      <a:lnTo>
                        <a:pt x="86" y="5"/>
                      </a:lnTo>
                      <a:lnTo>
                        <a:pt x="60" y="16"/>
                      </a:lnTo>
                      <a:lnTo>
                        <a:pt x="37" y="2"/>
                      </a:lnTo>
                      <a:lnTo>
                        <a:pt x="13" y="5"/>
                      </a:lnTo>
                      <a:lnTo>
                        <a:pt x="0" y="19"/>
                      </a:lnTo>
                      <a:lnTo>
                        <a:pt x="33" y="23"/>
                      </a:lnTo>
                      <a:lnTo>
                        <a:pt x="32" y="30"/>
                      </a:lnTo>
                      <a:lnTo>
                        <a:pt x="3" y="34"/>
                      </a:lnTo>
                      <a:lnTo>
                        <a:pt x="35" y="44"/>
                      </a:lnTo>
                      <a:lnTo>
                        <a:pt x="19" y="53"/>
                      </a:lnTo>
                      <a:lnTo>
                        <a:pt x="62" y="60"/>
                      </a:lnTo>
                      <a:lnTo>
                        <a:pt x="83" y="63"/>
                      </a:lnTo>
                      <a:lnTo>
                        <a:pt x="98" y="59"/>
                      </a:lnTo>
                      <a:lnTo>
                        <a:pt x="145" y="45"/>
                      </a:lnTo>
                      <a:lnTo>
                        <a:pt x="169" y="29"/>
                      </a:lnTo>
                      <a:lnTo>
                        <a:pt x="152" y="15"/>
                      </a:lnTo>
                      <a:lnTo>
                        <a:pt x="158" y="1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6" name="Israel" descr="{&quot;Key&quot;:&quot;israel&quot;,&quot;Name&quot;:&quot;Israel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7D9C95D-5D52-4FEC-9896-9110A84E45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2950" y="3227388"/>
                  <a:ext cx="42862" cy="142875"/>
                </a:xfrm>
                <a:custGeom>
                  <a:avLst/>
                  <a:gdLst>
                    <a:gd name="T0" fmla="*/ 26 w 27"/>
                    <a:gd name="T1" fmla="*/ 0 h 90"/>
                    <a:gd name="T2" fmla="*/ 21 w 27"/>
                    <a:gd name="T3" fmla="*/ 0 h 90"/>
                    <a:gd name="T4" fmla="*/ 19 w 27"/>
                    <a:gd name="T5" fmla="*/ 5 h 90"/>
                    <a:gd name="T6" fmla="*/ 13 w 27"/>
                    <a:gd name="T7" fmla="*/ 5 h 90"/>
                    <a:gd name="T8" fmla="*/ 12 w 27"/>
                    <a:gd name="T9" fmla="*/ 5 h 90"/>
                    <a:gd name="T10" fmla="*/ 10 w 27"/>
                    <a:gd name="T11" fmla="*/ 12 h 90"/>
                    <a:gd name="T12" fmla="*/ 8 w 27"/>
                    <a:gd name="T13" fmla="*/ 29 h 90"/>
                    <a:gd name="T14" fmla="*/ 3 w 27"/>
                    <a:gd name="T15" fmla="*/ 40 h 90"/>
                    <a:gd name="T16" fmla="*/ 5 w 27"/>
                    <a:gd name="T17" fmla="*/ 42 h 90"/>
                    <a:gd name="T18" fmla="*/ 0 w 27"/>
                    <a:gd name="T19" fmla="*/ 49 h 90"/>
                    <a:gd name="T20" fmla="*/ 0 w 27"/>
                    <a:gd name="T21" fmla="*/ 49 h 90"/>
                    <a:gd name="T22" fmla="*/ 15 w 27"/>
                    <a:gd name="T23" fmla="*/ 84 h 90"/>
                    <a:gd name="T24" fmla="*/ 17 w 27"/>
                    <a:gd name="T25" fmla="*/ 90 h 90"/>
                    <a:gd name="T26" fmla="*/ 23 w 27"/>
                    <a:gd name="T27" fmla="*/ 52 h 90"/>
                    <a:gd name="T28" fmla="*/ 22 w 27"/>
                    <a:gd name="T29" fmla="*/ 43 h 90"/>
                    <a:gd name="T30" fmla="*/ 13 w 27"/>
                    <a:gd name="T31" fmla="*/ 46 h 90"/>
                    <a:gd name="T32" fmla="*/ 14 w 27"/>
                    <a:gd name="T33" fmla="*/ 40 h 90"/>
                    <a:gd name="T34" fmla="*/ 17 w 27"/>
                    <a:gd name="T35" fmla="*/ 37 h 90"/>
                    <a:gd name="T36" fmla="*/ 13 w 27"/>
                    <a:gd name="T37" fmla="*/ 34 h 90"/>
                    <a:gd name="T38" fmla="*/ 15 w 27"/>
                    <a:gd name="T39" fmla="*/ 18 h 90"/>
                    <a:gd name="T40" fmla="*/ 23 w 27"/>
                    <a:gd name="T41" fmla="*/ 21 h 90"/>
                    <a:gd name="T42" fmla="*/ 25 w 27"/>
                    <a:gd name="T43" fmla="*/ 14 h 90"/>
                    <a:gd name="T44" fmla="*/ 25 w 27"/>
                    <a:gd name="T45" fmla="*/ 14 h 90"/>
                    <a:gd name="T46" fmla="*/ 27 w 27"/>
                    <a:gd name="T47" fmla="*/ 10 h 90"/>
                    <a:gd name="T48" fmla="*/ 26 w 27"/>
                    <a:gd name="T49" fmla="*/ 0 h 90"/>
                    <a:gd name="T50" fmla="*/ 26 w 27"/>
                    <a:gd name="T51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" h="90">
                      <a:moveTo>
                        <a:pt x="26" y="0"/>
                      </a:moveTo>
                      <a:lnTo>
                        <a:pt x="21" y="0"/>
                      </a:lnTo>
                      <a:lnTo>
                        <a:pt x="19" y="5"/>
                      </a:lnTo>
                      <a:lnTo>
                        <a:pt x="13" y="5"/>
                      </a:lnTo>
                      <a:lnTo>
                        <a:pt x="12" y="5"/>
                      </a:lnTo>
                      <a:lnTo>
                        <a:pt x="10" y="12"/>
                      </a:lnTo>
                      <a:lnTo>
                        <a:pt x="8" y="29"/>
                      </a:lnTo>
                      <a:lnTo>
                        <a:pt x="3" y="40"/>
                      </a:lnTo>
                      <a:lnTo>
                        <a:pt x="5" y="42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15" y="84"/>
                      </a:lnTo>
                      <a:lnTo>
                        <a:pt x="17" y="90"/>
                      </a:lnTo>
                      <a:lnTo>
                        <a:pt x="23" y="52"/>
                      </a:lnTo>
                      <a:lnTo>
                        <a:pt x="22" y="43"/>
                      </a:lnTo>
                      <a:lnTo>
                        <a:pt x="13" y="46"/>
                      </a:lnTo>
                      <a:lnTo>
                        <a:pt x="14" y="40"/>
                      </a:lnTo>
                      <a:lnTo>
                        <a:pt x="17" y="37"/>
                      </a:lnTo>
                      <a:lnTo>
                        <a:pt x="13" y="34"/>
                      </a:lnTo>
                      <a:lnTo>
                        <a:pt x="15" y="18"/>
                      </a:lnTo>
                      <a:lnTo>
                        <a:pt x="23" y="21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7" y="10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7" name="Italy" descr="{&quot;Key&quot;:&quot;italy&quot;,&quot;Name&quot;:&quot;Italy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4836C02-7681-4315-A5AF-87D46FFCD48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2362" y="2711451"/>
                  <a:ext cx="365125" cy="388938"/>
                </a:xfrm>
                <a:custGeom>
                  <a:avLst/>
                  <a:gdLst>
                    <a:gd name="T0" fmla="*/ 161 w 230"/>
                    <a:gd name="T1" fmla="*/ 208 h 245"/>
                    <a:gd name="T2" fmla="*/ 119 w 230"/>
                    <a:gd name="T3" fmla="*/ 209 h 245"/>
                    <a:gd name="T4" fmla="*/ 144 w 230"/>
                    <a:gd name="T5" fmla="*/ 234 h 245"/>
                    <a:gd name="T6" fmla="*/ 170 w 230"/>
                    <a:gd name="T7" fmla="*/ 245 h 245"/>
                    <a:gd name="T8" fmla="*/ 170 w 230"/>
                    <a:gd name="T9" fmla="*/ 226 h 245"/>
                    <a:gd name="T10" fmla="*/ 50 w 230"/>
                    <a:gd name="T11" fmla="*/ 136 h 245"/>
                    <a:gd name="T12" fmla="*/ 30 w 230"/>
                    <a:gd name="T13" fmla="*/ 142 h 245"/>
                    <a:gd name="T14" fmla="*/ 37 w 230"/>
                    <a:gd name="T15" fmla="*/ 184 h 245"/>
                    <a:gd name="T16" fmla="*/ 52 w 230"/>
                    <a:gd name="T17" fmla="*/ 182 h 245"/>
                    <a:gd name="T18" fmla="*/ 63 w 230"/>
                    <a:gd name="T19" fmla="*/ 152 h 245"/>
                    <a:gd name="T20" fmla="*/ 50 w 230"/>
                    <a:gd name="T21" fmla="*/ 136 h 245"/>
                    <a:gd name="T22" fmla="*/ 98 w 230"/>
                    <a:gd name="T23" fmla="*/ 0 h 245"/>
                    <a:gd name="T24" fmla="*/ 79 w 230"/>
                    <a:gd name="T25" fmla="*/ 8 h 245"/>
                    <a:gd name="T26" fmla="*/ 67 w 230"/>
                    <a:gd name="T27" fmla="*/ 14 h 245"/>
                    <a:gd name="T28" fmla="*/ 44 w 230"/>
                    <a:gd name="T29" fmla="*/ 15 h 245"/>
                    <a:gd name="T30" fmla="*/ 32 w 230"/>
                    <a:gd name="T31" fmla="*/ 25 h 245"/>
                    <a:gd name="T32" fmla="*/ 18 w 230"/>
                    <a:gd name="T33" fmla="*/ 29 h 245"/>
                    <a:gd name="T34" fmla="*/ 1 w 230"/>
                    <a:gd name="T35" fmla="*/ 26 h 245"/>
                    <a:gd name="T36" fmla="*/ 7 w 230"/>
                    <a:gd name="T37" fmla="*/ 41 h 245"/>
                    <a:gd name="T38" fmla="*/ 6 w 230"/>
                    <a:gd name="T39" fmla="*/ 66 h 245"/>
                    <a:gd name="T40" fmla="*/ 14 w 230"/>
                    <a:gd name="T41" fmla="*/ 79 h 245"/>
                    <a:gd name="T42" fmla="*/ 32 w 230"/>
                    <a:gd name="T43" fmla="*/ 66 h 245"/>
                    <a:gd name="T44" fmla="*/ 56 w 230"/>
                    <a:gd name="T45" fmla="*/ 71 h 245"/>
                    <a:gd name="T46" fmla="*/ 73 w 230"/>
                    <a:gd name="T47" fmla="*/ 96 h 245"/>
                    <a:gd name="T48" fmla="*/ 105 w 230"/>
                    <a:gd name="T49" fmla="*/ 124 h 245"/>
                    <a:gd name="T50" fmla="*/ 136 w 230"/>
                    <a:gd name="T51" fmla="*/ 136 h 245"/>
                    <a:gd name="T52" fmla="*/ 156 w 230"/>
                    <a:gd name="T53" fmla="*/ 150 h 245"/>
                    <a:gd name="T54" fmla="*/ 171 w 230"/>
                    <a:gd name="T55" fmla="*/ 163 h 245"/>
                    <a:gd name="T56" fmla="*/ 186 w 230"/>
                    <a:gd name="T57" fmla="*/ 189 h 245"/>
                    <a:gd name="T58" fmla="*/ 180 w 230"/>
                    <a:gd name="T59" fmla="*/ 207 h 245"/>
                    <a:gd name="T60" fmla="*/ 188 w 230"/>
                    <a:gd name="T61" fmla="*/ 212 h 245"/>
                    <a:gd name="T62" fmla="*/ 205 w 230"/>
                    <a:gd name="T63" fmla="*/ 190 h 245"/>
                    <a:gd name="T64" fmla="*/ 192 w 230"/>
                    <a:gd name="T65" fmla="*/ 169 h 245"/>
                    <a:gd name="T66" fmla="*/ 216 w 230"/>
                    <a:gd name="T67" fmla="*/ 157 h 245"/>
                    <a:gd name="T68" fmla="*/ 230 w 230"/>
                    <a:gd name="T69" fmla="*/ 160 h 245"/>
                    <a:gd name="T70" fmla="*/ 210 w 230"/>
                    <a:gd name="T71" fmla="*/ 143 h 245"/>
                    <a:gd name="T72" fmla="*/ 178 w 230"/>
                    <a:gd name="T73" fmla="*/ 128 h 245"/>
                    <a:gd name="T74" fmla="*/ 178 w 230"/>
                    <a:gd name="T75" fmla="*/ 118 h 245"/>
                    <a:gd name="T76" fmla="*/ 140 w 230"/>
                    <a:gd name="T77" fmla="*/ 100 h 245"/>
                    <a:gd name="T78" fmla="*/ 112 w 230"/>
                    <a:gd name="T79" fmla="*/ 70 h 245"/>
                    <a:gd name="T80" fmla="*/ 106 w 230"/>
                    <a:gd name="T81" fmla="*/ 51 h 245"/>
                    <a:gd name="T82" fmla="*/ 119 w 230"/>
                    <a:gd name="T83" fmla="*/ 31 h 245"/>
                    <a:gd name="T84" fmla="*/ 129 w 230"/>
                    <a:gd name="T85" fmla="*/ 25 h 245"/>
                    <a:gd name="T86" fmla="*/ 104 w 230"/>
                    <a:gd name="T87" fmla="*/ 8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0" h="245">
                      <a:moveTo>
                        <a:pt x="176" y="206"/>
                      </a:moveTo>
                      <a:lnTo>
                        <a:pt x="161" y="208"/>
                      </a:lnTo>
                      <a:lnTo>
                        <a:pt x="141" y="211"/>
                      </a:lnTo>
                      <a:lnTo>
                        <a:pt x="119" y="209"/>
                      </a:lnTo>
                      <a:lnTo>
                        <a:pt x="116" y="221"/>
                      </a:lnTo>
                      <a:lnTo>
                        <a:pt x="144" y="234"/>
                      </a:lnTo>
                      <a:lnTo>
                        <a:pt x="154" y="236"/>
                      </a:lnTo>
                      <a:lnTo>
                        <a:pt x="170" y="245"/>
                      </a:lnTo>
                      <a:lnTo>
                        <a:pt x="173" y="233"/>
                      </a:lnTo>
                      <a:lnTo>
                        <a:pt x="170" y="226"/>
                      </a:lnTo>
                      <a:lnTo>
                        <a:pt x="176" y="206"/>
                      </a:lnTo>
                      <a:close/>
                      <a:moveTo>
                        <a:pt x="50" y="136"/>
                      </a:moveTo>
                      <a:lnTo>
                        <a:pt x="41" y="142"/>
                      </a:lnTo>
                      <a:lnTo>
                        <a:pt x="30" y="142"/>
                      </a:lnTo>
                      <a:lnTo>
                        <a:pt x="35" y="156"/>
                      </a:lnTo>
                      <a:lnTo>
                        <a:pt x="37" y="184"/>
                      </a:lnTo>
                      <a:lnTo>
                        <a:pt x="44" y="190"/>
                      </a:lnTo>
                      <a:lnTo>
                        <a:pt x="52" y="182"/>
                      </a:lnTo>
                      <a:lnTo>
                        <a:pt x="61" y="184"/>
                      </a:lnTo>
                      <a:lnTo>
                        <a:pt x="63" y="152"/>
                      </a:lnTo>
                      <a:lnTo>
                        <a:pt x="50" y="136"/>
                      </a:lnTo>
                      <a:lnTo>
                        <a:pt x="50" y="136"/>
                      </a:lnTo>
                      <a:close/>
                      <a:moveTo>
                        <a:pt x="104" y="8"/>
                      </a:moveTo>
                      <a:lnTo>
                        <a:pt x="98" y="0"/>
                      </a:lnTo>
                      <a:lnTo>
                        <a:pt x="81" y="3"/>
                      </a:lnTo>
                      <a:lnTo>
                        <a:pt x="79" y="8"/>
                      </a:lnTo>
                      <a:lnTo>
                        <a:pt x="68" y="4"/>
                      </a:lnTo>
                      <a:lnTo>
                        <a:pt x="67" y="14"/>
                      </a:lnTo>
                      <a:lnTo>
                        <a:pt x="58" y="18"/>
                      </a:lnTo>
                      <a:lnTo>
                        <a:pt x="44" y="15"/>
                      </a:lnTo>
                      <a:lnTo>
                        <a:pt x="41" y="25"/>
                      </a:lnTo>
                      <a:lnTo>
                        <a:pt x="32" y="25"/>
                      </a:lnTo>
                      <a:lnTo>
                        <a:pt x="28" y="21"/>
                      </a:lnTo>
                      <a:lnTo>
                        <a:pt x="18" y="29"/>
                      </a:lnTo>
                      <a:lnTo>
                        <a:pt x="10" y="30"/>
                      </a:lnTo>
                      <a:lnTo>
                        <a:pt x="1" y="26"/>
                      </a:lnTo>
                      <a:lnTo>
                        <a:pt x="0" y="32"/>
                      </a:lnTo>
                      <a:lnTo>
                        <a:pt x="7" y="41"/>
                      </a:lnTo>
                      <a:lnTo>
                        <a:pt x="0" y="47"/>
                      </a:lnTo>
                      <a:lnTo>
                        <a:pt x="6" y="66"/>
                      </a:lnTo>
                      <a:lnTo>
                        <a:pt x="16" y="69"/>
                      </a:lnTo>
                      <a:lnTo>
                        <a:pt x="14" y="79"/>
                      </a:lnTo>
                      <a:lnTo>
                        <a:pt x="22" y="77"/>
                      </a:lnTo>
                      <a:lnTo>
                        <a:pt x="32" y="66"/>
                      </a:lnTo>
                      <a:lnTo>
                        <a:pt x="41" y="63"/>
                      </a:lnTo>
                      <a:lnTo>
                        <a:pt x="56" y="71"/>
                      </a:lnTo>
                      <a:lnTo>
                        <a:pt x="67" y="73"/>
                      </a:lnTo>
                      <a:lnTo>
                        <a:pt x="73" y="96"/>
                      </a:lnTo>
                      <a:lnTo>
                        <a:pt x="87" y="109"/>
                      </a:lnTo>
                      <a:lnTo>
                        <a:pt x="105" y="124"/>
                      </a:lnTo>
                      <a:lnTo>
                        <a:pt x="121" y="135"/>
                      </a:lnTo>
                      <a:lnTo>
                        <a:pt x="136" y="136"/>
                      </a:lnTo>
                      <a:lnTo>
                        <a:pt x="144" y="145"/>
                      </a:lnTo>
                      <a:lnTo>
                        <a:pt x="156" y="150"/>
                      </a:lnTo>
                      <a:lnTo>
                        <a:pt x="163" y="160"/>
                      </a:lnTo>
                      <a:lnTo>
                        <a:pt x="171" y="163"/>
                      </a:lnTo>
                      <a:lnTo>
                        <a:pt x="178" y="175"/>
                      </a:lnTo>
                      <a:lnTo>
                        <a:pt x="186" y="189"/>
                      </a:lnTo>
                      <a:lnTo>
                        <a:pt x="182" y="194"/>
                      </a:lnTo>
                      <a:lnTo>
                        <a:pt x="180" y="207"/>
                      </a:lnTo>
                      <a:lnTo>
                        <a:pt x="180" y="214"/>
                      </a:lnTo>
                      <a:lnTo>
                        <a:pt x="188" y="212"/>
                      </a:lnTo>
                      <a:lnTo>
                        <a:pt x="197" y="191"/>
                      </a:lnTo>
                      <a:lnTo>
                        <a:pt x="205" y="190"/>
                      </a:lnTo>
                      <a:lnTo>
                        <a:pt x="207" y="178"/>
                      </a:lnTo>
                      <a:lnTo>
                        <a:pt x="192" y="169"/>
                      </a:lnTo>
                      <a:lnTo>
                        <a:pt x="199" y="154"/>
                      </a:lnTo>
                      <a:lnTo>
                        <a:pt x="216" y="157"/>
                      </a:lnTo>
                      <a:lnTo>
                        <a:pt x="227" y="169"/>
                      </a:lnTo>
                      <a:lnTo>
                        <a:pt x="230" y="160"/>
                      </a:lnTo>
                      <a:lnTo>
                        <a:pt x="228" y="156"/>
                      </a:lnTo>
                      <a:lnTo>
                        <a:pt x="210" y="143"/>
                      </a:lnTo>
                      <a:lnTo>
                        <a:pt x="196" y="137"/>
                      </a:lnTo>
                      <a:lnTo>
                        <a:pt x="178" y="128"/>
                      </a:lnTo>
                      <a:lnTo>
                        <a:pt x="183" y="124"/>
                      </a:lnTo>
                      <a:lnTo>
                        <a:pt x="178" y="118"/>
                      </a:lnTo>
                      <a:lnTo>
                        <a:pt x="163" y="118"/>
                      </a:lnTo>
                      <a:lnTo>
                        <a:pt x="140" y="100"/>
                      </a:lnTo>
                      <a:lnTo>
                        <a:pt x="130" y="81"/>
                      </a:lnTo>
                      <a:lnTo>
                        <a:pt x="112" y="70"/>
                      </a:lnTo>
                      <a:lnTo>
                        <a:pt x="104" y="58"/>
                      </a:lnTo>
                      <a:lnTo>
                        <a:pt x="106" y="51"/>
                      </a:lnTo>
                      <a:lnTo>
                        <a:pt x="105" y="40"/>
                      </a:lnTo>
                      <a:lnTo>
                        <a:pt x="119" y="31"/>
                      </a:lnTo>
                      <a:lnTo>
                        <a:pt x="135" y="35"/>
                      </a:lnTo>
                      <a:lnTo>
                        <a:pt x="129" y="25"/>
                      </a:lnTo>
                      <a:lnTo>
                        <a:pt x="130" y="14"/>
                      </a:lnTo>
                      <a:lnTo>
                        <a:pt x="104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8" name="Jamaica" descr="{&quot;Key&quot;:&quot;jamaica&quot;,&quot;Name&quot;:&quot;Jamaic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160E287-A6DB-4698-9D92-1C81B96F2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0587" y="3784601"/>
                  <a:ext cx="66675" cy="30163"/>
                </a:xfrm>
                <a:custGeom>
                  <a:avLst/>
                  <a:gdLst>
                    <a:gd name="T0" fmla="*/ 28 w 42"/>
                    <a:gd name="T1" fmla="*/ 15 h 19"/>
                    <a:gd name="T2" fmla="*/ 42 w 42"/>
                    <a:gd name="T3" fmla="*/ 15 h 19"/>
                    <a:gd name="T4" fmla="*/ 40 w 42"/>
                    <a:gd name="T5" fmla="*/ 8 h 19"/>
                    <a:gd name="T6" fmla="*/ 29 w 42"/>
                    <a:gd name="T7" fmla="*/ 2 h 19"/>
                    <a:gd name="T8" fmla="*/ 16 w 42"/>
                    <a:gd name="T9" fmla="*/ 1 h 19"/>
                    <a:gd name="T10" fmla="*/ 12 w 42"/>
                    <a:gd name="T11" fmla="*/ 0 h 19"/>
                    <a:gd name="T12" fmla="*/ 2 w 42"/>
                    <a:gd name="T13" fmla="*/ 1 h 19"/>
                    <a:gd name="T14" fmla="*/ 0 w 42"/>
                    <a:gd name="T15" fmla="*/ 7 h 19"/>
                    <a:gd name="T16" fmla="*/ 11 w 42"/>
                    <a:gd name="T17" fmla="*/ 15 h 19"/>
                    <a:gd name="T18" fmla="*/ 22 w 42"/>
                    <a:gd name="T19" fmla="*/ 19 h 19"/>
                    <a:gd name="T20" fmla="*/ 28 w 42"/>
                    <a:gd name="T21" fmla="*/ 15 h 19"/>
                    <a:gd name="T22" fmla="*/ 28 w 42"/>
                    <a:gd name="T23" fmla="*/ 1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2" h="19">
                      <a:moveTo>
                        <a:pt x="28" y="15"/>
                      </a:moveTo>
                      <a:lnTo>
                        <a:pt x="42" y="15"/>
                      </a:lnTo>
                      <a:lnTo>
                        <a:pt x="40" y="8"/>
                      </a:lnTo>
                      <a:lnTo>
                        <a:pt x="29" y="2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11" y="15"/>
                      </a:lnTo>
                      <a:lnTo>
                        <a:pt x="22" y="19"/>
                      </a:lnTo>
                      <a:lnTo>
                        <a:pt x="28" y="15"/>
                      </a:lnTo>
                      <a:lnTo>
                        <a:pt x="28" y="1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9" name="Jordan" descr="{&quot;Key&quot;:&quot;jordan&quot;,&quot;Name&quot;:&quot;Jord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3ABC232-5D6C-488B-BE3B-CD1D580B99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9937" y="3225801"/>
                  <a:ext cx="125412" cy="157163"/>
                </a:xfrm>
                <a:custGeom>
                  <a:avLst/>
                  <a:gdLst>
                    <a:gd name="T0" fmla="*/ 79 w 79"/>
                    <a:gd name="T1" fmla="*/ 28 h 99"/>
                    <a:gd name="T2" fmla="*/ 68 w 79"/>
                    <a:gd name="T3" fmla="*/ 0 h 99"/>
                    <a:gd name="T4" fmla="*/ 32 w 79"/>
                    <a:gd name="T5" fmla="*/ 24 h 99"/>
                    <a:gd name="T6" fmla="*/ 8 w 79"/>
                    <a:gd name="T7" fmla="*/ 15 h 99"/>
                    <a:gd name="T8" fmla="*/ 6 w 79"/>
                    <a:gd name="T9" fmla="*/ 22 h 99"/>
                    <a:gd name="T10" fmla="*/ 7 w 79"/>
                    <a:gd name="T11" fmla="*/ 37 h 99"/>
                    <a:gd name="T12" fmla="*/ 5 w 79"/>
                    <a:gd name="T13" fmla="*/ 44 h 99"/>
                    <a:gd name="T14" fmla="*/ 6 w 79"/>
                    <a:gd name="T15" fmla="*/ 53 h 99"/>
                    <a:gd name="T16" fmla="*/ 0 w 79"/>
                    <a:gd name="T17" fmla="*/ 91 h 99"/>
                    <a:gd name="T18" fmla="*/ 1 w 79"/>
                    <a:gd name="T19" fmla="*/ 95 h 99"/>
                    <a:gd name="T20" fmla="*/ 24 w 79"/>
                    <a:gd name="T21" fmla="*/ 99 h 99"/>
                    <a:gd name="T22" fmla="*/ 32 w 79"/>
                    <a:gd name="T23" fmla="*/ 91 h 99"/>
                    <a:gd name="T24" fmla="*/ 36 w 79"/>
                    <a:gd name="T25" fmla="*/ 82 h 99"/>
                    <a:gd name="T26" fmla="*/ 51 w 79"/>
                    <a:gd name="T27" fmla="*/ 79 h 99"/>
                    <a:gd name="T28" fmla="*/ 54 w 79"/>
                    <a:gd name="T29" fmla="*/ 71 h 99"/>
                    <a:gd name="T30" fmla="*/ 60 w 79"/>
                    <a:gd name="T31" fmla="*/ 67 h 99"/>
                    <a:gd name="T32" fmla="*/ 37 w 79"/>
                    <a:gd name="T33" fmla="*/ 43 h 99"/>
                    <a:gd name="T34" fmla="*/ 76 w 79"/>
                    <a:gd name="T35" fmla="*/ 31 h 99"/>
                    <a:gd name="T36" fmla="*/ 79 w 79"/>
                    <a:gd name="T37" fmla="*/ 28 h 99"/>
                    <a:gd name="T38" fmla="*/ 79 w 79"/>
                    <a:gd name="T39" fmla="*/ 28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99">
                      <a:moveTo>
                        <a:pt x="79" y="28"/>
                      </a:moveTo>
                      <a:lnTo>
                        <a:pt x="68" y="0"/>
                      </a:lnTo>
                      <a:lnTo>
                        <a:pt x="32" y="24"/>
                      </a:lnTo>
                      <a:lnTo>
                        <a:pt x="8" y="15"/>
                      </a:lnTo>
                      <a:lnTo>
                        <a:pt x="6" y="22"/>
                      </a:lnTo>
                      <a:lnTo>
                        <a:pt x="7" y="37"/>
                      </a:lnTo>
                      <a:lnTo>
                        <a:pt x="5" y="44"/>
                      </a:lnTo>
                      <a:lnTo>
                        <a:pt x="6" y="53"/>
                      </a:lnTo>
                      <a:lnTo>
                        <a:pt x="0" y="91"/>
                      </a:lnTo>
                      <a:lnTo>
                        <a:pt x="1" y="95"/>
                      </a:lnTo>
                      <a:lnTo>
                        <a:pt x="24" y="99"/>
                      </a:lnTo>
                      <a:lnTo>
                        <a:pt x="32" y="91"/>
                      </a:lnTo>
                      <a:lnTo>
                        <a:pt x="36" y="82"/>
                      </a:lnTo>
                      <a:lnTo>
                        <a:pt x="51" y="79"/>
                      </a:lnTo>
                      <a:lnTo>
                        <a:pt x="54" y="71"/>
                      </a:lnTo>
                      <a:lnTo>
                        <a:pt x="60" y="67"/>
                      </a:lnTo>
                      <a:lnTo>
                        <a:pt x="37" y="43"/>
                      </a:lnTo>
                      <a:lnTo>
                        <a:pt x="76" y="31"/>
                      </a:lnTo>
                      <a:lnTo>
                        <a:pt x="79" y="28"/>
                      </a:lnTo>
                      <a:lnTo>
                        <a:pt x="79" y="2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0" name="Japan" descr="{&quot;Key&quot;:&quot;japan&quot;,&quot;Name&quot;:&quot;Japan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11530C5-AAA6-47B2-AC6E-D5B07CF2A99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93325" y="2768601"/>
                  <a:ext cx="314325" cy="544513"/>
                </a:xfrm>
                <a:custGeom>
                  <a:avLst/>
                  <a:gdLst>
                    <a:gd name="T0" fmla="*/ 79 w 198"/>
                    <a:gd name="T1" fmla="*/ 263 h 343"/>
                    <a:gd name="T2" fmla="*/ 62 w 198"/>
                    <a:gd name="T3" fmla="*/ 271 h 343"/>
                    <a:gd name="T4" fmla="*/ 62 w 198"/>
                    <a:gd name="T5" fmla="*/ 296 h 343"/>
                    <a:gd name="T6" fmla="*/ 77 w 198"/>
                    <a:gd name="T7" fmla="*/ 289 h 343"/>
                    <a:gd name="T8" fmla="*/ 96 w 198"/>
                    <a:gd name="T9" fmla="*/ 291 h 343"/>
                    <a:gd name="T10" fmla="*/ 96 w 198"/>
                    <a:gd name="T11" fmla="*/ 269 h 343"/>
                    <a:gd name="T12" fmla="*/ 187 w 198"/>
                    <a:gd name="T13" fmla="*/ 196 h 343"/>
                    <a:gd name="T14" fmla="*/ 178 w 198"/>
                    <a:gd name="T15" fmla="*/ 148 h 343"/>
                    <a:gd name="T16" fmla="*/ 138 w 198"/>
                    <a:gd name="T17" fmla="*/ 95 h 343"/>
                    <a:gd name="T18" fmla="*/ 120 w 198"/>
                    <a:gd name="T19" fmla="*/ 115 h 343"/>
                    <a:gd name="T20" fmla="*/ 143 w 198"/>
                    <a:gd name="T21" fmla="*/ 171 h 343"/>
                    <a:gd name="T22" fmla="*/ 120 w 198"/>
                    <a:gd name="T23" fmla="*/ 205 h 343"/>
                    <a:gd name="T24" fmla="*/ 101 w 198"/>
                    <a:gd name="T25" fmla="*/ 235 h 343"/>
                    <a:gd name="T26" fmla="*/ 41 w 198"/>
                    <a:gd name="T27" fmla="*/ 238 h 343"/>
                    <a:gd name="T28" fmla="*/ 20 w 198"/>
                    <a:gd name="T29" fmla="*/ 267 h 343"/>
                    <a:gd name="T30" fmla="*/ 0 w 198"/>
                    <a:gd name="T31" fmla="*/ 289 h 343"/>
                    <a:gd name="T32" fmla="*/ 30 w 198"/>
                    <a:gd name="T33" fmla="*/ 312 h 343"/>
                    <a:gd name="T34" fmla="*/ 47 w 198"/>
                    <a:gd name="T35" fmla="*/ 343 h 343"/>
                    <a:gd name="T36" fmla="*/ 53 w 198"/>
                    <a:gd name="T37" fmla="*/ 292 h 343"/>
                    <a:gd name="T38" fmla="*/ 49 w 198"/>
                    <a:gd name="T39" fmla="*/ 275 h 343"/>
                    <a:gd name="T40" fmla="*/ 99 w 198"/>
                    <a:gd name="T41" fmla="*/ 258 h 343"/>
                    <a:gd name="T42" fmla="*/ 125 w 198"/>
                    <a:gd name="T43" fmla="*/ 285 h 343"/>
                    <a:gd name="T44" fmla="*/ 176 w 198"/>
                    <a:gd name="T45" fmla="*/ 256 h 343"/>
                    <a:gd name="T46" fmla="*/ 198 w 198"/>
                    <a:gd name="T47" fmla="*/ 228 h 343"/>
                    <a:gd name="T48" fmla="*/ 187 w 198"/>
                    <a:gd name="T49" fmla="*/ 196 h 343"/>
                    <a:gd name="T50" fmla="*/ 142 w 198"/>
                    <a:gd name="T51" fmla="*/ 32 h 343"/>
                    <a:gd name="T52" fmla="*/ 84 w 198"/>
                    <a:gd name="T53" fmla="*/ 0 h 343"/>
                    <a:gd name="T54" fmla="*/ 107 w 198"/>
                    <a:gd name="T55" fmla="*/ 50 h 343"/>
                    <a:gd name="T56" fmla="*/ 90 w 198"/>
                    <a:gd name="T57" fmla="*/ 68 h 343"/>
                    <a:gd name="T58" fmla="*/ 128 w 198"/>
                    <a:gd name="T59" fmla="*/ 92 h 343"/>
                    <a:gd name="T60" fmla="*/ 163 w 198"/>
                    <a:gd name="T61" fmla="*/ 81 h 343"/>
                    <a:gd name="T62" fmla="*/ 188 w 198"/>
                    <a:gd name="T63" fmla="*/ 52 h 343"/>
                    <a:gd name="T64" fmla="*/ 159 w 198"/>
                    <a:gd name="T65" fmla="*/ 36 h 343"/>
                    <a:gd name="T66" fmla="*/ 142 w 198"/>
                    <a:gd name="T67" fmla="*/ 3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98" h="343">
                      <a:moveTo>
                        <a:pt x="96" y="269"/>
                      </a:moveTo>
                      <a:lnTo>
                        <a:pt x="79" y="263"/>
                      </a:lnTo>
                      <a:lnTo>
                        <a:pt x="75" y="274"/>
                      </a:lnTo>
                      <a:lnTo>
                        <a:pt x="62" y="271"/>
                      </a:lnTo>
                      <a:lnTo>
                        <a:pt x="57" y="285"/>
                      </a:lnTo>
                      <a:lnTo>
                        <a:pt x="62" y="296"/>
                      </a:lnTo>
                      <a:lnTo>
                        <a:pt x="78" y="303"/>
                      </a:lnTo>
                      <a:lnTo>
                        <a:pt x="77" y="289"/>
                      </a:lnTo>
                      <a:lnTo>
                        <a:pt x="85" y="284"/>
                      </a:lnTo>
                      <a:lnTo>
                        <a:pt x="96" y="291"/>
                      </a:lnTo>
                      <a:lnTo>
                        <a:pt x="101" y="276"/>
                      </a:lnTo>
                      <a:lnTo>
                        <a:pt x="96" y="269"/>
                      </a:lnTo>
                      <a:lnTo>
                        <a:pt x="96" y="269"/>
                      </a:lnTo>
                      <a:close/>
                      <a:moveTo>
                        <a:pt x="187" y="196"/>
                      </a:moveTo>
                      <a:lnTo>
                        <a:pt x="173" y="172"/>
                      </a:lnTo>
                      <a:lnTo>
                        <a:pt x="178" y="148"/>
                      </a:lnTo>
                      <a:lnTo>
                        <a:pt x="167" y="128"/>
                      </a:lnTo>
                      <a:lnTo>
                        <a:pt x="138" y="95"/>
                      </a:lnTo>
                      <a:lnTo>
                        <a:pt x="120" y="100"/>
                      </a:lnTo>
                      <a:lnTo>
                        <a:pt x="120" y="115"/>
                      </a:lnTo>
                      <a:lnTo>
                        <a:pt x="139" y="141"/>
                      </a:lnTo>
                      <a:lnTo>
                        <a:pt x="143" y="171"/>
                      </a:lnTo>
                      <a:lnTo>
                        <a:pt x="137" y="180"/>
                      </a:lnTo>
                      <a:lnTo>
                        <a:pt x="120" y="205"/>
                      </a:lnTo>
                      <a:lnTo>
                        <a:pt x="101" y="192"/>
                      </a:lnTo>
                      <a:lnTo>
                        <a:pt x="101" y="235"/>
                      </a:lnTo>
                      <a:lnTo>
                        <a:pt x="78" y="231"/>
                      </a:lnTo>
                      <a:lnTo>
                        <a:pt x="41" y="238"/>
                      </a:lnTo>
                      <a:lnTo>
                        <a:pt x="35" y="254"/>
                      </a:lnTo>
                      <a:lnTo>
                        <a:pt x="20" y="267"/>
                      </a:lnTo>
                      <a:lnTo>
                        <a:pt x="16" y="282"/>
                      </a:lnTo>
                      <a:lnTo>
                        <a:pt x="0" y="289"/>
                      </a:lnTo>
                      <a:lnTo>
                        <a:pt x="15" y="305"/>
                      </a:lnTo>
                      <a:lnTo>
                        <a:pt x="30" y="312"/>
                      </a:lnTo>
                      <a:lnTo>
                        <a:pt x="34" y="333"/>
                      </a:lnTo>
                      <a:lnTo>
                        <a:pt x="47" y="343"/>
                      </a:lnTo>
                      <a:lnTo>
                        <a:pt x="56" y="332"/>
                      </a:lnTo>
                      <a:lnTo>
                        <a:pt x="53" y="292"/>
                      </a:lnTo>
                      <a:lnTo>
                        <a:pt x="25" y="275"/>
                      </a:lnTo>
                      <a:lnTo>
                        <a:pt x="49" y="275"/>
                      </a:lnTo>
                      <a:lnTo>
                        <a:pt x="67" y="263"/>
                      </a:lnTo>
                      <a:lnTo>
                        <a:pt x="99" y="258"/>
                      </a:lnTo>
                      <a:lnTo>
                        <a:pt x="109" y="276"/>
                      </a:lnTo>
                      <a:lnTo>
                        <a:pt x="125" y="285"/>
                      </a:lnTo>
                      <a:lnTo>
                        <a:pt x="142" y="258"/>
                      </a:lnTo>
                      <a:lnTo>
                        <a:pt x="176" y="256"/>
                      </a:lnTo>
                      <a:lnTo>
                        <a:pt x="196" y="245"/>
                      </a:lnTo>
                      <a:lnTo>
                        <a:pt x="198" y="228"/>
                      </a:lnTo>
                      <a:lnTo>
                        <a:pt x="189" y="216"/>
                      </a:lnTo>
                      <a:lnTo>
                        <a:pt x="187" y="196"/>
                      </a:lnTo>
                      <a:lnTo>
                        <a:pt x="187" y="196"/>
                      </a:lnTo>
                      <a:close/>
                      <a:moveTo>
                        <a:pt x="142" y="32"/>
                      </a:moveTo>
                      <a:lnTo>
                        <a:pt x="123" y="23"/>
                      </a:lnTo>
                      <a:lnTo>
                        <a:pt x="84" y="0"/>
                      </a:lnTo>
                      <a:lnTo>
                        <a:pt x="91" y="18"/>
                      </a:lnTo>
                      <a:lnTo>
                        <a:pt x="107" y="50"/>
                      </a:lnTo>
                      <a:lnTo>
                        <a:pt x="88" y="50"/>
                      </a:lnTo>
                      <a:lnTo>
                        <a:pt x="90" y="68"/>
                      </a:lnTo>
                      <a:lnTo>
                        <a:pt x="107" y="92"/>
                      </a:lnTo>
                      <a:lnTo>
                        <a:pt x="128" y="92"/>
                      </a:lnTo>
                      <a:lnTo>
                        <a:pt x="123" y="65"/>
                      </a:lnTo>
                      <a:lnTo>
                        <a:pt x="163" y="81"/>
                      </a:lnTo>
                      <a:lnTo>
                        <a:pt x="165" y="59"/>
                      </a:lnTo>
                      <a:lnTo>
                        <a:pt x="188" y="52"/>
                      </a:lnTo>
                      <a:lnTo>
                        <a:pt x="166" y="26"/>
                      </a:lnTo>
                      <a:lnTo>
                        <a:pt x="159" y="36"/>
                      </a:lnTo>
                      <a:lnTo>
                        <a:pt x="142" y="32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1" name="Kazakhstan" descr="{&quot;Key&quot;:&quot;kazakhstan&quot;,&quot;Name&quot;:&quot;Kazakh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9283B3E5-4042-4665-9389-3A39313B73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9650" y="2409826"/>
                  <a:ext cx="1181100" cy="536575"/>
                </a:xfrm>
                <a:custGeom>
                  <a:avLst/>
                  <a:gdLst>
                    <a:gd name="T0" fmla="*/ 351 w 744"/>
                    <a:gd name="T1" fmla="*/ 0 h 338"/>
                    <a:gd name="T2" fmla="*/ 299 w 744"/>
                    <a:gd name="T3" fmla="*/ 18 h 338"/>
                    <a:gd name="T4" fmla="*/ 230 w 744"/>
                    <a:gd name="T5" fmla="*/ 31 h 338"/>
                    <a:gd name="T6" fmla="*/ 243 w 744"/>
                    <a:gd name="T7" fmla="*/ 54 h 338"/>
                    <a:gd name="T8" fmla="*/ 234 w 744"/>
                    <a:gd name="T9" fmla="*/ 66 h 338"/>
                    <a:gd name="T10" fmla="*/ 256 w 744"/>
                    <a:gd name="T11" fmla="*/ 93 h 338"/>
                    <a:gd name="T12" fmla="*/ 229 w 744"/>
                    <a:gd name="T13" fmla="*/ 103 h 338"/>
                    <a:gd name="T14" fmla="*/ 199 w 744"/>
                    <a:gd name="T15" fmla="*/ 98 h 338"/>
                    <a:gd name="T16" fmla="*/ 155 w 744"/>
                    <a:gd name="T17" fmla="*/ 108 h 338"/>
                    <a:gd name="T18" fmla="*/ 86 w 744"/>
                    <a:gd name="T19" fmla="*/ 83 h 338"/>
                    <a:gd name="T20" fmla="*/ 28 w 744"/>
                    <a:gd name="T21" fmla="*/ 108 h 338"/>
                    <a:gd name="T22" fmla="*/ 8 w 744"/>
                    <a:gd name="T23" fmla="*/ 112 h 338"/>
                    <a:gd name="T24" fmla="*/ 6 w 744"/>
                    <a:gd name="T25" fmla="*/ 142 h 338"/>
                    <a:gd name="T26" fmla="*/ 19 w 744"/>
                    <a:gd name="T27" fmla="*/ 176 h 338"/>
                    <a:gd name="T28" fmla="*/ 49 w 744"/>
                    <a:gd name="T29" fmla="*/ 191 h 338"/>
                    <a:gd name="T30" fmla="*/ 60 w 744"/>
                    <a:gd name="T31" fmla="*/ 205 h 338"/>
                    <a:gd name="T32" fmla="*/ 95 w 744"/>
                    <a:gd name="T33" fmla="*/ 191 h 338"/>
                    <a:gd name="T34" fmla="*/ 131 w 744"/>
                    <a:gd name="T35" fmla="*/ 195 h 338"/>
                    <a:gd name="T36" fmla="*/ 141 w 744"/>
                    <a:gd name="T37" fmla="*/ 233 h 338"/>
                    <a:gd name="T38" fmla="*/ 108 w 744"/>
                    <a:gd name="T39" fmla="*/ 233 h 338"/>
                    <a:gd name="T40" fmla="*/ 93 w 744"/>
                    <a:gd name="T41" fmla="*/ 248 h 338"/>
                    <a:gd name="T42" fmla="*/ 107 w 744"/>
                    <a:gd name="T43" fmla="*/ 261 h 338"/>
                    <a:gd name="T44" fmla="*/ 144 w 744"/>
                    <a:gd name="T45" fmla="*/ 290 h 338"/>
                    <a:gd name="T46" fmla="*/ 148 w 744"/>
                    <a:gd name="T47" fmla="*/ 306 h 338"/>
                    <a:gd name="T48" fmla="*/ 157 w 744"/>
                    <a:gd name="T49" fmla="*/ 304 h 338"/>
                    <a:gd name="T50" fmla="*/ 192 w 744"/>
                    <a:gd name="T51" fmla="*/ 306 h 338"/>
                    <a:gd name="T52" fmla="*/ 219 w 744"/>
                    <a:gd name="T53" fmla="*/ 323 h 338"/>
                    <a:gd name="T54" fmla="*/ 241 w 744"/>
                    <a:gd name="T55" fmla="*/ 225 h 338"/>
                    <a:gd name="T56" fmla="*/ 279 w 744"/>
                    <a:gd name="T57" fmla="*/ 244 h 338"/>
                    <a:gd name="T58" fmla="*/ 321 w 744"/>
                    <a:gd name="T59" fmla="*/ 273 h 338"/>
                    <a:gd name="T60" fmla="*/ 374 w 744"/>
                    <a:gd name="T61" fmla="*/ 267 h 338"/>
                    <a:gd name="T62" fmla="*/ 408 w 744"/>
                    <a:gd name="T63" fmla="*/ 307 h 338"/>
                    <a:gd name="T64" fmla="*/ 427 w 744"/>
                    <a:gd name="T65" fmla="*/ 327 h 338"/>
                    <a:gd name="T66" fmla="*/ 460 w 744"/>
                    <a:gd name="T67" fmla="*/ 338 h 338"/>
                    <a:gd name="T68" fmla="*/ 471 w 744"/>
                    <a:gd name="T69" fmla="*/ 321 h 338"/>
                    <a:gd name="T70" fmla="*/ 500 w 744"/>
                    <a:gd name="T71" fmla="*/ 301 h 338"/>
                    <a:gd name="T72" fmla="*/ 513 w 744"/>
                    <a:gd name="T73" fmla="*/ 288 h 338"/>
                    <a:gd name="T74" fmla="*/ 545 w 744"/>
                    <a:gd name="T75" fmla="*/ 282 h 338"/>
                    <a:gd name="T76" fmla="*/ 585 w 744"/>
                    <a:gd name="T77" fmla="*/ 288 h 338"/>
                    <a:gd name="T78" fmla="*/ 622 w 744"/>
                    <a:gd name="T79" fmla="*/ 286 h 338"/>
                    <a:gd name="T80" fmla="*/ 664 w 744"/>
                    <a:gd name="T81" fmla="*/ 296 h 338"/>
                    <a:gd name="T82" fmla="*/ 671 w 744"/>
                    <a:gd name="T83" fmla="*/ 286 h 338"/>
                    <a:gd name="T84" fmla="*/ 649 w 744"/>
                    <a:gd name="T85" fmla="*/ 240 h 338"/>
                    <a:gd name="T86" fmla="*/ 691 w 744"/>
                    <a:gd name="T87" fmla="*/ 226 h 338"/>
                    <a:gd name="T88" fmla="*/ 727 w 744"/>
                    <a:gd name="T89" fmla="*/ 192 h 338"/>
                    <a:gd name="T90" fmla="*/ 723 w 744"/>
                    <a:gd name="T91" fmla="*/ 159 h 338"/>
                    <a:gd name="T92" fmla="*/ 744 w 744"/>
                    <a:gd name="T93" fmla="*/ 140 h 338"/>
                    <a:gd name="T94" fmla="*/ 706 w 744"/>
                    <a:gd name="T95" fmla="*/ 130 h 338"/>
                    <a:gd name="T96" fmla="*/ 678 w 744"/>
                    <a:gd name="T97" fmla="*/ 116 h 338"/>
                    <a:gd name="T98" fmla="*/ 651 w 744"/>
                    <a:gd name="T99" fmla="*/ 98 h 338"/>
                    <a:gd name="T100" fmla="*/ 597 w 744"/>
                    <a:gd name="T101" fmla="*/ 91 h 338"/>
                    <a:gd name="T102" fmla="*/ 525 w 744"/>
                    <a:gd name="T103" fmla="*/ 45 h 338"/>
                    <a:gd name="T104" fmla="*/ 497 w 744"/>
                    <a:gd name="T105" fmla="*/ 21 h 338"/>
                    <a:gd name="T106" fmla="*/ 447 w 744"/>
                    <a:gd name="T107" fmla="*/ 43 h 338"/>
                    <a:gd name="T108" fmla="*/ 417 w 744"/>
                    <a:gd name="T109" fmla="*/ 22 h 338"/>
                    <a:gd name="T110" fmla="*/ 384 w 744"/>
                    <a:gd name="T111" fmla="*/ 5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44" h="338">
                      <a:moveTo>
                        <a:pt x="384" y="5"/>
                      </a:moveTo>
                      <a:lnTo>
                        <a:pt x="351" y="0"/>
                      </a:lnTo>
                      <a:lnTo>
                        <a:pt x="340" y="9"/>
                      </a:lnTo>
                      <a:lnTo>
                        <a:pt x="299" y="18"/>
                      </a:lnTo>
                      <a:lnTo>
                        <a:pt x="293" y="23"/>
                      </a:lnTo>
                      <a:lnTo>
                        <a:pt x="230" y="31"/>
                      </a:lnTo>
                      <a:lnTo>
                        <a:pt x="225" y="39"/>
                      </a:lnTo>
                      <a:lnTo>
                        <a:pt x="243" y="54"/>
                      </a:lnTo>
                      <a:lnTo>
                        <a:pt x="228" y="60"/>
                      </a:lnTo>
                      <a:lnTo>
                        <a:pt x="234" y="66"/>
                      </a:lnTo>
                      <a:lnTo>
                        <a:pt x="221" y="78"/>
                      </a:lnTo>
                      <a:lnTo>
                        <a:pt x="256" y="93"/>
                      </a:lnTo>
                      <a:lnTo>
                        <a:pt x="255" y="105"/>
                      </a:lnTo>
                      <a:lnTo>
                        <a:pt x="229" y="103"/>
                      </a:lnTo>
                      <a:lnTo>
                        <a:pt x="227" y="110"/>
                      </a:lnTo>
                      <a:lnTo>
                        <a:pt x="199" y="98"/>
                      </a:lnTo>
                      <a:lnTo>
                        <a:pt x="171" y="99"/>
                      </a:lnTo>
                      <a:lnTo>
                        <a:pt x="155" y="108"/>
                      </a:lnTo>
                      <a:lnTo>
                        <a:pt x="130" y="99"/>
                      </a:lnTo>
                      <a:lnTo>
                        <a:pt x="86" y="83"/>
                      </a:lnTo>
                      <a:lnTo>
                        <a:pt x="58" y="84"/>
                      </a:lnTo>
                      <a:lnTo>
                        <a:pt x="28" y="108"/>
                      </a:lnTo>
                      <a:lnTo>
                        <a:pt x="30" y="125"/>
                      </a:lnTo>
                      <a:lnTo>
                        <a:pt x="8" y="112"/>
                      </a:lnTo>
                      <a:lnTo>
                        <a:pt x="0" y="137"/>
                      </a:lnTo>
                      <a:lnTo>
                        <a:pt x="6" y="142"/>
                      </a:lnTo>
                      <a:lnTo>
                        <a:pt x="0" y="160"/>
                      </a:lnTo>
                      <a:lnTo>
                        <a:pt x="19" y="176"/>
                      </a:lnTo>
                      <a:lnTo>
                        <a:pt x="33" y="175"/>
                      </a:lnTo>
                      <a:lnTo>
                        <a:pt x="49" y="191"/>
                      </a:lnTo>
                      <a:lnTo>
                        <a:pt x="49" y="202"/>
                      </a:lnTo>
                      <a:lnTo>
                        <a:pt x="60" y="205"/>
                      </a:lnTo>
                      <a:lnTo>
                        <a:pt x="76" y="201"/>
                      </a:lnTo>
                      <a:lnTo>
                        <a:pt x="95" y="191"/>
                      </a:lnTo>
                      <a:lnTo>
                        <a:pt x="113" y="196"/>
                      </a:lnTo>
                      <a:lnTo>
                        <a:pt x="131" y="195"/>
                      </a:lnTo>
                      <a:lnTo>
                        <a:pt x="138" y="210"/>
                      </a:lnTo>
                      <a:lnTo>
                        <a:pt x="141" y="233"/>
                      </a:lnTo>
                      <a:lnTo>
                        <a:pt x="123" y="229"/>
                      </a:lnTo>
                      <a:lnTo>
                        <a:pt x="108" y="233"/>
                      </a:lnTo>
                      <a:lnTo>
                        <a:pt x="112" y="249"/>
                      </a:lnTo>
                      <a:lnTo>
                        <a:pt x="93" y="248"/>
                      </a:lnTo>
                      <a:lnTo>
                        <a:pt x="95" y="255"/>
                      </a:lnTo>
                      <a:lnTo>
                        <a:pt x="107" y="261"/>
                      </a:lnTo>
                      <a:lnTo>
                        <a:pt x="121" y="281"/>
                      </a:lnTo>
                      <a:lnTo>
                        <a:pt x="144" y="290"/>
                      </a:lnTo>
                      <a:lnTo>
                        <a:pt x="150" y="297"/>
                      </a:lnTo>
                      <a:lnTo>
                        <a:pt x="148" y="306"/>
                      </a:lnTo>
                      <a:lnTo>
                        <a:pt x="150" y="312"/>
                      </a:lnTo>
                      <a:lnTo>
                        <a:pt x="157" y="304"/>
                      </a:lnTo>
                      <a:lnTo>
                        <a:pt x="178" y="300"/>
                      </a:lnTo>
                      <a:lnTo>
                        <a:pt x="192" y="306"/>
                      </a:lnTo>
                      <a:lnTo>
                        <a:pt x="210" y="325"/>
                      </a:lnTo>
                      <a:lnTo>
                        <a:pt x="219" y="323"/>
                      </a:lnTo>
                      <a:lnTo>
                        <a:pt x="197" y="238"/>
                      </a:lnTo>
                      <a:lnTo>
                        <a:pt x="241" y="225"/>
                      </a:lnTo>
                      <a:lnTo>
                        <a:pt x="245" y="227"/>
                      </a:lnTo>
                      <a:lnTo>
                        <a:pt x="279" y="244"/>
                      </a:lnTo>
                      <a:lnTo>
                        <a:pt x="297" y="252"/>
                      </a:lnTo>
                      <a:lnTo>
                        <a:pt x="321" y="273"/>
                      </a:lnTo>
                      <a:lnTo>
                        <a:pt x="342" y="269"/>
                      </a:lnTo>
                      <a:lnTo>
                        <a:pt x="374" y="267"/>
                      </a:lnTo>
                      <a:lnTo>
                        <a:pt x="402" y="284"/>
                      </a:lnTo>
                      <a:lnTo>
                        <a:pt x="408" y="307"/>
                      </a:lnTo>
                      <a:lnTo>
                        <a:pt x="417" y="308"/>
                      </a:lnTo>
                      <a:lnTo>
                        <a:pt x="427" y="327"/>
                      </a:lnTo>
                      <a:lnTo>
                        <a:pt x="452" y="327"/>
                      </a:lnTo>
                      <a:lnTo>
                        <a:pt x="460" y="338"/>
                      </a:lnTo>
                      <a:lnTo>
                        <a:pt x="467" y="338"/>
                      </a:lnTo>
                      <a:lnTo>
                        <a:pt x="471" y="321"/>
                      </a:lnTo>
                      <a:lnTo>
                        <a:pt x="491" y="305"/>
                      </a:lnTo>
                      <a:lnTo>
                        <a:pt x="500" y="301"/>
                      </a:lnTo>
                      <a:lnTo>
                        <a:pt x="501" y="291"/>
                      </a:lnTo>
                      <a:lnTo>
                        <a:pt x="513" y="288"/>
                      </a:lnTo>
                      <a:lnTo>
                        <a:pt x="547" y="296"/>
                      </a:lnTo>
                      <a:lnTo>
                        <a:pt x="545" y="282"/>
                      </a:lnTo>
                      <a:lnTo>
                        <a:pt x="554" y="277"/>
                      </a:lnTo>
                      <a:lnTo>
                        <a:pt x="585" y="288"/>
                      </a:lnTo>
                      <a:lnTo>
                        <a:pt x="591" y="285"/>
                      </a:lnTo>
                      <a:lnTo>
                        <a:pt x="622" y="286"/>
                      </a:lnTo>
                      <a:lnTo>
                        <a:pt x="652" y="288"/>
                      </a:lnTo>
                      <a:lnTo>
                        <a:pt x="664" y="296"/>
                      </a:lnTo>
                      <a:lnTo>
                        <a:pt x="678" y="299"/>
                      </a:lnTo>
                      <a:lnTo>
                        <a:pt x="671" y="286"/>
                      </a:lnTo>
                      <a:lnTo>
                        <a:pt x="682" y="280"/>
                      </a:lnTo>
                      <a:lnTo>
                        <a:pt x="649" y="240"/>
                      </a:lnTo>
                      <a:lnTo>
                        <a:pt x="683" y="232"/>
                      </a:lnTo>
                      <a:lnTo>
                        <a:pt x="691" y="226"/>
                      </a:lnTo>
                      <a:lnTo>
                        <a:pt x="687" y="185"/>
                      </a:lnTo>
                      <a:lnTo>
                        <a:pt x="727" y="192"/>
                      </a:lnTo>
                      <a:lnTo>
                        <a:pt x="733" y="181"/>
                      </a:lnTo>
                      <a:lnTo>
                        <a:pt x="723" y="159"/>
                      </a:lnTo>
                      <a:lnTo>
                        <a:pt x="737" y="156"/>
                      </a:lnTo>
                      <a:lnTo>
                        <a:pt x="744" y="140"/>
                      </a:lnTo>
                      <a:lnTo>
                        <a:pt x="728" y="126"/>
                      </a:lnTo>
                      <a:lnTo>
                        <a:pt x="706" y="130"/>
                      </a:lnTo>
                      <a:lnTo>
                        <a:pt x="693" y="120"/>
                      </a:lnTo>
                      <a:lnTo>
                        <a:pt x="678" y="116"/>
                      </a:lnTo>
                      <a:lnTo>
                        <a:pt x="664" y="102"/>
                      </a:lnTo>
                      <a:lnTo>
                        <a:pt x="651" y="98"/>
                      </a:lnTo>
                      <a:lnTo>
                        <a:pt x="628" y="104"/>
                      </a:lnTo>
                      <a:lnTo>
                        <a:pt x="597" y="91"/>
                      </a:lnTo>
                      <a:lnTo>
                        <a:pt x="593" y="103"/>
                      </a:lnTo>
                      <a:lnTo>
                        <a:pt x="525" y="45"/>
                      </a:lnTo>
                      <a:lnTo>
                        <a:pt x="495" y="27"/>
                      </a:lnTo>
                      <a:lnTo>
                        <a:pt x="497" y="21"/>
                      </a:lnTo>
                      <a:lnTo>
                        <a:pt x="464" y="41"/>
                      </a:lnTo>
                      <a:lnTo>
                        <a:pt x="447" y="43"/>
                      </a:lnTo>
                      <a:lnTo>
                        <a:pt x="443" y="31"/>
                      </a:lnTo>
                      <a:lnTo>
                        <a:pt x="417" y="22"/>
                      </a:lnTo>
                      <a:lnTo>
                        <a:pt x="400" y="28"/>
                      </a:lnTo>
                      <a:lnTo>
                        <a:pt x="384" y="5"/>
                      </a:lnTo>
                      <a:lnTo>
                        <a:pt x="384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2" name="Kenya" descr="{&quot;Key&quot;:&quot;kenya&quot;,&quot;Name&quot;:&quot;Keny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30A9962-32B0-41C5-B569-525616A3D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1050" y="4275138"/>
                  <a:ext cx="263525" cy="384175"/>
                </a:xfrm>
                <a:custGeom>
                  <a:avLst/>
                  <a:gdLst>
                    <a:gd name="T0" fmla="*/ 166 w 166"/>
                    <a:gd name="T1" fmla="*/ 38 h 242"/>
                    <a:gd name="T2" fmla="*/ 152 w 166"/>
                    <a:gd name="T3" fmla="*/ 38 h 242"/>
                    <a:gd name="T4" fmla="*/ 143 w 166"/>
                    <a:gd name="T5" fmla="*/ 30 h 242"/>
                    <a:gd name="T6" fmla="*/ 124 w 166"/>
                    <a:gd name="T7" fmla="*/ 40 h 242"/>
                    <a:gd name="T8" fmla="*/ 118 w 166"/>
                    <a:gd name="T9" fmla="*/ 50 h 242"/>
                    <a:gd name="T10" fmla="*/ 104 w 166"/>
                    <a:gd name="T11" fmla="*/ 48 h 242"/>
                    <a:gd name="T12" fmla="*/ 100 w 166"/>
                    <a:gd name="T13" fmla="*/ 45 h 242"/>
                    <a:gd name="T14" fmla="*/ 94 w 166"/>
                    <a:gd name="T15" fmla="*/ 45 h 242"/>
                    <a:gd name="T16" fmla="*/ 88 w 166"/>
                    <a:gd name="T17" fmla="*/ 45 h 242"/>
                    <a:gd name="T18" fmla="*/ 61 w 166"/>
                    <a:gd name="T19" fmla="*/ 26 h 242"/>
                    <a:gd name="T20" fmla="*/ 47 w 166"/>
                    <a:gd name="T21" fmla="*/ 26 h 242"/>
                    <a:gd name="T22" fmla="*/ 39 w 166"/>
                    <a:gd name="T23" fmla="*/ 17 h 242"/>
                    <a:gd name="T24" fmla="*/ 39 w 166"/>
                    <a:gd name="T25" fmla="*/ 4 h 242"/>
                    <a:gd name="T26" fmla="*/ 28 w 166"/>
                    <a:gd name="T27" fmla="*/ 0 h 242"/>
                    <a:gd name="T28" fmla="*/ 14 w 166"/>
                    <a:gd name="T29" fmla="*/ 16 h 242"/>
                    <a:gd name="T30" fmla="*/ 1 w 166"/>
                    <a:gd name="T31" fmla="*/ 30 h 242"/>
                    <a:gd name="T32" fmla="*/ 11 w 166"/>
                    <a:gd name="T33" fmla="*/ 46 h 242"/>
                    <a:gd name="T34" fmla="*/ 14 w 166"/>
                    <a:gd name="T35" fmla="*/ 58 h 242"/>
                    <a:gd name="T36" fmla="*/ 23 w 166"/>
                    <a:gd name="T37" fmla="*/ 86 h 242"/>
                    <a:gd name="T38" fmla="*/ 16 w 166"/>
                    <a:gd name="T39" fmla="*/ 103 h 242"/>
                    <a:gd name="T40" fmla="*/ 5 w 166"/>
                    <a:gd name="T41" fmla="*/ 119 h 242"/>
                    <a:gd name="T42" fmla="*/ 0 w 166"/>
                    <a:gd name="T43" fmla="*/ 128 h 242"/>
                    <a:gd name="T44" fmla="*/ 0 w 166"/>
                    <a:gd name="T45" fmla="*/ 129 h 242"/>
                    <a:gd name="T46" fmla="*/ 5 w 166"/>
                    <a:gd name="T47" fmla="*/ 139 h 242"/>
                    <a:gd name="T48" fmla="*/ 4 w 166"/>
                    <a:gd name="T49" fmla="*/ 157 h 242"/>
                    <a:gd name="T50" fmla="*/ 79 w 166"/>
                    <a:gd name="T51" fmla="*/ 205 h 242"/>
                    <a:gd name="T52" fmla="*/ 80 w 166"/>
                    <a:gd name="T53" fmla="*/ 218 h 242"/>
                    <a:gd name="T54" fmla="*/ 110 w 166"/>
                    <a:gd name="T55" fmla="*/ 242 h 242"/>
                    <a:gd name="T56" fmla="*/ 118 w 166"/>
                    <a:gd name="T57" fmla="*/ 234 h 242"/>
                    <a:gd name="T58" fmla="*/ 123 w 166"/>
                    <a:gd name="T59" fmla="*/ 218 h 242"/>
                    <a:gd name="T60" fmla="*/ 130 w 166"/>
                    <a:gd name="T61" fmla="*/ 209 h 242"/>
                    <a:gd name="T62" fmla="*/ 133 w 166"/>
                    <a:gd name="T63" fmla="*/ 192 h 242"/>
                    <a:gd name="T64" fmla="*/ 141 w 166"/>
                    <a:gd name="T65" fmla="*/ 190 h 242"/>
                    <a:gd name="T66" fmla="*/ 146 w 166"/>
                    <a:gd name="T67" fmla="*/ 181 h 242"/>
                    <a:gd name="T68" fmla="*/ 161 w 166"/>
                    <a:gd name="T69" fmla="*/ 171 h 242"/>
                    <a:gd name="T70" fmla="*/ 148 w 166"/>
                    <a:gd name="T71" fmla="*/ 151 h 242"/>
                    <a:gd name="T72" fmla="*/ 148 w 166"/>
                    <a:gd name="T73" fmla="*/ 65 h 242"/>
                    <a:gd name="T74" fmla="*/ 166 w 166"/>
                    <a:gd name="T75" fmla="*/ 38 h 242"/>
                    <a:gd name="T76" fmla="*/ 166 w 166"/>
                    <a:gd name="T77" fmla="*/ 38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6" h="242">
                      <a:moveTo>
                        <a:pt x="166" y="38"/>
                      </a:moveTo>
                      <a:lnTo>
                        <a:pt x="152" y="38"/>
                      </a:lnTo>
                      <a:lnTo>
                        <a:pt x="143" y="30"/>
                      </a:lnTo>
                      <a:lnTo>
                        <a:pt x="124" y="40"/>
                      </a:lnTo>
                      <a:lnTo>
                        <a:pt x="118" y="50"/>
                      </a:lnTo>
                      <a:lnTo>
                        <a:pt x="104" y="48"/>
                      </a:lnTo>
                      <a:lnTo>
                        <a:pt x="100" y="45"/>
                      </a:lnTo>
                      <a:lnTo>
                        <a:pt x="94" y="45"/>
                      </a:lnTo>
                      <a:lnTo>
                        <a:pt x="88" y="45"/>
                      </a:lnTo>
                      <a:lnTo>
                        <a:pt x="61" y="26"/>
                      </a:lnTo>
                      <a:lnTo>
                        <a:pt x="47" y="26"/>
                      </a:lnTo>
                      <a:lnTo>
                        <a:pt x="39" y="17"/>
                      </a:lnTo>
                      <a:lnTo>
                        <a:pt x="39" y="4"/>
                      </a:lnTo>
                      <a:lnTo>
                        <a:pt x="28" y="0"/>
                      </a:lnTo>
                      <a:lnTo>
                        <a:pt x="14" y="16"/>
                      </a:lnTo>
                      <a:lnTo>
                        <a:pt x="1" y="30"/>
                      </a:lnTo>
                      <a:lnTo>
                        <a:pt x="11" y="46"/>
                      </a:lnTo>
                      <a:lnTo>
                        <a:pt x="14" y="58"/>
                      </a:lnTo>
                      <a:lnTo>
                        <a:pt x="23" y="86"/>
                      </a:lnTo>
                      <a:lnTo>
                        <a:pt x="16" y="103"/>
                      </a:lnTo>
                      <a:lnTo>
                        <a:pt x="5" y="119"/>
                      </a:lnTo>
                      <a:lnTo>
                        <a:pt x="0" y="128"/>
                      </a:lnTo>
                      <a:lnTo>
                        <a:pt x="0" y="129"/>
                      </a:lnTo>
                      <a:lnTo>
                        <a:pt x="5" y="139"/>
                      </a:lnTo>
                      <a:lnTo>
                        <a:pt x="4" y="157"/>
                      </a:lnTo>
                      <a:lnTo>
                        <a:pt x="79" y="205"/>
                      </a:lnTo>
                      <a:lnTo>
                        <a:pt x="80" y="218"/>
                      </a:lnTo>
                      <a:lnTo>
                        <a:pt x="110" y="242"/>
                      </a:lnTo>
                      <a:lnTo>
                        <a:pt x="118" y="234"/>
                      </a:lnTo>
                      <a:lnTo>
                        <a:pt x="123" y="218"/>
                      </a:lnTo>
                      <a:lnTo>
                        <a:pt x="130" y="209"/>
                      </a:lnTo>
                      <a:lnTo>
                        <a:pt x="133" y="192"/>
                      </a:lnTo>
                      <a:lnTo>
                        <a:pt x="141" y="190"/>
                      </a:lnTo>
                      <a:lnTo>
                        <a:pt x="146" y="181"/>
                      </a:lnTo>
                      <a:lnTo>
                        <a:pt x="161" y="171"/>
                      </a:lnTo>
                      <a:lnTo>
                        <a:pt x="148" y="151"/>
                      </a:lnTo>
                      <a:lnTo>
                        <a:pt x="148" y="65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3" name="Kosovo" descr="{&quot;Key&quot;:&quot;kosovo&quot;,&quot;Name&quot;:&quot;Kosov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97EB7A7F-1FD2-45F0-9CE5-C7147F2CB8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10350" y="2853530"/>
                  <a:ext cx="44450" cy="46038"/>
                </a:xfrm>
                <a:custGeom>
                  <a:avLst/>
                  <a:gdLst>
                    <a:gd name="T0" fmla="*/ 12 w 28"/>
                    <a:gd name="T1" fmla="*/ 25 h 29"/>
                    <a:gd name="T2" fmla="*/ 12 w 28"/>
                    <a:gd name="T3" fmla="*/ 29 h 29"/>
                    <a:gd name="T4" fmla="*/ 10 w 28"/>
                    <a:gd name="T5" fmla="*/ 29 h 29"/>
                    <a:gd name="T6" fmla="*/ 8 w 28"/>
                    <a:gd name="T7" fmla="*/ 22 h 29"/>
                    <a:gd name="T8" fmla="*/ 4 w 28"/>
                    <a:gd name="T9" fmla="*/ 20 h 29"/>
                    <a:gd name="T10" fmla="*/ 0 w 28"/>
                    <a:gd name="T11" fmla="*/ 14 h 29"/>
                    <a:gd name="T12" fmla="*/ 2 w 28"/>
                    <a:gd name="T13" fmla="*/ 9 h 29"/>
                    <a:gd name="T14" fmla="*/ 6 w 28"/>
                    <a:gd name="T15" fmla="*/ 8 h 29"/>
                    <a:gd name="T16" fmla="*/ 8 w 28"/>
                    <a:gd name="T17" fmla="*/ 1 h 29"/>
                    <a:gd name="T18" fmla="*/ 11 w 28"/>
                    <a:gd name="T19" fmla="*/ 0 h 29"/>
                    <a:gd name="T20" fmla="*/ 13 w 28"/>
                    <a:gd name="T21" fmla="*/ 3 h 29"/>
                    <a:gd name="T22" fmla="*/ 17 w 28"/>
                    <a:gd name="T23" fmla="*/ 4 h 29"/>
                    <a:gd name="T24" fmla="*/ 19 w 28"/>
                    <a:gd name="T25" fmla="*/ 7 h 29"/>
                    <a:gd name="T26" fmla="*/ 22 w 28"/>
                    <a:gd name="T27" fmla="*/ 8 h 29"/>
                    <a:gd name="T28" fmla="*/ 26 w 28"/>
                    <a:gd name="T29" fmla="*/ 12 h 29"/>
                    <a:gd name="T30" fmla="*/ 28 w 28"/>
                    <a:gd name="T31" fmla="*/ 12 h 29"/>
                    <a:gd name="T32" fmla="*/ 27 w 28"/>
                    <a:gd name="T33" fmla="*/ 17 h 29"/>
                    <a:gd name="T34" fmla="*/ 25 w 28"/>
                    <a:gd name="T35" fmla="*/ 20 h 29"/>
                    <a:gd name="T36" fmla="*/ 25 w 28"/>
                    <a:gd name="T37" fmla="*/ 21 h 29"/>
                    <a:gd name="T38" fmla="*/ 22 w 28"/>
                    <a:gd name="T39" fmla="*/ 22 h 29"/>
                    <a:gd name="T40" fmla="*/ 12 w 28"/>
                    <a:gd name="T41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9">
                      <a:moveTo>
                        <a:pt x="12" y="25"/>
                      </a:moveTo>
                      <a:lnTo>
                        <a:pt x="12" y="29"/>
                      </a:lnTo>
                      <a:lnTo>
                        <a:pt x="10" y="29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3" y="3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8"/>
                      </a:lnTo>
                      <a:lnTo>
                        <a:pt x="26" y="12"/>
                      </a:lnTo>
                      <a:lnTo>
                        <a:pt x="28" y="12"/>
                      </a:lnTo>
                      <a:lnTo>
                        <a:pt x="27" y="17"/>
                      </a:lnTo>
                      <a:lnTo>
                        <a:pt x="25" y="20"/>
                      </a:lnTo>
                      <a:lnTo>
                        <a:pt x="25" y="21"/>
                      </a:lnTo>
                      <a:lnTo>
                        <a:pt x="22" y="22"/>
                      </a:lnTo>
                      <a:lnTo>
                        <a:pt x="12" y="25"/>
                      </a:lnTo>
                      <a:close/>
                    </a:path>
                  </a:pathLst>
                </a:custGeom>
                <a:grpFill/>
                <a:ln w="1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4" name="Kyrgyzstan" descr="{&quot;Key&quot;:&quot;kyrgyzstan&quot;,&quot;Name&quot;:&quot;Kyrgyz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28F8F99-68B4-402A-8687-FF01589A1C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5937" y="2849563"/>
                  <a:ext cx="300037" cy="149225"/>
                </a:xfrm>
                <a:custGeom>
                  <a:avLst/>
                  <a:gdLst>
                    <a:gd name="T0" fmla="*/ 189 w 189"/>
                    <a:gd name="T1" fmla="*/ 22 h 94"/>
                    <a:gd name="T2" fmla="*/ 175 w 189"/>
                    <a:gd name="T3" fmla="*/ 19 h 94"/>
                    <a:gd name="T4" fmla="*/ 163 w 189"/>
                    <a:gd name="T5" fmla="*/ 11 h 94"/>
                    <a:gd name="T6" fmla="*/ 133 w 189"/>
                    <a:gd name="T7" fmla="*/ 9 h 94"/>
                    <a:gd name="T8" fmla="*/ 102 w 189"/>
                    <a:gd name="T9" fmla="*/ 8 h 94"/>
                    <a:gd name="T10" fmla="*/ 96 w 189"/>
                    <a:gd name="T11" fmla="*/ 11 h 94"/>
                    <a:gd name="T12" fmla="*/ 65 w 189"/>
                    <a:gd name="T13" fmla="*/ 0 h 94"/>
                    <a:gd name="T14" fmla="*/ 56 w 189"/>
                    <a:gd name="T15" fmla="*/ 5 h 94"/>
                    <a:gd name="T16" fmla="*/ 58 w 189"/>
                    <a:gd name="T17" fmla="*/ 19 h 94"/>
                    <a:gd name="T18" fmla="*/ 24 w 189"/>
                    <a:gd name="T19" fmla="*/ 11 h 94"/>
                    <a:gd name="T20" fmla="*/ 12 w 189"/>
                    <a:gd name="T21" fmla="*/ 14 h 94"/>
                    <a:gd name="T22" fmla="*/ 11 w 189"/>
                    <a:gd name="T23" fmla="*/ 24 h 94"/>
                    <a:gd name="T24" fmla="*/ 18 w 189"/>
                    <a:gd name="T25" fmla="*/ 27 h 94"/>
                    <a:gd name="T26" fmla="*/ 6 w 189"/>
                    <a:gd name="T27" fmla="*/ 41 h 94"/>
                    <a:gd name="T28" fmla="*/ 23 w 189"/>
                    <a:gd name="T29" fmla="*/ 50 h 94"/>
                    <a:gd name="T30" fmla="*/ 35 w 189"/>
                    <a:gd name="T31" fmla="*/ 44 h 94"/>
                    <a:gd name="T32" fmla="*/ 62 w 189"/>
                    <a:gd name="T33" fmla="*/ 56 h 94"/>
                    <a:gd name="T34" fmla="*/ 43 w 189"/>
                    <a:gd name="T35" fmla="*/ 73 h 94"/>
                    <a:gd name="T36" fmla="*/ 27 w 189"/>
                    <a:gd name="T37" fmla="*/ 71 h 94"/>
                    <a:gd name="T38" fmla="*/ 22 w 189"/>
                    <a:gd name="T39" fmla="*/ 79 h 94"/>
                    <a:gd name="T40" fmla="*/ 0 w 189"/>
                    <a:gd name="T41" fmla="*/ 74 h 94"/>
                    <a:gd name="T42" fmla="*/ 3 w 189"/>
                    <a:gd name="T43" fmla="*/ 88 h 94"/>
                    <a:gd name="T44" fmla="*/ 22 w 189"/>
                    <a:gd name="T45" fmla="*/ 86 h 94"/>
                    <a:gd name="T46" fmla="*/ 49 w 189"/>
                    <a:gd name="T47" fmla="*/ 94 h 94"/>
                    <a:gd name="T48" fmla="*/ 85 w 189"/>
                    <a:gd name="T49" fmla="*/ 91 h 94"/>
                    <a:gd name="T50" fmla="*/ 89 w 189"/>
                    <a:gd name="T51" fmla="*/ 85 h 94"/>
                    <a:gd name="T52" fmla="*/ 84 w 189"/>
                    <a:gd name="T53" fmla="*/ 80 h 94"/>
                    <a:gd name="T54" fmla="*/ 99 w 189"/>
                    <a:gd name="T55" fmla="*/ 69 h 94"/>
                    <a:gd name="T56" fmla="*/ 111 w 189"/>
                    <a:gd name="T57" fmla="*/ 64 h 94"/>
                    <a:gd name="T58" fmla="*/ 132 w 189"/>
                    <a:gd name="T59" fmla="*/ 67 h 94"/>
                    <a:gd name="T60" fmla="*/ 134 w 189"/>
                    <a:gd name="T61" fmla="*/ 52 h 94"/>
                    <a:gd name="T62" fmla="*/ 159 w 189"/>
                    <a:gd name="T63" fmla="*/ 49 h 94"/>
                    <a:gd name="T64" fmla="*/ 162 w 189"/>
                    <a:gd name="T65" fmla="*/ 41 h 94"/>
                    <a:gd name="T66" fmla="*/ 188 w 189"/>
                    <a:gd name="T67" fmla="*/ 27 h 94"/>
                    <a:gd name="T68" fmla="*/ 189 w 189"/>
                    <a:gd name="T69" fmla="*/ 22 h 94"/>
                    <a:gd name="T70" fmla="*/ 189 w 189"/>
                    <a:gd name="T71" fmla="*/ 2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89" h="94">
                      <a:moveTo>
                        <a:pt x="189" y="22"/>
                      </a:moveTo>
                      <a:lnTo>
                        <a:pt x="175" y="19"/>
                      </a:lnTo>
                      <a:lnTo>
                        <a:pt x="163" y="11"/>
                      </a:lnTo>
                      <a:lnTo>
                        <a:pt x="133" y="9"/>
                      </a:lnTo>
                      <a:lnTo>
                        <a:pt x="102" y="8"/>
                      </a:lnTo>
                      <a:lnTo>
                        <a:pt x="96" y="11"/>
                      </a:lnTo>
                      <a:lnTo>
                        <a:pt x="65" y="0"/>
                      </a:lnTo>
                      <a:lnTo>
                        <a:pt x="56" y="5"/>
                      </a:lnTo>
                      <a:lnTo>
                        <a:pt x="58" y="19"/>
                      </a:lnTo>
                      <a:lnTo>
                        <a:pt x="24" y="11"/>
                      </a:lnTo>
                      <a:lnTo>
                        <a:pt x="12" y="14"/>
                      </a:lnTo>
                      <a:lnTo>
                        <a:pt x="11" y="24"/>
                      </a:lnTo>
                      <a:lnTo>
                        <a:pt x="18" y="27"/>
                      </a:lnTo>
                      <a:lnTo>
                        <a:pt x="6" y="41"/>
                      </a:lnTo>
                      <a:lnTo>
                        <a:pt x="23" y="50"/>
                      </a:lnTo>
                      <a:lnTo>
                        <a:pt x="35" y="44"/>
                      </a:lnTo>
                      <a:lnTo>
                        <a:pt x="62" y="56"/>
                      </a:lnTo>
                      <a:lnTo>
                        <a:pt x="43" y="73"/>
                      </a:lnTo>
                      <a:lnTo>
                        <a:pt x="27" y="71"/>
                      </a:lnTo>
                      <a:lnTo>
                        <a:pt x="22" y="79"/>
                      </a:lnTo>
                      <a:lnTo>
                        <a:pt x="0" y="74"/>
                      </a:lnTo>
                      <a:lnTo>
                        <a:pt x="3" y="88"/>
                      </a:lnTo>
                      <a:lnTo>
                        <a:pt x="22" y="86"/>
                      </a:lnTo>
                      <a:lnTo>
                        <a:pt x="49" y="94"/>
                      </a:lnTo>
                      <a:lnTo>
                        <a:pt x="85" y="91"/>
                      </a:lnTo>
                      <a:lnTo>
                        <a:pt x="89" y="85"/>
                      </a:lnTo>
                      <a:lnTo>
                        <a:pt x="84" y="80"/>
                      </a:lnTo>
                      <a:lnTo>
                        <a:pt x="99" y="69"/>
                      </a:lnTo>
                      <a:lnTo>
                        <a:pt x="111" y="64"/>
                      </a:lnTo>
                      <a:lnTo>
                        <a:pt x="132" y="67"/>
                      </a:lnTo>
                      <a:lnTo>
                        <a:pt x="134" y="52"/>
                      </a:lnTo>
                      <a:lnTo>
                        <a:pt x="159" y="49"/>
                      </a:lnTo>
                      <a:lnTo>
                        <a:pt x="162" y="41"/>
                      </a:lnTo>
                      <a:lnTo>
                        <a:pt x="188" y="27"/>
                      </a:lnTo>
                      <a:lnTo>
                        <a:pt x="189" y="22"/>
                      </a:lnTo>
                      <a:lnTo>
                        <a:pt x="189" y="2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5" name="Cambodia" descr="{&quot;Key&quot;:&quot;cambodia&quot;,&quot;Name&quot;:&quot;Cambod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69D2E06-DDDE-46FD-8C9B-460ED0F296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2" y="3933826"/>
                  <a:ext cx="174625" cy="153988"/>
                </a:xfrm>
                <a:custGeom>
                  <a:avLst/>
                  <a:gdLst>
                    <a:gd name="T0" fmla="*/ 103 w 110"/>
                    <a:gd name="T1" fmla="*/ 8 h 97"/>
                    <a:gd name="T2" fmla="*/ 83 w 110"/>
                    <a:gd name="T3" fmla="*/ 0 h 97"/>
                    <a:gd name="T4" fmla="*/ 76 w 110"/>
                    <a:gd name="T5" fmla="*/ 16 h 97"/>
                    <a:gd name="T6" fmla="*/ 58 w 110"/>
                    <a:gd name="T7" fmla="*/ 7 h 97"/>
                    <a:gd name="T8" fmla="*/ 38 w 110"/>
                    <a:gd name="T9" fmla="*/ 4 h 97"/>
                    <a:gd name="T10" fmla="*/ 11 w 110"/>
                    <a:gd name="T11" fmla="*/ 8 h 97"/>
                    <a:gd name="T12" fmla="*/ 0 w 110"/>
                    <a:gd name="T13" fmla="*/ 28 h 97"/>
                    <a:gd name="T14" fmla="*/ 8 w 110"/>
                    <a:gd name="T15" fmla="*/ 56 h 97"/>
                    <a:gd name="T16" fmla="*/ 21 w 110"/>
                    <a:gd name="T17" fmla="*/ 81 h 97"/>
                    <a:gd name="T18" fmla="*/ 31 w 110"/>
                    <a:gd name="T19" fmla="*/ 93 h 97"/>
                    <a:gd name="T20" fmla="*/ 48 w 110"/>
                    <a:gd name="T21" fmla="*/ 97 h 97"/>
                    <a:gd name="T22" fmla="*/ 65 w 110"/>
                    <a:gd name="T23" fmla="*/ 88 h 97"/>
                    <a:gd name="T24" fmla="*/ 87 w 110"/>
                    <a:gd name="T25" fmla="*/ 86 h 97"/>
                    <a:gd name="T26" fmla="*/ 77 w 110"/>
                    <a:gd name="T27" fmla="*/ 71 h 97"/>
                    <a:gd name="T28" fmla="*/ 110 w 110"/>
                    <a:gd name="T29" fmla="*/ 53 h 97"/>
                    <a:gd name="T30" fmla="*/ 109 w 110"/>
                    <a:gd name="T31" fmla="*/ 24 h 97"/>
                    <a:gd name="T32" fmla="*/ 103 w 110"/>
                    <a:gd name="T33" fmla="*/ 8 h 97"/>
                    <a:gd name="T34" fmla="*/ 103 w 110"/>
                    <a:gd name="T35" fmla="*/ 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0" h="97">
                      <a:moveTo>
                        <a:pt x="103" y="8"/>
                      </a:moveTo>
                      <a:lnTo>
                        <a:pt x="83" y="0"/>
                      </a:lnTo>
                      <a:lnTo>
                        <a:pt x="76" y="16"/>
                      </a:lnTo>
                      <a:lnTo>
                        <a:pt x="58" y="7"/>
                      </a:lnTo>
                      <a:lnTo>
                        <a:pt x="38" y="4"/>
                      </a:lnTo>
                      <a:lnTo>
                        <a:pt x="11" y="8"/>
                      </a:lnTo>
                      <a:lnTo>
                        <a:pt x="0" y="28"/>
                      </a:lnTo>
                      <a:lnTo>
                        <a:pt x="8" y="56"/>
                      </a:lnTo>
                      <a:lnTo>
                        <a:pt x="21" y="81"/>
                      </a:lnTo>
                      <a:lnTo>
                        <a:pt x="31" y="93"/>
                      </a:lnTo>
                      <a:lnTo>
                        <a:pt x="48" y="97"/>
                      </a:lnTo>
                      <a:lnTo>
                        <a:pt x="65" y="88"/>
                      </a:lnTo>
                      <a:lnTo>
                        <a:pt x="87" y="86"/>
                      </a:lnTo>
                      <a:lnTo>
                        <a:pt x="77" y="71"/>
                      </a:lnTo>
                      <a:lnTo>
                        <a:pt x="110" y="53"/>
                      </a:lnTo>
                      <a:lnTo>
                        <a:pt x="109" y="24"/>
                      </a:lnTo>
                      <a:lnTo>
                        <a:pt x="103" y="8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6" name="South Korea" descr="{&quot;Key&quot;:&quot;south korea&quot;,&quot;Name&quot;:&quot;South Kore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BAE3E47-AE62-4963-AF82-9F139811F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7112" y="3024188"/>
                  <a:ext cx="141287" cy="161925"/>
                </a:xfrm>
                <a:custGeom>
                  <a:avLst/>
                  <a:gdLst>
                    <a:gd name="T0" fmla="*/ 0 w 89"/>
                    <a:gd name="T1" fmla="*/ 21 h 102"/>
                    <a:gd name="T2" fmla="*/ 24 w 89"/>
                    <a:gd name="T3" fmla="*/ 42 h 102"/>
                    <a:gd name="T4" fmla="*/ 10 w 89"/>
                    <a:gd name="T5" fmla="*/ 45 h 102"/>
                    <a:gd name="T6" fmla="*/ 30 w 89"/>
                    <a:gd name="T7" fmla="*/ 71 h 102"/>
                    <a:gd name="T8" fmla="*/ 35 w 89"/>
                    <a:gd name="T9" fmla="*/ 89 h 102"/>
                    <a:gd name="T10" fmla="*/ 42 w 89"/>
                    <a:gd name="T11" fmla="*/ 102 h 102"/>
                    <a:gd name="T12" fmla="*/ 59 w 89"/>
                    <a:gd name="T13" fmla="*/ 100 h 102"/>
                    <a:gd name="T14" fmla="*/ 71 w 89"/>
                    <a:gd name="T15" fmla="*/ 90 h 102"/>
                    <a:gd name="T16" fmla="*/ 87 w 89"/>
                    <a:gd name="T17" fmla="*/ 86 h 102"/>
                    <a:gd name="T18" fmla="*/ 89 w 89"/>
                    <a:gd name="T19" fmla="*/ 72 h 102"/>
                    <a:gd name="T20" fmla="*/ 76 w 89"/>
                    <a:gd name="T21" fmla="*/ 44 h 102"/>
                    <a:gd name="T22" fmla="*/ 64 w 89"/>
                    <a:gd name="T23" fmla="*/ 29 h 102"/>
                    <a:gd name="T24" fmla="*/ 33 w 89"/>
                    <a:gd name="T25" fmla="*/ 0 h 102"/>
                    <a:gd name="T26" fmla="*/ 33 w 89"/>
                    <a:gd name="T27" fmla="*/ 6 h 102"/>
                    <a:gd name="T28" fmla="*/ 25 w 89"/>
                    <a:gd name="T29" fmla="*/ 7 h 102"/>
                    <a:gd name="T30" fmla="*/ 12 w 89"/>
                    <a:gd name="T31" fmla="*/ 9 h 102"/>
                    <a:gd name="T32" fmla="*/ 10 w 89"/>
                    <a:gd name="T33" fmla="*/ 19 h 102"/>
                    <a:gd name="T34" fmla="*/ 1 w 89"/>
                    <a:gd name="T35" fmla="*/ 18 h 102"/>
                    <a:gd name="T36" fmla="*/ 0 w 89"/>
                    <a:gd name="T37" fmla="*/ 21 h 102"/>
                    <a:gd name="T38" fmla="*/ 0 w 89"/>
                    <a:gd name="T39" fmla="*/ 2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9" h="102">
                      <a:moveTo>
                        <a:pt x="0" y="21"/>
                      </a:moveTo>
                      <a:lnTo>
                        <a:pt x="24" y="42"/>
                      </a:lnTo>
                      <a:lnTo>
                        <a:pt x="10" y="45"/>
                      </a:lnTo>
                      <a:lnTo>
                        <a:pt x="30" y="71"/>
                      </a:lnTo>
                      <a:lnTo>
                        <a:pt x="35" y="89"/>
                      </a:lnTo>
                      <a:lnTo>
                        <a:pt x="42" y="102"/>
                      </a:lnTo>
                      <a:lnTo>
                        <a:pt x="59" y="100"/>
                      </a:lnTo>
                      <a:lnTo>
                        <a:pt x="71" y="90"/>
                      </a:lnTo>
                      <a:lnTo>
                        <a:pt x="87" y="86"/>
                      </a:lnTo>
                      <a:lnTo>
                        <a:pt x="89" y="72"/>
                      </a:lnTo>
                      <a:lnTo>
                        <a:pt x="76" y="44"/>
                      </a:lnTo>
                      <a:lnTo>
                        <a:pt x="64" y="29"/>
                      </a:lnTo>
                      <a:lnTo>
                        <a:pt x="33" y="0"/>
                      </a:lnTo>
                      <a:lnTo>
                        <a:pt x="33" y="6"/>
                      </a:lnTo>
                      <a:lnTo>
                        <a:pt x="25" y="7"/>
                      </a:lnTo>
                      <a:lnTo>
                        <a:pt x="12" y="9"/>
                      </a:lnTo>
                      <a:lnTo>
                        <a:pt x="10" y="19"/>
                      </a:lnTo>
                      <a:lnTo>
                        <a:pt x="1" y="18"/>
                      </a:lnTo>
                      <a:lnTo>
                        <a:pt x="0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7" name="Kuwait" descr="{&quot;Key&quot;:&quot;kuwait&quot;,&quot;Name&quot;:&quot;Kuwait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8CA6232-19DF-46B9-BC3B-9F316DC14D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175" y="3349626"/>
                  <a:ext cx="60325" cy="57150"/>
                </a:xfrm>
                <a:custGeom>
                  <a:avLst/>
                  <a:gdLst>
                    <a:gd name="T0" fmla="*/ 25 w 38"/>
                    <a:gd name="T1" fmla="*/ 2 h 36"/>
                    <a:gd name="T2" fmla="*/ 12 w 38"/>
                    <a:gd name="T3" fmla="*/ 0 h 36"/>
                    <a:gd name="T4" fmla="*/ 0 w 38"/>
                    <a:gd name="T5" fmla="*/ 22 h 36"/>
                    <a:gd name="T6" fmla="*/ 17 w 38"/>
                    <a:gd name="T7" fmla="*/ 24 h 36"/>
                    <a:gd name="T8" fmla="*/ 24 w 38"/>
                    <a:gd name="T9" fmla="*/ 36 h 36"/>
                    <a:gd name="T10" fmla="*/ 38 w 38"/>
                    <a:gd name="T11" fmla="*/ 36 h 36"/>
                    <a:gd name="T12" fmla="*/ 29 w 38"/>
                    <a:gd name="T13" fmla="*/ 18 h 36"/>
                    <a:gd name="T14" fmla="*/ 30 w 38"/>
                    <a:gd name="T15" fmla="*/ 12 h 36"/>
                    <a:gd name="T16" fmla="*/ 25 w 38"/>
                    <a:gd name="T17" fmla="*/ 2 h 36"/>
                    <a:gd name="T18" fmla="*/ 25 w 38"/>
                    <a:gd name="T19" fmla="*/ 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36">
                      <a:moveTo>
                        <a:pt x="25" y="2"/>
                      </a:moveTo>
                      <a:lnTo>
                        <a:pt x="12" y="0"/>
                      </a:lnTo>
                      <a:lnTo>
                        <a:pt x="0" y="22"/>
                      </a:lnTo>
                      <a:lnTo>
                        <a:pt x="17" y="24"/>
                      </a:lnTo>
                      <a:lnTo>
                        <a:pt x="24" y="36"/>
                      </a:lnTo>
                      <a:lnTo>
                        <a:pt x="38" y="36"/>
                      </a:lnTo>
                      <a:lnTo>
                        <a:pt x="29" y="18"/>
                      </a:lnTo>
                      <a:lnTo>
                        <a:pt x="30" y="12"/>
                      </a:lnTo>
                      <a:lnTo>
                        <a:pt x="25" y="2"/>
                      </a:lnTo>
                      <a:lnTo>
                        <a:pt x="25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8" name="Laos" descr="{&quot;Key&quot;:&quot;laos&quot;,&quot;Name&quot;:&quot;Lao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E8502D7-F323-4499-AB86-61837D15BA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5762" y="3635376"/>
                  <a:ext cx="273050" cy="323850"/>
                </a:xfrm>
                <a:custGeom>
                  <a:avLst/>
                  <a:gdLst>
                    <a:gd name="T0" fmla="*/ 171 w 172"/>
                    <a:gd name="T1" fmla="*/ 196 h 204"/>
                    <a:gd name="T2" fmla="*/ 172 w 172"/>
                    <a:gd name="T3" fmla="*/ 173 h 204"/>
                    <a:gd name="T4" fmla="*/ 164 w 172"/>
                    <a:gd name="T5" fmla="*/ 156 h 204"/>
                    <a:gd name="T6" fmla="*/ 146 w 172"/>
                    <a:gd name="T7" fmla="*/ 139 h 204"/>
                    <a:gd name="T8" fmla="*/ 131 w 172"/>
                    <a:gd name="T9" fmla="*/ 119 h 204"/>
                    <a:gd name="T10" fmla="*/ 109 w 172"/>
                    <a:gd name="T11" fmla="*/ 91 h 204"/>
                    <a:gd name="T12" fmla="*/ 82 w 172"/>
                    <a:gd name="T13" fmla="*/ 76 h 204"/>
                    <a:gd name="T14" fmla="*/ 87 w 172"/>
                    <a:gd name="T15" fmla="*/ 67 h 204"/>
                    <a:gd name="T16" fmla="*/ 99 w 172"/>
                    <a:gd name="T17" fmla="*/ 61 h 204"/>
                    <a:gd name="T18" fmla="*/ 88 w 172"/>
                    <a:gd name="T19" fmla="*/ 40 h 204"/>
                    <a:gd name="T20" fmla="*/ 62 w 172"/>
                    <a:gd name="T21" fmla="*/ 40 h 204"/>
                    <a:gd name="T22" fmla="*/ 49 w 172"/>
                    <a:gd name="T23" fmla="*/ 19 h 204"/>
                    <a:gd name="T24" fmla="*/ 34 w 172"/>
                    <a:gd name="T25" fmla="*/ 0 h 204"/>
                    <a:gd name="T26" fmla="*/ 24 w 172"/>
                    <a:gd name="T27" fmla="*/ 4 h 204"/>
                    <a:gd name="T28" fmla="*/ 32 w 172"/>
                    <a:gd name="T29" fmla="*/ 31 h 204"/>
                    <a:gd name="T30" fmla="*/ 20 w 172"/>
                    <a:gd name="T31" fmla="*/ 30 h 204"/>
                    <a:gd name="T32" fmla="*/ 19 w 172"/>
                    <a:gd name="T33" fmla="*/ 25 h 204"/>
                    <a:gd name="T34" fmla="*/ 3 w 172"/>
                    <a:gd name="T35" fmla="*/ 40 h 204"/>
                    <a:gd name="T36" fmla="*/ 0 w 172"/>
                    <a:gd name="T37" fmla="*/ 49 h 204"/>
                    <a:gd name="T38" fmla="*/ 9 w 172"/>
                    <a:gd name="T39" fmla="*/ 56 h 204"/>
                    <a:gd name="T40" fmla="*/ 13 w 172"/>
                    <a:gd name="T41" fmla="*/ 70 h 204"/>
                    <a:gd name="T42" fmla="*/ 27 w 172"/>
                    <a:gd name="T43" fmla="*/ 71 h 204"/>
                    <a:gd name="T44" fmla="*/ 26 w 172"/>
                    <a:gd name="T45" fmla="*/ 96 h 204"/>
                    <a:gd name="T46" fmla="*/ 30 w 172"/>
                    <a:gd name="T47" fmla="*/ 118 h 204"/>
                    <a:gd name="T48" fmla="*/ 49 w 172"/>
                    <a:gd name="T49" fmla="*/ 104 h 204"/>
                    <a:gd name="T50" fmla="*/ 56 w 172"/>
                    <a:gd name="T51" fmla="*/ 108 h 204"/>
                    <a:gd name="T52" fmla="*/ 68 w 172"/>
                    <a:gd name="T53" fmla="*/ 108 h 204"/>
                    <a:gd name="T54" fmla="*/ 71 w 172"/>
                    <a:gd name="T55" fmla="*/ 99 h 204"/>
                    <a:gd name="T56" fmla="*/ 87 w 172"/>
                    <a:gd name="T57" fmla="*/ 100 h 204"/>
                    <a:gd name="T58" fmla="*/ 105 w 172"/>
                    <a:gd name="T59" fmla="*/ 120 h 204"/>
                    <a:gd name="T60" fmla="*/ 110 w 172"/>
                    <a:gd name="T61" fmla="*/ 143 h 204"/>
                    <a:gd name="T62" fmla="*/ 130 w 172"/>
                    <a:gd name="T63" fmla="*/ 164 h 204"/>
                    <a:gd name="T64" fmla="*/ 132 w 172"/>
                    <a:gd name="T65" fmla="*/ 184 h 204"/>
                    <a:gd name="T66" fmla="*/ 126 w 172"/>
                    <a:gd name="T67" fmla="*/ 195 h 204"/>
                    <a:gd name="T68" fmla="*/ 144 w 172"/>
                    <a:gd name="T69" fmla="*/ 204 h 204"/>
                    <a:gd name="T70" fmla="*/ 151 w 172"/>
                    <a:gd name="T71" fmla="*/ 188 h 204"/>
                    <a:gd name="T72" fmla="*/ 171 w 172"/>
                    <a:gd name="T73" fmla="*/ 196 h 204"/>
                    <a:gd name="T74" fmla="*/ 171 w 172"/>
                    <a:gd name="T75" fmla="*/ 196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2" h="204">
                      <a:moveTo>
                        <a:pt x="171" y="196"/>
                      </a:moveTo>
                      <a:lnTo>
                        <a:pt x="172" y="173"/>
                      </a:lnTo>
                      <a:lnTo>
                        <a:pt x="164" y="156"/>
                      </a:lnTo>
                      <a:lnTo>
                        <a:pt x="146" y="139"/>
                      </a:lnTo>
                      <a:lnTo>
                        <a:pt x="131" y="119"/>
                      </a:lnTo>
                      <a:lnTo>
                        <a:pt x="109" y="91"/>
                      </a:lnTo>
                      <a:lnTo>
                        <a:pt x="82" y="76"/>
                      </a:lnTo>
                      <a:lnTo>
                        <a:pt x="87" y="67"/>
                      </a:lnTo>
                      <a:lnTo>
                        <a:pt x="99" y="61"/>
                      </a:lnTo>
                      <a:lnTo>
                        <a:pt x="88" y="40"/>
                      </a:lnTo>
                      <a:lnTo>
                        <a:pt x="62" y="40"/>
                      </a:lnTo>
                      <a:lnTo>
                        <a:pt x="49" y="19"/>
                      </a:lnTo>
                      <a:lnTo>
                        <a:pt x="34" y="0"/>
                      </a:lnTo>
                      <a:lnTo>
                        <a:pt x="24" y="4"/>
                      </a:lnTo>
                      <a:lnTo>
                        <a:pt x="32" y="31"/>
                      </a:lnTo>
                      <a:lnTo>
                        <a:pt x="20" y="30"/>
                      </a:lnTo>
                      <a:lnTo>
                        <a:pt x="19" y="25"/>
                      </a:lnTo>
                      <a:lnTo>
                        <a:pt x="3" y="40"/>
                      </a:lnTo>
                      <a:lnTo>
                        <a:pt x="0" y="49"/>
                      </a:lnTo>
                      <a:lnTo>
                        <a:pt x="9" y="56"/>
                      </a:lnTo>
                      <a:lnTo>
                        <a:pt x="13" y="70"/>
                      </a:lnTo>
                      <a:lnTo>
                        <a:pt x="27" y="71"/>
                      </a:lnTo>
                      <a:lnTo>
                        <a:pt x="26" y="96"/>
                      </a:lnTo>
                      <a:lnTo>
                        <a:pt x="30" y="118"/>
                      </a:lnTo>
                      <a:lnTo>
                        <a:pt x="49" y="104"/>
                      </a:lnTo>
                      <a:lnTo>
                        <a:pt x="56" y="108"/>
                      </a:lnTo>
                      <a:lnTo>
                        <a:pt x="68" y="108"/>
                      </a:lnTo>
                      <a:lnTo>
                        <a:pt x="71" y="99"/>
                      </a:lnTo>
                      <a:lnTo>
                        <a:pt x="87" y="100"/>
                      </a:lnTo>
                      <a:lnTo>
                        <a:pt x="105" y="120"/>
                      </a:lnTo>
                      <a:lnTo>
                        <a:pt x="110" y="143"/>
                      </a:lnTo>
                      <a:lnTo>
                        <a:pt x="130" y="164"/>
                      </a:lnTo>
                      <a:lnTo>
                        <a:pt x="132" y="184"/>
                      </a:lnTo>
                      <a:lnTo>
                        <a:pt x="126" y="195"/>
                      </a:lnTo>
                      <a:lnTo>
                        <a:pt x="144" y="204"/>
                      </a:lnTo>
                      <a:lnTo>
                        <a:pt x="151" y="188"/>
                      </a:lnTo>
                      <a:lnTo>
                        <a:pt x="171" y="196"/>
                      </a:lnTo>
                      <a:lnTo>
                        <a:pt x="171" y="19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" name="Lebanon" descr="{&quot;Key&quot;:&quot;lebanon&quot;,&quot;Name&quot;:&quot;Lebano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92E0910-59DD-4B16-A5B9-9AC8209EBE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176588"/>
                  <a:ext cx="41275" cy="58738"/>
                </a:xfrm>
                <a:custGeom>
                  <a:avLst/>
                  <a:gdLst>
                    <a:gd name="T0" fmla="*/ 13 w 26"/>
                    <a:gd name="T1" fmla="*/ 32 h 37"/>
                    <a:gd name="T2" fmla="*/ 16 w 26"/>
                    <a:gd name="T3" fmla="*/ 19 h 37"/>
                    <a:gd name="T4" fmla="*/ 26 w 26"/>
                    <a:gd name="T5" fmla="*/ 10 h 37"/>
                    <a:gd name="T6" fmla="*/ 21 w 26"/>
                    <a:gd name="T7" fmla="*/ 1 h 37"/>
                    <a:gd name="T8" fmla="*/ 13 w 26"/>
                    <a:gd name="T9" fmla="*/ 0 h 37"/>
                    <a:gd name="T10" fmla="*/ 12 w 26"/>
                    <a:gd name="T11" fmla="*/ 1 h 37"/>
                    <a:gd name="T12" fmla="*/ 4 w 26"/>
                    <a:gd name="T13" fmla="*/ 18 h 37"/>
                    <a:gd name="T14" fmla="*/ 0 w 26"/>
                    <a:gd name="T15" fmla="*/ 37 h 37"/>
                    <a:gd name="T16" fmla="*/ 6 w 26"/>
                    <a:gd name="T17" fmla="*/ 37 h 37"/>
                    <a:gd name="T18" fmla="*/ 8 w 26"/>
                    <a:gd name="T19" fmla="*/ 32 h 37"/>
                    <a:gd name="T20" fmla="*/ 13 w 26"/>
                    <a:gd name="T21" fmla="*/ 32 h 37"/>
                    <a:gd name="T22" fmla="*/ 13 w 26"/>
                    <a:gd name="T23" fmla="*/ 3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37">
                      <a:moveTo>
                        <a:pt x="13" y="32"/>
                      </a:moveTo>
                      <a:lnTo>
                        <a:pt x="16" y="19"/>
                      </a:lnTo>
                      <a:lnTo>
                        <a:pt x="26" y="10"/>
                      </a:lnTo>
                      <a:lnTo>
                        <a:pt x="21" y="1"/>
                      </a:lnTo>
                      <a:lnTo>
                        <a:pt x="13" y="0"/>
                      </a:lnTo>
                      <a:lnTo>
                        <a:pt x="12" y="1"/>
                      </a:lnTo>
                      <a:lnTo>
                        <a:pt x="4" y="18"/>
                      </a:lnTo>
                      <a:lnTo>
                        <a:pt x="0" y="37"/>
                      </a:lnTo>
                      <a:lnTo>
                        <a:pt x="6" y="37"/>
                      </a:lnTo>
                      <a:lnTo>
                        <a:pt x="8" y="32"/>
                      </a:lnTo>
                      <a:lnTo>
                        <a:pt x="13" y="32"/>
                      </a:lnTo>
                      <a:lnTo>
                        <a:pt x="13" y="3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0" name="Liberia" descr="{&quot;Key&quot;:&quot;liberia&quot;,&quot;Name&quot;:&quot;Liber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DC57B8F5-4232-4C52-897F-01ED2A28FF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750" y="4160838"/>
                  <a:ext cx="131762" cy="158750"/>
                </a:xfrm>
                <a:custGeom>
                  <a:avLst/>
                  <a:gdLst>
                    <a:gd name="T0" fmla="*/ 64 w 83"/>
                    <a:gd name="T1" fmla="*/ 20 h 100"/>
                    <a:gd name="T2" fmla="*/ 57 w 83"/>
                    <a:gd name="T3" fmla="*/ 19 h 100"/>
                    <a:gd name="T4" fmla="*/ 54 w 83"/>
                    <a:gd name="T5" fmla="*/ 30 h 100"/>
                    <a:gd name="T6" fmla="*/ 47 w 83"/>
                    <a:gd name="T7" fmla="*/ 29 h 100"/>
                    <a:gd name="T8" fmla="*/ 43 w 83"/>
                    <a:gd name="T9" fmla="*/ 24 h 100"/>
                    <a:gd name="T10" fmla="*/ 45 w 83"/>
                    <a:gd name="T11" fmla="*/ 15 h 100"/>
                    <a:gd name="T12" fmla="*/ 36 w 83"/>
                    <a:gd name="T13" fmla="*/ 0 h 100"/>
                    <a:gd name="T14" fmla="*/ 30 w 83"/>
                    <a:gd name="T15" fmla="*/ 3 h 100"/>
                    <a:gd name="T16" fmla="*/ 27 w 83"/>
                    <a:gd name="T17" fmla="*/ 3 h 100"/>
                    <a:gd name="T18" fmla="*/ 16 w 83"/>
                    <a:gd name="T19" fmla="*/ 15 h 100"/>
                    <a:gd name="T20" fmla="*/ 7 w 83"/>
                    <a:gd name="T21" fmla="*/ 27 h 100"/>
                    <a:gd name="T22" fmla="*/ 6 w 83"/>
                    <a:gd name="T23" fmla="*/ 34 h 100"/>
                    <a:gd name="T24" fmla="*/ 0 w 83"/>
                    <a:gd name="T25" fmla="*/ 42 h 100"/>
                    <a:gd name="T26" fmla="*/ 14 w 83"/>
                    <a:gd name="T27" fmla="*/ 57 h 100"/>
                    <a:gd name="T28" fmla="*/ 32 w 83"/>
                    <a:gd name="T29" fmla="*/ 70 h 100"/>
                    <a:gd name="T30" fmla="*/ 52 w 83"/>
                    <a:gd name="T31" fmla="*/ 88 h 100"/>
                    <a:gd name="T32" fmla="*/ 73 w 83"/>
                    <a:gd name="T33" fmla="*/ 100 h 100"/>
                    <a:gd name="T34" fmla="*/ 79 w 83"/>
                    <a:gd name="T35" fmla="*/ 100 h 100"/>
                    <a:gd name="T36" fmla="*/ 81 w 83"/>
                    <a:gd name="T37" fmla="*/ 80 h 100"/>
                    <a:gd name="T38" fmla="*/ 83 w 83"/>
                    <a:gd name="T39" fmla="*/ 77 h 100"/>
                    <a:gd name="T40" fmla="*/ 82 w 83"/>
                    <a:gd name="T41" fmla="*/ 68 h 100"/>
                    <a:gd name="T42" fmla="*/ 73 w 83"/>
                    <a:gd name="T43" fmla="*/ 58 h 100"/>
                    <a:gd name="T44" fmla="*/ 66 w 83"/>
                    <a:gd name="T45" fmla="*/ 56 h 100"/>
                    <a:gd name="T46" fmla="*/ 60 w 83"/>
                    <a:gd name="T47" fmla="*/ 49 h 100"/>
                    <a:gd name="T48" fmla="*/ 65 w 83"/>
                    <a:gd name="T49" fmla="*/ 39 h 100"/>
                    <a:gd name="T50" fmla="*/ 62 w 83"/>
                    <a:gd name="T51" fmla="*/ 27 h 100"/>
                    <a:gd name="T52" fmla="*/ 64 w 83"/>
                    <a:gd name="T53" fmla="*/ 20 h 100"/>
                    <a:gd name="T54" fmla="*/ 64 w 83"/>
                    <a:gd name="T55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3" h="100">
                      <a:moveTo>
                        <a:pt x="64" y="20"/>
                      </a:moveTo>
                      <a:lnTo>
                        <a:pt x="57" y="19"/>
                      </a:lnTo>
                      <a:lnTo>
                        <a:pt x="54" y="30"/>
                      </a:lnTo>
                      <a:lnTo>
                        <a:pt x="47" y="29"/>
                      </a:lnTo>
                      <a:lnTo>
                        <a:pt x="43" y="24"/>
                      </a:lnTo>
                      <a:lnTo>
                        <a:pt x="45" y="15"/>
                      </a:lnTo>
                      <a:lnTo>
                        <a:pt x="36" y="0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16" y="15"/>
                      </a:lnTo>
                      <a:lnTo>
                        <a:pt x="7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4" y="57"/>
                      </a:lnTo>
                      <a:lnTo>
                        <a:pt x="32" y="70"/>
                      </a:lnTo>
                      <a:lnTo>
                        <a:pt x="52" y="88"/>
                      </a:lnTo>
                      <a:lnTo>
                        <a:pt x="73" y="100"/>
                      </a:lnTo>
                      <a:lnTo>
                        <a:pt x="79" y="100"/>
                      </a:lnTo>
                      <a:lnTo>
                        <a:pt x="81" y="80"/>
                      </a:lnTo>
                      <a:lnTo>
                        <a:pt x="83" y="77"/>
                      </a:lnTo>
                      <a:lnTo>
                        <a:pt x="82" y="68"/>
                      </a:lnTo>
                      <a:lnTo>
                        <a:pt x="73" y="58"/>
                      </a:lnTo>
                      <a:lnTo>
                        <a:pt x="66" y="56"/>
                      </a:lnTo>
                      <a:lnTo>
                        <a:pt x="60" y="49"/>
                      </a:lnTo>
                      <a:lnTo>
                        <a:pt x="65" y="39"/>
                      </a:lnTo>
                      <a:lnTo>
                        <a:pt x="62" y="27"/>
                      </a:lnTo>
                      <a:lnTo>
                        <a:pt x="64" y="20"/>
                      </a:lnTo>
                      <a:lnTo>
                        <a:pt x="64" y="2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1" name="Libya" descr="{&quot;Key&quot;:&quot;libya&quot;,&quot;Name&quot;:&quot;Liby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D653D57-E69E-4CDC-B2E8-CD1254DB25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2375" y="3233738"/>
                  <a:ext cx="517525" cy="509588"/>
                </a:xfrm>
                <a:custGeom>
                  <a:avLst/>
                  <a:gdLst>
                    <a:gd name="T0" fmla="*/ 315 w 326"/>
                    <a:gd name="T1" fmla="*/ 38 h 321"/>
                    <a:gd name="T2" fmla="*/ 309 w 326"/>
                    <a:gd name="T3" fmla="*/ 29 h 321"/>
                    <a:gd name="T4" fmla="*/ 289 w 326"/>
                    <a:gd name="T5" fmla="*/ 26 h 321"/>
                    <a:gd name="T6" fmla="*/ 282 w 326"/>
                    <a:gd name="T7" fmla="*/ 23 h 321"/>
                    <a:gd name="T8" fmla="*/ 274 w 326"/>
                    <a:gd name="T9" fmla="*/ 23 h 321"/>
                    <a:gd name="T10" fmla="*/ 267 w 326"/>
                    <a:gd name="T11" fmla="*/ 11 h 321"/>
                    <a:gd name="T12" fmla="*/ 240 w 326"/>
                    <a:gd name="T13" fmla="*/ 7 h 321"/>
                    <a:gd name="T14" fmla="*/ 227 w 326"/>
                    <a:gd name="T15" fmla="*/ 10 h 321"/>
                    <a:gd name="T16" fmla="*/ 213 w 326"/>
                    <a:gd name="T17" fmla="*/ 21 h 321"/>
                    <a:gd name="T18" fmla="*/ 207 w 326"/>
                    <a:gd name="T19" fmla="*/ 33 h 321"/>
                    <a:gd name="T20" fmla="*/ 213 w 326"/>
                    <a:gd name="T21" fmla="*/ 51 h 321"/>
                    <a:gd name="T22" fmla="*/ 204 w 326"/>
                    <a:gd name="T23" fmla="*/ 62 h 321"/>
                    <a:gd name="T24" fmla="*/ 194 w 326"/>
                    <a:gd name="T25" fmla="*/ 67 h 321"/>
                    <a:gd name="T26" fmla="*/ 173 w 326"/>
                    <a:gd name="T27" fmla="*/ 56 h 321"/>
                    <a:gd name="T28" fmla="*/ 144 w 326"/>
                    <a:gd name="T29" fmla="*/ 46 h 321"/>
                    <a:gd name="T30" fmla="*/ 125 w 326"/>
                    <a:gd name="T31" fmla="*/ 41 h 321"/>
                    <a:gd name="T32" fmla="*/ 115 w 326"/>
                    <a:gd name="T33" fmla="*/ 21 h 321"/>
                    <a:gd name="T34" fmla="*/ 88 w 326"/>
                    <a:gd name="T35" fmla="*/ 10 h 321"/>
                    <a:gd name="T36" fmla="*/ 71 w 326"/>
                    <a:gd name="T37" fmla="*/ 6 h 321"/>
                    <a:gd name="T38" fmla="*/ 63 w 326"/>
                    <a:gd name="T39" fmla="*/ 8 h 321"/>
                    <a:gd name="T40" fmla="*/ 39 w 326"/>
                    <a:gd name="T41" fmla="*/ 0 h 321"/>
                    <a:gd name="T42" fmla="*/ 39 w 326"/>
                    <a:gd name="T43" fmla="*/ 18 h 321"/>
                    <a:gd name="T44" fmla="*/ 29 w 326"/>
                    <a:gd name="T45" fmla="*/ 24 h 321"/>
                    <a:gd name="T46" fmla="*/ 23 w 326"/>
                    <a:gd name="T47" fmla="*/ 32 h 321"/>
                    <a:gd name="T48" fmla="*/ 9 w 326"/>
                    <a:gd name="T49" fmla="*/ 41 h 321"/>
                    <a:gd name="T50" fmla="*/ 12 w 326"/>
                    <a:gd name="T51" fmla="*/ 52 h 321"/>
                    <a:gd name="T52" fmla="*/ 11 w 326"/>
                    <a:gd name="T53" fmla="*/ 62 h 321"/>
                    <a:gd name="T54" fmla="*/ 1 w 326"/>
                    <a:gd name="T55" fmla="*/ 66 h 321"/>
                    <a:gd name="T56" fmla="*/ 8 w 326"/>
                    <a:gd name="T57" fmla="*/ 88 h 321"/>
                    <a:gd name="T58" fmla="*/ 9 w 326"/>
                    <a:gd name="T59" fmla="*/ 99 h 321"/>
                    <a:gd name="T60" fmla="*/ 7 w 326"/>
                    <a:gd name="T61" fmla="*/ 118 h 321"/>
                    <a:gd name="T62" fmla="*/ 8 w 326"/>
                    <a:gd name="T63" fmla="*/ 129 h 321"/>
                    <a:gd name="T64" fmla="*/ 6 w 326"/>
                    <a:gd name="T65" fmla="*/ 142 h 321"/>
                    <a:gd name="T66" fmla="*/ 7 w 326"/>
                    <a:gd name="T67" fmla="*/ 157 h 321"/>
                    <a:gd name="T68" fmla="*/ 0 w 326"/>
                    <a:gd name="T69" fmla="*/ 166 h 321"/>
                    <a:gd name="T70" fmla="*/ 13 w 326"/>
                    <a:gd name="T71" fmla="*/ 184 h 321"/>
                    <a:gd name="T72" fmla="*/ 13 w 326"/>
                    <a:gd name="T73" fmla="*/ 194 h 321"/>
                    <a:gd name="T74" fmla="*/ 21 w 326"/>
                    <a:gd name="T75" fmla="*/ 207 h 321"/>
                    <a:gd name="T76" fmla="*/ 31 w 326"/>
                    <a:gd name="T77" fmla="*/ 204 h 321"/>
                    <a:gd name="T78" fmla="*/ 47 w 326"/>
                    <a:gd name="T79" fmla="*/ 214 h 321"/>
                    <a:gd name="T80" fmla="*/ 56 w 326"/>
                    <a:gd name="T81" fmla="*/ 229 h 321"/>
                    <a:gd name="T82" fmla="*/ 89 w 326"/>
                    <a:gd name="T83" fmla="*/ 239 h 321"/>
                    <a:gd name="T84" fmla="*/ 101 w 326"/>
                    <a:gd name="T85" fmla="*/ 252 h 321"/>
                    <a:gd name="T86" fmla="*/ 115 w 326"/>
                    <a:gd name="T87" fmla="*/ 244 h 321"/>
                    <a:gd name="T88" fmla="*/ 135 w 326"/>
                    <a:gd name="T89" fmla="*/ 231 h 321"/>
                    <a:gd name="T90" fmla="*/ 218 w 326"/>
                    <a:gd name="T91" fmla="*/ 277 h 321"/>
                    <a:gd name="T92" fmla="*/ 302 w 326"/>
                    <a:gd name="T93" fmla="*/ 321 h 321"/>
                    <a:gd name="T94" fmla="*/ 302 w 326"/>
                    <a:gd name="T95" fmla="*/ 312 h 321"/>
                    <a:gd name="T96" fmla="*/ 326 w 326"/>
                    <a:gd name="T97" fmla="*/ 312 h 321"/>
                    <a:gd name="T98" fmla="*/ 324 w 326"/>
                    <a:gd name="T99" fmla="*/ 264 h 321"/>
                    <a:gd name="T100" fmla="*/ 320 w 326"/>
                    <a:gd name="T101" fmla="*/ 177 h 321"/>
                    <a:gd name="T102" fmla="*/ 316 w 326"/>
                    <a:gd name="T103" fmla="*/ 92 h 321"/>
                    <a:gd name="T104" fmla="*/ 308 w 326"/>
                    <a:gd name="T105" fmla="*/ 73 h 321"/>
                    <a:gd name="T106" fmla="*/ 312 w 326"/>
                    <a:gd name="T107" fmla="*/ 58 h 321"/>
                    <a:gd name="T108" fmla="*/ 308 w 326"/>
                    <a:gd name="T109" fmla="*/ 49 h 321"/>
                    <a:gd name="T110" fmla="*/ 315 w 326"/>
                    <a:gd name="T111" fmla="*/ 38 h 321"/>
                    <a:gd name="T112" fmla="*/ 315 w 326"/>
                    <a:gd name="T113" fmla="*/ 38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6" h="321">
                      <a:moveTo>
                        <a:pt x="315" y="38"/>
                      </a:moveTo>
                      <a:lnTo>
                        <a:pt x="309" y="29"/>
                      </a:lnTo>
                      <a:lnTo>
                        <a:pt x="289" y="26"/>
                      </a:lnTo>
                      <a:lnTo>
                        <a:pt x="282" y="23"/>
                      </a:lnTo>
                      <a:lnTo>
                        <a:pt x="274" y="23"/>
                      </a:lnTo>
                      <a:lnTo>
                        <a:pt x="267" y="11"/>
                      </a:lnTo>
                      <a:lnTo>
                        <a:pt x="240" y="7"/>
                      </a:lnTo>
                      <a:lnTo>
                        <a:pt x="227" y="10"/>
                      </a:lnTo>
                      <a:lnTo>
                        <a:pt x="213" y="21"/>
                      </a:lnTo>
                      <a:lnTo>
                        <a:pt x="207" y="33"/>
                      </a:lnTo>
                      <a:lnTo>
                        <a:pt x="213" y="51"/>
                      </a:lnTo>
                      <a:lnTo>
                        <a:pt x="204" y="62"/>
                      </a:lnTo>
                      <a:lnTo>
                        <a:pt x="194" y="67"/>
                      </a:lnTo>
                      <a:lnTo>
                        <a:pt x="173" y="56"/>
                      </a:lnTo>
                      <a:lnTo>
                        <a:pt x="144" y="46"/>
                      </a:lnTo>
                      <a:lnTo>
                        <a:pt x="125" y="41"/>
                      </a:lnTo>
                      <a:lnTo>
                        <a:pt x="115" y="21"/>
                      </a:lnTo>
                      <a:lnTo>
                        <a:pt x="88" y="10"/>
                      </a:lnTo>
                      <a:lnTo>
                        <a:pt x="71" y="6"/>
                      </a:lnTo>
                      <a:lnTo>
                        <a:pt x="63" y="8"/>
                      </a:lnTo>
                      <a:lnTo>
                        <a:pt x="39" y="0"/>
                      </a:lnTo>
                      <a:lnTo>
                        <a:pt x="39" y="18"/>
                      </a:lnTo>
                      <a:lnTo>
                        <a:pt x="29" y="24"/>
                      </a:lnTo>
                      <a:lnTo>
                        <a:pt x="23" y="32"/>
                      </a:lnTo>
                      <a:lnTo>
                        <a:pt x="9" y="41"/>
                      </a:lnTo>
                      <a:lnTo>
                        <a:pt x="12" y="52"/>
                      </a:lnTo>
                      <a:lnTo>
                        <a:pt x="11" y="62"/>
                      </a:lnTo>
                      <a:lnTo>
                        <a:pt x="1" y="66"/>
                      </a:lnTo>
                      <a:lnTo>
                        <a:pt x="8" y="88"/>
                      </a:lnTo>
                      <a:lnTo>
                        <a:pt x="9" y="99"/>
                      </a:lnTo>
                      <a:lnTo>
                        <a:pt x="7" y="118"/>
                      </a:lnTo>
                      <a:lnTo>
                        <a:pt x="8" y="129"/>
                      </a:lnTo>
                      <a:lnTo>
                        <a:pt x="6" y="142"/>
                      </a:lnTo>
                      <a:lnTo>
                        <a:pt x="7" y="157"/>
                      </a:lnTo>
                      <a:lnTo>
                        <a:pt x="0" y="166"/>
                      </a:lnTo>
                      <a:lnTo>
                        <a:pt x="13" y="184"/>
                      </a:lnTo>
                      <a:lnTo>
                        <a:pt x="13" y="194"/>
                      </a:lnTo>
                      <a:lnTo>
                        <a:pt x="21" y="207"/>
                      </a:lnTo>
                      <a:lnTo>
                        <a:pt x="31" y="204"/>
                      </a:lnTo>
                      <a:lnTo>
                        <a:pt x="47" y="214"/>
                      </a:lnTo>
                      <a:lnTo>
                        <a:pt x="56" y="229"/>
                      </a:lnTo>
                      <a:lnTo>
                        <a:pt x="89" y="239"/>
                      </a:lnTo>
                      <a:lnTo>
                        <a:pt x="101" y="252"/>
                      </a:lnTo>
                      <a:lnTo>
                        <a:pt x="115" y="244"/>
                      </a:lnTo>
                      <a:lnTo>
                        <a:pt x="135" y="231"/>
                      </a:lnTo>
                      <a:lnTo>
                        <a:pt x="218" y="277"/>
                      </a:lnTo>
                      <a:lnTo>
                        <a:pt x="302" y="321"/>
                      </a:lnTo>
                      <a:lnTo>
                        <a:pt x="302" y="312"/>
                      </a:lnTo>
                      <a:lnTo>
                        <a:pt x="326" y="312"/>
                      </a:lnTo>
                      <a:lnTo>
                        <a:pt x="324" y="264"/>
                      </a:lnTo>
                      <a:lnTo>
                        <a:pt x="320" y="177"/>
                      </a:lnTo>
                      <a:lnTo>
                        <a:pt x="316" y="92"/>
                      </a:lnTo>
                      <a:lnTo>
                        <a:pt x="308" y="73"/>
                      </a:lnTo>
                      <a:lnTo>
                        <a:pt x="312" y="58"/>
                      </a:lnTo>
                      <a:lnTo>
                        <a:pt x="308" y="49"/>
                      </a:lnTo>
                      <a:lnTo>
                        <a:pt x="315" y="38"/>
                      </a:lnTo>
                      <a:lnTo>
                        <a:pt x="315" y="3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2" name="Sri Lanka" descr="{&quot;Key&quot;:&quot;sri lanka&quot;,&quot;Name&quot;:&quot;Sri Lank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0295F27-484C-48EB-8694-84FB9D059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8700" y="4113213"/>
                  <a:ext cx="69850" cy="144463"/>
                </a:xfrm>
                <a:custGeom>
                  <a:avLst/>
                  <a:gdLst>
                    <a:gd name="T0" fmla="*/ 34 w 44"/>
                    <a:gd name="T1" fmla="*/ 86 h 91"/>
                    <a:gd name="T2" fmla="*/ 42 w 44"/>
                    <a:gd name="T3" fmla="*/ 79 h 91"/>
                    <a:gd name="T4" fmla="*/ 44 w 44"/>
                    <a:gd name="T5" fmla="*/ 54 h 91"/>
                    <a:gd name="T6" fmla="*/ 33 w 44"/>
                    <a:gd name="T7" fmla="*/ 30 h 91"/>
                    <a:gd name="T8" fmla="*/ 22 w 44"/>
                    <a:gd name="T9" fmla="*/ 13 h 91"/>
                    <a:gd name="T10" fmla="*/ 6 w 44"/>
                    <a:gd name="T11" fmla="*/ 0 h 91"/>
                    <a:gd name="T12" fmla="*/ 0 w 44"/>
                    <a:gd name="T13" fmla="*/ 38 h 91"/>
                    <a:gd name="T14" fmla="*/ 5 w 44"/>
                    <a:gd name="T15" fmla="*/ 72 h 91"/>
                    <a:gd name="T16" fmla="*/ 16 w 44"/>
                    <a:gd name="T17" fmla="*/ 91 h 91"/>
                    <a:gd name="T18" fmla="*/ 34 w 44"/>
                    <a:gd name="T19" fmla="*/ 86 h 91"/>
                    <a:gd name="T20" fmla="*/ 34 w 44"/>
                    <a:gd name="T21" fmla="*/ 86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91">
                      <a:moveTo>
                        <a:pt x="34" y="86"/>
                      </a:moveTo>
                      <a:lnTo>
                        <a:pt x="42" y="79"/>
                      </a:lnTo>
                      <a:lnTo>
                        <a:pt x="44" y="54"/>
                      </a:lnTo>
                      <a:lnTo>
                        <a:pt x="33" y="30"/>
                      </a:lnTo>
                      <a:lnTo>
                        <a:pt x="22" y="13"/>
                      </a:lnTo>
                      <a:lnTo>
                        <a:pt x="6" y="0"/>
                      </a:lnTo>
                      <a:lnTo>
                        <a:pt x="0" y="38"/>
                      </a:lnTo>
                      <a:lnTo>
                        <a:pt x="5" y="72"/>
                      </a:lnTo>
                      <a:lnTo>
                        <a:pt x="16" y="91"/>
                      </a:lnTo>
                      <a:lnTo>
                        <a:pt x="34" y="86"/>
                      </a:lnTo>
                      <a:lnTo>
                        <a:pt x="34" y="8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3" name="Lesotho" descr="{&quot;Key&quot;:&quot;lesotho&quot;,&quot;Name&quot;:&quot;Lesoth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8D83CE5-3330-441C-AF2A-E7437218F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5937" y="5564188"/>
                  <a:ext cx="74612" cy="74613"/>
                </a:xfrm>
                <a:custGeom>
                  <a:avLst/>
                  <a:gdLst>
                    <a:gd name="T0" fmla="*/ 20 w 47"/>
                    <a:gd name="T1" fmla="*/ 45 h 47"/>
                    <a:gd name="T2" fmla="*/ 25 w 47"/>
                    <a:gd name="T3" fmla="*/ 37 h 47"/>
                    <a:gd name="T4" fmla="*/ 36 w 47"/>
                    <a:gd name="T5" fmla="*/ 34 h 47"/>
                    <a:gd name="T6" fmla="*/ 41 w 47"/>
                    <a:gd name="T7" fmla="*/ 26 h 47"/>
                    <a:gd name="T8" fmla="*/ 47 w 47"/>
                    <a:gd name="T9" fmla="*/ 14 h 47"/>
                    <a:gd name="T10" fmla="*/ 41 w 47"/>
                    <a:gd name="T11" fmla="*/ 7 h 47"/>
                    <a:gd name="T12" fmla="*/ 32 w 47"/>
                    <a:gd name="T13" fmla="*/ 0 h 47"/>
                    <a:gd name="T14" fmla="*/ 23 w 47"/>
                    <a:gd name="T15" fmla="*/ 5 h 47"/>
                    <a:gd name="T16" fmla="*/ 11 w 47"/>
                    <a:gd name="T17" fmla="*/ 14 h 47"/>
                    <a:gd name="T18" fmla="*/ 0 w 47"/>
                    <a:gd name="T19" fmla="*/ 29 h 47"/>
                    <a:gd name="T20" fmla="*/ 13 w 47"/>
                    <a:gd name="T21" fmla="*/ 47 h 47"/>
                    <a:gd name="T22" fmla="*/ 20 w 47"/>
                    <a:gd name="T23" fmla="*/ 45 h 47"/>
                    <a:gd name="T24" fmla="*/ 20 w 47"/>
                    <a:gd name="T25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47">
                      <a:moveTo>
                        <a:pt x="20" y="45"/>
                      </a:moveTo>
                      <a:lnTo>
                        <a:pt x="25" y="37"/>
                      </a:lnTo>
                      <a:lnTo>
                        <a:pt x="36" y="34"/>
                      </a:lnTo>
                      <a:lnTo>
                        <a:pt x="41" y="26"/>
                      </a:lnTo>
                      <a:lnTo>
                        <a:pt x="47" y="14"/>
                      </a:lnTo>
                      <a:lnTo>
                        <a:pt x="41" y="7"/>
                      </a:lnTo>
                      <a:lnTo>
                        <a:pt x="32" y="0"/>
                      </a:lnTo>
                      <a:lnTo>
                        <a:pt x="23" y="5"/>
                      </a:lnTo>
                      <a:lnTo>
                        <a:pt x="11" y="14"/>
                      </a:lnTo>
                      <a:lnTo>
                        <a:pt x="0" y="29"/>
                      </a:lnTo>
                      <a:lnTo>
                        <a:pt x="13" y="47"/>
                      </a:lnTo>
                      <a:lnTo>
                        <a:pt x="20" y="45"/>
                      </a:lnTo>
                      <a:lnTo>
                        <a:pt x="20" y="4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4" name="Lithuania" descr="{&quot;Key&quot;:&quot;lithuania&quot;,&quot;Name&quot;:&quot;Lithua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6B714F5-C7D1-4192-9F2E-EA819CDAC0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1775" y="2374901"/>
                  <a:ext cx="157162" cy="88900"/>
                </a:xfrm>
                <a:custGeom>
                  <a:avLst/>
                  <a:gdLst>
                    <a:gd name="T0" fmla="*/ 97 w 99"/>
                    <a:gd name="T1" fmla="*/ 17 h 56"/>
                    <a:gd name="T2" fmla="*/ 78 w 99"/>
                    <a:gd name="T3" fmla="*/ 6 h 56"/>
                    <a:gd name="T4" fmla="*/ 69 w 99"/>
                    <a:gd name="T5" fmla="*/ 5 h 56"/>
                    <a:gd name="T6" fmla="*/ 65 w 99"/>
                    <a:gd name="T7" fmla="*/ 0 h 56"/>
                    <a:gd name="T8" fmla="*/ 48 w 99"/>
                    <a:gd name="T9" fmla="*/ 2 h 56"/>
                    <a:gd name="T10" fmla="*/ 19 w 99"/>
                    <a:gd name="T11" fmla="*/ 1 h 56"/>
                    <a:gd name="T12" fmla="*/ 0 w 99"/>
                    <a:gd name="T13" fmla="*/ 8 h 56"/>
                    <a:gd name="T14" fmla="*/ 7 w 99"/>
                    <a:gd name="T15" fmla="*/ 27 h 56"/>
                    <a:gd name="T16" fmla="*/ 26 w 99"/>
                    <a:gd name="T17" fmla="*/ 30 h 56"/>
                    <a:gd name="T18" fmla="*/ 33 w 99"/>
                    <a:gd name="T19" fmla="*/ 34 h 56"/>
                    <a:gd name="T20" fmla="*/ 33 w 99"/>
                    <a:gd name="T21" fmla="*/ 41 h 56"/>
                    <a:gd name="T22" fmla="*/ 35 w 99"/>
                    <a:gd name="T23" fmla="*/ 46 h 56"/>
                    <a:gd name="T24" fmla="*/ 44 w 99"/>
                    <a:gd name="T25" fmla="*/ 48 h 56"/>
                    <a:gd name="T26" fmla="*/ 50 w 99"/>
                    <a:gd name="T27" fmla="*/ 56 h 56"/>
                    <a:gd name="T28" fmla="*/ 67 w 99"/>
                    <a:gd name="T29" fmla="*/ 56 h 56"/>
                    <a:gd name="T30" fmla="*/ 84 w 99"/>
                    <a:gd name="T31" fmla="*/ 47 h 56"/>
                    <a:gd name="T32" fmla="*/ 86 w 99"/>
                    <a:gd name="T33" fmla="*/ 34 h 56"/>
                    <a:gd name="T34" fmla="*/ 99 w 99"/>
                    <a:gd name="T35" fmla="*/ 27 h 56"/>
                    <a:gd name="T36" fmla="*/ 97 w 99"/>
                    <a:gd name="T37" fmla="*/ 17 h 56"/>
                    <a:gd name="T38" fmla="*/ 97 w 99"/>
                    <a:gd name="T39" fmla="*/ 1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9" h="56">
                      <a:moveTo>
                        <a:pt x="97" y="17"/>
                      </a:moveTo>
                      <a:lnTo>
                        <a:pt x="78" y="6"/>
                      </a:lnTo>
                      <a:lnTo>
                        <a:pt x="69" y="5"/>
                      </a:lnTo>
                      <a:lnTo>
                        <a:pt x="65" y="0"/>
                      </a:lnTo>
                      <a:lnTo>
                        <a:pt x="48" y="2"/>
                      </a:lnTo>
                      <a:lnTo>
                        <a:pt x="19" y="1"/>
                      </a:lnTo>
                      <a:lnTo>
                        <a:pt x="0" y="8"/>
                      </a:lnTo>
                      <a:lnTo>
                        <a:pt x="7" y="27"/>
                      </a:lnTo>
                      <a:lnTo>
                        <a:pt x="26" y="30"/>
                      </a:lnTo>
                      <a:lnTo>
                        <a:pt x="33" y="34"/>
                      </a:lnTo>
                      <a:lnTo>
                        <a:pt x="33" y="41"/>
                      </a:lnTo>
                      <a:lnTo>
                        <a:pt x="35" y="46"/>
                      </a:lnTo>
                      <a:lnTo>
                        <a:pt x="44" y="48"/>
                      </a:lnTo>
                      <a:lnTo>
                        <a:pt x="50" y="56"/>
                      </a:lnTo>
                      <a:lnTo>
                        <a:pt x="67" y="56"/>
                      </a:lnTo>
                      <a:lnTo>
                        <a:pt x="84" y="47"/>
                      </a:lnTo>
                      <a:lnTo>
                        <a:pt x="86" y="34"/>
                      </a:lnTo>
                      <a:lnTo>
                        <a:pt x="99" y="27"/>
                      </a:lnTo>
                      <a:lnTo>
                        <a:pt x="97" y="17"/>
                      </a:lnTo>
                      <a:lnTo>
                        <a:pt x="97" y="1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5" name="Luxembourg" descr="{&quot;Key&quot;:&quot;luxembourg&quot;,&quot;Name&quot;:&quot;Luxembourg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2425F02-FF2D-4CB9-BDF4-0C933A98AD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600326"/>
                  <a:ext cx="15875" cy="23813"/>
                </a:xfrm>
                <a:custGeom>
                  <a:avLst/>
                  <a:gdLst>
                    <a:gd name="T0" fmla="*/ 9 w 10"/>
                    <a:gd name="T1" fmla="*/ 15 h 15"/>
                    <a:gd name="T2" fmla="*/ 10 w 10"/>
                    <a:gd name="T3" fmla="*/ 5 h 15"/>
                    <a:gd name="T4" fmla="*/ 7 w 10"/>
                    <a:gd name="T5" fmla="*/ 0 h 15"/>
                    <a:gd name="T6" fmla="*/ 2 w 10"/>
                    <a:gd name="T7" fmla="*/ 1 h 15"/>
                    <a:gd name="T8" fmla="*/ 0 w 10"/>
                    <a:gd name="T9" fmla="*/ 14 h 15"/>
                    <a:gd name="T10" fmla="*/ 4 w 10"/>
                    <a:gd name="T11" fmla="*/ 15 h 15"/>
                    <a:gd name="T12" fmla="*/ 9 w 10"/>
                    <a:gd name="T1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5">
                      <a:moveTo>
                        <a:pt x="9" y="15"/>
                      </a:moveTo>
                      <a:lnTo>
                        <a:pt x="10" y="5"/>
                      </a:lnTo>
                      <a:lnTo>
                        <a:pt x="7" y="0"/>
                      </a:lnTo>
                      <a:lnTo>
                        <a:pt x="2" y="1"/>
                      </a:lnTo>
                      <a:lnTo>
                        <a:pt x="0" y="14"/>
                      </a:lnTo>
                      <a:lnTo>
                        <a:pt x="4" y="15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6" name="Latvia" descr="{&quot;Key&quot;:&quot;latvia&quot;,&quot;Name&quot;:&quot;Latv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40B3935-D0AA-4CDD-8B90-88735868C2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0187" y="2319338"/>
                  <a:ext cx="196850" cy="82550"/>
                </a:xfrm>
                <a:custGeom>
                  <a:avLst/>
                  <a:gdLst>
                    <a:gd name="T0" fmla="*/ 103 w 124"/>
                    <a:gd name="T1" fmla="*/ 10 h 52"/>
                    <a:gd name="T2" fmla="*/ 89 w 124"/>
                    <a:gd name="T3" fmla="*/ 10 h 52"/>
                    <a:gd name="T4" fmla="*/ 73 w 124"/>
                    <a:gd name="T5" fmla="*/ 3 h 52"/>
                    <a:gd name="T6" fmla="*/ 65 w 124"/>
                    <a:gd name="T7" fmla="*/ 0 h 52"/>
                    <a:gd name="T8" fmla="*/ 51 w 124"/>
                    <a:gd name="T9" fmla="*/ 4 h 52"/>
                    <a:gd name="T10" fmla="*/ 51 w 124"/>
                    <a:gd name="T11" fmla="*/ 21 h 52"/>
                    <a:gd name="T12" fmla="*/ 37 w 124"/>
                    <a:gd name="T13" fmla="*/ 22 h 52"/>
                    <a:gd name="T14" fmla="*/ 21 w 124"/>
                    <a:gd name="T15" fmla="*/ 5 h 52"/>
                    <a:gd name="T16" fmla="*/ 6 w 124"/>
                    <a:gd name="T17" fmla="*/ 12 h 52"/>
                    <a:gd name="T18" fmla="*/ 0 w 124"/>
                    <a:gd name="T19" fmla="*/ 26 h 52"/>
                    <a:gd name="T20" fmla="*/ 1 w 124"/>
                    <a:gd name="T21" fmla="*/ 43 h 52"/>
                    <a:gd name="T22" fmla="*/ 20 w 124"/>
                    <a:gd name="T23" fmla="*/ 36 h 52"/>
                    <a:gd name="T24" fmla="*/ 49 w 124"/>
                    <a:gd name="T25" fmla="*/ 37 h 52"/>
                    <a:gd name="T26" fmla="*/ 66 w 124"/>
                    <a:gd name="T27" fmla="*/ 35 h 52"/>
                    <a:gd name="T28" fmla="*/ 70 w 124"/>
                    <a:gd name="T29" fmla="*/ 40 h 52"/>
                    <a:gd name="T30" fmla="*/ 79 w 124"/>
                    <a:gd name="T31" fmla="*/ 41 h 52"/>
                    <a:gd name="T32" fmla="*/ 98 w 124"/>
                    <a:gd name="T33" fmla="*/ 52 h 52"/>
                    <a:gd name="T34" fmla="*/ 107 w 124"/>
                    <a:gd name="T35" fmla="*/ 49 h 52"/>
                    <a:gd name="T36" fmla="*/ 124 w 124"/>
                    <a:gd name="T37" fmla="*/ 40 h 52"/>
                    <a:gd name="T38" fmla="*/ 116 w 124"/>
                    <a:gd name="T39" fmla="*/ 26 h 52"/>
                    <a:gd name="T40" fmla="*/ 113 w 124"/>
                    <a:gd name="T41" fmla="*/ 16 h 52"/>
                    <a:gd name="T42" fmla="*/ 103 w 124"/>
                    <a:gd name="T43" fmla="*/ 10 h 52"/>
                    <a:gd name="T44" fmla="*/ 103 w 124"/>
                    <a:gd name="T45" fmla="*/ 1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4" h="52">
                      <a:moveTo>
                        <a:pt x="103" y="10"/>
                      </a:moveTo>
                      <a:lnTo>
                        <a:pt x="89" y="10"/>
                      </a:lnTo>
                      <a:lnTo>
                        <a:pt x="73" y="3"/>
                      </a:lnTo>
                      <a:lnTo>
                        <a:pt x="65" y="0"/>
                      </a:lnTo>
                      <a:lnTo>
                        <a:pt x="51" y="4"/>
                      </a:lnTo>
                      <a:lnTo>
                        <a:pt x="51" y="21"/>
                      </a:lnTo>
                      <a:lnTo>
                        <a:pt x="37" y="22"/>
                      </a:lnTo>
                      <a:lnTo>
                        <a:pt x="21" y="5"/>
                      </a:lnTo>
                      <a:lnTo>
                        <a:pt x="6" y="12"/>
                      </a:lnTo>
                      <a:lnTo>
                        <a:pt x="0" y="26"/>
                      </a:lnTo>
                      <a:lnTo>
                        <a:pt x="1" y="43"/>
                      </a:lnTo>
                      <a:lnTo>
                        <a:pt x="20" y="36"/>
                      </a:lnTo>
                      <a:lnTo>
                        <a:pt x="49" y="37"/>
                      </a:lnTo>
                      <a:lnTo>
                        <a:pt x="66" y="35"/>
                      </a:lnTo>
                      <a:lnTo>
                        <a:pt x="70" y="40"/>
                      </a:lnTo>
                      <a:lnTo>
                        <a:pt x="79" y="41"/>
                      </a:lnTo>
                      <a:lnTo>
                        <a:pt x="98" y="52"/>
                      </a:lnTo>
                      <a:lnTo>
                        <a:pt x="107" y="49"/>
                      </a:lnTo>
                      <a:lnTo>
                        <a:pt x="124" y="40"/>
                      </a:lnTo>
                      <a:lnTo>
                        <a:pt x="116" y="26"/>
                      </a:lnTo>
                      <a:lnTo>
                        <a:pt x="113" y="16"/>
                      </a:lnTo>
                      <a:lnTo>
                        <a:pt x="103" y="10"/>
                      </a:lnTo>
                      <a:lnTo>
                        <a:pt x="103" y="1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7" name="Marocco" descr="{&quot;Key&quot;:&quot;marocco&quot;,&quot;Name&quot;:&quot;Marocc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D0BE527-9B4C-4B9E-A9E7-1271FE07B0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5125" y="3133726"/>
                  <a:ext cx="520700" cy="541338"/>
                </a:xfrm>
                <a:custGeom>
                  <a:avLst/>
                  <a:gdLst>
                    <a:gd name="T0" fmla="*/ 299 w 328"/>
                    <a:gd name="T1" fmla="*/ 14 h 341"/>
                    <a:gd name="T2" fmla="*/ 260 w 328"/>
                    <a:gd name="T3" fmla="*/ 10 h 341"/>
                    <a:gd name="T4" fmla="*/ 234 w 328"/>
                    <a:gd name="T5" fmla="*/ 0 h 341"/>
                    <a:gd name="T6" fmla="*/ 213 w 328"/>
                    <a:gd name="T7" fmla="*/ 40 h 341"/>
                    <a:gd name="T8" fmla="*/ 178 w 328"/>
                    <a:gd name="T9" fmla="*/ 60 h 341"/>
                    <a:gd name="T10" fmla="*/ 161 w 328"/>
                    <a:gd name="T11" fmla="*/ 89 h 341"/>
                    <a:gd name="T12" fmla="*/ 157 w 328"/>
                    <a:gd name="T13" fmla="*/ 139 h 341"/>
                    <a:gd name="T14" fmla="*/ 130 w 328"/>
                    <a:gd name="T15" fmla="*/ 165 h 341"/>
                    <a:gd name="T16" fmla="*/ 95 w 328"/>
                    <a:gd name="T17" fmla="*/ 184 h 341"/>
                    <a:gd name="T18" fmla="*/ 83 w 328"/>
                    <a:gd name="T19" fmla="*/ 193 h 341"/>
                    <a:gd name="T20" fmla="*/ 56 w 328"/>
                    <a:gd name="T21" fmla="*/ 226 h 341"/>
                    <a:gd name="T22" fmla="*/ 48 w 328"/>
                    <a:gd name="T23" fmla="*/ 254 h 341"/>
                    <a:gd name="T24" fmla="*/ 35 w 328"/>
                    <a:gd name="T25" fmla="*/ 271 h 341"/>
                    <a:gd name="T26" fmla="*/ 15 w 328"/>
                    <a:gd name="T27" fmla="*/ 303 h 341"/>
                    <a:gd name="T28" fmla="*/ 10 w 328"/>
                    <a:gd name="T29" fmla="*/ 324 h 341"/>
                    <a:gd name="T30" fmla="*/ 0 w 328"/>
                    <a:gd name="T31" fmla="*/ 341 h 341"/>
                    <a:gd name="T32" fmla="*/ 47 w 328"/>
                    <a:gd name="T33" fmla="*/ 340 h 341"/>
                    <a:gd name="T34" fmla="*/ 58 w 328"/>
                    <a:gd name="T35" fmla="*/ 320 h 341"/>
                    <a:gd name="T36" fmla="*/ 95 w 328"/>
                    <a:gd name="T37" fmla="*/ 261 h 341"/>
                    <a:gd name="T38" fmla="*/ 111 w 328"/>
                    <a:gd name="T39" fmla="*/ 229 h 341"/>
                    <a:gd name="T40" fmla="*/ 136 w 328"/>
                    <a:gd name="T41" fmla="*/ 209 h 341"/>
                    <a:gd name="T42" fmla="*/ 153 w 328"/>
                    <a:gd name="T43" fmla="*/ 212 h 341"/>
                    <a:gd name="T44" fmla="*/ 172 w 328"/>
                    <a:gd name="T45" fmla="*/ 205 h 341"/>
                    <a:gd name="T46" fmla="*/ 171 w 328"/>
                    <a:gd name="T47" fmla="*/ 193 h 341"/>
                    <a:gd name="T48" fmla="*/ 175 w 328"/>
                    <a:gd name="T49" fmla="*/ 165 h 341"/>
                    <a:gd name="T50" fmla="*/ 228 w 328"/>
                    <a:gd name="T51" fmla="*/ 144 h 341"/>
                    <a:gd name="T52" fmla="*/ 252 w 328"/>
                    <a:gd name="T53" fmla="*/ 125 h 341"/>
                    <a:gd name="T54" fmla="*/ 277 w 328"/>
                    <a:gd name="T55" fmla="*/ 99 h 341"/>
                    <a:gd name="T56" fmla="*/ 298 w 328"/>
                    <a:gd name="T57" fmla="*/ 87 h 341"/>
                    <a:gd name="T58" fmla="*/ 328 w 328"/>
                    <a:gd name="T59" fmla="*/ 74 h 341"/>
                    <a:gd name="T60" fmla="*/ 316 w 328"/>
                    <a:gd name="T61" fmla="*/ 45 h 341"/>
                    <a:gd name="T62" fmla="*/ 307 w 328"/>
                    <a:gd name="T63" fmla="*/ 15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8" h="341">
                      <a:moveTo>
                        <a:pt x="307" y="15"/>
                      </a:moveTo>
                      <a:lnTo>
                        <a:pt x="299" y="14"/>
                      </a:lnTo>
                      <a:lnTo>
                        <a:pt x="279" y="9"/>
                      </a:lnTo>
                      <a:lnTo>
                        <a:pt x="260" y="10"/>
                      </a:lnTo>
                      <a:lnTo>
                        <a:pt x="248" y="0"/>
                      </a:lnTo>
                      <a:lnTo>
                        <a:pt x="234" y="0"/>
                      </a:lnTo>
                      <a:lnTo>
                        <a:pt x="226" y="15"/>
                      </a:lnTo>
                      <a:lnTo>
                        <a:pt x="213" y="40"/>
                      </a:lnTo>
                      <a:lnTo>
                        <a:pt x="198" y="49"/>
                      </a:lnTo>
                      <a:lnTo>
                        <a:pt x="178" y="60"/>
                      </a:lnTo>
                      <a:lnTo>
                        <a:pt x="165" y="76"/>
                      </a:lnTo>
                      <a:lnTo>
                        <a:pt x="161" y="89"/>
                      </a:lnTo>
                      <a:lnTo>
                        <a:pt x="153" y="109"/>
                      </a:lnTo>
                      <a:lnTo>
                        <a:pt x="157" y="139"/>
                      </a:lnTo>
                      <a:lnTo>
                        <a:pt x="140" y="158"/>
                      </a:lnTo>
                      <a:lnTo>
                        <a:pt x="130" y="165"/>
                      </a:lnTo>
                      <a:lnTo>
                        <a:pt x="113" y="181"/>
                      </a:lnTo>
                      <a:lnTo>
                        <a:pt x="95" y="184"/>
                      </a:lnTo>
                      <a:lnTo>
                        <a:pt x="84" y="193"/>
                      </a:lnTo>
                      <a:lnTo>
                        <a:pt x="83" y="193"/>
                      </a:lnTo>
                      <a:lnTo>
                        <a:pt x="70" y="217"/>
                      </a:lnTo>
                      <a:lnTo>
                        <a:pt x="56" y="226"/>
                      </a:lnTo>
                      <a:lnTo>
                        <a:pt x="49" y="241"/>
                      </a:lnTo>
                      <a:lnTo>
                        <a:pt x="48" y="254"/>
                      </a:lnTo>
                      <a:lnTo>
                        <a:pt x="41" y="268"/>
                      </a:lnTo>
                      <a:lnTo>
                        <a:pt x="35" y="271"/>
                      </a:lnTo>
                      <a:lnTo>
                        <a:pt x="23" y="286"/>
                      </a:lnTo>
                      <a:lnTo>
                        <a:pt x="15" y="303"/>
                      </a:lnTo>
                      <a:lnTo>
                        <a:pt x="17" y="312"/>
                      </a:lnTo>
                      <a:lnTo>
                        <a:pt x="10" y="324"/>
                      </a:lnTo>
                      <a:lnTo>
                        <a:pt x="1" y="330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47" y="340"/>
                      </a:lnTo>
                      <a:lnTo>
                        <a:pt x="50" y="330"/>
                      </a:lnTo>
                      <a:lnTo>
                        <a:pt x="58" y="320"/>
                      </a:lnTo>
                      <a:lnTo>
                        <a:pt x="66" y="287"/>
                      </a:lnTo>
                      <a:lnTo>
                        <a:pt x="95" y="261"/>
                      </a:lnTo>
                      <a:lnTo>
                        <a:pt x="105" y="231"/>
                      </a:lnTo>
                      <a:lnTo>
                        <a:pt x="111" y="229"/>
                      </a:lnTo>
                      <a:lnTo>
                        <a:pt x="119" y="211"/>
                      </a:lnTo>
                      <a:lnTo>
                        <a:pt x="136" y="209"/>
                      </a:lnTo>
                      <a:lnTo>
                        <a:pt x="143" y="212"/>
                      </a:lnTo>
                      <a:lnTo>
                        <a:pt x="153" y="212"/>
                      </a:lnTo>
                      <a:lnTo>
                        <a:pt x="159" y="206"/>
                      </a:lnTo>
                      <a:lnTo>
                        <a:pt x="172" y="205"/>
                      </a:lnTo>
                      <a:lnTo>
                        <a:pt x="171" y="193"/>
                      </a:lnTo>
                      <a:lnTo>
                        <a:pt x="171" y="193"/>
                      </a:lnTo>
                      <a:lnTo>
                        <a:pt x="174" y="193"/>
                      </a:lnTo>
                      <a:lnTo>
                        <a:pt x="175" y="165"/>
                      </a:lnTo>
                      <a:lnTo>
                        <a:pt x="208" y="147"/>
                      </a:lnTo>
                      <a:lnTo>
                        <a:pt x="228" y="144"/>
                      </a:lnTo>
                      <a:lnTo>
                        <a:pt x="245" y="137"/>
                      </a:lnTo>
                      <a:lnTo>
                        <a:pt x="252" y="125"/>
                      </a:lnTo>
                      <a:lnTo>
                        <a:pt x="276" y="115"/>
                      </a:lnTo>
                      <a:lnTo>
                        <a:pt x="277" y="99"/>
                      </a:lnTo>
                      <a:lnTo>
                        <a:pt x="289" y="97"/>
                      </a:lnTo>
                      <a:lnTo>
                        <a:pt x="298" y="87"/>
                      </a:lnTo>
                      <a:lnTo>
                        <a:pt x="324" y="84"/>
                      </a:lnTo>
                      <a:lnTo>
                        <a:pt x="328" y="74"/>
                      </a:lnTo>
                      <a:lnTo>
                        <a:pt x="322" y="69"/>
                      </a:lnTo>
                      <a:lnTo>
                        <a:pt x="316" y="45"/>
                      </a:lnTo>
                      <a:lnTo>
                        <a:pt x="315" y="30"/>
                      </a:lnTo>
                      <a:lnTo>
                        <a:pt x="307" y="15"/>
                      </a:lnTo>
                      <a:lnTo>
                        <a:pt x="307" y="1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8" name="Moldova" descr="{&quot;Key&quot;:&quot;moldova&quot;,&quot;Name&quot;:&quot;Moldov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2230120-75EB-4184-8984-B3788FB077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80212" y="2660651"/>
                  <a:ext cx="109537" cy="109538"/>
                </a:xfrm>
                <a:custGeom>
                  <a:avLst/>
                  <a:gdLst>
                    <a:gd name="T0" fmla="*/ 39 w 69"/>
                    <a:gd name="T1" fmla="*/ 69 h 69"/>
                    <a:gd name="T2" fmla="*/ 43 w 69"/>
                    <a:gd name="T3" fmla="*/ 66 h 69"/>
                    <a:gd name="T4" fmla="*/ 45 w 69"/>
                    <a:gd name="T5" fmla="*/ 59 h 69"/>
                    <a:gd name="T6" fmla="*/ 49 w 69"/>
                    <a:gd name="T7" fmla="*/ 51 h 69"/>
                    <a:gd name="T8" fmla="*/ 47 w 69"/>
                    <a:gd name="T9" fmla="*/ 47 h 69"/>
                    <a:gd name="T10" fmla="*/ 51 w 69"/>
                    <a:gd name="T11" fmla="*/ 46 h 69"/>
                    <a:gd name="T12" fmla="*/ 54 w 69"/>
                    <a:gd name="T13" fmla="*/ 48 h 69"/>
                    <a:gd name="T14" fmla="*/ 65 w 69"/>
                    <a:gd name="T15" fmla="*/ 49 h 69"/>
                    <a:gd name="T16" fmla="*/ 69 w 69"/>
                    <a:gd name="T17" fmla="*/ 47 h 69"/>
                    <a:gd name="T18" fmla="*/ 65 w 69"/>
                    <a:gd name="T19" fmla="*/ 46 h 69"/>
                    <a:gd name="T20" fmla="*/ 66 w 69"/>
                    <a:gd name="T21" fmla="*/ 42 h 69"/>
                    <a:gd name="T22" fmla="*/ 58 w 69"/>
                    <a:gd name="T23" fmla="*/ 36 h 69"/>
                    <a:gd name="T24" fmla="*/ 55 w 69"/>
                    <a:gd name="T25" fmla="*/ 26 h 69"/>
                    <a:gd name="T26" fmla="*/ 47 w 69"/>
                    <a:gd name="T27" fmla="*/ 22 h 69"/>
                    <a:gd name="T28" fmla="*/ 47 w 69"/>
                    <a:gd name="T29" fmla="*/ 14 h 69"/>
                    <a:gd name="T30" fmla="*/ 38 w 69"/>
                    <a:gd name="T31" fmla="*/ 8 h 69"/>
                    <a:gd name="T32" fmla="*/ 30 w 69"/>
                    <a:gd name="T33" fmla="*/ 7 h 69"/>
                    <a:gd name="T34" fmla="*/ 16 w 69"/>
                    <a:gd name="T35" fmla="*/ 0 h 69"/>
                    <a:gd name="T36" fmla="*/ 4 w 69"/>
                    <a:gd name="T37" fmla="*/ 3 h 69"/>
                    <a:gd name="T38" fmla="*/ 0 w 69"/>
                    <a:gd name="T39" fmla="*/ 5 h 69"/>
                    <a:gd name="T40" fmla="*/ 6 w 69"/>
                    <a:gd name="T41" fmla="*/ 8 h 69"/>
                    <a:gd name="T42" fmla="*/ 13 w 69"/>
                    <a:gd name="T43" fmla="*/ 15 h 69"/>
                    <a:gd name="T44" fmla="*/ 20 w 69"/>
                    <a:gd name="T45" fmla="*/ 25 h 69"/>
                    <a:gd name="T46" fmla="*/ 32 w 69"/>
                    <a:gd name="T47" fmla="*/ 38 h 69"/>
                    <a:gd name="T48" fmla="*/ 35 w 69"/>
                    <a:gd name="T49" fmla="*/ 48 h 69"/>
                    <a:gd name="T50" fmla="*/ 34 w 69"/>
                    <a:gd name="T51" fmla="*/ 59 h 69"/>
                    <a:gd name="T52" fmla="*/ 39 w 69"/>
                    <a:gd name="T5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9" h="69">
                      <a:moveTo>
                        <a:pt x="39" y="69"/>
                      </a:moveTo>
                      <a:lnTo>
                        <a:pt x="43" y="66"/>
                      </a:lnTo>
                      <a:lnTo>
                        <a:pt x="45" y="59"/>
                      </a:lnTo>
                      <a:lnTo>
                        <a:pt x="49" y="51"/>
                      </a:lnTo>
                      <a:lnTo>
                        <a:pt x="47" y="47"/>
                      </a:lnTo>
                      <a:lnTo>
                        <a:pt x="51" y="46"/>
                      </a:lnTo>
                      <a:lnTo>
                        <a:pt x="54" y="48"/>
                      </a:lnTo>
                      <a:lnTo>
                        <a:pt x="65" y="49"/>
                      </a:lnTo>
                      <a:lnTo>
                        <a:pt x="69" y="47"/>
                      </a:lnTo>
                      <a:lnTo>
                        <a:pt x="65" y="46"/>
                      </a:lnTo>
                      <a:lnTo>
                        <a:pt x="66" y="42"/>
                      </a:lnTo>
                      <a:lnTo>
                        <a:pt x="58" y="36"/>
                      </a:lnTo>
                      <a:lnTo>
                        <a:pt x="55" y="26"/>
                      </a:lnTo>
                      <a:lnTo>
                        <a:pt x="47" y="22"/>
                      </a:lnTo>
                      <a:lnTo>
                        <a:pt x="47" y="14"/>
                      </a:lnTo>
                      <a:lnTo>
                        <a:pt x="38" y="8"/>
                      </a:lnTo>
                      <a:lnTo>
                        <a:pt x="30" y="7"/>
                      </a:lnTo>
                      <a:lnTo>
                        <a:pt x="16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3" y="15"/>
                      </a:lnTo>
                      <a:lnTo>
                        <a:pt x="20" y="25"/>
                      </a:lnTo>
                      <a:lnTo>
                        <a:pt x="32" y="38"/>
                      </a:lnTo>
                      <a:lnTo>
                        <a:pt x="35" y="48"/>
                      </a:lnTo>
                      <a:lnTo>
                        <a:pt x="34" y="59"/>
                      </a:lnTo>
                      <a:lnTo>
                        <a:pt x="39" y="6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" name="Madagascar" descr="{&quot;Key&quot;:&quot;madagascar&quot;,&quot;Name&quot;:&quot;Madagascar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D50B921E-E5B4-4106-9BFD-ADBD95D610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0450" y="4937126"/>
                  <a:ext cx="255587" cy="511175"/>
                </a:xfrm>
                <a:custGeom>
                  <a:avLst/>
                  <a:gdLst>
                    <a:gd name="T0" fmla="*/ 154 w 161"/>
                    <a:gd name="T1" fmla="*/ 36 h 322"/>
                    <a:gd name="T2" fmla="*/ 150 w 161"/>
                    <a:gd name="T3" fmla="*/ 21 h 322"/>
                    <a:gd name="T4" fmla="*/ 145 w 161"/>
                    <a:gd name="T5" fmla="*/ 10 h 322"/>
                    <a:gd name="T6" fmla="*/ 139 w 161"/>
                    <a:gd name="T7" fmla="*/ 0 h 322"/>
                    <a:gd name="T8" fmla="*/ 131 w 161"/>
                    <a:gd name="T9" fmla="*/ 10 h 322"/>
                    <a:gd name="T10" fmla="*/ 129 w 161"/>
                    <a:gd name="T11" fmla="*/ 25 h 322"/>
                    <a:gd name="T12" fmla="*/ 117 w 161"/>
                    <a:gd name="T13" fmla="*/ 42 h 322"/>
                    <a:gd name="T14" fmla="*/ 109 w 161"/>
                    <a:gd name="T15" fmla="*/ 38 h 322"/>
                    <a:gd name="T16" fmla="*/ 111 w 161"/>
                    <a:gd name="T17" fmla="*/ 49 h 322"/>
                    <a:gd name="T18" fmla="*/ 104 w 161"/>
                    <a:gd name="T19" fmla="*/ 61 h 322"/>
                    <a:gd name="T20" fmla="*/ 86 w 161"/>
                    <a:gd name="T21" fmla="*/ 76 h 322"/>
                    <a:gd name="T22" fmla="*/ 73 w 161"/>
                    <a:gd name="T23" fmla="*/ 89 h 322"/>
                    <a:gd name="T24" fmla="*/ 65 w 161"/>
                    <a:gd name="T25" fmla="*/ 89 h 322"/>
                    <a:gd name="T26" fmla="*/ 56 w 161"/>
                    <a:gd name="T27" fmla="*/ 93 h 322"/>
                    <a:gd name="T28" fmla="*/ 45 w 161"/>
                    <a:gd name="T29" fmla="*/ 98 h 322"/>
                    <a:gd name="T30" fmla="*/ 34 w 161"/>
                    <a:gd name="T31" fmla="*/ 99 h 322"/>
                    <a:gd name="T32" fmla="*/ 30 w 161"/>
                    <a:gd name="T33" fmla="*/ 115 h 322"/>
                    <a:gd name="T34" fmla="*/ 23 w 161"/>
                    <a:gd name="T35" fmla="*/ 128 h 322"/>
                    <a:gd name="T36" fmla="*/ 23 w 161"/>
                    <a:gd name="T37" fmla="*/ 149 h 322"/>
                    <a:gd name="T38" fmla="*/ 26 w 161"/>
                    <a:gd name="T39" fmla="*/ 164 h 322"/>
                    <a:gd name="T40" fmla="*/ 30 w 161"/>
                    <a:gd name="T41" fmla="*/ 176 h 322"/>
                    <a:gd name="T42" fmla="*/ 26 w 161"/>
                    <a:gd name="T43" fmla="*/ 191 h 322"/>
                    <a:gd name="T44" fmla="*/ 16 w 161"/>
                    <a:gd name="T45" fmla="*/ 209 h 322"/>
                    <a:gd name="T46" fmla="*/ 15 w 161"/>
                    <a:gd name="T47" fmla="*/ 217 h 322"/>
                    <a:gd name="T48" fmla="*/ 6 w 161"/>
                    <a:gd name="T49" fmla="*/ 221 h 322"/>
                    <a:gd name="T50" fmla="*/ 0 w 161"/>
                    <a:gd name="T51" fmla="*/ 238 h 322"/>
                    <a:gd name="T52" fmla="*/ 1 w 161"/>
                    <a:gd name="T53" fmla="*/ 255 h 322"/>
                    <a:gd name="T54" fmla="*/ 8 w 161"/>
                    <a:gd name="T55" fmla="*/ 274 h 322"/>
                    <a:gd name="T56" fmla="*/ 7 w 161"/>
                    <a:gd name="T57" fmla="*/ 295 h 322"/>
                    <a:gd name="T58" fmla="*/ 12 w 161"/>
                    <a:gd name="T59" fmla="*/ 307 h 322"/>
                    <a:gd name="T60" fmla="*/ 27 w 161"/>
                    <a:gd name="T61" fmla="*/ 317 h 322"/>
                    <a:gd name="T62" fmla="*/ 39 w 161"/>
                    <a:gd name="T63" fmla="*/ 322 h 322"/>
                    <a:gd name="T64" fmla="*/ 57 w 161"/>
                    <a:gd name="T65" fmla="*/ 313 h 322"/>
                    <a:gd name="T66" fmla="*/ 74 w 161"/>
                    <a:gd name="T67" fmla="*/ 307 h 322"/>
                    <a:gd name="T68" fmla="*/ 86 w 161"/>
                    <a:gd name="T69" fmla="*/ 279 h 322"/>
                    <a:gd name="T70" fmla="*/ 97 w 161"/>
                    <a:gd name="T71" fmla="*/ 246 h 322"/>
                    <a:gd name="T72" fmla="*/ 112 w 161"/>
                    <a:gd name="T73" fmla="*/ 201 h 322"/>
                    <a:gd name="T74" fmla="*/ 125 w 161"/>
                    <a:gd name="T75" fmla="*/ 168 h 322"/>
                    <a:gd name="T76" fmla="*/ 135 w 161"/>
                    <a:gd name="T77" fmla="*/ 141 h 322"/>
                    <a:gd name="T78" fmla="*/ 138 w 161"/>
                    <a:gd name="T79" fmla="*/ 120 h 322"/>
                    <a:gd name="T80" fmla="*/ 144 w 161"/>
                    <a:gd name="T81" fmla="*/ 115 h 322"/>
                    <a:gd name="T82" fmla="*/ 146 w 161"/>
                    <a:gd name="T83" fmla="*/ 105 h 322"/>
                    <a:gd name="T84" fmla="*/ 143 w 161"/>
                    <a:gd name="T85" fmla="*/ 87 h 322"/>
                    <a:gd name="T86" fmla="*/ 148 w 161"/>
                    <a:gd name="T87" fmla="*/ 80 h 322"/>
                    <a:gd name="T88" fmla="*/ 153 w 161"/>
                    <a:gd name="T89" fmla="*/ 94 h 322"/>
                    <a:gd name="T90" fmla="*/ 158 w 161"/>
                    <a:gd name="T91" fmla="*/ 87 h 322"/>
                    <a:gd name="T92" fmla="*/ 161 w 161"/>
                    <a:gd name="T93" fmla="*/ 76 h 322"/>
                    <a:gd name="T94" fmla="*/ 156 w 161"/>
                    <a:gd name="T95" fmla="*/ 64 h 322"/>
                    <a:gd name="T96" fmla="*/ 154 w 161"/>
                    <a:gd name="T97" fmla="*/ 36 h 322"/>
                    <a:gd name="T98" fmla="*/ 154 w 161"/>
                    <a:gd name="T99" fmla="*/ 36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1" h="322">
                      <a:moveTo>
                        <a:pt x="154" y="36"/>
                      </a:moveTo>
                      <a:lnTo>
                        <a:pt x="150" y="21"/>
                      </a:lnTo>
                      <a:lnTo>
                        <a:pt x="145" y="10"/>
                      </a:lnTo>
                      <a:lnTo>
                        <a:pt x="139" y="0"/>
                      </a:lnTo>
                      <a:lnTo>
                        <a:pt x="131" y="10"/>
                      </a:lnTo>
                      <a:lnTo>
                        <a:pt x="129" y="25"/>
                      </a:lnTo>
                      <a:lnTo>
                        <a:pt x="117" y="42"/>
                      </a:lnTo>
                      <a:lnTo>
                        <a:pt x="109" y="38"/>
                      </a:lnTo>
                      <a:lnTo>
                        <a:pt x="111" y="49"/>
                      </a:lnTo>
                      <a:lnTo>
                        <a:pt x="104" y="61"/>
                      </a:lnTo>
                      <a:lnTo>
                        <a:pt x="86" y="76"/>
                      </a:lnTo>
                      <a:lnTo>
                        <a:pt x="73" y="89"/>
                      </a:lnTo>
                      <a:lnTo>
                        <a:pt x="65" y="89"/>
                      </a:lnTo>
                      <a:lnTo>
                        <a:pt x="56" y="93"/>
                      </a:lnTo>
                      <a:lnTo>
                        <a:pt x="45" y="98"/>
                      </a:lnTo>
                      <a:lnTo>
                        <a:pt x="34" y="99"/>
                      </a:lnTo>
                      <a:lnTo>
                        <a:pt x="30" y="115"/>
                      </a:lnTo>
                      <a:lnTo>
                        <a:pt x="23" y="128"/>
                      </a:lnTo>
                      <a:lnTo>
                        <a:pt x="23" y="149"/>
                      </a:lnTo>
                      <a:lnTo>
                        <a:pt x="26" y="164"/>
                      </a:lnTo>
                      <a:lnTo>
                        <a:pt x="30" y="176"/>
                      </a:lnTo>
                      <a:lnTo>
                        <a:pt x="26" y="191"/>
                      </a:lnTo>
                      <a:lnTo>
                        <a:pt x="16" y="209"/>
                      </a:lnTo>
                      <a:lnTo>
                        <a:pt x="15" y="217"/>
                      </a:lnTo>
                      <a:lnTo>
                        <a:pt x="6" y="221"/>
                      </a:lnTo>
                      <a:lnTo>
                        <a:pt x="0" y="238"/>
                      </a:lnTo>
                      <a:lnTo>
                        <a:pt x="1" y="255"/>
                      </a:lnTo>
                      <a:lnTo>
                        <a:pt x="8" y="274"/>
                      </a:lnTo>
                      <a:lnTo>
                        <a:pt x="7" y="295"/>
                      </a:lnTo>
                      <a:lnTo>
                        <a:pt x="12" y="307"/>
                      </a:lnTo>
                      <a:lnTo>
                        <a:pt x="27" y="317"/>
                      </a:lnTo>
                      <a:lnTo>
                        <a:pt x="39" y="322"/>
                      </a:lnTo>
                      <a:lnTo>
                        <a:pt x="57" y="313"/>
                      </a:lnTo>
                      <a:lnTo>
                        <a:pt x="74" y="307"/>
                      </a:lnTo>
                      <a:lnTo>
                        <a:pt x="86" y="279"/>
                      </a:lnTo>
                      <a:lnTo>
                        <a:pt x="97" y="246"/>
                      </a:lnTo>
                      <a:lnTo>
                        <a:pt x="112" y="201"/>
                      </a:lnTo>
                      <a:lnTo>
                        <a:pt x="125" y="168"/>
                      </a:lnTo>
                      <a:lnTo>
                        <a:pt x="135" y="141"/>
                      </a:lnTo>
                      <a:lnTo>
                        <a:pt x="138" y="120"/>
                      </a:lnTo>
                      <a:lnTo>
                        <a:pt x="144" y="115"/>
                      </a:lnTo>
                      <a:lnTo>
                        <a:pt x="146" y="105"/>
                      </a:lnTo>
                      <a:lnTo>
                        <a:pt x="143" y="87"/>
                      </a:lnTo>
                      <a:lnTo>
                        <a:pt x="148" y="80"/>
                      </a:lnTo>
                      <a:lnTo>
                        <a:pt x="153" y="94"/>
                      </a:lnTo>
                      <a:lnTo>
                        <a:pt x="158" y="87"/>
                      </a:lnTo>
                      <a:lnTo>
                        <a:pt x="161" y="76"/>
                      </a:lnTo>
                      <a:lnTo>
                        <a:pt x="156" y="64"/>
                      </a:lnTo>
                      <a:lnTo>
                        <a:pt x="154" y="36"/>
                      </a:lnTo>
                      <a:lnTo>
                        <a:pt x="154" y="3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0" name="Mexico" descr="{&quot;Key&quot;:&quot;mexico&quot;,&quot;Name&quot;:&quot;Mexico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AC94F17-D789-4602-9074-A53F1FD5EF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587" y="3249613"/>
                  <a:ext cx="877887" cy="685800"/>
                </a:xfrm>
                <a:custGeom>
                  <a:avLst/>
                  <a:gdLst>
                    <a:gd name="T0" fmla="*/ 324 w 553"/>
                    <a:gd name="T1" fmla="*/ 151 h 432"/>
                    <a:gd name="T2" fmla="*/ 311 w 553"/>
                    <a:gd name="T3" fmla="*/ 109 h 432"/>
                    <a:gd name="T4" fmla="*/ 289 w 553"/>
                    <a:gd name="T5" fmla="*/ 70 h 432"/>
                    <a:gd name="T6" fmla="*/ 240 w 553"/>
                    <a:gd name="T7" fmla="*/ 82 h 432"/>
                    <a:gd name="T8" fmla="*/ 227 w 553"/>
                    <a:gd name="T9" fmla="*/ 49 h 432"/>
                    <a:gd name="T10" fmla="*/ 206 w 553"/>
                    <a:gd name="T11" fmla="*/ 23 h 432"/>
                    <a:gd name="T12" fmla="*/ 152 w 553"/>
                    <a:gd name="T13" fmla="*/ 32 h 432"/>
                    <a:gd name="T14" fmla="*/ 45 w 553"/>
                    <a:gd name="T15" fmla="*/ 4 h 432"/>
                    <a:gd name="T16" fmla="*/ 0 w 553"/>
                    <a:gd name="T17" fmla="*/ 4 h 432"/>
                    <a:gd name="T18" fmla="*/ 5 w 553"/>
                    <a:gd name="T19" fmla="*/ 59 h 432"/>
                    <a:gd name="T20" fmla="*/ 29 w 553"/>
                    <a:gd name="T21" fmla="*/ 99 h 432"/>
                    <a:gd name="T22" fmla="*/ 7 w 553"/>
                    <a:gd name="T23" fmla="*/ 116 h 432"/>
                    <a:gd name="T24" fmla="*/ 25 w 553"/>
                    <a:gd name="T25" fmla="*/ 138 h 432"/>
                    <a:gd name="T26" fmla="*/ 44 w 553"/>
                    <a:gd name="T27" fmla="*/ 152 h 432"/>
                    <a:gd name="T28" fmla="*/ 47 w 553"/>
                    <a:gd name="T29" fmla="*/ 189 h 432"/>
                    <a:gd name="T30" fmla="*/ 79 w 553"/>
                    <a:gd name="T31" fmla="*/ 220 h 432"/>
                    <a:gd name="T32" fmla="*/ 96 w 553"/>
                    <a:gd name="T33" fmla="*/ 226 h 432"/>
                    <a:gd name="T34" fmla="*/ 86 w 553"/>
                    <a:gd name="T35" fmla="*/ 200 h 432"/>
                    <a:gd name="T36" fmla="*/ 74 w 553"/>
                    <a:gd name="T37" fmla="*/ 176 h 432"/>
                    <a:gd name="T38" fmla="*/ 59 w 553"/>
                    <a:gd name="T39" fmla="*/ 131 h 432"/>
                    <a:gd name="T40" fmla="*/ 52 w 553"/>
                    <a:gd name="T41" fmla="*/ 101 h 432"/>
                    <a:gd name="T42" fmla="*/ 45 w 553"/>
                    <a:gd name="T43" fmla="*/ 92 h 432"/>
                    <a:gd name="T44" fmla="*/ 30 w 553"/>
                    <a:gd name="T45" fmla="*/ 60 h 432"/>
                    <a:gd name="T46" fmla="*/ 41 w 553"/>
                    <a:gd name="T47" fmla="*/ 22 h 432"/>
                    <a:gd name="T48" fmla="*/ 68 w 553"/>
                    <a:gd name="T49" fmla="*/ 37 h 432"/>
                    <a:gd name="T50" fmla="*/ 72 w 553"/>
                    <a:gd name="T51" fmla="*/ 82 h 432"/>
                    <a:gd name="T52" fmla="*/ 86 w 553"/>
                    <a:gd name="T53" fmla="*/ 113 h 432"/>
                    <a:gd name="T54" fmla="*/ 105 w 553"/>
                    <a:gd name="T55" fmla="*/ 143 h 432"/>
                    <a:gd name="T56" fmla="*/ 111 w 553"/>
                    <a:gd name="T57" fmla="*/ 169 h 432"/>
                    <a:gd name="T58" fmla="*/ 150 w 553"/>
                    <a:gd name="T59" fmla="*/ 212 h 432"/>
                    <a:gd name="T60" fmla="*/ 169 w 553"/>
                    <a:gd name="T61" fmla="*/ 257 h 432"/>
                    <a:gd name="T62" fmla="*/ 167 w 553"/>
                    <a:gd name="T63" fmla="*/ 282 h 432"/>
                    <a:gd name="T64" fmla="*/ 164 w 553"/>
                    <a:gd name="T65" fmla="*/ 303 h 432"/>
                    <a:gd name="T66" fmla="*/ 199 w 553"/>
                    <a:gd name="T67" fmla="*/ 342 h 432"/>
                    <a:gd name="T68" fmla="*/ 235 w 553"/>
                    <a:gd name="T69" fmla="*/ 358 h 432"/>
                    <a:gd name="T70" fmla="*/ 288 w 553"/>
                    <a:gd name="T71" fmla="*/ 383 h 432"/>
                    <a:gd name="T72" fmla="*/ 335 w 553"/>
                    <a:gd name="T73" fmla="*/ 405 h 432"/>
                    <a:gd name="T74" fmla="*/ 375 w 553"/>
                    <a:gd name="T75" fmla="*/ 392 h 432"/>
                    <a:gd name="T76" fmla="*/ 422 w 553"/>
                    <a:gd name="T77" fmla="*/ 432 h 432"/>
                    <a:gd name="T78" fmla="*/ 424 w 553"/>
                    <a:gd name="T79" fmla="*/ 414 h 432"/>
                    <a:gd name="T80" fmla="*/ 464 w 553"/>
                    <a:gd name="T81" fmla="*/ 387 h 432"/>
                    <a:gd name="T82" fmla="*/ 452 w 553"/>
                    <a:gd name="T83" fmla="*/ 375 h 432"/>
                    <a:gd name="T84" fmla="*/ 456 w 553"/>
                    <a:gd name="T85" fmla="*/ 353 h 432"/>
                    <a:gd name="T86" fmla="*/ 495 w 553"/>
                    <a:gd name="T87" fmla="*/ 351 h 432"/>
                    <a:gd name="T88" fmla="*/ 510 w 553"/>
                    <a:gd name="T89" fmla="*/ 338 h 432"/>
                    <a:gd name="T90" fmla="*/ 523 w 553"/>
                    <a:gd name="T91" fmla="*/ 343 h 432"/>
                    <a:gd name="T92" fmla="*/ 532 w 553"/>
                    <a:gd name="T93" fmla="*/ 310 h 432"/>
                    <a:gd name="T94" fmla="*/ 553 w 553"/>
                    <a:gd name="T95" fmla="*/ 270 h 432"/>
                    <a:gd name="T96" fmla="*/ 519 w 553"/>
                    <a:gd name="T97" fmla="*/ 267 h 432"/>
                    <a:gd name="T98" fmla="*/ 477 w 553"/>
                    <a:gd name="T99" fmla="*/ 285 h 432"/>
                    <a:gd name="T100" fmla="*/ 451 w 553"/>
                    <a:gd name="T101" fmla="*/ 328 h 432"/>
                    <a:gd name="T102" fmla="*/ 406 w 553"/>
                    <a:gd name="T103" fmla="*/ 339 h 432"/>
                    <a:gd name="T104" fmla="*/ 358 w 553"/>
                    <a:gd name="T105" fmla="*/ 330 h 432"/>
                    <a:gd name="T106" fmla="*/ 338 w 553"/>
                    <a:gd name="T107" fmla="*/ 287 h 432"/>
                    <a:gd name="T108" fmla="*/ 330 w 553"/>
                    <a:gd name="T109" fmla="*/ 244 h 432"/>
                    <a:gd name="T110" fmla="*/ 348 w 553"/>
                    <a:gd name="T111" fmla="*/ 183 h 432"/>
                    <a:gd name="T112" fmla="*/ 352 w 553"/>
                    <a:gd name="T113" fmla="*/ 163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53" h="432">
                      <a:moveTo>
                        <a:pt x="352" y="163"/>
                      </a:moveTo>
                      <a:lnTo>
                        <a:pt x="338" y="158"/>
                      </a:lnTo>
                      <a:lnTo>
                        <a:pt x="324" y="151"/>
                      </a:lnTo>
                      <a:lnTo>
                        <a:pt x="320" y="140"/>
                      </a:lnTo>
                      <a:lnTo>
                        <a:pt x="320" y="123"/>
                      </a:lnTo>
                      <a:lnTo>
                        <a:pt x="311" y="109"/>
                      </a:lnTo>
                      <a:lnTo>
                        <a:pt x="307" y="95"/>
                      </a:lnTo>
                      <a:lnTo>
                        <a:pt x="301" y="79"/>
                      </a:lnTo>
                      <a:lnTo>
                        <a:pt x="289" y="70"/>
                      </a:lnTo>
                      <a:lnTo>
                        <a:pt x="273" y="70"/>
                      </a:lnTo>
                      <a:lnTo>
                        <a:pt x="255" y="88"/>
                      </a:lnTo>
                      <a:lnTo>
                        <a:pt x="240" y="82"/>
                      </a:lnTo>
                      <a:lnTo>
                        <a:pt x="232" y="74"/>
                      </a:lnTo>
                      <a:lnTo>
                        <a:pt x="230" y="61"/>
                      </a:lnTo>
                      <a:lnTo>
                        <a:pt x="227" y="49"/>
                      </a:lnTo>
                      <a:lnTo>
                        <a:pt x="218" y="39"/>
                      </a:lnTo>
                      <a:lnTo>
                        <a:pt x="211" y="31"/>
                      </a:lnTo>
                      <a:lnTo>
                        <a:pt x="206" y="23"/>
                      </a:lnTo>
                      <a:lnTo>
                        <a:pt x="171" y="23"/>
                      </a:lnTo>
                      <a:lnTo>
                        <a:pt x="168" y="32"/>
                      </a:lnTo>
                      <a:lnTo>
                        <a:pt x="152" y="32"/>
                      </a:lnTo>
                      <a:lnTo>
                        <a:pt x="112" y="32"/>
                      </a:lnTo>
                      <a:lnTo>
                        <a:pt x="72" y="16"/>
                      </a:lnTo>
                      <a:lnTo>
                        <a:pt x="45" y="4"/>
                      </a:lnTo>
                      <a:lnTo>
                        <a:pt x="49" y="0"/>
                      </a:lnTo>
                      <a:lnTo>
                        <a:pt x="23" y="2"/>
                      </a:lnTo>
                      <a:lnTo>
                        <a:pt x="0" y="4"/>
                      </a:lnTo>
                      <a:lnTo>
                        <a:pt x="1" y="26"/>
                      </a:lnTo>
                      <a:lnTo>
                        <a:pt x="2" y="44"/>
                      </a:lnTo>
                      <a:lnTo>
                        <a:pt x="5" y="59"/>
                      </a:lnTo>
                      <a:lnTo>
                        <a:pt x="8" y="74"/>
                      </a:lnTo>
                      <a:lnTo>
                        <a:pt x="18" y="82"/>
                      </a:lnTo>
                      <a:lnTo>
                        <a:pt x="29" y="99"/>
                      </a:lnTo>
                      <a:lnTo>
                        <a:pt x="25" y="109"/>
                      </a:lnTo>
                      <a:lnTo>
                        <a:pt x="16" y="117"/>
                      </a:lnTo>
                      <a:lnTo>
                        <a:pt x="7" y="116"/>
                      </a:lnTo>
                      <a:lnTo>
                        <a:pt x="5" y="118"/>
                      </a:lnTo>
                      <a:lnTo>
                        <a:pt x="14" y="132"/>
                      </a:lnTo>
                      <a:lnTo>
                        <a:pt x="25" y="138"/>
                      </a:lnTo>
                      <a:lnTo>
                        <a:pt x="29" y="144"/>
                      </a:lnTo>
                      <a:lnTo>
                        <a:pt x="31" y="141"/>
                      </a:lnTo>
                      <a:lnTo>
                        <a:pt x="44" y="152"/>
                      </a:lnTo>
                      <a:lnTo>
                        <a:pt x="51" y="159"/>
                      </a:lnTo>
                      <a:lnTo>
                        <a:pt x="51" y="171"/>
                      </a:lnTo>
                      <a:lnTo>
                        <a:pt x="47" y="189"/>
                      </a:lnTo>
                      <a:lnTo>
                        <a:pt x="57" y="196"/>
                      </a:lnTo>
                      <a:lnTo>
                        <a:pt x="69" y="207"/>
                      </a:lnTo>
                      <a:lnTo>
                        <a:pt x="79" y="220"/>
                      </a:lnTo>
                      <a:lnTo>
                        <a:pt x="82" y="235"/>
                      </a:lnTo>
                      <a:lnTo>
                        <a:pt x="86" y="235"/>
                      </a:lnTo>
                      <a:lnTo>
                        <a:pt x="96" y="226"/>
                      </a:lnTo>
                      <a:lnTo>
                        <a:pt x="98" y="222"/>
                      </a:lnTo>
                      <a:lnTo>
                        <a:pt x="92" y="211"/>
                      </a:lnTo>
                      <a:lnTo>
                        <a:pt x="86" y="200"/>
                      </a:lnTo>
                      <a:lnTo>
                        <a:pt x="76" y="199"/>
                      </a:lnTo>
                      <a:lnTo>
                        <a:pt x="77" y="187"/>
                      </a:lnTo>
                      <a:lnTo>
                        <a:pt x="74" y="176"/>
                      </a:lnTo>
                      <a:lnTo>
                        <a:pt x="71" y="166"/>
                      </a:lnTo>
                      <a:lnTo>
                        <a:pt x="69" y="143"/>
                      </a:lnTo>
                      <a:lnTo>
                        <a:pt x="59" y="131"/>
                      </a:lnTo>
                      <a:lnTo>
                        <a:pt x="57" y="123"/>
                      </a:lnTo>
                      <a:lnTo>
                        <a:pt x="52" y="117"/>
                      </a:lnTo>
                      <a:lnTo>
                        <a:pt x="52" y="101"/>
                      </a:lnTo>
                      <a:lnTo>
                        <a:pt x="48" y="102"/>
                      </a:lnTo>
                      <a:lnTo>
                        <a:pt x="48" y="94"/>
                      </a:lnTo>
                      <a:lnTo>
                        <a:pt x="45" y="92"/>
                      </a:lnTo>
                      <a:lnTo>
                        <a:pt x="44" y="86"/>
                      </a:lnTo>
                      <a:lnTo>
                        <a:pt x="34" y="71"/>
                      </a:lnTo>
                      <a:lnTo>
                        <a:pt x="30" y="60"/>
                      </a:lnTo>
                      <a:lnTo>
                        <a:pt x="33" y="42"/>
                      </a:lnTo>
                      <a:lnTo>
                        <a:pt x="34" y="31"/>
                      </a:lnTo>
                      <a:lnTo>
                        <a:pt x="41" y="22"/>
                      </a:lnTo>
                      <a:lnTo>
                        <a:pt x="49" y="28"/>
                      </a:lnTo>
                      <a:lnTo>
                        <a:pt x="57" y="28"/>
                      </a:lnTo>
                      <a:lnTo>
                        <a:pt x="68" y="37"/>
                      </a:lnTo>
                      <a:lnTo>
                        <a:pt x="65" y="45"/>
                      </a:lnTo>
                      <a:lnTo>
                        <a:pt x="66" y="64"/>
                      </a:lnTo>
                      <a:lnTo>
                        <a:pt x="72" y="82"/>
                      </a:lnTo>
                      <a:lnTo>
                        <a:pt x="71" y="89"/>
                      </a:lnTo>
                      <a:lnTo>
                        <a:pt x="77" y="100"/>
                      </a:lnTo>
                      <a:lnTo>
                        <a:pt x="86" y="113"/>
                      </a:lnTo>
                      <a:lnTo>
                        <a:pt x="96" y="115"/>
                      </a:lnTo>
                      <a:lnTo>
                        <a:pt x="97" y="131"/>
                      </a:lnTo>
                      <a:lnTo>
                        <a:pt x="105" y="143"/>
                      </a:lnTo>
                      <a:lnTo>
                        <a:pt x="115" y="149"/>
                      </a:lnTo>
                      <a:lnTo>
                        <a:pt x="108" y="164"/>
                      </a:lnTo>
                      <a:lnTo>
                        <a:pt x="111" y="169"/>
                      </a:lnTo>
                      <a:lnTo>
                        <a:pt x="126" y="179"/>
                      </a:lnTo>
                      <a:lnTo>
                        <a:pt x="133" y="194"/>
                      </a:lnTo>
                      <a:lnTo>
                        <a:pt x="150" y="212"/>
                      </a:lnTo>
                      <a:lnTo>
                        <a:pt x="164" y="236"/>
                      </a:lnTo>
                      <a:lnTo>
                        <a:pt x="169" y="248"/>
                      </a:lnTo>
                      <a:lnTo>
                        <a:pt x="169" y="257"/>
                      </a:lnTo>
                      <a:lnTo>
                        <a:pt x="174" y="268"/>
                      </a:lnTo>
                      <a:lnTo>
                        <a:pt x="173" y="276"/>
                      </a:lnTo>
                      <a:lnTo>
                        <a:pt x="167" y="282"/>
                      </a:lnTo>
                      <a:lnTo>
                        <a:pt x="169" y="289"/>
                      </a:lnTo>
                      <a:lnTo>
                        <a:pt x="161" y="292"/>
                      </a:lnTo>
                      <a:lnTo>
                        <a:pt x="164" y="303"/>
                      </a:lnTo>
                      <a:lnTo>
                        <a:pt x="172" y="318"/>
                      </a:lnTo>
                      <a:lnTo>
                        <a:pt x="192" y="332"/>
                      </a:lnTo>
                      <a:lnTo>
                        <a:pt x="199" y="342"/>
                      </a:lnTo>
                      <a:lnTo>
                        <a:pt x="219" y="350"/>
                      </a:lnTo>
                      <a:lnTo>
                        <a:pt x="230" y="352"/>
                      </a:lnTo>
                      <a:lnTo>
                        <a:pt x="235" y="358"/>
                      </a:lnTo>
                      <a:lnTo>
                        <a:pt x="251" y="369"/>
                      </a:lnTo>
                      <a:lnTo>
                        <a:pt x="273" y="380"/>
                      </a:lnTo>
                      <a:lnTo>
                        <a:pt x="288" y="383"/>
                      </a:lnTo>
                      <a:lnTo>
                        <a:pt x="306" y="394"/>
                      </a:lnTo>
                      <a:lnTo>
                        <a:pt x="321" y="399"/>
                      </a:lnTo>
                      <a:lnTo>
                        <a:pt x="335" y="405"/>
                      </a:lnTo>
                      <a:lnTo>
                        <a:pt x="345" y="403"/>
                      </a:lnTo>
                      <a:lnTo>
                        <a:pt x="363" y="394"/>
                      </a:lnTo>
                      <a:lnTo>
                        <a:pt x="375" y="392"/>
                      </a:lnTo>
                      <a:lnTo>
                        <a:pt x="391" y="398"/>
                      </a:lnTo>
                      <a:lnTo>
                        <a:pt x="401" y="406"/>
                      </a:lnTo>
                      <a:lnTo>
                        <a:pt x="422" y="432"/>
                      </a:lnTo>
                      <a:lnTo>
                        <a:pt x="423" y="424"/>
                      </a:lnTo>
                      <a:lnTo>
                        <a:pt x="426" y="419"/>
                      </a:lnTo>
                      <a:lnTo>
                        <a:pt x="424" y="414"/>
                      </a:lnTo>
                      <a:lnTo>
                        <a:pt x="436" y="395"/>
                      </a:lnTo>
                      <a:lnTo>
                        <a:pt x="462" y="395"/>
                      </a:lnTo>
                      <a:lnTo>
                        <a:pt x="464" y="387"/>
                      </a:lnTo>
                      <a:lnTo>
                        <a:pt x="461" y="386"/>
                      </a:lnTo>
                      <a:lnTo>
                        <a:pt x="459" y="380"/>
                      </a:lnTo>
                      <a:lnTo>
                        <a:pt x="452" y="375"/>
                      </a:lnTo>
                      <a:lnTo>
                        <a:pt x="445" y="367"/>
                      </a:lnTo>
                      <a:lnTo>
                        <a:pt x="454" y="367"/>
                      </a:lnTo>
                      <a:lnTo>
                        <a:pt x="456" y="353"/>
                      </a:lnTo>
                      <a:lnTo>
                        <a:pt x="476" y="353"/>
                      </a:lnTo>
                      <a:lnTo>
                        <a:pt x="495" y="354"/>
                      </a:lnTo>
                      <a:lnTo>
                        <a:pt x="495" y="351"/>
                      </a:lnTo>
                      <a:lnTo>
                        <a:pt x="497" y="349"/>
                      </a:lnTo>
                      <a:lnTo>
                        <a:pt x="501" y="352"/>
                      </a:lnTo>
                      <a:lnTo>
                        <a:pt x="510" y="338"/>
                      </a:lnTo>
                      <a:lnTo>
                        <a:pt x="514" y="338"/>
                      </a:lnTo>
                      <a:lnTo>
                        <a:pt x="519" y="338"/>
                      </a:lnTo>
                      <a:lnTo>
                        <a:pt x="523" y="343"/>
                      </a:lnTo>
                      <a:lnTo>
                        <a:pt x="531" y="324"/>
                      </a:lnTo>
                      <a:lnTo>
                        <a:pt x="535" y="314"/>
                      </a:lnTo>
                      <a:lnTo>
                        <a:pt x="532" y="310"/>
                      </a:lnTo>
                      <a:lnTo>
                        <a:pt x="538" y="296"/>
                      </a:lnTo>
                      <a:lnTo>
                        <a:pt x="551" y="282"/>
                      </a:lnTo>
                      <a:lnTo>
                        <a:pt x="553" y="270"/>
                      </a:lnTo>
                      <a:lnTo>
                        <a:pt x="550" y="265"/>
                      </a:lnTo>
                      <a:lnTo>
                        <a:pt x="537" y="267"/>
                      </a:lnTo>
                      <a:lnTo>
                        <a:pt x="519" y="267"/>
                      </a:lnTo>
                      <a:lnTo>
                        <a:pt x="496" y="272"/>
                      </a:lnTo>
                      <a:lnTo>
                        <a:pt x="481" y="278"/>
                      </a:lnTo>
                      <a:lnTo>
                        <a:pt x="477" y="285"/>
                      </a:lnTo>
                      <a:lnTo>
                        <a:pt x="472" y="305"/>
                      </a:lnTo>
                      <a:lnTo>
                        <a:pt x="466" y="319"/>
                      </a:lnTo>
                      <a:lnTo>
                        <a:pt x="451" y="328"/>
                      </a:lnTo>
                      <a:lnTo>
                        <a:pt x="438" y="333"/>
                      </a:lnTo>
                      <a:lnTo>
                        <a:pt x="422" y="337"/>
                      </a:lnTo>
                      <a:lnTo>
                        <a:pt x="406" y="339"/>
                      </a:lnTo>
                      <a:lnTo>
                        <a:pt x="386" y="346"/>
                      </a:lnTo>
                      <a:lnTo>
                        <a:pt x="380" y="336"/>
                      </a:lnTo>
                      <a:lnTo>
                        <a:pt x="358" y="330"/>
                      </a:lnTo>
                      <a:lnTo>
                        <a:pt x="352" y="318"/>
                      </a:lnTo>
                      <a:lnTo>
                        <a:pt x="349" y="304"/>
                      </a:lnTo>
                      <a:lnTo>
                        <a:pt x="338" y="287"/>
                      </a:lnTo>
                      <a:lnTo>
                        <a:pt x="337" y="268"/>
                      </a:lnTo>
                      <a:lnTo>
                        <a:pt x="332" y="256"/>
                      </a:lnTo>
                      <a:lnTo>
                        <a:pt x="330" y="244"/>
                      </a:lnTo>
                      <a:lnTo>
                        <a:pt x="334" y="232"/>
                      </a:lnTo>
                      <a:lnTo>
                        <a:pt x="340" y="200"/>
                      </a:lnTo>
                      <a:lnTo>
                        <a:pt x="348" y="183"/>
                      </a:lnTo>
                      <a:lnTo>
                        <a:pt x="359" y="162"/>
                      </a:lnTo>
                      <a:lnTo>
                        <a:pt x="352" y="163"/>
                      </a:lnTo>
                      <a:lnTo>
                        <a:pt x="352" y="16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1" name="Macedonia" descr="{&quot;Key&quot;:&quot;macedonia&quot;,&quot;Name&quot;:&quot;Macedo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C97BC4F-36C0-4496-8135-33FF93C5D8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2886076"/>
                  <a:ext cx="74612" cy="53975"/>
                </a:xfrm>
                <a:custGeom>
                  <a:avLst/>
                  <a:gdLst>
                    <a:gd name="T0" fmla="*/ 44 w 47"/>
                    <a:gd name="T1" fmla="*/ 7 h 34"/>
                    <a:gd name="T2" fmla="*/ 34 w 47"/>
                    <a:gd name="T3" fmla="*/ 0 h 34"/>
                    <a:gd name="T4" fmla="*/ 25 w 47"/>
                    <a:gd name="T5" fmla="*/ 1 h 34"/>
                    <a:gd name="T6" fmla="*/ 18 w 47"/>
                    <a:gd name="T7" fmla="*/ 2 h 34"/>
                    <a:gd name="T8" fmla="*/ 14 w 47"/>
                    <a:gd name="T9" fmla="*/ 3 h 34"/>
                    <a:gd name="T10" fmla="*/ 3 w 47"/>
                    <a:gd name="T11" fmla="*/ 6 h 34"/>
                    <a:gd name="T12" fmla="*/ 3 w 47"/>
                    <a:gd name="T13" fmla="*/ 11 h 34"/>
                    <a:gd name="T14" fmla="*/ 0 w 47"/>
                    <a:gd name="T15" fmla="*/ 11 h 34"/>
                    <a:gd name="T16" fmla="*/ 0 w 47"/>
                    <a:gd name="T17" fmla="*/ 11 h 34"/>
                    <a:gd name="T18" fmla="*/ 0 w 47"/>
                    <a:gd name="T19" fmla="*/ 18 h 34"/>
                    <a:gd name="T20" fmla="*/ 2 w 47"/>
                    <a:gd name="T21" fmla="*/ 29 h 34"/>
                    <a:gd name="T22" fmla="*/ 11 w 47"/>
                    <a:gd name="T23" fmla="*/ 34 h 34"/>
                    <a:gd name="T24" fmla="*/ 24 w 47"/>
                    <a:gd name="T25" fmla="*/ 32 h 34"/>
                    <a:gd name="T26" fmla="*/ 30 w 47"/>
                    <a:gd name="T27" fmla="*/ 27 h 34"/>
                    <a:gd name="T28" fmla="*/ 41 w 47"/>
                    <a:gd name="T29" fmla="*/ 28 h 34"/>
                    <a:gd name="T30" fmla="*/ 43 w 47"/>
                    <a:gd name="T31" fmla="*/ 23 h 34"/>
                    <a:gd name="T32" fmla="*/ 47 w 47"/>
                    <a:gd name="T33" fmla="*/ 23 h 34"/>
                    <a:gd name="T34" fmla="*/ 44 w 47"/>
                    <a:gd name="T35" fmla="*/ 7 h 34"/>
                    <a:gd name="T36" fmla="*/ 44 w 47"/>
                    <a:gd name="T3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34">
                      <a:moveTo>
                        <a:pt x="44" y="7"/>
                      </a:moveTo>
                      <a:lnTo>
                        <a:pt x="34" y="0"/>
                      </a:lnTo>
                      <a:lnTo>
                        <a:pt x="25" y="1"/>
                      </a:lnTo>
                      <a:lnTo>
                        <a:pt x="18" y="2"/>
                      </a:lnTo>
                      <a:lnTo>
                        <a:pt x="14" y="3"/>
                      </a:lnTo>
                      <a:lnTo>
                        <a:pt x="3" y="6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8"/>
                      </a:lnTo>
                      <a:lnTo>
                        <a:pt x="2" y="29"/>
                      </a:lnTo>
                      <a:lnTo>
                        <a:pt x="11" y="34"/>
                      </a:lnTo>
                      <a:lnTo>
                        <a:pt x="24" y="32"/>
                      </a:lnTo>
                      <a:lnTo>
                        <a:pt x="30" y="27"/>
                      </a:lnTo>
                      <a:lnTo>
                        <a:pt x="41" y="28"/>
                      </a:lnTo>
                      <a:lnTo>
                        <a:pt x="43" y="23"/>
                      </a:lnTo>
                      <a:lnTo>
                        <a:pt x="47" y="23"/>
                      </a:lnTo>
                      <a:lnTo>
                        <a:pt x="44" y="7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2" name="Malia" descr="{&quot;Key&quot;:&quot;malia&quot;,&quot;Name&quot;:&quot;Mal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9DD0ECF-6906-465F-A1FC-374ABB05CC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9112" y="3540126"/>
                  <a:ext cx="542925" cy="561975"/>
                </a:xfrm>
                <a:custGeom>
                  <a:avLst/>
                  <a:gdLst>
                    <a:gd name="T0" fmla="*/ 319 w 342"/>
                    <a:gd name="T1" fmla="*/ 141 h 354"/>
                    <a:gd name="T2" fmla="*/ 309 w 342"/>
                    <a:gd name="T3" fmla="*/ 122 h 354"/>
                    <a:gd name="T4" fmla="*/ 291 w 342"/>
                    <a:gd name="T5" fmla="*/ 104 h 354"/>
                    <a:gd name="T6" fmla="*/ 153 w 342"/>
                    <a:gd name="T7" fmla="*/ 0 h 354"/>
                    <a:gd name="T8" fmla="*/ 130 w 342"/>
                    <a:gd name="T9" fmla="*/ 103 h 354"/>
                    <a:gd name="T10" fmla="*/ 143 w 342"/>
                    <a:gd name="T11" fmla="*/ 209 h 354"/>
                    <a:gd name="T12" fmla="*/ 55 w 342"/>
                    <a:gd name="T13" fmla="*/ 225 h 354"/>
                    <a:gd name="T14" fmla="*/ 43 w 342"/>
                    <a:gd name="T15" fmla="*/ 229 h 354"/>
                    <a:gd name="T16" fmla="*/ 17 w 342"/>
                    <a:gd name="T17" fmla="*/ 227 h 354"/>
                    <a:gd name="T18" fmla="*/ 7 w 342"/>
                    <a:gd name="T19" fmla="*/ 242 h 354"/>
                    <a:gd name="T20" fmla="*/ 0 w 342"/>
                    <a:gd name="T21" fmla="*/ 261 h 354"/>
                    <a:gd name="T22" fmla="*/ 13 w 342"/>
                    <a:gd name="T23" fmla="*/ 282 h 354"/>
                    <a:gd name="T24" fmla="*/ 13 w 342"/>
                    <a:gd name="T25" fmla="*/ 298 h 354"/>
                    <a:gd name="T26" fmla="*/ 17 w 342"/>
                    <a:gd name="T27" fmla="*/ 307 h 354"/>
                    <a:gd name="T28" fmla="*/ 27 w 342"/>
                    <a:gd name="T29" fmla="*/ 305 h 354"/>
                    <a:gd name="T30" fmla="*/ 41 w 342"/>
                    <a:gd name="T31" fmla="*/ 312 h 354"/>
                    <a:gd name="T32" fmla="*/ 54 w 342"/>
                    <a:gd name="T33" fmla="*/ 304 h 354"/>
                    <a:gd name="T34" fmla="*/ 63 w 342"/>
                    <a:gd name="T35" fmla="*/ 302 h 354"/>
                    <a:gd name="T36" fmla="*/ 70 w 342"/>
                    <a:gd name="T37" fmla="*/ 313 h 354"/>
                    <a:gd name="T38" fmla="*/ 74 w 342"/>
                    <a:gd name="T39" fmla="*/ 329 h 354"/>
                    <a:gd name="T40" fmla="*/ 78 w 342"/>
                    <a:gd name="T41" fmla="*/ 335 h 354"/>
                    <a:gd name="T42" fmla="*/ 79 w 342"/>
                    <a:gd name="T43" fmla="*/ 345 h 354"/>
                    <a:gd name="T44" fmla="*/ 88 w 342"/>
                    <a:gd name="T45" fmla="*/ 349 h 354"/>
                    <a:gd name="T46" fmla="*/ 111 w 342"/>
                    <a:gd name="T47" fmla="*/ 353 h 354"/>
                    <a:gd name="T48" fmla="*/ 118 w 342"/>
                    <a:gd name="T49" fmla="*/ 347 h 354"/>
                    <a:gd name="T50" fmla="*/ 127 w 342"/>
                    <a:gd name="T51" fmla="*/ 354 h 354"/>
                    <a:gd name="T52" fmla="*/ 140 w 342"/>
                    <a:gd name="T53" fmla="*/ 348 h 354"/>
                    <a:gd name="T54" fmla="*/ 145 w 342"/>
                    <a:gd name="T55" fmla="*/ 324 h 354"/>
                    <a:gd name="T56" fmla="*/ 161 w 342"/>
                    <a:gd name="T57" fmla="*/ 296 h 354"/>
                    <a:gd name="T58" fmla="*/ 170 w 342"/>
                    <a:gd name="T59" fmla="*/ 274 h 354"/>
                    <a:gd name="T60" fmla="*/ 189 w 342"/>
                    <a:gd name="T61" fmla="*/ 272 h 354"/>
                    <a:gd name="T62" fmla="*/ 208 w 342"/>
                    <a:gd name="T63" fmla="*/ 255 h 354"/>
                    <a:gd name="T64" fmla="*/ 231 w 342"/>
                    <a:gd name="T65" fmla="*/ 239 h 354"/>
                    <a:gd name="T66" fmla="*/ 248 w 342"/>
                    <a:gd name="T67" fmla="*/ 240 h 354"/>
                    <a:gd name="T68" fmla="*/ 275 w 342"/>
                    <a:gd name="T69" fmla="*/ 239 h 354"/>
                    <a:gd name="T70" fmla="*/ 310 w 342"/>
                    <a:gd name="T71" fmla="*/ 227 h 354"/>
                    <a:gd name="T72" fmla="*/ 331 w 342"/>
                    <a:gd name="T73" fmla="*/ 210 h 354"/>
                    <a:gd name="T74" fmla="*/ 341 w 342"/>
                    <a:gd name="T75" fmla="*/ 139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42" h="354">
                      <a:moveTo>
                        <a:pt x="341" y="139"/>
                      </a:moveTo>
                      <a:lnTo>
                        <a:pt x="319" y="141"/>
                      </a:lnTo>
                      <a:lnTo>
                        <a:pt x="318" y="127"/>
                      </a:lnTo>
                      <a:lnTo>
                        <a:pt x="309" y="122"/>
                      </a:lnTo>
                      <a:lnTo>
                        <a:pt x="295" y="115"/>
                      </a:lnTo>
                      <a:lnTo>
                        <a:pt x="291" y="104"/>
                      </a:lnTo>
                      <a:lnTo>
                        <a:pt x="222" y="53"/>
                      </a:lnTo>
                      <a:lnTo>
                        <a:pt x="153" y="0"/>
                      </a:lnTo>
                      <a:lnTo>
                        <a:pt x="122" y="1"/>
                      </a:lnTo>
                      <a:lnTo>
                        <a:pt x="130" y="103"/>
                      </a:lnTo>
                      <a:lnTo>
                        <a:pt x="140" y="206"/>
                      </a:lnTo>
                      <a:lnTo>
                        <a:pt x="143" y="209"/>
                      </a:lnTo>
                      <a:lnTo>
                        <a:pt x="139" y="225"/>
                      </a:lnTo>
                      <a:lnTo>
                        <a:pt x="55" y="225"/>
                      </a:lnTo>
                      <a:lnTo>
                        <a:pt x="52" y="231"/>
                      </a:lnTo>
                      <a:lnTo>
                        <a:pt x="43" y="229"/>
                      </a:lnTo>
                      <a:lnTo>
                        <a:pt x="32" y="235"/>
                      </a:lnTo>
                      <a:lnTo>
                        <a:pt x="17" y="227"/>
                      </a:lnTo>
                      <a:lnTo>
                        <a:pt x="11" y="228"/>
                      </a:lnTo>
                      <a:lnTo>
                        <a:pt x="7" y="242"/>
                      </a:lnTo>
                      <a:lnTo>
                        <a:pt x="0" y="247"/>
                      </a:lnTo>
                      <a:lnTo>
                        <a:pt x="0" y="261"/>
                      </a:lnTo>
                      <a:lnTo>
                        <a:pt x="5" y="275"/>
                      </a:lnTo>
                      <a:lnTo>
                        <a:pt x="13" y="282"/>
                      </a:lnTo>
                      <a:lnTo>
                        <a:pt x="14" y="291"/>
                      </a:lnTo>
                      <a:lnTo>
                        <a:pt x="13" y="298"/>
                      </a:lnTo>
                      <a:lnTo>
                        <a:pt x="14" y="307"/>
                      </a:lnTo>
                      <a:lnTo>
                        <a:pt x="17" y="307"/>
                      </a:lnTo>
                      <a:lnTo>
                        <a:pt x="23" y="304"/>
                      </a:lnTo>
                      <a:lnTo>
                        <a:pt x="27" y="305"/>
                      </a:lnTo>
                      <a:lnTo>
                        <a:pt x="32" y="310"/>
                      </a:lnTo>
                      <a:lnTo>
                        <a:pt x="41" y="312"/>
                      </a:lnTo>
                      <a:lnTo>
                        <a:pt x="47" y="308"/>
                      </a:lnTo>
                      <a:lnTo>
                        <a:pt x="54" y="304"/>
                      </a:lnTo>
                      <a:lnTo>
                        <a:pt x="58" y="301"/>
                      </a:lnTo>
                      <a:lnTo>
                        <a:pt x="63" y="302"/>
                      </a:lnTo>
                      <a:lnTo>
                        <a:pt x="68" y="307"/>
                      </a:lnTo>
                      <a:lnTo>
                        <a:pt x="70" y="313"/>
                      </a:lnTo>
                      <a:lnTo>
                        <a:pt x="79" y="324"/>
                      </a:lnTo>
                      <a:lnTo>
                        <a:pt x="74" y="329"/>
                      </a:lnTo>
                      <a:lnTo>
                        <a:pt x="73" y="338"/>
                      </a:lnTo>
                      <a:lnTo>
                        <a:pt x="78" y="335"/>
                      </a:lnTo>
                      <a:lnTo>
                        <a:pt x="81" y="338"/>
                      </a:lnTo>
                      <a:lnTo>
                        <a:pt x="79" y="345"/>
                      </a:lnTo>
                      <a:lnTo>
                        <a:pt x="85" y="352"/>
                      </a:lnTo>
                      <a:lnTo>
                        <a:pt x="88" y="349"/>
                      </a:lnTo>
                      <a:lnTo>
                        <a:pt x="94" y="352"/>
                      </a:lnTo>
                      <a:lnTo>
                        <a:pt x="111" y="353"/>
                      </a:lnTo>
                      <a:lnTo>
                        <a:pt x="114" y="346"/>
                      </a:lnTo>
                      <a:lnTo>
                        <a:pt x="118" y="347"/>
                      </a:lnTo>
                      <a:lnTo>
                        <a:pt x="124" y="344"/>
                      </a:lnTo>
                      <a:lnTo>
                        <a:pt x="127" y="354"/>
                      </a:lnTo>
                      <a:lnTo>
                        <a:pt x="132" y="351"/>
                      </a:lnTo>
                      <a:lnTo>
                        <a:pt x="140" y="348"/>
                      </a:lnTo>
                      <a:lnTo>
                        <a:pt x="139" y="334"/>
                      </a:lnTo>
                      <a:lnTo>
                        <a:pt x="145" y="324"/>
                      </a:lnTo>
                      <a:lnTo>
                        <a:pt x="144" y="315"/>
                      </a:lnTo>
                      <a:lnTo>
                        <a:pt x="161" y="296"/>
                      </a:lnTo>
                      <a:lnTo>
                        <a:pt x="164" y="280"/>
                      </a:lnTo>
                      <a:lnTo>
                        <a:pt x="170" y="274"/>
                      </a:lnTo>
                      <a:lnTo>
                        <a:pt x="180" y="277"/>
                      </a:lnTo>
                      <a:lnTo>
                        <a:pt x="189" y="272"/>
                      </a:lnTo>
                      <a:lnTo>
                        <a:pt x="192" y="267"/>
                      </a:lnTo>
                      <a:lnTo>
                        <a:pt x="208" y="255"/>
                      </a:lnTo>
                      <a:lnTo>
                        <a:pt x="211" y="248"/>
                      </a:lnTo>
                      <a:lnTo>
                        <a:pt x="231" y="239"/>
                      </a:lnTo>
                      <a:lnTo>
                        <a:pt x="242" y="235"/>
                      </a:lnTo>
                      <a:lnTo>
                        <a:pt x="248" y="240"/>
                      </a:lnTo>
                      <a:lnTo>
                        <a:pt x="261" y="240"/>
                      </a:lnTo>
                      <a:lnTo>
                        <a:pt x="275" y="239"/>
                      </a:lnTo>
                      <a:lnTo>
                        <a:pt x="282" y="230"/>
                      </a:lnTo>
                      <a:lnTo>
                        <a:pt x="310" y="227"/>
                      </a:lnTo>
                      <a:lnTo>
                        <a:pt x="329" y="224"/>
                      </a:lnTo>
                      <a:lnTo>
                        <a:pt x="331" y="210"/>
                      </a:lnTo>
                      <a:lnTo>
                        <a:pt x="342" y="194"/>
                      </a:lnTo>
                      <a:lnTo>
                        <a:pt x="341" y="139"/>
                      </a:lnTo>
                      <a:lnTo>
                        <a:pt x="341" y="13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3" name="Myanmar" descr="{&quot;Key&quot;:&quot;myanmar&quot;,&quot;Name&quot;:&quot;Myanmar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B2BAAB9-04D7-4D40-BBD9-26D7F4B02E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5412" y="3414713"/>
                  <a:ext cx="290512" cy="693738"/>
                </a:xfrm>
                <a:custGeom>
                  <a:avLst/>
                  <a:gdLst>
                    <a:gd name="T0" fmla="*/ 180 w 183"/>
                    <a:gd name="T1" fmla="*/ 154 h 437"/>
                    <a:gd name="T2" fmla="*/ 156 w 183"/>
                    <a:gd name="T3" fmla="*/ 156 h 437"/>
                    <a:gd name="T4" fmla="*/ 142 w 183"/>
                    <a:gd name="T5" fmla="*/ 128 h 437"/>
                    <a:gd name="T6" fmla="*/ 120 w 183"/>
                    <a:gd name="T7" fmla="*/ 101 h 437"/>
                    <a:gd name="T8" fmla="*/ 97 w 183"/>
                    <a:gd name="T9" fmla="*/ 77 h 437"/>
                    <a:gd name="T10" fmla="*/ 109 w 183"/>
                    <a:gd name="T11" fmla="*/ 37 h 437"/>
                    <a:gd name="T12" fmla="*/ 94 w 183"/>
                    <a:gd name="T13" fmla="*/ 13 h 437"/>
                    <a:gd name="T14" fmla="*/ 72 w 183"/>
                    <a:gd name="T15" fmla="*/ 1 h 437"/>
                    <a:gd name="T16" fmla="*/ 71 w 183"/>
                    <a:gd name="T17" fmla="*/ 15 h 437"/>
                    <a:gd name="T18" fmla="*/ 59 w 183"/>
                    <a:gd name="T19" fmla="*/ 25 h 437"/>
                    <a:gd name="T20" fmla="*/ 41 w 183"/>
                    <a:gd name="T21" fmla="*/ 55 h 437"/>
                    <a:gd name="T22" fmla="*/ 33 w 183"/>
                    <a:gd name="T23" fmla="*/ 87 h 437"/>
                    <a:gd name="T24" fmla="*/ 11 w 183"/>
                    <a:gd name="T25" fmla="*/ 101 h 437"/>
                    <a:gd name="T26" fmla="*/ 11 w 183"/>
                    <a:gd name="T27" fmla="*/ 134 h 437"/>
                    <a:gd name="T28" fmla="*/ 5 w 183"/>
                    <a:gd name="T29" fmla="*/ 150 h 437"/>
                    <a:gd name="T30" fmla="*/ 0 w 183"/>
                    <a:gd name="T31" fmla="*/ 163 h 437"/>
                    <a:gd name="T32" fmla="*/ 20 w 183"/>
                    <a:gd name="T33" fmla="*/ 201 h 437"/>
                    <a:gd name="T34" fmla="*/ 31 w 183"/>
                    <a:gd name="T35" fmla="*/ 213 h 437"/>
                    <a:gd name="T36" fmla="*/ 59 w 183"/>
                    <a:gd name="T37" fmla="*/ 262 h 437"/>
                    <a:gd name="T38" fmla="*/ 69 w 183"/>
                    <a:gd name="T39" fmla="*/ 297 h 437"/>
                    <a:gd name="T40" fmla="*/ 102 w 183"/>
                    <a:gd name="T41" fmla="*/ 282 h 437"/>
                    <a:gd name="T42" fmla="*/ 127 w 183"/>
                    <a:gd name="T43" fmla="*/ 290 h 437"/>
                    <a:gd name="T44" fmla="*/ 143 w 183"/>
                    <a:gd name="T45" fmla="*/ 349 h 437"/>
                    <a:gd name="T46" fmla="*/ 154 w 183"/>
                    <a:gd name="T47" fmla="*/ 387 h 437"/>
                    <a:gd name="T48" fmla="*/ 157 w 183"/>
                    <a:gd name="T49" fmla="*/ 419 h 437"/>
                    <a:gd name="T50" fmla="*/ 169 w 183"/>
                    <a:gd name="T51" fmla="*/ 413 h 437"/>
                    <a:gd name="T52" fmla="*/ 168 w 183"/>
                    <a:gd name="T53" fmla="*/ 369 h 437"/>
                    <a:gd name="T54" fmla="*/ 164 w 183"/>
                    <a:gd name="T55" fmla="*/ 345 h 437"/>
                    <a:gd name="T56" fmla="*/ 141 w 183"/>
                    <a:gd name="T57" fmla="*/ 314 h 437"/>
                    <a:gd name="T58" fmla="*/ 153 w 183"/>
                    <a:gd name="T59" fmla="*/ 289 h 437"/>
                    <a:gd name="T60" fmla="*/ 127 w 183"/>
                    <a:gd name="T61" fmla="*/ 256 h 437"/>
                    <a:gd name="T62" fmla="*/ 122 w 183"/>
                    <a:gd name="T63" fmla="*/ 231 h 437"/>
                    <a:gd name="T64" fmla="*/ 142 w 183"/>
                    <a:gd name="T65" fmla="*/ 204 h 437"/>
                    <a:gd name="T66" fmla="*/ 164 w 183"/>
                    <a:gd name="T67" fmla="*/ 188 h 437"/>
                    <a:gd name="T68" fmla="*/ 183 w 183"/>
                    <a:gd name="T69" fmla="*/ 164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3" h="437">
                      <a:moveTo>
                        <a:pt x="183" y="164"/>
                      </a:moveTo>
                      <a:lnTo>
                        <a:pt x="180" y="154"/>
                      </a:lnTo>
                      <a:lnTo>
                        <a:pt x="166" y="161"/>
                      </a:lnTo>
                      <a:lnTo>
                        <a:pt x="156" y="156"/>
                      </a:lnTo>
                      <a:lnTo>
                        <a:pt x="140" y="148"/>
                      </a:lnTo>
                      <a:lnTo>
                        <a:pt x="142" y="128"/>
                      </a:lnTo>
                      <a:lnTo>
                        <a:pt x="128" y="123"/>
                      </a:lnTo>
                      <a:lnTo>
                        <a:pt x="120" y="101"/>
                      </a:lnTo>
                      <a:lnTo>
                        <a:pt x="99" y="105"/>
                      </a:lnTo>
                      <a:lnTo>
                        <a:pt x="97" y="77"/>
                      </a:lnTo>
                      <a:lnTo>
                        <a:pt x="112" y="57"/>
                      </a:lnTo>
                      <a:lnTo>
                        <a:pt x="109" y="37"/>
                      </a:lnTo>
                      <a:lnTo>
                        <a:pt x="104" y="19"/>
                      </a:lnTo>
                      <a:lnTo>
                        <a:pt x="94" y="13"/>
                      </a:lnTo>
                      <a:lnTo>
                        <a:pt x="84" y="0"/>
                      </a:lnTo>
                      <a:lnTo>
                        <a:pt x="72" y="1"/>
                      </a:lnTo>
                      <a:lnTo>
                        <a:pt x="76" y="10"/>
                      </a:lnTo>
                      <a:lnTo>
                        <a:pt x="71" y="15"/>
                      </a:lnTo>
                      <a:lnTo>
                        <a:pt x="75" y="29"/>
                      </a:lnTo>
                      <a:lnTo>
                        <a:pt x="59" y="25"/>
                      </a:lnTo>
                      <a:lnTo>
                        <a:pt x="37" y="41"/>
                      </a:lnTo>
                      <a:lnTo>
                        <a:pt x="41" y="55"/>
                      </a:lnTo>
                      <a:lnTo>
                        <a:pt x="32" y="75"/>
                      </a:lnTo>
                      <a:lnTo>
                        <a:pt x="33" y="87"/>
                      </a:lnTo>
                      <a:lnTo>
                        <a:pt x="28" y="107"/>
                      </a:lnTo>
                      <a:lnTo>
                        <a:pt x="11" y="101"/>
                      </a:lnTo>
                      <a:lnTo>
                        <a:pt x="15" y="125"/>
                      </a:lnTo>
                      <a:lnTo>
                        <a:pt x="11" y="134"/>
                      </a:lnTo>
                      <a:lnTo>
                        <a:pt x="15" y="144"/>
                      </a:lnTo>
                      <a:lnTo>
                        <a:pt x="5" y="150"/>
                      </a:lnTo>
                      <a:lnTo>
                        <a:pt x="7" y="166"/>
                      </a:lnTo>
                      <a:lnTo>
                        <a:pt x="0" y="163"/>
                      </a:lnTo>
                      <a:lnTo>
                        <a:pt x="3" y="181"/>
                      </a:lnTo>
                      <a:lnTo>
                        <a:pt x="20" y="201"/>
                      </a:lnTo>
                      <a:lnTo>
                        <a:pt x="33" y="205"/>
                      </a:lnTo>
                      <a:lnTo>
                        <a:pt x="31" y="213"/>
                      </a:lnTo>
                      <a:lnTo>
                        <a:pt x="52" y="240"/>
                      </a:lnTo>
                      <a:lnTo>
                        <a:pt x="59" y="262"/>
                      </a:lnTo>
                      <a:lnTo>
                        <a:pt x="56" y="291"/>
                      </a:lnTo>
                      <a:lnTo>
                        <a:pt x="69" y="297"/>
                      </a:lnTo>
                      <a:lnTo>
                        <a:pt x="81" y="300"/>
                      </a:lnTo>
                      <a:lnTo>
                        <a:pt x="102" y="282"/>
                      </a:lnTo>
                      <a:lnTo>
                        <a:pt x="114" y="271"/>
                      </a:lnTo>
                      <a:lnTo>
                        <a:pt x="127" y="290"/>
                      </a:lnTo>
                      <a:lnTo>
                        <a:pt x="134" y="320"/>
                      </a:lnTo>
                      <a:lnTo>
                        <a:pt x="143" y="349"/>
                      </a:lnTo>
                      <a:lnTo>
                        <a:pt x="153" y="361"/>
                      </a:lnTo>
                      <a:lnTo>
                        <a:pt x="154" y="387"/>
                      </a:lnTo>
                      <a:lnTo>
                        <a:pt x="162" y="402"/>
                      </a:lnTo>
                      <a:lnTo>
                        <a:pt x="157" y="419"/>
                      </a:lnTo>
                      <a:lnTo>
                        <a:pt x="160" y="437"/>
                      </a:lnTo>
                      <a:lnTo>
                        <a:pt x="169" y="413"/>
                      </a:lnTo>
                      <a:lnTo>
                        <a:pt x="179" y="390"/>
                      </a:lnTo>
                      <a:lnTo>
                        <a:pt x="168" y="369"/>
                      </a:lnTo>
                      <a:lnTo>
                        <a:pt x="168" y="358"/>
                      </a:lnTo>
                      <a:lnTo>
                        <a:pt x="164" y="345"/>
                      </a:lnTo>
                      <a:lnTo>
                        <a:pt x="148" y="325"/>
                      </a:lnTo>
                      <a:lnTo>
                        <a:pt x="141" y="314"/>
                      </a:lnTo>
                      <a:lnTo>
                        <a:pt x="148" y="309"/>
                      </a:lnTo>
                      <a:lnTo>
                        <a:pt x="153" y="289"/>
                      </a:lnTo>
                      <a:lnTo>
                        <a:pt x="142" y="273"/>
                      </a:lnTo>
                      <a:lnTo>
                        <a:pt x="127" y="256"/>
                      </a:lnTo>
                      <a:lnTo>
                        <a:pt x="113" y="234"/>
                      </a:lnTo>
                      <a:lnTo>
                        <a:pt x="122" y="231"/>
                      </a:lnTo>
                      <a:lnTo>
                        <a:pt x="127" y="205"/>
                      </a:lnTo>
                      <a:lnTo>
                        <a:pt x="142" y="204"/>
                      </a:lnTo>
                      <a:lnTo>
                        <a:pt x="153" y="193"/>
                      </a:lnTo>
                      <a:lnTo>
                        <a:pt x="164" y="188"/>
                      </a:lnTo>
                      <a:lnTo>
                        <a:pt x="167" y="179"/>
                      </a:lnTo>
                      <a:lnTo>
                        <a:pt x="183" y="164"/>
                      </a:lnTo>
                      <a:lnTo>
                        <a:pt x="183" y="16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4" name="Montenegro" descr="{&quot;Key&quot;:&quot;montenegro&quot;,&quot;Name&quot;:&quot;Montenegro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B7E1F7A-100A-444C-95CC-9A73F4D71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843213"/>
                  <a:ext cx="57150" cy="58738"/>
                </a:xfrm>
                <a:custGeom>
                  <a:avLst/>
                  <a:gdLst>
                    <a:gd name="T0" fmla="*/ 34 w 36"/>
                    <a:gd name="T1" fmla="*/ 16 h 37"/>
                    <a:gd name="T2" fmla="*/ 36 w 36"/>
                    <a:gd name="T3" fmla="*/ 14 h 37"/>
                    <a:gd name="T4" fmla="*/ 28 w 36"/>
                    <a:gd name="T5" fmla="*/ 9 h 37"/>
                    <a:gd name="T6" fmla="*/ 21 w 36"/>
                    <a:gd name="T7" fmla="*/ 6 h 37"/>
                    <a:gd name="T8" fmla="*/ 18 w 36"/>
                    <a:gd name="T9" fmla="*/ 3 h 37"/>
                    <a:gd name="T10" fmla="*/ 13 w 36"/>
                    <a:gd name="T11" fmla="*/ 0 h 37"/>
                    <a:gd name="T12" fmla="*/ 10 w 36"/>
                    <a:gd name="T13" fmla="*/ 2 h 37"/>
                    <a:gd name="T14" fmla="*/ 4 w 36"/>
                    <a:gd name="T15" fmla="*/ 7 h 37"/>
                    <a:gd name="T16" fmla="*/ 2 w 36"/>
                    <a:gd name="T17" fmla="*/ 19 h 37"/>
                    <a:gd name="T18" fmla="*/ 0 w 36"/>
                    <a:gd name="T19" fmla="*/ 23 h 37"/>
                    <a:gd name="T20" fmla="*/ 0 w 36"/>
                    <a:gd name="T21" fmla="*/ 23 h 37"/>
                    <a:gd name="T22" fmla="*/ 9 w 36"/>
                    <a:gd name="T23" fmla="*/ 28 h 37"/>
                    <a:gd name="T24" fmla="*/ 15 w 36"/>
                    <a:gd name="T25" fmla="*/ 35 h 37"/>
                    <a:gd name="T26" fmla="*/ 19 w 36"/>
                    <a:gd name="T27" fmla="*/ 37 h 37"/>
                    <a:gd name="T28" fmla="*/ 19 w 36"/>
                    <a:gd name="T29" fmla="*/ 37 h 37"/>
                    <a:gd name="T30" fmla="*/ 17 w 36"/>
                    <a:gd name="T31" fmla="*/ 30 h 37"/>
                    <a:gd name="T32" fmla="*/ 25 w 36"/>
                    <a:gd name="T33" fmla="*/ 18 h 37"/>
                    <a:gd name="T34" fmla="*/ 27 w 36"/>
                    <a:gd name="T35" fmla="*/ 23 h 37"/>
                    <a:gd name="T36" fmla="*/ 31 w 36"/>
                    <a:gd name="T37" fmla="*/ 21 h 37"/>
                    <a:gd name="T38" fmla="*/ 34 w 36"/>
                    <a:gd name="T39" fmla="*/ 1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7">
                      <a:moveTo>
                        <a:pt x="34" y="16"/>
                      </a:moveTo>
                      <a:lnTo>
                        <a:pt x="36" y="14"/>
                      </a:lnTo>
                      <a:lnTo>
                        <a:pt x="28" y="9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3" y="0"/>
                      </a:lnTo>
                      <a:lnTo>
                        <a:pt x="10" y="2"/>
                      </a:lnTo>
                      <a:lnTo>
                        <a:pt x="4" y="7"/>
                      </a:lnTo>
                      <a:lnTo>
                        <a:pt x="2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9" y="28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19" y="37"/>
                      </a:lnTo>
                      <a:lnTo>
                        <a:pt x="17" y="30"/>
                      </a:lnTo>
                      <a:lnTo>
                        <a:pt x="25" y="18"/>
                      </a:lnTo>
                      <a:lnTo>
                        <a:pt x="27" y="23"/>
                      </a:lnTo>
                      <a:lnTo>
                        <a:pt x="31" y="21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5" name="Mongolia" descr="{&quot;Key&quot;:&quot;mongolia&quot;,&quot;Name&quot;:&quot;Mongol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265A080-8204-4C88-BBC5-BBACBB690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0275" y="2530476"/>
                  <a:ext cx="987425" cy="382588"/>
                </a:xfrm>
                <a:custGeom>
                  <a:avLst/>
                  <a:gdLst>
                    <a:gd name="T0" fmla="*/ 237 w 622"/>
                    <a:gd name="T1" fmla="*/ 17 h 241"/>
                    <a:gd name="T2" fmla="*/ 194 w 622"/>
                    <a:gd name="T3" fmla="*/ 9 h 241"/>
                    <a:gd name="T4" fmla="*/ 164 w 622"/>
                    <a:gd name="T5" fmla="*/ 23 h 241"/>
                    <a:gd name="T6" fmla="*/ 169 w 622"/>
                    <a:gd name="T7" fmla="*/ 53 h 241"/>
                    <a:gd name="T8" fmla="*/ 121 w 622"/>
                    <a:gd name="T9" fmla="*/ 46 h 241"/>
                    <a:gd name="T10" fmla="*/ 84 w 622"/>
                    <a:gd name="T11" fmla="*/ 35 h 241"/>
                    <a:gd name="T12" fmla="*/ 42 w 622"/>
                    <a:gd name="T13" fmla="*/ 39 h 241"/>
                    <a:gd name="T14" fmla="*/ 0 w 622"/>
                    <a:gd name="T15" fmla="*/ 62 h 241"/>
                    <a:gd name="T16" fmla="*/ 34 w 622"/>
                    <a:gd name="T17" fmla="*/ 91 h 241"/>
                    <a:gd name="T18" fmla="*/ 86 w 622"/>
                    <a:gd name="T19" fmla="*/ 118 h 241"/>
                    <a:gd name="T20" fmla="*/ 102 w 622"/>
                    <a:gd name="T21" fmla="*/ 156 h 241"/>
                    <a:gd name="T22" fmla="*/ 153 w 622"/>
                    <a:gd name="T23" fmla="*/ 163 h 241"/>
                    <a:gd name="T24" fmla="*/ 195 w 622"/>
                    <a:gd name="T25" fmla="*/ 180 h 241"/>
                    <a:gd name="T26" fmla="*/ 231 w 622"/>
                    <a:gd name="T27" fmla="*/ 214 h 241"/>
                    <a:gd name="T28" fmla="*/ 294 w 622"/>
                    <a:gd name="T29" fmla="*/ 219 h 241"/>
                    <a:gd name="T30" fmla="*/ 337 w 622"/>
                    <a:gd name="T31" fmla="*/ 219 h 241"/>
                    <a:gd name="T32" fmla="*/ 395 w 622"/>
                    <a:gd name="T33" fmla="*/ 233 h 241"/>
                    <a:gd name="T34" fmla="*/ 424 w 622"/>
                    <a:gd name="T35" fmla="*/ 228 h 241"/>
                    <a:gd name="T36" fmla="*/ 479 w 622"/>
                    <a:gd name="T37" fmla="*/ 219 h 241"/>
                    <a:gd name="T38" fmla="*/ 505 w 622"/>
                    <a:gd name="T39" fmla="*/ 199 h 241"/>
                    <a:gd name="T40" fmla="*/ 506 w 622"/>
                    <a:gd name="T41" fmla="*/ 184 h 241"/>
                    <a:gd name="T42" fmla="*/ 497 w 622"/>
                    <a:gd name="T43" fmla="*/ 160 h 241"/>
                    <a:gd name="T44" fmla="*/ 532 w 622"/>
                    <a:gd name="T45" fmla="*/ 167 h 241"/>
                    <a:gd name="T46" fmla="*/ 566 w 622"/>
                    <a:gd name="T47" fmla="*/ 145 h 241"/>
                    <a:gd name="T48" fmla="*/ 580 w 622"/>
                    <a:gd name="T49" fmla="*/ 124 h 241"/>
                    <a:gd name="T50" fmla="*/ 622 w 622"/>
                    <a:gd name="T51" fmla="*/ 123 h 241"/>
                    <a:gd name="T52" fmla="*/ 592 w 622"/>
                    <a:gd name="T53" fmla="*/ 99 h 241"/>
                    <a:gd name="T54" fmla="*/ 564 w 622"/>
                    <a:gd name="T55" fmla="*/ 100 h 241"/>
                    <a:gd name="T56" fmla="*/ 535 w 622"/>
                    <a:gd name="T57" fmla="*/ 100 h 241"/>
                    <a:gd name="T58" fmla="*/ 524 w 622"/>
                    <a:gd name="T59" fmla="*/ 66 h 241"/>
                    <a:gd name="T60" fmla="*/ 501 w 622"/>
                    <a:gd name="T61" fmla="*/ 51 h 241"/>
                    <a:gd name="T62" fmla="*/ 474 w 622"/>
                    <a:gd name="T63" fmla="*/ 41 h 241"/>
                    <a:gd name="T64" fmla="*/ 435 w 622"/>
                    <a:gd name="T65" fmla="*/ 60 h 241"/>
                    <a:gd name="T66" fmla="*/ 397 w 622"/>
                    <a:gd name="T67" fmla="*/ 63 h 241"/>
                    <a:gd name="T68" fmla="*/ 362 w 622"/>
                    <a:gd name="T69" fmla="*/ 51 h 241"/>
                    <a:gd name="T70" fmla="*/ 318 w 622"/>
                    <a:gd name="T71" fmla="*/ 37 h 241"/>
                    <a:gd name="T72" fmla="*/ 281 w 622"/>
                    <a:gd name="T73" fmla="*/ 45 h 241"/>
                    <a:gd name="T74" fmla="*/ 251 w 622"/>
                    <a:gd name="T75" fmla="*/ 34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22" h="241">
                      <a:moveTo>
                        <a:pt x="251" y="34"/>
                      </a:moveTo>
                      <a:lnTo>
                        <a:pt x="237" y="17"/>
                      </a:lnTo>
                      <a:lnTo>
                        <a:pt x="212" y="12"/>
                      </a:lnTo>
                      <a:lnTo>
                        <a:pt x="194" y="9"/>
                      </a:lnTo>
                      <a:lnTo>
                        <a:pt x="168" y="0"/>
                      </a:lnTo>
                      <a:lnTo>
                        <a:pt x="164" y="23"/>
                      </a:lnTo>
                      <a:lnTo>
                        <a:pt x="179" y="37"/>
                      </a:lnTo>
                      <a:lnTo>
                        <a:pt x="169" y="53"/>
                      </a:lnTo>
                      <a:lnTo>
                        <a:pt x="139" y="47"/>
                      </a:lnTo>
                      <a:lnTo>
                        <a:pt x="121" y="46"/>
                      </a:lnTo>
                      <a:lnTo>
                        <a:pt x="104" y="35"/>
                      </a:lnTo>
                      <a:lnTo>
                        <a:pt x="84" y="35"/>
                      </a:lnTo>
                      <a:lnTo>
                        <a:pt x="65" y="28"/>
                      </a:lnTo>
                      <a:lnTo>
                        <a:pt x="42" y="39"/>
                      </a:lnTo>
                      <a:lnTo>
                        <a:pt x="18" y="59"/>
                      </a:lnTo>
                      <a:lnTo>
                        <a:pt x="0" y="62"/>
                      </a:lnTo>
                      <a:lnTo>
                        <a:pt x="12" y="79"/>
                      </a:lnTo>
                      <a:lnTo>
                        <a:pt x="34" y="91"/>
                      </a:lnTo>
                      <a:lnTo>
                        <a:pt x="65" y="100"/>
                      </a:lnTo>
                      <a:lnTo>
                        <a:pt x="86" y="118"/>
                      </a:lnTo>
                      <a:lnTo>
                        <a:pt x="91" y="146"/>
                      </a:lnTo>
                      <a:lnTo>
                        <a:pt x="102" y="156"/>
                      </a:lnTo>
                      <a:lnTo>
                        <a:pt x="126" y="159"/>
                      </a:lnTo>
                      <a:lnTo>
                        <a:pt x="153" y="163"/>
                      </a:lnTo>
                      <a:lnTo>
                        <a:pt x="182" y="177"/>
                      </a:lnTo>
                      <a:lnTo>
                        <a:pt x="195" y="180"/>
                      </a:lnTo>
                      <a:lnTo>
                        <a:pt x="213" y="201"/>
                      </a:lnTo>
                      <a:lnTo>
                        <a:pt x="231" y="214"/>
                      </a:lnTo>
                      <a:lnTo>
                        <a:pt x="251" y="214"/>
                      </a:lnTo>
                      <a:lnTo>
                        <a:pt x="294" y="219"/>
                      </a:lnTo>
                      <a:lnTo>
                        <a:pt x="317" y="216"/>
                      </a:lnTo>
                      <a:lnTo>
                        <a:pt x="337" y="219"/>
                      </a:lnTo>
                      <a:lnTo>
                        <a:pt x="373" y="234"/>
                      </a:lnTo>
                      <a:lnTo>
                        <a:pt x="395" y="233"/>
                      </a:lnTo>
                      <a:lnTo>
                        <a:pt x="407" y="241"/>
                      </a:lnTo>
                      <a:lnTo>
                        <a:pt x="424" y="228"/>
                      </a:lnTo>
                      <a:lnTo>
                        <a:pt x="451" y="220"/>
                      </a:lnTo>
                      <a:lnTo>
                        <a:pt x="479" y="219"/>
                      </a:lnTo>
                      <a:lnTo>
                        <a:pt x="497" y="212"/>
                      </a:lnTo>
                      <a:lnTo>
                        <a:pt x="505" y="199"/>
                      </a:lnTo>
                      <a:lnTo>
                        <a:pt x="514" y="191"/>
                      </a:lnTo>
                      <a:lnTo>
                        <a:pt x="506" y="184"/>
                      </a:lnTo>
                      <a:lnTo>
                        <a:pt x="496" y="175"/>
                      </a:lnTo>
                      <a:lnTo>
                        <a:pt x="497" y="160"/>
                      </a:lnTo>
                      <a:lnTo>
                        <a:pt x="509" y="162"/>
                      </a:lnTo>
                      <a:lnTo>
                        <a:pt x="532" y="167"/>
                      </a:lnTo>
                      <a:lnTo>
                        <a:pt x="543" y="155"/>
                      </a:lnTo>
                      <a:lnTo>
                        <a:pt x="566" y="145"/>
                      </a:lnTo>
                      <a:lnTo>
                        <a:pt x="572" y="130"/>
                      </a:lnTo>
                      <a:lnTo>
                        <a:pt x="580" y="124"/>
                      </a:lnTo>
                      <a:lnTo>
                        <a:pt x="606" y="120"/>
                      </a:lnTo>
                      <a:lnTo>
                        <a:pt x="622" y="123"/>
                      </a:lnTo>
                      <a:lnTo>
                        <a:pt x="619" y="115"/>
                      </a:lnTo>
                      <a:lnTo>
                        <a:pt x="592" y="99"/>
                      </a:lnTo>
                      <a:lnTo>
                        <a:pt x="574" y="91"/>
                      </a:lnTo>
                      <a:lnTo>
                        <a:pt x="564" y="100"/>
                      </a:lnTo>
                      <a:lnTo>
                        <a:pt x="544" y="96"/>
                      </a:lnTo>
                      <a:lnTo>
                        <a:pt x="535" y="100"/>
                      </a:lnTo>
                      <a:lnTo>
                        <a:pt x="525" y="89"/>
                      </a:lnTo>
                      <a:lnTo>
                        <a:pt x="524" y="66"/>
                      </a:lnTo>
                      <a:lnTo>
                        <a:pt x="521" y="49"/>
                      </a:lnTo>
                      <a:lnTo>
                        <a:pt x="501" y="51"/>
                      </a:lnTo>
                      <a:lnTo>
                        <a:pt x="487" y="44"/>
                      </a:lnTo>
                      <a:lnTo>
                        <a:pt x="474" y="41"/>
                      </a:lnTo>
                      <a:lnTo>
                        <a:pt x="457" y="57"/>
                      </a:lnTo>
                      <a:lnTo>
                        <a:pt x="435" y="60"/>
                      </a:lnTo>
                      <a:lnTo>
                        <a:pt x="422" y="67"/>
                      </a:lnTo>
                      <a:lnTo>
                        <a:pt x="397" y="63"/>
                      </a:lnTo>
                      <a:lnTo>
                        <a:pt x="380" y="63"/>
                      </a:lnTo>
                      <a:lnTo>
                        <a:pt x="362" y="51"/>
                      </a:lnTo>
                      <a:lnTo>
                        <a:pt x="337" y="40"/>
                      </a:lnTo>
                      <a:lnTo>
                        <a:pt x="318" y="37"/>
                      </a:lnTo>
                      <a:lnTo>
                        <a:pt x="296" y="40"/>
                      </a:lnTo>
                      <a:lnTo>
                        <a:pt x="281" y="45"/>
                      </a:lnTo>
                      <a:lnTo>
                        <a:pt x="251" y="34"/>
                      </a:lnTo>
                      <a:lnTo>
                        <a:pt x="251" y="3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3" name="Mozambique" descr="{&quot;Key&quot;:&quot;mozambique&quot;,&quot;Name&quot;:&quot;Mozambiqu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89A07361-0076-4471-B48A-580AAEEFF0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7700" y="4872038"/>
                  <a:ext cx="349250" cy="619125"/>
                </a:xfrm>
                <a:custGeom>
                  <a:avLst/>
                  <a:gdLst>
                    <a:gd name="T0" fmla="*/ 215 w 220"/>
                    <a:gd name="T1" fmla="*/ 0 h 390"/>
                    <a:gd name="T2" fmla="*/ 215 w 220"/>
                    <a:gd name="T3" fmla="*/ 0 h 390"/>
                    <a:gd name="T4" fmla="*/ 174 w 220"/>
                    <a:gd name="T5" fmla="*/ 23 h 390"/>
                    <a:gd name="T6" fmla="*/ 154 w 220"/>
                    <a:gd name="T7" fmla="*/ 30 h 390"/>
                    <a:gd name="T8" fmla="*/ 134 w 220"/>
                    <a:gd name="T9" fmla="*/ 34 h 390"/>
                    <a:gd name="T10" fmla="*/ 102 w 220"/>
                    <a:gd name="T11" fmla="*/ 28 h 390"/>
                    <a:gd name="T12" fmla="*/ 98 w 220"/>
                    <a:gd name="T13" fmla="*/ 77 h 390"/>
                    <a:gd name="T14" fmla="*/ 106 w 220"/>
                    <a:gd name="T15" fmla="*/ 85 h 390"/>
                    <a:gd name="T16" fmla="*/ 115 w 220"/>
                    <a:gd name="T17" fmla="*/ 133 h 390"/>
                    <a:gd name="T18" fmla="*/ 98 w 220"/>
                    <a:gd name="T19" fmla="*/ 154 h 390"/>
                    <a:gd name="T20" fmla="*/ 85 w 220"/>
                    <a:gd name="T21" fmla="*/ 122 h 390"/>
                    <a:gd name="T22" fmla="*/ 89 w 220"/>
                    <a:gd name="T23" fmla="*/ 102 h 390"/>
                    <a:gd name="T24" fmla="*/ 75 w 220"/>
                    <a:gd name="T25" fmla="*/ 98 h 390"/>
                    <a:gd name="T26" fmla="*/ 0 w 220"/>
                    <a:gd name="T27" fmla="*/ 106 h 390"/>
                    <a:gd name="T28" fmla="*/ 2 w 220"/>
                    <a:gd name="T29" fmla="*/ 133 h 390"/>
                    <a:gd name="T30" fmla="*/ 29 w 220"/>
                    <a:gd name="T31" fmla="*/ 137 h 390"/>
                    <a:gd name="T32" fmla="*/ 43 w 220"/>
                    <a:gd name="T33" fmla="*/ 145 h 390"/>
                    <a:gd name="T34" fmla="*/ 52 w 220"/>
                    <a:gd name="T35" fmla="*/ 182 h 390"/>
                    <a:gd name="T36" fmla="*/ 46 w 220"/>
                    <a:gd name="T37" fmla="*/ 217 h 390"/>
                    <a:gd name="T38" fmla="*/ 46 w 220"/>
                    <a:gd name="T39" fmla="*/ 237 h 390"/>
                    <a:gd name="T40" fmla="*/ 36 w 220"/>
                    <a:gd name="T41" fmla="*/ 257 h 390"/>
                    <a:gd name="T42" fmla="*/ 21 w 220"/>
                    <a:gd name="T43" fmla="*/ 317 h 390"/>
                    <a:gd name="T44" fmla="*/ 19 w 220"/>
                    <a:gd name="T45" fmla="*/ 360 h 390"/>
                    <a:gd name="T46" fmla="*/ 23 w 220"/>
                    <a:gd name="T47" fmla="*/ 380 h 390"/>
                    <a:gd name="T48" fmla="*/ 40 w 220"/>
                    <a:gd name="T49" fmla="*/ 390 h 390"/>
                    <a:gd name="T50" fmla="*/ 37 w 220"/>
                    <a:gd name="T51" fmla="*/ 376 h 390"/>
                    <a:gd name="T52" fmla="*/ 46 w 220"/>
                    <a:gd name="T53" fmla="*/ 358 h 390"/>
                    <a:gd name="T54" fmla="*/ 89 w 220"/>
                    <a:gd name="T55" fmla="*/ 337 h 390"/>
                    <a:gd name="T56" fmla="*/ 102 w 220"/>
                    <a:gd name="T57" fmla="*/ 318 h 390"/>
                    <a:gd name="T58" fmla="*/ 101 w 220"/>
                    <a:gd name="T59" fmla="*/ 303 h 390"/>
                    <a:gd name="T60" fmla="*/ 99 w 220"/>
                    <a:gd name="T61" fmla="*/ 281 h 390"/>
                    <a:gd name="T62" fmla="*/ 96 w 220"/>
                    <a:gd name="T63" fmla="*/ 260 h 390"/>
                    <a:gd name="T64" fmla="*/ 89 w 220"/>
                    <a:gd name="T65" fmla="*/ 225 h 390"/>
                    <a:gd name="T66" fmla="*/ 114 w 220"/>
                    <a:gd name="T67" fmla="*/ 203 h 390"/>
                    <a:gd name="T68" fmla="*/ 146 w 220"/>
                    <a:gd name="T69" fmla="*/ 173 h 390"/>
                    <a:gd name="T70" fmla="*/ 190 w 220"/>
                    <a:gd name="T71" fmla="*/ 152 h 390"/>
                    <a:gd name="T72" fmla="*/ 213 w 220"/>
                    <a:gd name="T73" fmla="*/ 121 h 390"/>
                    <a:gd name="T74" fmla="*/ 216 w 220"/>
                    <a:gd name="T75" fmla="*/ 92 h 390"/>
                    <a:gd name="T76" fmla="*/ 216 w 220"/>
                    <a:gd name="T77" fmla="*/ 34 h 390"/>
                    <a:gd name="T78" fmla="*/ 217 w 220"/>
                    <a:gd name="T79" fmla="*/ 11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0" h="390">
                      <a:moveTo>
                        <a:pt x="217" y="11"/>
                      </a:move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197" y="14"/>
                      </a:lnTo>
                      <a:lnTo>
                        <a:pt x="174" y="23"/>
                      </a:lnTo>
                      <a:lnTo>
                        <a:pt x="161" y="23"/>
                      </a:lnTo>
                      <a:lnTo>
                        <a:pt x="154" y="30"/>
                      </a:lnTo>
                      <a:lnTo>
                        <a:pt x="139" y="31"/>
                      </a:lnTo>
                      <a:lnTo>
                        <a:pt x="134" y="34"/>
                      </a:lnTo>
                      <a:lnTo>
                        <a:pt x="109" y="27"/>
                      </a:lnTo>
                      <a:lnTo>
                        <a:pt x="102" y="28"/>
                      </a:lnTo>
                      <a:lnTo>
                        <a:pt x="95" y="50"/>
                      </a:lnTo>
                      <a:lnTo>
                        <a:pt x="98" y="77"/>
                      </a:lnTo>
                      <a:lnTo>
                        <a:pt x="99" y="77"/>
                      </a:lnTo>
                      <a:lnTo>
                        <a:pt x="106" y="85"/>
                      </a:lnTo>
                      <a:lnTo>
                        <a:pt x="115" y="102"/>
                      </a:lnTo>
                      <a:lnTo>
                        <a:pt x="115" y="133"/>
                      </a:lnTo>
                      <a:lnTo>
                        <a:pt x="105" y="137"/>
                      </a:lnTo>
                      <a:lnTo>
                        <a:pt x="98" y="154"/>
                      </a:lnTo>
                      <a:lnTo>
                        <a:pt x="86" y="139"/>
                      </a:lnTo>
                      <a:lnTo>
                        <a:pt x="85" y="122"/>
                      </a:lnTo>
                      <a:lnTo>
                        <a:pt x="89" y="112"/>
                      </a:lnTo>
                      <a:lnTo>
                        <a:pt x="89" y="102"/>
                      </a:lnTo>
                      <a:lnTo>
                        <a:pt x="81" y="96"/>
                      </a:lnTo>
                      <a:lnTo>
                        <a:pt x="75" y="98"/>
                      </a:lnTo>
                      <a:lnTo>
                        <a:pt x="63" y="87"/>
                      </a:lnTo>
                      <a:lnTo>
                        <a:pt x="0" y="106"/>
                      </a:lnTo>
                      <a:lnTo>
                        <a:pt x="1" y="123"/>
                      </a:lnTo>
                      <a:lnTo>
                        <a:pt x="2" y="133"/>
                      </a:lnTo>
                      <a:lnTo>
                        <a:pt x="19" y="132"/>
                      </a:lnTo>
                      <a:lnTo>
                        <a:pt x="29" y="137"/>
                      </a:lnTo>
                      <a:lnTo>
                        <a:pt x="33" y="143"/>
                      </a:lnTo>
                      <a:lnTo>
                        <a:pt x="43" y="145"/>
                      </a:lnTo>
                      <a:lnTo>
                        <a:pt x="53" y="152"/>
                      </a:lnTo>
                      <a:lnTo>
                        <a:pt x="52" y="182"/>
                      </a:lnTo>
                      <a:lnTo>
                        <a:pt x="47" y="199"/>
                      </a:lnTo>
                      <a:lnTo>
                        <a:pt x="46" y="217"/>
                      </a:lnTo>
                      <a:lnTo>
                        <a:pt x="48" y="223"/>
                      </a:lnTo>
                      <a:lnTo>
                        <a:pt x="46" y="237"/>
                      </a:lnTo>
                      <a:lnTo>
                        <a:pt x="42" y="240"/>
                      </a:lnTo>
                      <a:lnTo>
                        <a:pt x="36" y="257"/>
                      </a:lnTo>
                      <a:lnTo>
                        <a:pt x="13" y="284"/>
                      </a:lnTo>
                      <a:lnTo>
                        <a:pt x="21" y="317"/>
                      </a:lnTo>
                      <a:lnTo>
                        <a:pt x="25" y="334"/>
                      </a:lnTo>
                      <a:lnTo>
                        <a:pt x="19" y="360"/>
                      </a:lnTo>
                      <a:lnTo>
                        <a:pt x="21" y="369"/>
                      </a:lnTo>
                      <a:lnTo>
                        <a:pt x="23" y="380"/>
                      </a:lnTo>
                      <a:lnTo>
                        <a:pt x="25" y="390"/>
                      </a:lnTo>
                      <a:lnTo>
                        <a:pt x="40" y="390"/>
                      </a:lnTo>
                      <a:lnTo>
                        <a:pt x="43" y="378"/>
                      </a:lnTo>
                      <a:lnTo>
                        <a:pt x="37" y="376"/>
                      </a:lnTo>
                      <a:lnTo>
                        <a:pt x="36" y="367"/>
                      </a:lnTo>
                      <a:lnTo>
                        <a:pt x="46" y="358"/>
                      </a:lnTo>
                      <a:lnTo>
                        <a:pt x="72" y="344"/>
                      </a:lnTo>
                      <a:lnTo>
                        <a:pt x="89" y="337"/>
                      </a:lnTo>
                      <a:lnTo>
                        <a:pt x="98" y="328"/>
                      </a:lnTo>
                      <a:lnTo>
                        <a:pt x="102" y="318"/>
                      </a:lnTo>
                      <a:lnTo>
                        <a:pt x="97" y="315"/>
                      </a:lnTo>
                      <a:lnTo>
                        <a:pt x="101" y="303"/>
                      </a:lnTo>
                      <a:lnTo>
                        <a:pt x="103" y="280"/>
                      </a:lnTo>
                      <a:lnTo>
                        <a:pt x="99" y="281"/>
                      </a:lnTo>
                      <a:lnTo>
                        <a:pt x="99" y="273"/>
                      </a:lnTo>
                      <a:lnTo>
                        <a:pt x="96" y="260"/>
                      </a:lnTo>
                      <a:lnTo>
                        <a:pt x="87" y="242"/>
                      </a:lnTo>
                      <a:lnTo>
                        <a:pt x="89" y="225"/>
                      </a:lnTo>
                      <a:lnTo>
                        <a:pt x="98" y="219"/>
                      </a:lnTo>
                      <a:lnTo>
                        <a:pt x="114" y="203"/>
                      </a:lnTo>
                      <a:lnTo>
                        <a:pt x="122" y="199"/>
                      </a:lnTo>
                      <a:lnTo>
                        <a:pt x="146" y="173"/>
                      </a:lnTo>
                      <a:lnTo>
                        <a:pt x="171" y="161"/>
                      </a:lnTo>
                      <a:lnTo>
                        <a:pt x="190" y="152"/>
                      </a:lnTo>
                      <a:lnTo>
                        <a:pt x="204" y="137"/>
                      </a:lnTo>
                      <a:lnTo>
                        <a:pt x="213" y="121"/>
                      </a:lnTo>
                      <a:lnTo>
                        <a:pt x="220" y="104"/>
                      </a:lnTo>
                      <a:lnTo>
                        <a:pt x="216" y="92"/>
                      </a:lnTo>
                      <a:lnTo>
                        <a:pt x="217" y="55"/>
                      </a:lnTo>
                      <a:lnTo>
                        <a:pt x="216" y="34"/>
                      </a:lnTo>
                      <a:lnTo>
                        <a:pt x="217" y="11"/>
                      </a:lnTo>
                      <a:lnTo>
                        <a:pt x="217" y="1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1" name="Mauritania" descr="{&quot;Key&quot;:&quot;mauritania&quot;,&quot;Name&quot;:&quot;Mauritan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021D3B5-5CBA-40E3-9C93-42422E68DD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9638"/>
                  <a:ext cx="398462" cy="482600"/>
                </a:xfrm>
                <a:custGeom>
                  <a:avLst/>
                  <a:gdLst>
                    <a:gd name="T0" fmla="*/ 251 w 251"/>
                    <a:gd name="T1" fmla="*/ 57 h 304"/>
                    <a:gd name="T2" fmla="*/ 175 w 251"/>
                    <a:gd name="T3" fmla="*/ 0 h 304"/>
                    <a:gd name="T4" fmla="*/ 174 w 251"/>
                    <a:gd name="T5" fmla="*/ 36 h 304"/>
                    <a:gd name="T6" fmla="*/ 108 w 251"/>
                    <a:gd name="T7" fmla="*/ 35 h 304"/>
                    <a:gd name="T8" fmla="*/ 107 w 251"/>
                    <a:gd name="T9" fmla="*/ 96 h 304"/>
                    <a:gd name="T10" fmla="*/ 87 w 251"/>
                    <a:gd name="T11" fmla="*/ 98 h 304"/>
                    <a:gd name="T12" fmla="*/ 82 w 251"/>
                    <a:gd name="T13" fmla="*/ 110 h 304"/>
                    <a:gd name="T14" fmla="*/ 85 w 251"/>
                    <a:gd name="T15" fmla="*/ 144 h 304"/>
                    <a:gd name="T16" fmla="*/ 5 w 251"/>
                    <a:gd name="T17" fmla="*/ 144 h 304"/>
                    <a:gd name="T18" fmla="*/ 0 w 251"/>
                    <a:gd name="T19" fmla="*/ 152 h 304"/>
                    <a:gd name="T20" fmla="*/ 11 w 251"/>
                    <a:gd name="T21" fmla="*/ 162 h 304"/>
                    <a:gd name="T22" fmla="*/ 16 w 251"/>
                    <a:gd name="T23" fmla="*/ 173 h 304"/>
                    <a:gd name="T24" fmla="*/ 13 w 251"/>
                    <a:gd name="T25" fmla="*/ 185 h 304"/>
                    <a:gd name="T26" fmla="*/ 15 w 251"/>
                    <a:gd name="T27" fmla="*/ 198 h 304"/>
                    <a:gd name="T28" fmla="*/ 17 w 251"/>
                    <a:gd name="T29" fmla="*/ 221 h 304"/>
                    <a:gd name="T30" fmla="*/ 14 w 251"/>
                    <a:gd name="T31" fmla="*/ 243 h 304"/>
                    <a:gd name="T32" fmla="*/ 8 w 251"/>
                    <a:gd name="T33" fmla="*/ 254 h 304"/>
                    <a:gd name="T34" fmla="*/ 10 w 251"/>
                    <a:gd name="T35" fmla="*/ 268 h 304"/>
                    <a:gd name="T36" fmla="*/ 17 w 251"/>
                    <a:gd name="T37" fmla="*/ 260 h 304"/>
                    <a:gd name="T38" fmla="*/ 27 w 251"/>
                    <a:gd name="T39" fmla="*/ 262 h 304"/>
                    <a:gd name="T40" fmla="*/ 38 w 251"/>
                    <a:gd name="T41" fmla="*/ 256 h 304"/>
                    <a:gd name="T42" fmla="*/ 49 w 251"/>
                    <a:gd name="T43" fmla="*/ 256 h 304"/>
                    <a:gd name="T44" fmla="*/ 59 w 251"/>
                    <a:gd name="T45" fmla="*/ 264 h 304"/>
                    <a:gd name="T46" fmla="*/ 72 w 251"/>
                    <a:gd name="T47" fmla="*/ 269 h 304"/>
                    <a:gd name="T48" fmla="*/ 84 w 251"/>
                    <a:gd name="T49" fmla="*/ 287 h 304"/>
                    <a:gd name="T50" fmla="*/ 98 w 251"/>
                    <a:gd name="T51" fmla="*/ 304 h 304"/>
                    <a:gd name="T52" fmla="*/ 105 w 251"/>
                    <a:gd name="T53" fmla="*/ 299 h 304"/>
                    <a:gd name="T54" fmla="*/ 109 w 251"/>
                    <a:gd name="T55" fmla="*/ 285 h 304"/>
                    <a:gd name="T56" fmla="*/ 115 w 251"/>
                    <a:gd name="T57" fmla="*/ 284 h 304"/>
                    <a:gd name="T58" fmla="*/ 130 w 251"/>
                    <a:gd name="T59" fmla="*/ 292 h 304"/>
                    <a:gd name="T60" fmla="*/ 141 w 251"/>
                    <a:gd name="T61" fmla="*/ 286 h 304"/>
                    <a:gd name="T62" fmla="*/ 150 w 251"/>
                    <a:gd name="T63" fmla="*/ 288 h 304"/>
                    <a:gd name="T64" fmla="*/ 153 w 251"/>
                    <a:gd name="T65" fmla="*/ 282 h 304"/>
                    <a:gd name="T66" fmla="*/ 237 w 251"/>
                    <a:gd name="T67" fmla="*/ 282 h 304"/>
                    <a:gd name="T68" fmla="*/ 241 w 251"/>
                    <a:gd name="T69" fmla="*/ 266 h 304"/>
                    <a:gd name="T70" fmla="*/ 238 w 251"/>
                    <a:gd name="T71" fmla="*/ 263 h 304"/>
                    <a:gd name="T72" fmla="*/ 228 w 251"/>
                    <a:gd name="T73" fmla="*/ 160 h 304"/>
                    <a:gd name="T74" fmla="*/ 220 w 251"/>
                    <a:gd name="T75" fmla="*/ 58 h 304"/>
                    <a:gd name="T76" fmla="*/ 251 w 251"/>
                    <a:gd name="T77" fmla="*/ 57 h 304"/>
                    <a:gd name="T78" fmla="*/ 251 w 251"/>
                    <a:gd name="T79" fmla="*/ 57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51" h="304">
                      <a:moveTo>
                        <a:pt x="251" y="57"/>
                      </a:moveTo>
                      <a:lnTo>
                        <a:pt x="175" y="0"/>
                      </a:lnTo>
                      <a:lnTo>
                        <a:pt x="174" y="36"/>
                      </a:lnTo>
                      <a:lnTo>
                        <a:pt x="108" y="35"/>
                      </a:lnTo>
                      <a:lnTo>
                        <a:pt x="107" y="96"/>
                      </a:lnTo>
                      <a:lnTo>
                        <a:pt x="87" y="98"/>
                      </a:lnTo>
                      <a:lnTo>
                        <a:pt x="82" y="110"/>
                      </a:lnTo>
                      <a:lnTo>
                        <a:pt x="85" y="144"/>
                      </a:lnTo>
                      <a:lnTo>
                        <a:pt x="5" y="144"/>
                      </a:lnTo>
                      <a:lnTo>
                        <a:pt x="0" y="152"/>
                      </a:lnTo>
                      <a:lnTo>
                        <a:pt x="11" y="162"/>
                      </a:lnTo>
                      <a:lnTo>
                        <a:pt x="16" y="173"/>
                      </a:lnTo>
                      <a:lnTo>
                        <a:pt x="13" y="185"/>
                      </a:lnTo>
                      <a:lnTo>
                        <a:pt x="15" y="198"/>
                      </a:lnTo>
                      <a:lnTo>
                        <a:pt x="17" y="221"/>
                      </a:lnTo>
                      <a:lnTo>
                        <a:pt x="14" y="243"/>
                      </a:lnTo>
                      <a:lnTo>
                        <a:pt x="8" y="254"/>
                      </a:lnTo>
                      <a:lnTo>
                        <a:pt x="10" y="268"/>
                      </a:lnTo>
                      <a:lnTo>
                        <a:pt x="17" y="260"/>
                      </a:lnTo>
                      <a:lnTo>
                        <a:pt x="27" y="262"/>
                      </a:lnTo>
                      <a:lnTo>
                        <a:pt x="38" y="256"/>
                      </a:lnTo>
                      <a:lnTo>
                        <a:pt x="49" y="256"/>
                      </a:lnTo>
                      <a:lnTo>
                        <a:pt x="59" y="264"/>
                      </a:lnTo>
                      <a:lnTo>
                        <a:pt x="72" y="269"/>
                      </a:lnTo>
                      <a:lnTo>
                        <a:pt x="84" y="287"/>
                      </a:lnTo>
                      <a:lnTo>
                        <a:pt x="98" y="304"/>
                      </a:lnTo>
                      <a:lnTo>
                        <a:pt x="105" y="299"/>
                      </a:lnTo>
                      <a:lnTo>
                        <a:pt x="109" y="285"/>
                      </a:lnTo>
                      <a:lnTo>
                        <a:pt x="115" y="284"/>
                      </a:lnTo>
                      <a:lnTo>
                        <a:pt x="130" y="292"/>
                      </a:lnTo>
                      <a:lnTo>
                        <a:pt x="141" y="286"/>
                      </a:lnTo>
                      <a:lnTo>
                        <a:pt x="150" y="288"/>
                      </a:lnTo>
                      <a:lnTo>
                        <a:pt x="153" y="282"/>
                      </a:lnTo>
                      <a:lnTo>
                        <a:pt x="237" y="282"/>
                      </a:lnTo>
                      <a:lnTo>
                        <a:pt x="241" y="266"/>
                      </a:lnTo>
                      <a:lnTo>
                        <a:pt x="238" y="263"/>
                      </a:lnTo>
                      <a:lnTo>
                        <a:pt x="228" y="160"/>
                      </a:lnTo>
                      <a:lnTo>
                        <a:pt x="220" y="58"/>
                      </a:lnTo>
                      <a:lnTo>
                        <a:pt x="251" y="57"/>
                      </a:lnTo>
                      <a:lnTo>
                        <a:pt x="251" y="5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0" name="Malawi" descr="{&quot;Key&quot;:&quot;malawi&quot;,&quot;Name&quot;:&quot;Malawi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A4832D26-8142-48AF-B7E0-0ED0CC2B6F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1837" y="4832351"/>
                  <a:ext cx="98425" cy="284163"/>
                </a:xfrm>
                <a:custGeom>
                  <a:avLst/>
                  <a:gdLst>
                    <a:gd name="T0" fmla="*/ 38 w 62"/>
                    <a:gd name="T1" fmla="*/ 114 h 179"/>
                    <a:gd name="T2" fmla="*/ 38 w 62"/>
                    <a:gd name="T3" fmla="*/ 105 h 179"/>
                    <a:gd name="T4" fmla="*/ 34 w 62"/>
                    <a:gd name="T5" fmla="*/ 98 h 179"/>
                    <a:gd name="T6" fmla="*/ 35 w 62"/>
                    <a:gd name="T7" fmla="*/ 87 h 179"/>
                    <a:gd name="T8" fmla="*/ 29 w 62"/>
                    <a:gd name="T9" fmla="*/ 70 h 179"/>
                    <a:gd name="T10" fmla="*/ 36 w 62"/>
                    <a:gd name="T11" fmla="*/ 57 h 179"/>
                    <a:gd name="T12" fmla="*/ 35 w 62"/>
                    <a:gd name="T13" fmla="*/ 28 h 179"/>
                    <a:gd name="T14" fmla="*/ 28 w 62"/>
                    <a:gd name="T15" fmla="*/ 13 h 179"/>
                    <a:gd name="T16" fmla="*/ 28 w 62"/>
                    <a:gd name="T17" fmla="*/ 10 h 179"/>
                    <a:gd name="T18" fmla="*/ 28 w 62"/>
                    <a:gd name="T19" fmla="*/ 10 h 179"/>
                    <a:gd name="T20" fmla="*/ 24 w 62"/>
                    <a:gd name="T21" fmla="*/ 3 h 179"/>
                    <a:gd name="T22" fmla="*/ 4 w 62"/>
                    <a:gd name="T23" fmla="*/ 0 h 179"/>
                    <a:gd name="T24" fmla="*/ 14 w 62"/>
                    <a:gd name="T25" fmla="*/ 10 h 179"/>
                    <a:gd name="T26" fmla="*/ 19 w 62"/>
                    <a:gd name="T27" fmla="*/ 30 h 179"/>
                    <a:gd name="T28" fmla="*/ 15 w 62"/>
                    <a:gd name="T29" fmla="*/ 37 h 179"/>
                    <a:gd name="T30" fmla="*/ 10 w 62"/>
                    <a:gd name="T31" fmla="*/ 56 h 179"/>
                    <a:gd name="T32" fmla="*/ 13 w 62"/>
                    <a:gd name="T33" fmla="*/ 75 h 179"/>
                    <a:gd name="T34" fmla="*/ 7 w 62"/>
                    <a:gd name="T35" fmla="*/ 84 h 179"/>
                    <a:gd name="T36" fmla="*/ 0 w 62"/>
                    <a:gd name="T37" fmla="*/ 106 h 179"/>
                    <a:gd name="T38" fmla="*/ 10 w 62"/>
                    <a:gd name="T39" fmla="*/ 112 h 179"/>
                    <a:gd name="T40" fmla="*/ 22 w 62"/>
                    <a:gd name="T41" fmla="*/ 123 h 179"/>
                    <a:gd name="T42" fmla="*/ 28 w 62"/>
                    <a:gd name="T43" fmla="*/ 121 h 179"/>
                    <a:gd name="T44" fmla="*/ 36 w 62"/>
                    <a:gd name="T45" fmla="*/ 127 h 179"/>
                    <a:gd name="T46" fmla="*/ 36 w 62"/>
                    <a:gd name="T47" fmla="*/ 137 h 179"/>
                    <a:gd name="T48" fmla="*/ 32 w 62"/>
                    <a:gd name="T49" fmla="*/ 147 h 179"/>
                    <a:gd name="T50" fmla="*/ 33 w 62"/>
                    <a:gd name="T51" fmla="*/ 164 h 179"/>
                    <a:gd name="T52" fmla="*/ 45 w 62"/>
                    <a:gd name="T53" fmla="*/ 179 h 179"/>
                    <a:gd name="T54" fmla="*/ 52 w 62"/>
                    <a:gd name="T55" fmla="*/ 162 h 179"/>
                    <a:gd name="T56" fmla="*/ 62 w 62"/>
                    <a:gd name="T57" fmla="*/ 158 h 179"/>
                    <a:gd name="T58" fmla="*/ 62 w 62"/>
                    <a:gd name="T59" fmla="*/ 127 h 179"/>
                    <a:gd name="T60" fmla="*/ 53 w 62"/>
                    <a:gd name="T61" fmla="*/ 110 h 179"/>
                    <a:gd name="T62" fmla="*/ 46 w 62"/>
                    <a:gd name="T63" fmla="*/ 102 h 179"/>
                    <a:gd name="T64" fmla="*/ 45 w 62"/>
                    <a:gd name="T65" fmla="*/ 102 h 179"/>
                    <a:gd name="T66" fmla="*/ 45 w 62"/>
                    <a:gd name="T67" fmla="*/ 105 h 179"/>
                    <a:gd name="T68" fmla="*/ 49 w 62"/>
                    <a:gd name="T69" fmla="*/ 106 h 179"/>
                    <a:gd name="T70" fmla="*/ 52 w 62"/>
                    <a:gd name="T71" fmla="*/ 119 h 179"/>
                    <a:gd name="T72" fmla="*/ 52 w 62"/>
                    <a:gd name="T73" fmla="*/ 122 h 179"/>
                    <a:gd name="T74" fmla="*/ 45 w 62"/>
                    <a:gd name="T75" fmla="*/ 113 h 179"/>
                    <a:gd name="T76" fmla="*/ 41 w 62"/>
                    <a:gd name="T77" fmla="*/ 119 h 179"/>
                    <a:gd name="T78" fmla="*/ 38 w 62"/>
                    <a:gd name="T79" fmla="*/ 114 h 179"/>
                    <a:gd name="T80" fmla="*/ 38 w 62"/>
                    <a:gd name="T81" fmla="*/ 114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2" h="179">
                      <a:moveTo>
                        <a:pt x="38" y="114"/>
                      </a:moveTo>
                      <a:lnTo>
                        <a:pt x="38" y="105"/>
                      </a:lnTo>
                      <a:lnTo>
                        <a:pt x="34" y="98"/>
                      </a:lnTo>
                      <a:lnTo>
                        <a:pt x="35" y="87"/>
                      </a:lnTo>
                      <a:lnTo>
                        <a:pt x="29" y="70"/>
                      </a:lnTo>
                      <a:lnTo>
                        <a:pt x="36" y="57"/>
                      </a:lnTo>
                      <a:lnTo>
                        <a:pt x="35" y="28"/>
                      </a:lnTo>
                      <a:lnTo>
                        <a:pt x="28" y="13"/>
                      </a:lnTo>
                      <a:lnTo>
                        <a:pt x="28" y="10"/>
                      </a:lnTo>
                      <a:lnTo>
                        <a:pt x="28" y="10"/>
                      </a:lnTo>
                      <a:lnTo>
                        <a:pt x="24" y="3"/>
                      </a:lnTo>
                      <a:lnTo>
                        <a:pt x="4" y="0"/>
                      </a:lnTo>
                      <a:lnTo>
                        <a:pt x="14" y="10"/>
                      </a:lnTo>
                      <a:lnTo>
                        <a:pt x="19" y="30"/>
                      </a:lnTo>
                      <a:lnTo>
                        <a:pt x="15" y="37"/>
                      </a:lnTo>
                      <a:lnTo>
                        <a:pt x="10" y="56"/>
                      </a:lnTo>
                      <a:lnTo>
                        <a:pt x="13" y="75"/>
                      </a:lnTo>
                      <a:lnTo>
                        <a:pt x="7" y="84"/>
                      </a:lnTo>
                      <a:lnTo>
                        <a:pt x="0" y="106"/>
                      </a:lnTo>
                      <a:lnTo>
                        <a:pt x="10" y="112"/>
                      </a:lnTo>
                      <a:lnTo>
                        <a:pt x="22" y="123"/>
                      </a:lnTo>
                      <a:lnTo>
                        <a:pt x="28" y="121"/>
                      </a:lnTo>
                      <a:lnTo>
                        <a:pt x="36" y="127"/>
                      </a:lnTo>
                      <a:lnTo>
                        <a:pt x="36" y="137"/>
                      </a:lnTo>
                      <a:lnTo>
                        <a:pt x="32" y="147"/>
                      </a:lnTo>
                      <a:lnTo>
                        <a:pt x="33" y="164"/>
                      </a:lnTo>
                      <a:lnTo>
                        <a:pt x="45" y="179"/>
                      </a:lnTo>
                      <a:lnTo>
                        <a:pt x="52" y="162"/>
                      </a:lnTo>
                      <a:lnTo>
                        <a:pt x="62" y="158"/>
                      </a:lnTo>
                      <a:lnTo>
                        <a:pt x="62" y="127"/>
                      </a:lnTo>
                      <a:lnTo>
                        <a:pt x="53" y="110"/>
                      </a:lnTo>
                      <a:lnTo>
                        <a:pt x="46" y="102"/>
                      </a:lnTo>
                      <a:lnTo>
                        <a:pt x="45" y="102"/>
                      </a:lnTo>
                      <a:lnTo>
                        <a:pt x="45" y="105"/>
                      </a:lnTo>
                      <a:lnTo>
                        <a:pt x="49" y="106"/>
                      </a:lnTo>
                      <a:lnTo>
                        <a:pt x="52" y="119"/>
                      </a:lnTo>
                      <a:lnTo>
                        <a:pt x="52" y="122"/>
                      </a:lnTo>
                      <a:lnTo>
                        <a:pt x="45" y="113"/>
                      </a:lnTo>
                      <a:lnTo>
                        <a:pt x="41" y="119"/>
                      </a:lnTo>
                      <a:lnTo>
                        <a:pt x="38" y="114"/>
                      </a:lnTo>
                      <a:lnTo>
                        <a:pt x="38" y="11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1" name="Malaysia" descr="{&quot;Key&quot;:&quot;malaysia&quot;,&quot;Name&quot;:&quot;Malays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F27EA3F5-B4F2-4174-B511-CE763743980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29737" y="4221163"/>
                  <a:ext cx="636587" cy="233363"/>
                </a:xfrm>
                <a:custGeom>
                  <a:avLst/>
                  <a:gdLst>
                    <a:gd name="T0" fmla="*/ 20 w 401"/>
                    <a:gd name="T1" fmla="*/ 18 h 147"/>
                    <a:gd name="T2" fmla="*/ 3 w 401"/>
                    <a:gd name="T3" fmla="*/ 8 h 147"/>
                    <a:gd name="T4" fmla="*/ 0 w 401"/>
                    <a:gd name="T5" fmla="*/ 11 h 147"/>
                    <a:gd name="T6" fmla="*/ 5 w 401"/>
                    <a:gd name="T7" fmla="*/ 22 h 147"/>
                    <a:gd name="T8" fmla="*/ 3 w 401"/>
                    <a:gd name="T9" fmla="*/ 39 h 147"/>
                    <a:gd name="T10" fmla="*/ 11 w 401"/>
                    <a:gd name="T11" fmla="*/ 51 h 147"/>
                    <a:gd name="T12" fmla="*/ 14 w 401"/>
                    <a:gd name="T13" fmla="*/ 71 h 147"/>
                    <a:gd name="T14" fmla="*/ 28 w 401"/>
                    <a:gd name="T15" fmla="*/ 88 h 147"/>
                    <a:gd name="T16" fmla="*/ 30 w 401"/>
                    <a:gd name="T17" fmla="*/ 99 h 147"/>
                    <a:gd name="T18" fmla="*/ 56 w 401"/>
                    <a:gd name="T19" fmla="*/ 118 h 147"/>
                    <a:gd name="T20" fmla="*/ 76 w 401"/>
                    <a:gd name="T21" fmla="*/ 136 h 147"/>
                    <a:gd name="T22" fmla="*/ 91 w 401"/>
                    <a:gd name="T23" fmla="*/ 134 h 147"/>
                    <a:gd name="T24" fmla="*/ 91 w 401"/>
                    <a:gd name="T25" fmla="*/ 126 h 147"/>
                    <a:gd name="T26" fmla="*/ 83 w 401"/>
                    <a:gd name="T27" fmla="*/ 106 h 147"/>
                    <a:gd name="T28" fmla="*/ 74 w 401"/>
                    <a:gd name="T29" fmla="*/ 99 h 147"/>
                    <a:gd name="T30" fmla="*/ 72 w 401"/>
                    <a:gd name="T31" fmla="*/ 84 h 147"/>
                    <a:gd name="T32" fmla="*/ 70 w 401"/>
                    <a:gd name="T33" fmla="*/ 77 h 147"/>
                    <a:gd name="T34" fmla="*/ 72 w 401"/>
                    <a:gd name="T35" fmla="*/ 65 h 147"/>
                    <a:gd name="T36" fmla="*/ 70 w 401"/>
                    <a:gd name="T37" fmla="*/ 50 h 147"/>
                    <a:gd name="T38" fmla="*/ 61 w 401"/>
                    <a:gd name="T39" fmla="*/ 34 h 147"/>
                    <a:gd name="T40" fmla="*/ 48 w 401"/>
                    <a:gd name="T41" fmla="*/ 20 h 147"/>
                    <a:gd name="T42" fmla="*/ 42 w 401"/>
                    <a:gd name="T43" fmla="*/ 17 h 147"/>
                    <a:gd name="T44" fmla="*/ 37 w 401"/>
                    <a:gd name="T45" fmla="*/ 27 h 147"/>
                    <a:gd name="T46" fmla="*/ 23 w 401"/>
                    <a:gd name="T47" fmla="*/ 30 h 147"/>
                    <a:gd name="T48" fmla="*/ 20 w 401"/>
                    <a:gd name="T49" fmla="*/ 18 h 147"/>
                    <a:gd name="T50" fmla="*/ 20 w 401"/>
                    <a:gd name="T51" fmla="*/ 18 h 147"/>
                    <a:gd name="T52" fmla="*/ 390 w 401"/>
                    <a:gd name="T53" fmla="*/ 59 h 147"/>
                    <a:gd name="T54" fmla="*/ 386 w 401"/>
                    <a:gd name="T55" fmla="*/ 47 h 147"/>
                    <a:gd name="T56" fmla="*/ 400 w 401"/>
                    <a:gd name="T57" fmla="*/ 46 h 147"/>
                    <a:gd name="T58" fmla="*/ 401 w 401"/>
                    <a:gd name="T59" fmla="*/ 36 h 147"/>
                    <a:gd name="T60" fmla="*/ 383 w 401"/>
                    <a:gd name="T61" fmla="*/ 29 h 147"/>
                    <a:gd name="T62" fmla="*/ 369 w 401"/>
                    <a:gd name="T63" fmla="*/ 22 h 147"/>
                    <a:gd name="T64" fmla="*/ 367 w 401"/>
                    <a:gd name="T65" fmla="*/ 12 h 147"/>
                    <a:gd name="T66" fmla="*/ 356 w 401"/>
                    <a:gd name="T67" fmla="*/ 0 h 147"/>
                    <a:gd name="T68" fmla="*/ 347 w 401"/>
                    <a:gd name="T69" fmla="*/ 0 h 147"/>
                    <a:gd name="T70" fmla="*/ 337 w 401"/>
                    <a:gd name="T71" fmla="*/ 19 h 147"/>
                    <a:gd name="T72" fmla="*/ 323 w 401"/>
                    <a:gd name="T73" fmla="*/ 36 h 147"/>
                    <a:gd name="T74" fmla="*/ 323 w 401"/>
                    <a:gd name="T75" fmla="*/ 47 h 147"/>
                    <a:gd name="T76" fmla="*/ 322 w 401"/>
                    <a:gd name="T77" fmla="*/ 63 h 147"/>
                    <a:gd name="T78" fmla="*/ 311 w 401"/>
                    <a:gd name="T79" fmla="*/ 62 h 147"/>
                    <a:gd name="T80" fmla="*/ 308 w 401"/>
                    <a:gd name="T81" fmla="*/ 70 h 147"/>
                    <a:gd name="T82" fmla="*/ 297 w 401"/>
                    <a:gd name="T83" fmla="*/ 58 h 147"/>
                    <a:gd name="T84" fmla="*/ 288 w 401"/>
                    <a:gd name="T85" fmla="*/ 73 h 147"/>
                    <a:gd name="T86" fmla="*/ 274 w 401"/>
                    <a:gd name="T87" fmla="*/ 92 h 147"/>
                    <a:gd name="T88" fmla="*/ 249 w 401"/>
                    <a:gd name="T89" fmla="*/ 96 h 147"/>
                    <a:gd name="T90" fmla="*/ 239 w 401"/>
                    <a:gd name="T91" fmla="*/ 101 h 147"/>
                    <a:gd name="T92" fmla="*/ 237 w 401"/>
                    <a:gd name="T93" fmla="*/ 121 h 147"/>
                    <a:gd name="T94" fmla="*/ 220 w 401"/>
                    <a:gd name="T95" fmla="*/ 125 h 147"/>
                    <a:gd name="T96" fmla="*/ 205 w 401"/>
                    <a:gd name="T97" fmla="*/ 118 h 147"/>
                    <a:gd name="T98" fmla="*/ 209 w 401"/>
                    <a:gd name="T99" fmla="*/ 134 h 147"/>
                    <a:gd name="T100" fmla="*/ 223 w 401"/>
                    <a:gd name="T101" fmla="*/ 147 h 147"/>
                    <a:gd name="T102" fmla="*/ 237 w 401"/>
                    <a:gd name="T103" fmla="*/ 142 h 147"/>
                    <a:gd name="T104" fmla="*/ 250 w 401"/>
                    <a:gd name="T105" fmla="*/ 144 h 147"/>
                    <a:gd name="T106" fmla="*/ 262 w 401"/>
                    <a:gd name="T107" fmla="*/ 132 h 147"/>
                    <a:gd name="T108" fmla="*/ 272 w 401"/>
                    <a:gd name="T109" fmla="*/ 129 h 147"/>
                    <a:gd name="T110" fmla="*/ 292 w 401"/>
                    <a:gd name="T111" fmla="*/ 136 h 147"/>
                    <a:gd name="T112" fmla="*/ 309 w 401"/>
                    <a:gd name="T113" fmla="*/ 131 h 147"/>
                    <a:gd name="T114" fmla="*/ 319 w 401"/>
                    <a:gd name="T115" fmla="*/ 98 h 147"/>
                    <a:gd name="T116" fmla="*/ 326 w 401"/>
                    <a:gd name="T117" fmla="*/ 90 h 147"/>
                    <a:gd name="T118" fmla="*/ 333 w 401"/>
                    <a:gd name="T119" fmla="*/ 63 h 147"/>
                    <a:gd name="T120" fmla="*/ 356 w 401"/>
                    <a:gd name="T121" fmla="*/ 63 h 147"/>
                    <a:gd name="T122" fmla="*/ 375 w 401"/>
                    <a:gd name="T123" fmla="*/ 66 h 147"/>
                    <a:gd name="T124" fmla="*/ 390 w 401"/>
                    <a:gd name="T125" fmla="*/ 5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01" h="147">
                      <a:moveTo>
                        <a:pt x="20" y="18"/>
                      </a:moveTo>
                      <a:lnTo>
                        <a:pt x="3" y="8"/>
                      </a:lnTo>
                      <a:lnTo>
                        <a:pt x="0" y="11"/>
                      </a:lnTo>
                      <a:lnTo>
                        <a:pt x="5" y="22"/>
                      </a:lnTo>
                      <a:lnTo>
                        <a:pt x="3" y="39"/>
                      </a:lnTo>
                      <a:lnTo>
                        <a:pt x="11" y="51"/>
                      </a:lnTo>
                      <a:lnTo>
                        <a:pt x="14" y="71"/>
                      </a:lnTo>
                      <a:lnTo>
                        <a:pt x="28" y="88"/>
                      </a:lnTo>
                      <a:lnTo>
                        <a:pt x="30" y="99"/>
                      </a:lnTo>
                      <a:lnTo>
                        <a:pt x="56" y="118"/>
                      </a:lnTo>
                      <a:lnTo>
                        <a:pt x="76" y="136"/>
                      </a:lnTo>
                      <a:lnTo>
                        <a:pt x="91" y="134"/>
                      </a:lnTo>
                      <a:lnTo>
                        <a:pt x="91" y="126"/>
                      </a:lnTo>
                      <a:lnTo>
                        <a:pt x="83" y="106"/>
                      </a:lnTo>
                      <a:lnTo>
                        <a:pt x="74" y="99"/>
                      </a:lnTo>
                      <a:lnTo>
                        <a:pt x="72" y="84"/>
                      </a:lnTo>
                      <a:lnTo>
                        <a:pt x="70" y="77"/>
                      </a:lnTo>
                      <a:lnTo>
                        <a:pt x="72" y="65"/>
                      </a:lnTo>
                      <a:lnTo>
                        <a:pt x="70" y="50"/>
                      </a:lnTo>
                      <a:lnTo>
                        <a:pt x="61" y="34"/>
                      </a:lnTo>
                      <a:lnTo>
                        <a:pt x="48" y="20"/>
                      </a:lnTo>
                      <a:lnTo>
                        <a:pt x="42" y="17"/>
                      </a:lnTo>
                      <a:lnTo>
                        <a:pt x="37" y="27"/>
                      </a:lnTo>
                      <a:lnTo>
                        <a:pt x="23" y="30"/>
                      </a:lnTo>
                      <a:lnTo>
                        <a:pt x="20" y="18"/>
                      </a:lnTo>
                      <a:lnTo>
                        <a:pt x="20" y="18"/>
                      </a:lnTo>
                      <a:close/>
                      <a:moveTo>
                        <a:pt x="390" y="59"/>
                      </a:moveTo>
                      <a:lnTo>
                        <a:pt x="386" y="47"/>
                      </a:lnTo>
                      <a:lnTo>
                        <a:pt x="400" y="46"/>
                      </a:lnTo>
                      <a:lnTo>
                        <a:pt x="401" y="36"/>
                      </a:lnTo>
                      <a:lnTo>
                        <a:pt x="383" y="29"/>
                      </a:lnTo>
                      <a:lnTo>
                        <a:pt x="369" y="22"/>
                      </a:lnTo>
                      <a:lnTo>
                        <a:pt x="367" y="12"/>
                      </a:lnTo>
                      <a:lnTo>
                        <a:pt x="356" y="0"/>
                      </a:lnTo>
                      <a:lnTo>
                        <a:pt x="347" y="0"/>
                      </a:lnTo>
                      <a:lnTo>
                        <a:pt x="337" y="19"/>
                      </a:lnTo>
                      <a:lnTo>
                        <a:pt x="323" y="36"/>
                      </a:lnTo>
                      <a:lnTo>
                        <a:pt x="323" y="47"/>
                      </a:lnTo>
                      <a:lnTo>
                        <a:pt x="322" y="63"/>
                      </a:lnTo>
                      <a:lnTo>
                        <a:pt x="311" y="62"/>
                      </a:lnTo>
                      <a:lnTo>
                        <a:pt x="308" y="70"/>
                      </a:lnTo>
                      <a:lnTo>
                        <a:pt x="297" y="58"/>
                      </a:lnTo>
                      <a:lnTo>
                        <a:pt x="288" y="73"/>
                      </a:lnTo>
                      <a:lnTo>
                        <a:pt x="274" y="92"/>
                      </a:lnTo>
                      <a:lnTo>
                        <a:pt x="249" y="96"/>
                      </a:lnTo>
                      <a:lnTo>
                        <a:pt x="239" y="101"/>
                      </a:lnTo>
                      <a:lnTo>
                        <a:pt x="237" y="121"/>
                      </a:lnTo>
                      <a:lnTo>
                        <a:pt x="220" y="125"/>
                      </a:lnTo>
                      <a:lnTo>
                        <a:pt x="205" y="118"/>
                      </a:lnTo>
                      <a:lnTo>
                        <a:pt x="209" y="134"/>
                      </a:lnTo>
                      <a:lnTo>
                        <a:pt x="223" y="147"/>
                      </a:lnTo>
                      <a:lnTo>
                        <a:pt x="237" y="142"/>
                      </a:lnTo>
                      <a:lnTo>
                        <a:pt x="250" y="144"/>
                      </a:lnTo>
                      <a:lnTo>
                        <a:pt x="262" y="132"/>
                      </a:lnTo>
                      <a:lnTo>
                        <a:pt x="272" y="129"/>
                      </a:lnTo>
                      <a:lnTo>
                        <a:pt x="292" y="136"/>
                      </a:lnTo>
                      <a:lnTo>
                        <a:pt x="309" y="131"/>
                      </a:lnTo>
                      <a:lnTo>
                        <a:pt x="319" y="98"/>
                      </a:lnTo>
                      <a:lnTo>
                        <a:pt x="326" y="90"/>
                      </a:lnTo>
                      <a:lnTo>
                        <a:pt x="333" y="63"/>
                      </a:lnTo>
                      <a:lnTo>
                        <a:pt x="356" y="63"/>
                      </a:lnTo>
                      <a:lnTo>
                        <a:pt x="375" y="66"/>
                      </a:lnTo>
                      <a:lnTo>
                        <a:pt x="390" y="5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Namibia" descr="{&quot;Key&quot;:&quot;namibia&quot;,&quot;Name&quot;:&quot;Namib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60CC905-0EA3-4259-A1A1-A8FB87E90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2" y="5122863"/>
                  <a:ext cx="439737" cy="455613"/>
                </a:xfrm>
                <a:custGeom>
                  <a:avLst/>
                  <a:gdLst>
                    <a:gd name="T0" fmla="*/ 238 w 277"/>
                    <a:gd name="T1" fmla="*/ 14 h 287"/>
                    <a:gd name="T2" fmla="*/ 199 w 277"/>
                    <a:gd name="T3" fmla="*/ 23 h 287"/>
                    <a:gd name="T4" fmla="*/ 150 w 277"/>
                    <a:gd name="T5" fmla="*/ 19 h 287"/>
                    <a:gd name="T6" fmla="*/ 136 w 277"/>
                    <a:gd name="T7" fmla="*/ 8 h 287"/>
                    <a:gd name="T8" fmla="*/ 52 w 277"/>
                    <a:gd name="T9" fmla="*/ 9 h 287"/>
                    <a:gd name="T10" fmla="*/ 48 w 277"/>
                    <a:gd name="T11" fmla="*/ 11 h 287"/>
                    <a:gd name="T12" fmla="*/ 37 w 277"/>
                    <a:gd name="T13" fmla="*/ 0 h 287"/>
                    <a:gd name="T14" fmla="*/ 23 w 277"/>
                    <a:gd name="T15" fmla="*/ 0 h 287"/>
                    <a:gd name="T16" fmla="*/ 10 w 277"/>
                    <a:gd name="T17" fmla="*/ 3 h 287"/>
                    <a:gd name="T18" fmla="*/ 0 w 277"/>
                    <a:gd name="T19" fmla="*/ 8 h 287"/>
                    <a:gd name="T20" fmla="*/ 1 w 277"/>
                    <a:gd name="T21" fmla="*/ 26 h 287"/>
                    <a:gd name="T22" fmla="*/ 18 w 277"/>
                    <a:gd name="T23" fmla="*/ 49 h 287"/>
                    <a:gd name="T24" fmla="*/ 22 w 277"/>
                    <a:gd name="T25" fmla="*/ 64 h 287"/>
                    <a:gd name="T26" fmla="*/ 32 w 277"/>
                    <a:gd name="T27" fmla="*/ 93 h 287"/>
                    <a:gd name="T28" fmla="*/ 42 w 277"/>
                    <a:gd name="T29" fmla="*/ 113 h 287"/>
                    <a:gd name="T30" fmla="*/ 50 w 277"/>
                    <a:gd name="T31" fmla="*/ 122 h 287"/>
                    <a:gd name="T32" fmla="*/ 52 w 277"/>
                    <a:gd name="T33" fmla="*/ 135 h 287"/>
                    <a:gd name="T34" fmla="*/ 52 w 277"/>
                    <a:gd name="T35" fmla="*/ 164 h 287"/>
                    <a:gd name="T36" fmla="*/ 58 w 277"/>
                    <a:gd name="T37" fmla="*/ 200 h 287"/>
                    <a:gd name="T38" fmla="*/ 63 w 277"/>
                    <a:gd name="T39" fmla="*/ 217 h 287"/>
                    <a:gd name="T40" fmla="*/ 66 w 277"/>
                    <a:gd name="T41" fmla="*/ 241 h 287"/>
                    <a:gd name="T42" fmla="*/ 74 w 277"/>
                    <a:gd name="T43" fmla="*/ 258 h 287"/>
                    <a:gd name="T44" fmla="*/ 88 w 277"/>
                    <a:gd name="T45" fmla="*/ 276 h 287"/>
                    <a:gd name="T46" fmla="*/ 98 w 277"/>
                    <a:gd name="T47" fmla="*/ 264 h 287"/>
                    <a:gd name="T48" fmla="*/ 106 w 277"/>
                    <a:gd name="T49" fmla="*/ 270 h 287"/>
                    <a:gd name="T50" fmla="*/ 109 w 277"/>
                    <a:gd name="T51" fmla="*/ 281 h 287"/>
                    <a:gd name="T52" fmla="*/ 118 w 277"/>
                    <a:gd name="T53" fmla="*/ 283 h 287"/>
                    <a:gd name="T54" fmla="*/ 130 w 277"/>
                    <a:gd name="T55" fmla="*/ 287 h 287"/>
                    <a:gd name="T56" fmla="*/ 141 w 277"/>
                    <a:gd name="T57" fmla="*/ 285 h 287"/>
                    <a:gd name="T58" fmla="*/ 160 w 277"/>
                    <a:gd name="T59" fmla="*/ 273 h 287"/>
                    <a:gd name="T60" fmla="*/ 164 w 277"/>
                    <a:gd name="T61" fmla="*/ 186 h 287"/>
                    <a:gd name="T62" fmla="*/ 166 w 277"/>
                    <a:gd name="T63" fmla="*/ 116 h 287"/>
                    <a:gd name="T64" fmla="*/ 186 w 277"/>
                    <a:gd name="T65" fmla="*/ 115 h 287"/>
                    <a:gd name="T66" fmla="*/ 190 w 277"/>
                    <a:gd name="T67" fmla="*/ 31 h 287"/>
                    <a:gd name="T68" fmla="*/ 205 w 277"/>
                    <a:gd name="T69" fmla="*/ 30 h 287"/>
                    <a:gd name="T70" fmla="*/ 237 w 277"/>
                    <a:gd name="T71" fmla="*/ 22 h 287"/>
                    <a:gd name="T72" fmla="*/ 245 w 277"/>
                    <a:gd name="T73" fmla="*/ 31 h 287"/>
                    <a:gd name="T74" fmla="*/ 259 w 277"/>
                    <a:gd name="T75" fmla="*/ 22 h 287"/>
                    <a:gd name="T76" fmla="*/ 264 w 277"/>
                    <a:gd name="T77" fmla="*/ 22 h 287"/>
                    <a:gd name="T78" fmla="*/ 277 w 277"/>
                    <a:gd name="T79" fmla="*/ 17 h 287"/>
                    <a:gd name="T80" fmla="*/ 277 w 277"/>
                    <a:gd name="T81" fmla="*/ 15 h 287"/>
                    <a:gd name="T82" fmla="*/ 268 w 277"/>
                    <a:gd name="T83" fmla="*/ 9 h 287"/>
                    <a:gd name="T84" fmla="*/ 255 w 277"/>
                    <a:gd name="T85" fmla="*/ 8 h 287"/>
                    <a:gd name="T86" fmla="*/ 238 w 277"/>
                    <a:gd name="T87" fmla="*/ 14 h 287"/>
                    <a:gd name="T88" fmla="*/ 238 w 277"/>
                    <a:gd name="T89" fmla="*/ 14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7" h="287">
                      <a:moveTo>
                        <a:pt x="238" y="14"/>
                      </a:moveTo>
                      <a:lnTo>
                        <a:pt x="199" y="23"/>
                      </a:lnTo>
                      <a:lnTo>
                        <a:pt x="150" y="19"/>
                      </a:lnTo>
                      <a:lnTo>
                        <a:pt x="136" y="8"/>
                      </a:lnTo>
                      <a:lnTo>
                        <a:pt x="52" y="9"/>
                      </a:lnTo>
                      <a:lnTo>
                        <a:pt x="48" y="11"/>
                      </a:lnTo>
                      <a:lnTo>
                        <a:pt x="37" y="0"/>
                      </a:lnTo>
                      <a:lnTo>
                        <a:pt x="23" y="0"/>
                      </a:lnTo>
                      <a:lnTo>
                        <a:pt x="10" y="3"/>
                      </a:lnTo>
                      <a:lnTo>
                        <a:pt x="0" y="8"/>
                      </a:lnTo>
                      <a:lnTo>
                        <a:pt x="1" y="26"/>
                      </a:lnTo>
                      <a:lnTo>
                        <a:pt x="18" y="49"/>
                      </a:lnTo>
                      <a:lnTo>
                        <a:pt x="22" y="64"/>
                      </a:lnTo>
                      <a:lnTo>
                        <a:pt x="32" y="93"/>
                      </a:lnTo>
                      <a:lnTo>
                        <a:pt x="42" y="113"/>
                      </a:lnTo>
                      <a:lnTo>
                        <a:pt x="50" y="122"/>
                      </a:lnTo>
                      <a:lnTo>
                        <a:pt x="52" y="135"/>
                      </a:lnTo>
                      <a:lnTo>
                        <a:pt x="52" y="164"/>
                      </a:lnTo>
                      <a:lnTo>
                        <a:pt x="58" y="200"/>
                      </a:lnTo>
                      <a:lnTo>
                        <a:pt x="63" y="217"/>
                      </a:lnTo>
                      <a:lnTo>
                        <a:pt x="66" y="241"/>
                      </a:lnTo>
                      <a:lnTo>
                        <a:pt x="74" y="258"/>
                      </a:lnTo>
                      <a:lnTo>
                        <a:pt x="88" y="276"/>
                      </a:lnTo>
                      <a:lnTo>
                        <a:pt x="98" y="264"/>
                      </a:lnTo>
                      <a:lnTo>
                        <a:pt x="106" y="270"/>
                      </a:lnTo>
                      <a:lnTo>
                        <a:pt x="109" y="281"/>
                      </a:lnTo>
                      <a:lnTo>
                        <a:pt x="118" y="283"/>
                      </a:lnTo>
                      <a:lnTo>
                        <a:pt x="130" y="287"/>
                      </a:lnTo>
                      <a:lnTo>
                        <a:pt x="141" y="285"/>
                      </a:lnTo>
                      <a:lnTo>
                        <a:pt x="160" y="273"/>
                      </a:lnTo>
                      <a:lnTo>
                        <a:pt x="164" y="186"/>
                      </a:lnTo>
                      <a:lnTo>
                        <a:pt x="166" y="116"/>
                      </a:lnTo>
                      <a:lnTo>
                        <a:pt x="186" y="115"/>
                      </a:lnTo>
                      <a:lnTo>
                        <a:pt x="190" y="31"/>
                      </a:lnTo>
                      <a:lnTo>
                        <a:pt x="205" y="30"/>
                      </a:lnTo>
                      <a:lnTo>
                        <a:pt x="237" y="22"/>
                      </a:lnTo>
                      <a:lnTo>
                        <a:pt x="245" y="31"/>
                      </a:lnTo>
                      <a:lnTo>
                        <a:pt x="259" y="22"/>
                      </a:lnTo>
                      <a:lnTo>
                        <a:pt x="264" y="22"/>
                      </a:lnTo>
                      <a:lnTo>
                        <a:pt x="277" y="17"/>
                      </a:lnTo>
                      <a:lnTo>
                        <a:pt x="277" y="15"/>
                      </a:lnTo>
                      <a:lnTo>
                        <a:pt x="268" y="9"/>
                      </a:lnTo>
                      <a:lnTo>
                        <a:pt x="255" y="8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3" name="Niger" descr="{&quot;Key&quot;:&quot;niger&quot;,&quot;Name&quot;:&quot;Niger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ADBAA2A-A3D7-46BB-963E-AFF50F7E1C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0275" y="3597276"/>
                  <a:ext cx="511175" cy="446088"/>
                </a:xfrm>
                <a:custGeom>
                  <a:avLst/>
                  <a:gdLst>
                    <a:gd name="T0" fmla="*/ 273 w 322"/>
                    <a:gd name="T1" fmla="*/ 10 h 281"/>
                    <a:gd name="T2" fmla="*/ 240 w 322"/>
                    <a:gd name="T3" fmla="*/ 0 h 281"/>
                    <a:gd name="T4" fmla="*/ 171 w 322"/>
                    <a:gd name="T5" fmla="*/ 46 h 281"/>
                    <a:gd name="T6" fmla="*/ 111 w 322"/>
                    <a:gd name="T7" fmla="*/ 92 h 281"/>
                    <a:gd name="T8" fmla="*/ 82 w 322"/>
                    <a:gd name="T9" fmla="*/ 103 h 281"/>
                    <a:gd name="T10" fmla="*/ 83 w 322"/>
                    <a:gd name="T11" fmla="*/ 158 h 281"/>
                    <a:gd name="T12" fmla="*/ 72 w 322"/>
                    <a:gd name="T13" fmla="*/ 174 h 281"/>
                    <a:gd name="T14" fmla="*/ 70 w 322"/>
                    <a:gd name="T15" fmla="*/ 188 h 281"/>
                    <a:gd name="T16" fmla="*/ 51 w 322"/>
                    <a:gd name="T17" fmla="*/ 191 h 281"/>
                    <a:gd name="T18" fmla="*/ 23 w 322"/>
                    <a:gd name="T19" fmla="*/ 194 h 281"/>
                    <a:gd name="T20" fmla="*/ 16 w 322"/>
                    <a:gd name="T21" fmla="*/ 203 h 281"/>
                    <a:gd name="T22" fmla="*/ 2 w 322"/>
                    <a:gd name="T23" fmla="*/ 204 h 281"/>
                    <a:gd name="T24" fmla="*/ 0 w 322"/>
                    <a:gd name="T25" fmla="*/ 215 h 281"/>
                    <a:gd name="T26" fmla="*/ 3 w 322"/>
                    <a:gd name="T27" fmla="*/ 226 h 281"/>
                    <a:gd name="T28" fmla="*/ 15 w 322"/>
                    <a:gd name="T29" fmla="*/ 241 h 281"/>
                    <a:gd name="T30" fmla="*/ 16 w 322"/>
                    <a:gd name="T31" fmla="*/ 253 h 281"/>
                    <a:gd name="T32" fmla="*/ 39 w 322"/>
                    <a:gd name="T33" fmla="*/ 258 h 281"/>
                    <a:gd name="T34" fmla="*/ 39 w 322"/>
                    <a:gd name="T35" fmla="*/ 274 h 281"/>
                    <a:gd name="T36" fmla="*/ 46 w 322"/>
                    <a:gd name="T37" fmla="*/ 267 h 281"/>
                    <a:gd name="T38" fmla="*/ 53 w 322"/>
                    <a:gd name="T39" fmla="*/ 267 h 281"/>
                    <a:gd name="T40" fmla="*/ 70 w 322"/>
                    <a:gd name="T41" fmla="*/ 281 h 281"/>
                    <a:gd name="T42" fmla="*/ 71 w 322"/>
                    <a:gd name="T43" fmla="*/ 260 h 281"/>
                    <a:gd name="T44" fmla="*/ 77 w 322"/>
                    <a:gd name="T45" fmla="*/ 250 h 281"/>
                    <a:gd name="T46" fmla="*/ 79 w 322"/>
                    <a:gd name="T47" fmla="*/ 236 h 281"/>
                    <a:gd name="T48" fmla="*/ 85 w 322"/>
                    <a:gd name="T49" fmla="*/ 232 h 281"/>
                    <a:gd name="T50" fmla="*/ 107 w 322"/>
                    <a:gd name="T51" fmla="*/ 229 h 281"/>
                    <a:gd name="T52" fmla="*/ 128 w 322"/>
                    <a:gd name="T53" fmla="*/ 237 h 281"/>
                    <a:gd name="T54" fmla="*/ 136 w 322"/>
                    <a:gd name="T55" fmla="*/ 246 h 281"/>
                    <a:gd name="T56" fmla="*/ 147 w 322"/>
                    <a:gd name="T57" fmla="*/ 246 h 281"/>
                    <a:gd name="T58" fmla="*/ 157 w 322"/>
                    <a:gd name="T59" fmla="*/ 241 h 281"/>
                    <a:gd name="T60" fmla="*/ 182 w 322"/>
                    <a:gd name="T61" fmla="*/ 253 h 281"/>
                    <a:gd name="T62" fmla="*/ 192 w 322"/>
                    <a:gd name="T63" fmla="*/ 253 h 281"/>
                    <a:gd name="T64" fmla="*/ 205 w 322"/>
                    <a:gd name="T65" fmla="*/ 243 h 281"/>
                    <a:gd name="T66" fmla="*/ 218 w 322"/>
                    <a:gd name="T67" fmla="*/ 244 h 281"/>
                    <a:gd name="T68" fmla="*/ 223 w 322"/>
                    <a:gd name="T69" fmla="*/ 240 h 281"/>
                    <a:gd name="T70" fmla="*/ 234 w 322"/>
                    <a:gd name="T71" fmla="*/ 242 h 281"/>
                    <a:gd name="T72" fmla="*/ 250 w 322"/>
                    <a:gd name="T73" fmla="*/ 248 h 281"/>
                    <a:gd name="T74" fmla="*/ 266 w 322"/>
                    <a:gd name="T75" fmla="*/ 235 h 281"/>
                    <a:gd name="T76" fmla="*/ 272 w 322"/>
                    <a:gd name="T77" fmla="*/ 236 h 281"/>
                    <a:gd name="T78" fmla="*/ 286 w 322"/>
                    <a:gd name="T79" fmla="*/ 262 h 281"/>
                    <a:gd name="T80" fmla="*/ 289 w 322"/>
                    <a:gd name="T81" fmla="*/ 261 h 281"/>
                    <a:gd name="T82" fmla="*/ 290 w 322"/>
                    <a:gd name="T83" fmla="*/ 254 h 281"/>
                    <a:gd name="T84" fmla="*/ 296 w 322"/>
                    <a:gd name="T85" fmla="*/ 252 h 281"/>
                    <a:gd name="T86" fmla="*/ 298 w 322"/>
                    <a:gd name="T87" fmla="*/ 242 h 281"/>
                    <a:gd name="T88" fmla="*/ 285 w 322"/>
                    <a:gd name="T89" fmla="*/ 241 h 281"/>
                    <a:gd name="T90" fmla="*/ 285 w 322"/>
                    <a:gd name="T91" fmla="*/ 225 h 281"/>
                    <a:gd name="T92" fmla="*/ 275 w 322"/>
                    <a:gd name="T93" fmla="*/ 217 h 281"/>
                    <a:gd name="T94" fmla="*/ 285 w 322"/>
                    <a:gd name="T95" fmla="*/ 186 h 281"/>
                    <a:gd name="T96" fmla="*/ 310 w 322"/>
                    <a:gd name="T97" fmla="*/ 163 h 281"/>
                    <a:gd name="T98" fmla="*/ 311 w 322"/>
                    <a:gd name="T99" fmla="*/ 132 h 281"/>
                    <a:gd name="T100" fmla="*/ 317 w 322"/>
                    <a:gd name="T101" fmla="*/ 84 h 281"/>
                    <a:gd name="T102" fmla="*/ 322 w 322"/>
                    <a:gd name="T103" fmla="*/ 74 h 281"/>
                    <a:gd name="T104" fmla="*/ 313 w 322"/>
                    <a:gd name="T105" fmla="*/ 65 h 281"/>
                    <a:gd name="T106" fmla="*/ 313 w 322"/>
                    <a:gd name="T107" fmla="*/ 58 h 281"/>
                    <a:gd name="T108" fmla="*/ 305 w 322"/>
                    <a:gd name="T109" fmla="*/ 51 h 281"/>
                    <a:gd name="T110" fmla="*/ 299 w 322"/>
                    <a:gd name="T111" fmla="*/ 15 h 281"/>
                    <a:gd name="T112" fmla="*/ 285 w 322"/>
                    <a:gd name="T113" fmla="*/ 23 h 281"/>
                    <a:gd name="T114" fmla="*/ 273 w 322"/>
                    <a:gd name="T115" fmla="*/ 10 h 281"/>
                    <a:gd name="T116" fmla="*/ 273 w 322"/>
                    <a:gd name="T117" fmla="*/ 1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2" h="281">
                      <a:moveTo>
                        <a:pt x="273" y="10"/>
                      </a:moveTo>
                      <a:lnTo>
                        <a:pt x="240" y="0"/>
                      </a:lnTo>
                      <a:lnTo>
                        <a:pt x="171" y="46"/>
                      </a:lnTo>
                      <a:lnTo>
                        <a:pt x="111" y="92"/>
                      </a:lnTo>
                      <a:lnTo>
                        <a:pt x="82" y="103"/>
                      </a:lnTo>
                      <a:lnTo>
                        <a:pt x="83" y="158"/>
                      </a:lnTo>
                      <a:lnTo>
                        <a:pt x="72" y="174"/>
                      </a:lnTo>
                      <a:lnTo>
                        <a:pt x="70" y="188"/>
                      </a:lnTo>
                      <a:lnTo>
                        <a:pt x="51" y="191"/>
                      </a:lnTo>
                      <a:lnTo>
                        <a:pt x="23" y="194"/>
                      </a:lnTo>
                      <a:lnTo>
                        <a:pt x="16" y="203"/>
                      </a:lnTo>
                      <a:lnTo>
                        <a:pt x="2" y="204"/>
                      </a:lnTo>
                      <a:lnTo>
                        <a:pt x="0" y="215"/>
                      </a:lnTo>
                      <a:lnTo>
                        <a:pt x="3" y="226"/>
                      </a:lnTo>
                      <a:lnTo>
                        <a:pt x="15" y="241"/>
                      </a:lnTo>
                      <a:lnTo>
                        <a:pt x="16" y="253"/>
                      </a:lnTo>
                      <a:lnTo>
                        <a:pt x="39" y="258"/>
                      </a:lnTo>
                      <a:lnTo>
                        <a:pt x="39" y="274"/>
                      </a:lnTo>
                      <a:lnTo>
                        <a:pt x="46" y="267"/>
                      </a:lnTo>
                      <a:lnTo>
                        <a:pt x="53" y="267"/>
                      </a:lnTo>
                      <a:lnTo>
                        <a:pt x="70" y="281"/>
                      </a:lnTo>
                      <a:lnTo>
                        <a:pt x="71" y="260"/>
                      </a:lnTo>
                      <a:lnTo>
                        <a:pt x="77" y="250"/>
                      </a:lnTo>
                      <a:lnTo>
                        <a:pt x="79" y="236"/>
                      </a:lnTo>
                      <a:lnTo>
                        <a:pt x="85" y="232"/>
                      </a:lnTo>
                      <a:lnTo>
                        <a:pt x="107" y="229"/>
                      </a:lnTo>
                      <a:lnTo>
                        <a:pt x="128" y="237"/>
                      </a:lnTo>
                      <a:lnTo>
                        <a:pt x="136" y="246"/>
                      </a:lnTo>
                      <a:lnTo>
                        <a:pt x="147" y="246"/>
                      </a:lnTo>
                      <a:lnTo>
                        <a:pt x="157" y="241"/>
                      </a:lnTo>
                      <a:lnTo>
                        <a:pt x="182" y="253"/>
                      </a:lnTo>
                      <a:lnTo>
                        <a:pt x="192" y="253"/>
                      </a:lnTo>
                      <a:lnTo>
                        <a:pt x="205" y="243"/>
                      </a:lnTo>
                      <a:lnTo>
                        <a:pt x="218" y="244"/>
                      </a:lnTo>
                      <a:lnTo>
                        <a:pt x="223" y="240"/>
                      </a:lnTo>
                      <a:lnTo>
                        <a:pt x="234" y="242"/>
                      </a:lnTo>
                      <a:lnTo>
                        <a:pt x="250" y="248"/>
                      </a:lnTo>
                      <a:lnTo>
                        <a:pt x="266" y="235"/>
                      </a:lnTo>
                      <a:lnTo>
                        <a:pt x="272" y="236"/>
                      </a:lnTo>
                      <a:lnTo>
                        <a:pt x="286" y="262"/>
                      </a:lnTo>
                      <a:lnTo>
                        <a:pt x="289" y="261"/>
                      </a:lnTo>
                      <a:lnTo>
                        <a:pt x="290" y="254"/>
                      </a:lnTo>
                      <a:lnTo>
                        <a:pt x="296" y="252"/>
                      </a:lnTo>
                      <a:lnTo>
                        <a:pt x="298" y="242"/>
                      </a:lnTo>
                      <a:lnTo>
                        <a:pt x="285" y="241"/>
                      </a:lnTo>
                      <a:lnTo>
                        <a:pt x="285" y="225"/>
                      </a:lnTo>
                      <a:lnTo>
                        <a:pt x="275" y="217"/>
                      </a:lnTo>
                      <a:lnTo>
                        <a:pt x="285" y="186"/>
                      </a:lnTo>
                      <a:lnTo>
                        <a:pt x="310" y="163"/>
                      </a:lnTo>
                      <a:lnTo>
                        <a:pt x="311" y="132"/>
                      </a:lnTo>
                      <a:lnTo>
                        <a:pt x="317" y="84"/>
                      </a:lnTo>
                      <a:lnTo>
                        <a:pt x="322" y="74"/>
                      </a:lnTo>
                      <a:lnTo>
                        <a:pt x="313" y="65"/>
                      </a:lnTo>
                      <a:lnTo>
                        <a:pt x="313" y="58"/>
                      </a:lnTo>
                      <a:lnTo>
                        <a:pt x="305" y="51"/>
                      </a:lnTo>
                      <a:lnTo>
                        <a:pt x="299" y="15"/>
                      </a:lnTo>
                      <a:lnTo>
                        <a:pt x="285" y="23"/>
                      </a:lnTo>
                      <a:lnTo>
                        <a:pt x="273" y="10"/>
                      </a:lnTo>
                      <a:lnTo>
                        <a:pt x="273" y="1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4" name="Nigeria" descr="{&quot;Key&quot;:&quot;nigeria&quot;,&quot;Name&quot;:&quot;Niger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4D9DE3A-C654-4930-A25F-6B55D23BE3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650" y="3960813"/>
                  <a:ext cx="393700" cy="361950"/>
                </a:xfrm>
                <a:custGeom>
                  <a:avLst/>
                  <a:gdLst>
                    <a:gd name="T0" fmla="*/ 239 w 248"/>
                    <a:gd name="T1" fmla="*/ 32 h 228"/>
                    <a:gd name="T2" fmla="*/ 236 w 248"/>
                    <a:gd name="T3" fmla="*/ 33 h 228"/>
                    <a:gd name="T4" fmla="*/ 222 w 248"/>
                    <a:gd name="T5" fmla="*/ 7 h 228"/>
                    <a:gd name="T6" fmla="*/ 216 w 248"/>
                    <a:gd name="T7" fmla="*/ 6 h 228"/>
                    <a:gd name="T8" fmla="*/ 200 w 248"/>
                    <a:gd name="T9" fmla="*/ 19 h 228"/>
                    <a:gd name="T10" fmla="*/ 184 w 248"/>
                    <a:gd name="T11" fmla="*/ 13 h 228"/>
                    <a:gd name="T12" fmla="*/ 173 w 248"/>
                    <a:gd name="T13" fmla="*/ 11 h 228"/>
                    <a:gd name="T14" fmla="*/ 168 w 248"/>
                    <a:gd name="T15" fmla="*/ 15 h 228"/>
                    <a:gd name="T16" fmla="*/ 155 w 248"/>
                    <a:gd name="T17" fmla="*/ 14 h 228"/>
                    <a:gd name="T18" fmla="*/ 142 w 248"/>
                    <a:gd name="T19" fmla="*/ 24 h 228"/>
                    <a:gd name="T20" fmla="*/ 132 w 248"/>
                    <a:gd name="T21" fmla="*/ 24 h 228"/>
                    <a:gd name="T22" fmla="*/ 107 w 248"/>
                    <a:gd name="T23" fmla="*/ 12 h 228"/>
                    <a:gd name="T24" fmla="*/ 97 w 248"/>
                    <a:gd name="T25" fmla="*/ 17 h 228"/>
                    <a:gd name="T26" fmla="*/ 86 w 248"/>
                    <a:gd name="T27" fmla="*/ 17 h 228"/>
                    <a:gd name="T28" fmla="*/ 78 w 248"/>
                    <a:gd name="T29" fmla="*/ 8 h 228"/>
                    <a:gd name="T30" fmla="*/ 57 w 248"/>
                    <a:gd name="T31" fmla="*/ 0 h 228"/>
                    <a:gd name="T32" fmla="*/ 35 w 248"/>
                    <a:gd name="T33" fmla="*/ 3 h 228"/>
                    <a:gd name="T34" fmla="*/ 29 w 248"/>
                    <a:gd name="T35" fmla="*/ 7 h 228"/>
                    <a:gd name="T36" fmla="*/ 27 w 248"/>
                    <a:gd name="T37" fmla="*/ 21 h 228"/>
                    <a:gd name="T38" fmla="*/ 21 w 248"/>
                    <a:gd name="T39" fmla="*/ 31 h 228"/>
                    <a:gd name="T40" fmla="*/ 20 w 248"/>
                    <a:gd name="T41" fmla="*/ 52 h 228"/>
                    <a:gd name="T42" fmla="*/ 19 w 248"/>
                    <a:gd name="T43" fmla="*/ 59 h 228"/>
                    <a:gd name="T44" fmla="*/ 24 w 248"/>
                    <a:gd name="T45" fmla="*/ 74 h 228"/>
                    <a:gd name="T46" fmla="*/ 19 w 248"/>
                    <a:gd name="T47" fmla="*/ 84 h 228"/>
                    <a:gd name="T48" fmla="*/ 22 w 248"/>
                    <a:gd name="T49" fmla="*/ 89 h 228"/>
                    <a:gd name="T50" fmla="*/ 12 w 248"/>
                    <a:gd name="T51" fmla="*/ 104 h 228"/>
                    <a:gd name="T52" fmla="*/ 5 w 248"/>
                    <a:gd name="T53" fmla="*/ 112 h 228"/>
                    <a:gd name="T54" fmla="*/ 1 w 248"/>
                    <a:gd name="T55" fmla="*/ 127 h 228"/>
                    <a:gd name="T56" fmla="*/ 1 w 248"/>
                    <a:gd name="T57" fmla="*/ 142 h 228"/>
                    <a:gd name="T58" fmla="*/ 0 w 248"/>
                    <a:gd name="T59" fmla="*/ 180 h 228"/>
                    <a:gd name="T60" fmla="*/ 19 w 248"/>
                    <a:gd name="T61" fmla="*/ 180 h 228"/>
                    <a:gd name="T62" fmla="*/ 35 w 248"/>
                    <a:gd name="T63" fmla="*/ 180 h 228"/>
                    <a:gd name="T64" fmla="*/ 50 w 248"/>
                    <a:gd name="T65" fmla="*/ 196 h 228"/>
                    <a:gd name="T66" fmla="*/ 56 w 248"/>
                    <a:gd name="T67" fmla="*/ 213 h 228"/>
                    <a:gd name="T68" fmla="*/ 68 w 248"/>
                    <a:gd name="T69" fmla="*/ 228 h 228"/>
                    <a:gd name="T70" fmla="*/ 84 w 248"/>
                    <a:gd name="T71" fmla="*/ 228 h 228"/>
                    <a:gd name="T72" fmla="*/ 93 w 248"/>
                    <a:gd name="T73" fmla="*/ 223 h 228"/>
                    <a:gd name="T74" fmla="*/ 100 w 248"/>
                    <a:gd name="T75" fmla="*/ 224 h 228"/>
                    <a:gd name="T76" fmla="*/ 123 w 248"/>
                    <a:gd name="T77" fmla="*/ 215 h 228"/>
                    <a:gd name="T78" fmla="*/ 127 w 248"/>
                    <a:gd name="T79" fmla="*/ 199 h 228"/>
                    <a:gd name="T80" fmla="*/ 138 w 248"/>
                    <a:gd name="T81" fmla="*/ 176 h 228"/>
                    <a:gd name="T82" fmla="*/ 143 w 248"/>
                    <a:gd name="T83" fmla="*/ 175 h 228"/>
                    <a:gd name="T84" fmla="*/ 156 w 248"/>
                    <a:gd name="T85" fmla="*/ 162 h 228"/>
                    <a:gd name="T86" fmla="*/ 164 w 248"/>
                    <a:gd name="T87" fmla="*/ 161 h 228"/>
                    <a:gd name="T88" fmla="*/ 176 w 248"/>
                    <a:gd name="T89" fmla="*/ 172 h 228"/>
                    <a:gd name="T90" fmla="*/ 190 w 248"/>
                    <a:gd name="T91" fmla="*/ 163 h 228"/>
                    <a:gd name="T92" fmla="*/ 192 w 248"/>
                    <a:gd name="T93" fmla="*/ 153 h 228"/>
                    <a:gd name="T94" fmla="*/ 197 w 248"/>
                    <a:gd name="T95" fmla="*/ 143 h 228"/>
                    <a:gd name="T96" fmla="*/ 199 w 248"/>
                    <a:gd name="T97" fmla="*/ 131 h 228"/>
                    <a:gd name="T98" fmla="*/ 211 w 248"/>
                    <a:gd name="T99" fmla="*/ 122 h 228"/>
                    <a:gd name="T100" fmla="*/ 215 w 248"/>
                    <a:gd name="T101" fmla="*/ 105 h 228"/>
                    <a:gd name="T102" fmla="*/ 220 w 248"/>
                    <a:gd name="T103" fmla="*/ 100 h 228"/>
                    <a:gd name="T104" fmla="*/ 222 w 248"/>
                    <a:gd name="T105" fmla="*/ 87 h 228"/>
                    <a:gd name="T106" fmla="*/ 227 w 248"/>
                    <a:gd name="T107" fmla="*/ 73 h 228"/>
                    <a:gd name="T108" fmla="*/ 245 w 248"/>
                    <a:gd name="T109" fmla="*/ 54 h 228"/>
                    <a:gd name="T110" fmla="*/ 246 w 248"/>
                    <a:gd name="T111" fmla="*/ 46 h 228"/>
                    <a:gd name="T112" fmla="*/ 248 w 248"/>
                    <a:gd name="T113" fmla="*/ 42 h 228"/>
                    <a:gd name="T114" fmla="*/ 239 w 248"/>
                    <a:gd name="T115" fmla="*/ 32 h 228"/>
                    <a:gd name="T116" fmla="*/ 239 w 248"/>
                    <a:gd name="T117" fmla="*/ 32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28">
                      <a:moveTo>
                        <a:pt x="239" y="32"/>
                      </a:moveTo>
                      <a:lnTo>
                        <a:pt x="236" y="33"/>
                      </a:lnTo>
                      <a:lnTo>
                        <a:pt x="222" y="7"/>
                      </a:lnTo>
                      <a:lnTo>
                        <a:pt x="216" y="6"/>
                      </a:lnTo>
                      <a:lnTo>
                        <a:pt x="200" y="19"/>
                      </a:lnTo>
                      <a:lnTo>
                        <a:pt x="184" y="13"/>
                      </a:lnTo>
                      <a:lnTo>
                        <a:pt x="173" y="11"/>
                      </a:lnTo>
                      <a:lnTo>
                        <a:pt x="168" y="15"/>
                      </a:lnTo>
                      <a:lnTo>
                        <a:pt x="155" y="14"/>
                      </a:lnTo>
                      <a:lnTo>
                        <a:pt x="142" y="24"/>
                      </a:lnTo>
                      <a:lnTo>
                        <a:pt x="132" y="24"/>
                      </a:lnTo>
                      <a:lnTo>
                        <a:pt x="107" y="12"/>
                      </a:lnTo>
                      <a:lnTo>
                        <a:pt x="97" y="17"/>
                      </a:lnTo>
                      <a:lnTo>
                        <a:pt x="86" y="17"/>
                      </a:lnTo>
                      <a:lnTo>
                        <a:pt x="78" y="8"/>
                      </a:lnTo>
                      <a:lnTo>
                        <a:pt x="57" y="0"/>
                      </a:lnTo>
                      <a:lnTo>
                        <a:pt x="35" y="3"/>
                      </a:lnTo>
                      <a:lnTo>
                        <a:pt x="29" y="7"/>
                      </a:lnTo>
                      <a:lnTo>
                        <a:pt x="27" y="21"/>
                      </a:lnTo>
                      <a:lnTo>
                        <a:pt x="21" y="31"/>
                      </a:lnTo>
                      <a:lnTo>
                        <a:pt x="20" y="52"/>
                      </a:lnTo>
                      <a:lnTo>
                        <a:pt x="19" y="59"/>
                      </a:lnTo>
                      <a:lnTo>
                        <a:pt x="24" y="74"/>
                      </a:lnTo>
                      <a:lnTo>
                        <a:pt x="19" y="84"/>
                      </a:lnTo>
                      <a:lnTo>
                        <a:pt x="22" y="89"/>
                      </a:lnTo>
                      <a:lnTo>
                        <a:pt x="12" y="104"/>
                      </a:lnTo>
                      <a:lnTo>
                        <a:pt x="5" y="112"/>
                      </a:lnTo>
                      <a:lnTo>
                        <a:pt x="1" y="127"/>
                      </a:lnTo>
                      <a:lnTo>
                        <a:pt x="1" y="142"/>
                      </a:lnTo>
                      <a:lnTo>
                        <a:pt x="0" y="180"/>
                      </a:lnTo>
                      <a:lnTo>
                        <a:pt x="19" y="180"/>
                      </a:lnTo>
                      <a:lnTo>
                        <a:pt x="35" y="180"/>
                      </a:lnTo>
                      <a:lnTo>
                        <a:pt x="50" y="196"/>
                      </a:lnTo>
                      <a:lnTo>
                        <a:pt x="56" y="213"/>
                      </a:lnTo>
                      <a:lnTo>
                        <a:pt x="68" y="228"/>
                      </a:lnTo>
                      <a:lnTo>
                        <a:pt x="84" y="228"/>
                      </a:lnTo>
                      <a:lnTo>
                        <a:pt x="93" y="223"/>
                      </a:lnTo>
                      <a:lnTo>
                        <a:pt x="100" y="224"/>
                      </a:lnTo>
                      <a:lnTo>
                        <a:pt x="123" y="215"/>
                      </a:lnTo>
                      <a:lnTo>
                        <a:pt x="127" y="199"/>
                      </a:lnTo>
                      <a:lnTo>
                        <a:pt x="138" y="176"/>
                      </a:lnTo>
                      <a:lnTo>
                        <a:pt x="143" y="175"/>
                      </a:lnTo>
                      <a:lnTo>
                        <a:pt x="156" y="162"/>
                      </a:lnTo>
                      <a:lnTo>
                        <a:pt x="164" y="161"/>
                      </a:lnTo>
                      <a:lnTo>
                        <a:pt x="176" y="172"/>
                      </a:lnTo>
                      <a:lnTo>
                        <a:pt x="190" y="163"/>
                      </a:lnTo>
                      <a:lnTo>
                        <a:pt x="192" y="153"/>
                      </a:lnTo>
                      <a:lnTo>
                        <a:pt x="197" y="143"/>
                      </a:lnTo>
                      <a:lnTo>
                        <a:pt x="199" y="131"/>
                      </a:lnTo>
                      <a:lnTo>
                        <a:pt x="211" y="122"/>
                      </a:lnTo>
                      <a:lnTo>
                        <a:pt x="215" y="105"/>
                      </a:lnTo>
                      <a:lnTo>
                        <a:pt x="220" y="100"/>
                      </a:lnTo>
                      <a:lnTo>
                        <a:pt x="222" y="87"/>
                      </a:lnTo>
                      <a:lnTo>
                        <a:pt x="227" y="73"/>
                      </a:lnTo>
                      <a:lnTo>
                        <a:pt x="245" y="54"/>
                      </a:lnTo>
                      <a:lnTo>
                        <a:pt x="246" y="46"/>
                      </a:lnTo>
                      <a:lnTo>
                        <a:pt x="248" y="42"/>
                      </a:lnTo>
                      <a:lnTo>
                        <a:pt x="239" y="32"/>
                      </a:lnTo>
                      <a:lnTo>
                        <a:pt x="239" y="3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5" name="Nicaragua" descr="{&quot;Key&quot;:&quot;nicaragua&quot;,&quot;Name&quot;:&quot;Nicaragu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C85C443-5D96-4839-A9AD-253E9ED62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387" y="3916363"/>
                  <a:ext cx="157162" cy="161925"/>
                </a:xfrm>
                <a:custGeom>
                  <a:avLst/>
                  <a:gdLst>
                    <a:gd name="T0" fmla="*/ 99 w 99"/>
                    <a:gd name="T1" fmla="*/ 1 h 102"/>
                    <a:gd name="T2" fmla="*/ 93 w 99"/>
                    <a:gd name="T3" fmla="*/ 0 h 102"/>
                    <a:gd name="T4" fmla="*/ 89 w 99"/>
                    <a:gd name="T5" fmla="*/ 3 h 102"/>
                    <a:gd name="T6" fmla="*/ 81 w 99"/>
                    <a:gd name="T7" fmla="*/ 6 h 102"/>
                    <a:gd name="T8" fmla="*/ 77 w 99"/>
                    <a:gd name="T9" fmla="*/ 6 h 102"/>
                    <a:gd name="T10" fmla="*/ 71 w 99"/>
                    <a:gd name="T11" fmla="*/ 9 h 102"/>
                    <a:gd name="T12" fmla="*/ 67 w 99"/>
                    <a:gd name="T13" fmla="*/ 8 h 102"/>
                    <a:gd name="T14" fmla="*/ 64 w 99"/>
                    <a:gd name="T15" fmla="*/ 5 h 102"/>
                    <a:gd name="T16" fmla="*/ 62 w 99"/>
                    <a:gd name="T17" fmla="*/ 5 h 102"/>
                    <a:gd name="T18" fmla="*/ 59 w 99"/>
                    <a:gd name="T19" fmla="*/ 11 h 102"/>
                    <a:gd name="T20" fmla="*/ 57 w 99"/>
                    <a:gd name="T21" fmla="*/ 11 h 102"/>
                    <a:gd name="T22" fmla="*/ 56 w 99"/>
                    <a:gd name="T23" fmla="*/ 16 h 102"/>
                    <a:gd name="T24" fmla="*/ 48 w 99"/>
                    <a:gd name="T25" fmla="*/ 22 h 102"/>
                    <a:gd name="T26" fmla="*/ 44 w 99"/>
                    <a:gd name="T27" fmla="*/ 25 h 102"/>
                    <a:gd name="T28" fmla="*/ 41 w 99"/>
                    <a:gd name="T29" fmla="*/ 28 h 102"/>
                    <a:gd name="T30" fmla="*/ 36 w 99"/>
                    <a:gd name="T31" fmla="*/ 23 h 102"/>
                    <a:gd name="T32" fmla="*/ 31 w 99"/>
                    <a:gd name="T33" fmla="*/ 30 h 102"/>
                    <a:gd name="T34" fmla="*/ 26 w 99"/>
                    <a:gd name="T35" fmla="*/ 30 h 102"/>
                    <a:gd name="T36" fmla="*/ 22 w 99"/>
                    <a:gd name="T37" fmla="*/ 31 h 102"/>
                    <a:gd name="T38" fmla="*/ 21 w 99"/>
                    <a:gd name="T39" fmla="*/ 42 h 102"/>
                    <a:gd name="T40" fmla="*/ 18 w 99"/>
                    <a:gd name="T41" fmla="*/ 42 h 102"/>
                    <a:gd name="T42" fmla="*/ 15 w 99"/>
                    <a:gd name="T43" fmla="*/ 47 h 102"/>
                    <a:gd name="T44" fmla="*/ 8 w 99"/>
                    <a:gd name="T45" fmla="*/ 48 h 102"/>
                    <a:gd name="T46" fmla="*/ 7 w 99"/>
                    <a:gd name="T47" fmla="*/ 50 h 102"/>
                    <a:gd name="T48" fmla="*/ 3 w 99"/>
                    <a:gd name="T49" fmla="*/ 46 h 102"/>
                    <a:gd name="T50" fmla="*/ 0 w 99"/>
                    <a:gd name="T51" fmla="*/ 50 h 102"/>
                    <a:gd name="T52" fmla="*/ 11 w 99"/>
                    <a:gd name="T53" fmla="*/ 61 h 102"/>
                    <a:gd name="T54" fmla="*/ 19 w 99"/>
                    <a:gd name="T55" fmla="*/ 69 h 102"/>
                    <a:gd name="T56" fmla="*/ 23 w 99"/>
                    <a:gd name="T57" fmla="*/ 76 h 102"/>
                    <a:gd name="T58" fmla="*/ 32 w 99"/>
                    <a:gd name="T59" fmla="*/ 86 h 102"/>
                    <a:gd name="T60" fmla="*/ 39 w 99"/>
                    <a:gd name="T61" fmla="*/ 93 h 102"/>
                    <a:gd name="T62" fmla="*/ 41 w 99"/>
                    <a:gd name="T63" fmla="*/ 90 h 102"/>
                    <a:gd name="T64" fmla="*/ 54 w 99"/>
                    <a:gd name="T65" fmla="*/ 97 h 102"/>
                    <a:gd name="T66" fmla="*/ 60 w 99"/>
                    <a:gd name="T67" fmla="*/ 94 h 102"/>
                    <a:gd name="T68" fmla="*/ 67 w 99"/>
                    <a:gd name="T69" fmla="*/ 96 h 102"/>
                    <a:gd name="T70" fmla="*/ 69 w 99"/>
                    <a:gd name="T71" fmla="*/ 101 h 102"/>
                    <a:gd name="T72" fmla="*/ 76 w 99"/>
                    <a:gd name="T73" fmla="*/ 102 h 102"/>
                    <a:gd name="T74" fmla="*/ 81 w 99"/>
                    <a:gd name="T75" fmla="*/ 97 h 102"/>
                    <a:gd name="T76" fmla="*/ 78 w 99"/>
                    <a:gd name="T77" fmla="*/ 93 h 102"/>
                    <a:gd name="T78" fmla="*/ 78 w 99"/>
                    <a:gd name="T79" fmla="*/ 87 h 102"/>
                    <a:gd name="T80" fmla="*/ 82 w 99"/>
                    <a:gd name="T81" fmla="*/ 81 h 102"/>
                    <a:gd name="T82" fmla="*/ 81 w 99"/>
                    <a:gd name="T83" fmla="*/ 74 h 102"/>
                    <a:gd name="T84" fmla="*/ 84 w 99"/>
                    <a:gd name="T85" fmla="*/ 64 h 102"/>
                    <a:gd name="T86" fmla="*/ 87 w 99"/>
                    <a:gd name="T87" fmla="*/ 61 h 102"/>
                    <a:gd name="T88" fmla="*/ 88 w 99"/>
                    <a:gd name="T89" fmla="*/ 51 h 102"/>
                    <a:gd name="T90" fmla="*/ 87 w 99"/>
                    <a:gd name="T91" fmla="*/ 45 h 102"/>
                    <a:gd name="T92" fmla="*/ 88 w 99"/>
                    <a:gd name="T93" fmla="*/ 34 h 102"/>
                    <a:gd name="T94" fmla="*/ 92 w 99"/>
                    <a:gd name="T95" fmla="*/ 25 h 102"/>
                    <a:gd name="T96" fmla="*/ 97 w 99"/>
                    <a:gd name="T97" fmla="*/ 17 h 102"/>
                    <a:gd name="T98" fmla="*/ 95 w 99"/>
                    <a:gd name="T99" fmla="*/ 8 h 102"/>
                    <a:gd name="T100" fmla="*/ 97 w 99"/>
                    <a:gd name="T101" fmla="*/ 3 h 102"/>
                    <a:gd name="T102" fmla="*/ 99 w 99"/>
                    <a:gd name="T103" fmla="*/ 1 h 102"/>
                    <a:gd name="T104" fmla="*/ 99 w 99"/>
                    <a:gd name="T105" fmla="*/ 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99" h="102">
                      <a:moveTo>
                        <a:pt x="99" y="1"/>
                      </a:moveTo>
                      <a:lnTo>
                        <a:pt x="93" y="0"/>
                      </a:lnTo>
                      <a:lnTo>
                        <a:pt x="89" y="3"/>
                      </a:lnTo>
                      <a:lnTo>
                        <a:pt x="81" y="6"/>
                      </a:lnTo>
                      <a:lnTo>
                        <a:pt x="77" y="6"/>
                      </a:lnTo>
                      <a:lnTo>
                        <a:pt x="71" y="9"/>
                      </a:lnTo>
                      <a:lnTo>
                        <a:pt x="67" y="8"/>
                      </a:lnTo>
                      <a:lnTo>
                        <a:pt x="64" y="5"/>
                      </a:lnTo>
                      <a:lnTo>
                        <a:pt x="62" y="5"/>
                      </a:lnTo>
                      <a:lnTo>
                        <a:pt x="59" y="11"/>
                      </a:lnTo>
                      <a:lnTo>
                        <a:pt x="57" y="11"/>
                      </a:lnTo>
                      <a:lnTo>
                        <a:pt x="56" y="16"/>
                      </a:lnTo>
                      <a:lnTo>
                        <a:pt x="48" y="22"/>
                      </a:lnTo>
                      <a:lnTo>
                        <a:pt x="44" y="25"/>
                      </a:lnTo>
                      <a:lnTo>
                        <a:pt x="41" y="28"/>
                      </a:lnTo>
                      <a:lnTo>
                        <a:pt x="36" y="23"/>
                      </a:lnTo>
                      <a:lnTo>
                        <a:pt x="31" y="30"/>
                      </a:lnTo>
                      <a:lnTo>
                        <a:pt x="26" y="30"/>
                      </a:lnTo>
                      <a:lnTo>
                        <a:pt x="22" y="31"/>
                      </a:lnTo>
                      <a:lnTo>
                        <a:pt x="21" y="42"/>
                      </a:lnTo>
                      <a:lnTo>
                        <a:pt x="18" y="42"/>
                      </a:lnTo>
                      <a:lnTo>
                        <a:pt x="15" y="47"/>
                      </a:lnTo>
                      <a:lnTo>
                        <a:pt x="8" y="48"/>
                      </a:lnTo>
                      <a:lnTo>
                        <a:pt x="7" y="50"/>
                      </a:lnTo>
                      <a:lnTo>
                        <a:pt x="3" y="46"/>
                      </a:lnTo>
                      <a:lnTo>
                        <a:pt x="0" y="50"/>
                      </a:lnTo>
                      <a:lnTo>
                        <a:pt x="11" y="61"/>
                      </a:lnTo>
                      <a:lnTo>
                        <a:pt x="19" y="69"/>
                      </a:lnTo>
                      <a:lnTo>
                        <a:pt x="23" y="76"/>
                      </a:lnTo>
                      <a:lnTo>
                        <a:pt x="32" y="86"/>
                      </a:lnTo>
                      <a:lnTo>
                        <a:pt x="39" y="93"/>
                      </a:lnTo>
                      <a:lnTo>
                        <a:pt x="41" y="90"/>
                      </a:lnTo>
                      <a:lnTo>
                        <a:pt x="54" y="97"/>
                      </a:lnTo>
                      <a:lnTo>
                        <a:pt x="60" y="94"/>
                      </a:lnTo>
                      <a:lnTo>
                        <a:pt x="67" y="96"/>
                      </a:lnTo>
                      <a:lnTo>
                        <a:pt x="69" y="101"/>
                      </a:lnTo>
                      <a:lnTo>
                        <a:pt x="76" y="102"/>
                      </a:lnTo>
                      <a:lnTo>
                        <a:pt x="81" y="97"/>
                      </a:lnTo>
                      <a:lnTo>
                        <a:pt x="78" y="93"/>
                      </a:lnTo>
                      <a:lnTo>
                        <a:pt x="78" y="87"/>
                      </a:lnTo>
                      <a:lnTo>
                        <a:pt x="82" y="81"/>
                      </a:lnTo>
                      <a:lnTo>
                        <a:pt x="81" y="74"/>
                      </a:lnTo>
                      <a:lnTo>
                        <a:pt x="84" y="64"/>
                      </a:lnTo>
                      <a:lnTo>
                        <a:pt x="87" y="61"/>
                      </a:lnTo>
                      <a:lnTo>
                        <a:pt x="88" y="51"/>
                      </a:lnTo>
                      <a:lnTo>
                        <a:pt x="87" y="45"/>
                      </a:lnTo>
                      <a:lnTo>
                        <a:pt x="88" y="34"/>
                      </a:lnTo>
                      <a:lnTo>
                        <a:pt x="92" y="25"/>
                      </a:lnTo>
                      <a:lnTo>
                        <a:pt x="97" y="17"/>
                      </a:lnTo>
                      <a:lnTo>
                        <a:pt x="95" y="8"/>
                      </a:lnTo>
                      <a:lnTo>
                        <a:pt x="97" y="3"/>
                      </a:lnTo>
                      <a:lnTo>
                        <a:pt x="99" y="1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6" name="Netherlands" descr="{&quot;Key&quot;:&quot;netherlands&quot;,&quot;Name&quot;:&quot;Netherlands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0762519-C698-4CF5-9FB9-1475078D0F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6000" y="2476501"/>
                  <a:ext cx="104775" cy="98425"/>
                </a:xfrm>
                <a:custGeom>
                  <a:avLst/>
                  <a:gdLst>
                    <a:gd name="T0" fmla="*/ 48 w 66"/>
                    <a:gd name="T1" fmla="*/ 38 h 62"/>
                    <a:gd name="T2" fmla="*/ 59 w 66"/>
                    <a:gd name="T3" fmla="*/ 38 h 62"/>
                    <a:gd name="T4" fmla="*/ 63 w 66"/>
                    <a:gd name="T5" fmla="*/ 29 h 62"/>
                    <a:gd name="T6" fmla="*/ 66 w 66"/>
                    <a:gd name="T7" fmla="*/ 9 h 62"/>
                    <a:gd name="T8" fmla="*/ 63 w 66"/>
                    <a:gd name="T9" fmla="*/ 1 h 62"/>
                    <a:gd name="T10" fmla="*/ 48 w 66"/>
                    <a:gd name="T11" fmla="*/ 0 h 62"/>
                    <a:gd name="T12" fmla="*/ 24 w 66"/>
                    <a:gd name="T13" fmla="*/ 10 h 62"/>
                    <a:gd name="T14" fmla="*/ 10 w 66"/>
                    <a:gd name="T15" fmla="*/ 43 h 62"/>
                    <a:gd name="T16" fmla="*/ 0 w 66"/>
                    <a:gd name="T17" fmla="*/ 50 h 62"/>
                    <a:gd name="T18" fmla="*/ 0 w 66"/>
                    <a:gd name="T19" fmla="*/ 50 h 62"/>
                    <a:gd name="T20" fmla="*/ 13 w 66"/>
                    <a:gd name="T21" fmla="*/ 51 h 62"/>
                    <a:gd name="T22" fmla="*/ 30 w 66"/>
                    <a:gd name="T23" fmla="*/ 47 h 62"/>
                    <a:gd name="T24" fmla="*/ 41 w 66"/>
                    <a:gd name="T25" fmla="*/ 57 h 62"/>
                    <a:gd name="T26" fmla="*/ 52 w 66"/>
                    <a:gd name="T27" fmla="*/ 62 h 62"/>
                    <a:gd name="T28" fmla="*/ 48 w 66"/>
                    <a:gd name="T29" fmla="*/ 38 h 62"/>
                    <a:gd name="T30" fmla="*/ 48 w 66"/>
                    <a:gd name="T31" fmla="*/ 3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2">
                      <a:moveTo>
                        <a:pt x="48" y="38"/>
                      </a:moveTo>
                      <a:lnTo>
                        <a:pt x="59" y="38"/>
                      </a:lnTo>
                      <a:lnTo>
                        <a:pt x="63" y="29"/>
                      </a:lnTo>
                      <a:lnTo>
                        <a:pt x="66" y="9"/>
                      </a:lnTo>
                      <a:lnTo>
                        <a:pt x="63" y="1"/>
                      </a:lnTo>
                      <a:lnTo>
                        <a:pt x="48" y="0"/>
                      </a:lnTo>
                      <a:lnTo>
                        <a:pt x="24" y="10"/>
                      </a:lnTo>
                      <a:lnTo>
                        <a:pt x="10" y="43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13" y="51"/>
                      </a:lnTo>
                      <a:lnTo>
                        <a:pt x="30" y="47"/>
                      </a:lnTo>
                      <a:lnTo>
                        <a:pt x="41" y="57"/>
                      </a:lnTo>
                      <a:lnTo>
                        <a:pt x="52" y="62"/>
                      </a:lnTo>
                      <a:lnTo>
                        <a:pt x="48" y="38"/>
                      </a:ln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7" name="Norway" descr="{&quot;Key&quot;:&quot;norway&quot;,&quot;Name&quot;:&quot;Norway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C943B3F-FACC-4DE9-9F27-31D70E4B4D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2512" y="1609726"/>
                  <a:ext cx="617537" cy="704850"/>
                </a:xfrm>
                <a:custGeom>
                  <a:avLst/>
                  <a:gdLst>
                    <a:gd name="T0" fmla="*/ 311 w 389"/>
                    <a:gd name="T1" fmla="*/ 174 h 444"/>
                    <a:gd name="T2" fmla="*/ 264 w 389"/>
                    <a:gd name="T3" fmla="*/ 189 h 444"/>
                    <a:gd name="T4" fmla="*/ 207 w 389"/>
                    <a:gd name="T5" fmla="*/ 197 h 444"/>
                    <a:gd name="T6" fmla="*/ 145 w 389"/>
                    <a:gd name="T7" fmla="*/ 237 h 444"/>
                    <a:gd name="T8" fmla="*/ 86 w 389"/>
                    <a:gd name="T9" fmla="*/ 306 h 444"/>
                    <a:gd name="T10" fmla="*/ 14 w 389"/>
                    <a:gd name="T11" fmla="*/ 346 h 444"/>
                    <a:gd name="T12" fmla="*/ 6 w 389"/>
                    <a:gd name="T13" fmla="*/ 410 h 444"/>
                    <a:gd name="T14" fmla="*/ 38 w 389"/>
                    <a:gd name="T15" fmla="*/ 444 h 444"/>
                    <a:gd name="T16" fmla="*/ 92 w 389"/>
                    <a:gd name="T17" fmla="*/ 414 h 444"/>
                    <a:gd name="T18" fmla="*/ 111 w 389"/>
                    <a:gd name="T19" fmla="*/ 414 h 444"/>
                    <a:gd name="T20" fmla="*/ 127 w 389"/>
                    <a:gd name="T21" fmla="*/ 374 h 444"/>
                    <a:gd name="T22" fmla="*/ 111 w 389"/>
                    <a:gd name="T23" fmla="*/ 335 h 444"/>
                    <a:gd name="T24" fmla="*/ 136 w 389"/>
                    <a:gd name="T25" fmla="*/ 315 h 444"/>
                    <a:gd name="T26" fmla="*/ 134 w 389"/>
                    <a:gd name="T27" fmla="*/ 301 h 444"/>
                    <a:gd name="T28" fmla="*/ 168 w 389"/>
                    <a:gd name="T29" fmla="*/ 248 h 444"/>
                    <a:gd name="T30" fmla="*/ 191 w 389"/>
                    <a:gd name="T31" fmla="*/ 233 h 444"/>
                    <a:gd name="T32" fmla="*/ 223 w 389"/>
                    <a:gd name="T33" fmla="*/ 226 h 444"/>
                    <a:gd name="T34" fmla="*/ 232 w 389"/>
                    <a:gd name="T35" fmla="*/ 211 h 444"/>
                    <a:gd name="T36" fmla="*/ 259 w 389"/>
                    <a:gd name="T37" fmla="*/ 217 h 444"/>
                    <a:gd name="T38" fmla="*/ 297 w 389"/>
                    <a:gd name="T39" fmla="*/ 220 h 444"/>
                    <a:gd name="T40" fmla="*/ 313 w 389"/>
                    <a:gd name="T41" fmla="*/ 197 h 444"/>
                    <a:gd name="T42" fmla="*/ 356 w 389"/>
                    <a:gd name="T43" fmla="*/ 198 h 444"/>
                    <a:gd name="T44" fmla="*/ 365 w 389"/>
                    <a:gd name="T45" fmla="*/ 211 h 444"/>
                    <a:gd name="T46" fmla="*/ 389 w 389"/>
                    <a:gd name="T47" fmla="*/ 203 h 444"/>
                    <a:gd name="T48" fmla="*/ 387 w 389"/>
                    <a:gd name="T49" fmla="*/ 185 h 444"/>
                    <a:gd name="T50" fmla="*/ 336 w 389"/>
                    <a:gd name="T51" fmla="*/ 170 h 444"/>
                    <a:gd name="T52" fmla="*/ 230 w 389"/>
                    <a:gd name="T53" fmla="*/ 42 h 444"/>
                    <a:gd name="T54" fmla="*/ 197 w 389"/>
                    <a:gd name="T55" fmla="*/ 39 h 444"/>
                    <a:gd name="T56" fmla="*/ 198 w 389"/>
                    <a:gd name="T57" fmla="*/ 49 h 444"/>
                    <a:gd name="T58" fmla="*/ 252 w 389"/>
                    <a:gd name="T59" fmla="*/ 46 h 444"/>
                    <a:gd name="T60" fmla="*/ 139 w 389"/>
                    <a:gd name="T61" fmla="*/ 9 h 444"/>
                    <a:gd name="T62" fmla="*/ 116 w 389"/>
                    <a:gd name="T63" fmla="*/ 15 h 444"/>
                    <a:gd name="T64" fmla="*/ 89 w 389"/>
                    <a:gd name="T65" fmla="*/ 9 h 444"/>
                    <a:gd name="T66" fmla="*/ 66 w 389"/>
                    <a:gd name="T67" fmla="*/ 29 h 444"/>
                    <a:gd name="T68" fmla="*/ 116 w 389"/>
                    <a:gd name="T69" fmla="*/ 48 h 444"/>
                    <a:gd name="T70" fmla="*/ 136 w 389"/>
                    <a:gd name="T71" fmla="*/ 65 h 444"/>
                    <a:gd name="T72" fmla="*/ 156 w 389"/>
                    <a:gd name="T73" fmla="*/ 50 h 444"/>
                    <a:gd name="T74" fmla="*/ 171 w 389"/>
                    <a:gd name="T75" fmla="*/ 34 h 444"/>
                    <a:gd name="T76" fmla="*/ 156 w 389"/>
                    <a:gd name="T77" fmla="*/ 15 h 444"/>
                    <a:gd name="T78" fmla="*/ 213 w 389"/>
                    <a:gd name="T79" fmla="*/ 0 h 444"/>
                    <a:gd name="T80" fmla="*/ 182 w 389"/>
                    <a:gd name="T81" fmla="*/ 0 h 444"/>
                    <a:gd name="T82" fmla="*/ 158 w 389"/>
                    <a:gd name="T83" fmla="*/ 12 h 444"/>
                    <a:gd name="T84" fmla="*/ 181 w 389"/>
                    <a:gd name="T85" fmla="*/ 17 h 444"/>
                    <a:gd name="T86" fmla="*/ 258 w 389"/>
                    <a:gd name="T87" fmla="*/ 18 h 444"/>
                    <a:gd name="T88" fmla="*/ 247 w 389"/>
                    <a:gd name="T89" fmla="*/ 4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89" h="444">
                      <a:moveTo>
                        <a:pt x="336" y="170"/>
                      </a:moveTo>
                      <a:lnTo>
                        <a:pt x="311" y="174"/>
                      </a:lnTo>
                      <a:lnTo>
                        <a:pt x="282" y="174"/>
                      </a:lnTo>
                      <a:lnTo>
                        <a:pt x="264" y="189"/>
                      </a:lnTo>
                      <a:lnTo>
                        <a:pt x="239" y="188"/>
                      </a:lnTo>
                      <a:lnTo>
                        <a:pt x="207" y="197"/>
                      </a:lnTo>
                      <a:lnTo>
                        <a:pt x="170" y="222"/>
                      </a:lnTo>
                      <a:lnTo>
                        <a:pt x="145" y="237"/>
                      </a:lnTo>
                      <a:lnTo>
                        <a:pt x="113" y="277"/>
                      </a:lnTo>
                      <a:lnTo>
                        <a:pt x="86" y="306"/>
                      </a:lnTo>
                      <a:lnTo>
                        <a:pt x="56" y="329"/>
                      </a:lnTo>
                      <a:lnTo>
                        <a:pt x="14" y="346"/>
                      </a:lnTo>
                      <a:lnTo>
                        <a:pt x="0" y="359"/>
                      </a:lnTo>
                      <a:lnTo>
                        <a:pt x="6" y="410"/>
                      </a:lnTo>
                      <a:lnTo>
                        <a:pt x="14" y="433"/>
                      </a:lnTo>
                      <a:lnTo>
                        <a:pt x="38" y="444"/>
                      </a:lnTo>
                      <a:lnTo>
                        <a:pt x="60" y="439"/>
                      </a:lnTo>
                      <a:lnTo>
                        <a:pt x="92" y="414"/>
                      </a:lnTo>
                      <a:lnTo>
                        <a:pt x="104" y="428"/>
                      </a:lnTo>
                      <a:lnTo>
                        <a:pt x="111" y="414"/>
                      </a:lnTo>
                      <a:lnTo>
                        <a:pt x="123" y="400"/>
                      </a:lnTo>
                      <a:lnTo>
                        <a:pt x="127" y="374"/>
                      </a:lnTo>
                      <a:lnTo>
                        <a:pt x="114" y="363"/>
                      </a:lnTo>
                      <a:lnTo>
                        <a:pt x="111" y="335"/>
                      </a:lnTo>
                      <a:lnTo>
                        <a:pt x="120" y="315"/>
                      </a:lnTo>
                      <a:lnTo>
                        <a:pt x="136" y="315"/>
                      </a:lnTo>
                      <a:lnTo>
                        <a:pt x="141" y="307"/>
                      </a:lnTo>
                      <a:lnTo>
                        <a:pt x="134" y="301"/>
                      </a:lnTo>
                      <a:lnTo>
                        <a:pt x="156" y="271"/>
                      </a:lnTo>
                      <a:lnTo>
                        <a:pt x="168" y="248"/>
                      </a:lnTo>
                      <a:lnTo>
                        <a:pt x="176" y="233"/>
                      </a:lnTo>
                      <a:lnTo>
                        <a:pt x="191" y="233"/>
                      </a:lnTo>
                      <a:lnTo>
                        <a:pt x="193" y="222"/>
                      </a:lnTo>
                      <a:lnTo>
                        <a:pt x="223" y="226"/>
                      </a:lnTo>
                      <a:lnTo>
                        <a:pt x="223" y="213"/>
                      </a:lnTo>
                      <a:lnTo>
                        <a:pt x="232" y="211"/>
                      </a:lnTo>
                      <a:lnTo>
                        <a:pt x="240" y="206"/>
                      </a:lnTo>
                      <a:lnTo>
                        <a:pt x="259" y="217"/>
                      </a:lnTo>
                      <a:lnTo>
                        <a:pt x="279" y="216"/>
                      </a:lnTo>
                      <a:lnTo>
                        <a:pt x="297" y="220"/>
                      </a:lnTo>
                      <a:lnTo>
                        <a:pt x="309" y="212"/>
                      </a:lnTo>
                      <a:lnTo>
                        <a:pt x="313" y="197"/>
                      </a:lnTo>
                      <a:lnTo>
                        <a:pt x="335" y="190"/>
                      </a:lnTo>
                      <a:lnTo>
                        <a:pt x="356" y="198"/>
                      </a:lnTo>
                      <a:lnTo>
                        <a:pt x="353" y="213"/>
                      </a:lnTo>
                      <a:lnTo>
                        <a:pt x="365" y="211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68" y="190"/>
                      </a:lnTo>
                      <a:lnTo>
                        <a:pt x="387" y="185"/>
                      </a:lnTo>
                      <a:lnTo>
                        <a:pt x="336" y="170"/>
                      </a:lnTo>
                      <a:lnTo>
                        <a:pt x="336" y="170"/>
                      </a:lnTo>
                      <a:close/>
                      <a:moveTo>
                        <a:pt x="252" y="46"/>
                      </a:moveTo>
                      <a:lnTo>
                        <a:pt x="230" y="42"/>
                      </a:lnTo>
                      <a:lnTo>
                        <a:pt x="224" y="35"/>
                      </a:lnTo>
                      <a:lnTo>
                        <a:pt x="197" y="39"/>
                      </a:lnTo>
                      <a:lnTo>
                        <a:pt x="206" y="45"/>
                      </a:lnTo>
                      <a:lnTo>
                        <a:pt x="198" y="49"/>
                      </a:lnTo>
                      <a:lnTo>
                        <a:pt x="223" y="53"/>
                      </a:lnTo>
                      <a:lnTo>
                        <a:pt x="252" y="46"/>
                      </a:lnTo>
                      <a:close/>
                      <a:moveTo>
                        <a:pt x="156" y="15"/>
                      </a:moveTo>
                      <a:lnTo>
                        <a:pt x="139" y="9"/>
                      </a:lnTo>
                      <a:lnTo>
                        <a:pt x="120" y="9"/>
                      </a:lnTo>
                      <a:lnTo>
                        <a:pt x="116" y="15"/>
                      </a:lnTo>
                      <a:lnTo>
                        <a:pt x="98" y="15"/>
                      </a:lnTo>
                      <a:lnTo>
                        <a:pt x="89" y="9"/>
                      </a:lnTo>
                      <a:lnTo>
                        <a:pt x="55" y="16"/>
                      </a:lnTo>
                      <a:lnTo>
                        <a:pt x="66" y="29"/>
                      </a:lnTo>
                      <a:lnTo>
                        <a:pt x="95" y="43"/>
                      </a:lnTo>
                      <a:lnTo>
                        <a:pt x="116" y="48"/>
                      </a:lnTo>
                      <a:lnTo>
                        <a:pt x="105" y="54"/>
                      </a:lnTo>
                      <a:lnTo>
                        <a:pt x="136" y="65"/>
                      </a:lnTo>
                      <a:lnTo>
                        <a:pt x="153" y="64"/>
                      </a:lnTo>
                      <a:lnTo>
                        <a:pt x="156" y="50"/>
                      </a:lnTo>
                      <a:lnTo>
                        <a:pt x="167" y="47"/>
                      </a:lnTo>
                      <a:lnTo>
                        <a:pt x="171" y="34"/>
                      </a:lnTo>
                      <a:lnTo>
                        <a:pt x="203" y="27"/>
                      </a:lnTo>
                      <a:lnTo>
                        <a:pt x="156" y="15"/>
                      </a:lnTo>
                      <a:close/>
                      <a:moveTo>
                        <a:pt x="247" y="4"/>
                      </a:moveTo>
                      <a:lnTo>
                        <a:pt x="213" y="0"/>
                      </a:lnTo>
                      <a:lnTo>
                        <a:pt x="201" y="4"/>
                      </a:lnTo>
                      <a:lnTo>
                        <a:pt x="182" y="0"/>
                      </a:lnTo>
                      <a:lnTo>
                        <a:pt x="142" y="5"/>
                      </a:lnTo>
                      <a:lnTo>
                        <a:pt x="158" y="12"/>
                      </a:lnTo>
                      <a:lnTo>
                        <a:pt x="178" y="12"/>
                      </a:lnTo>
                      <a:lnTo>
                        <a:pt x="181" y="17"/>
                      </a:lnTo>
                      <a:lnTo>
                        <a:pt x="221" y="20"/>
                      </a:lnTo>
                      <a:lnTo>
                        <a:pt x="258" y="18"/>
                      </a:lnTo>
                      <a:lnTo>
                        <a:pt x="274" y="9"/>
                      </a:lnTo>
                      <a:lnTo>
                        <a:pt x="247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8" name="New Zealand" descr="{&quot;Key&quot;:&quot;new zealand&quot;,&quot;Name&quot;:&quot;New Zealand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D368CFA-180E-413A-A6F4-104FBFD3F29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41050" y="5781676"/>
                  <a:ext cx="601662" cy="457200"/>
                </a:xfrm>
                <a:custGeom>
                  <a:avLst/>
                  <a:gdLst>
                    <a:gd name="T0" fmla="*/ 223 w 379"/>
                    <a:gd name="T1" fmla="*/ 146 h 288"/>
                    <a:gd name="T2" fmla="*/ 188 w 379"/>
                    <a:gd name="T3" fmla="*/ 169 h 288"/>
                    <a:gd name="T4" fmla="*/ 154 w 379"/>
                    <a:gd name="T5" fmla="*/ 193 h 288"/>
                    <a:gd name="T6" fmla="*/ 107 w 379"/>
                    <a:gd name="T7" fmla="*/ 216 h 288"/>
                    <a:gd name="T8" fmla="*/ 70 w 379"/>
                    <a:gd name="T9" fmla="*/ 229 h 288"/>
                    <a:gd name="T10" fmla="*/ 4 w 379"/>
                    <a:gd name="T11" fmla="*/ 269 h 288"/>
                    <a:gd name="T12" fmla="*/ 19 w 379"/>
                    <a:gd name="T13" fmla="*/ 279 h 288"/>
                    <a:gd name="T14" fmla="*/ 41 w 379"/>
                    <a:gd name="T15" fmla="*/ 288 h 288"/>
                    <a:gd name="T16" fmla="*/ 81 w 379"/>
                    <a:gd name="T17" fmla="*/ 270 h 288"/>
                    <a:gd name="T18" fmla="*/ 128 w 379"/>
                    <a:gd name="T19" fmla="*/ 232 h 288"/>
                    <a:gd name="T20" fmla="*/ 167 w 379"/>
                    <a:gd name="T21" fmla="*/ 223 h 288"/>
                    <a:gd name="T22" fmla="*/ 185 w 379"/>
                    <a:gd name="T23" fmla="*/ 203 h 288"/>
                    <a:gd name="T24" fmla="*/ 227 w 379"/>
                    <a:gd name="T25" fmla="*/ 175 h 288"/>
                    <a:gd name="T26" fmla="*/ 237 w 379"/>
                    <a:gd name="T27" fmla="*/ 156 h 288"/>
                    <a:gd name="T28" fmla="*/ 219 w 379"/>
                    <a:gd name="T29" fmla="*/ 155 h 288"/>
                    <a:gd name="T30" fmla="*/ 327 w 379"/>
                    <a:gd name="T31" fmla="*/ 41 h 288"/>
                    <a:gd name="T32" fmla="*/ 322 w 379"/>
                    <a:gd name="T33" fmla="*/ 14 h 288"/>
                    <a:gd name="T34" fmla="*/ 310 w 379"/>
                    <a:gd name="T35" fmla="*/ 2 h 288"/>
                    <a:gd name="T36" fmla="*/ 312 w 379"/>
                    <a:gd name="T37" fmla="*/ 40 h 288"/>
                    <a:gd name="T38" fmla="*/ 312 w 379"/>
                    <a:gd name="T39" fmla="*/ 55 h 288"/>
                    <a:gd name="T40" fmla="*/ 301 w 379"/>
                    <a:gd name="T41" fmla="*/ 87 h 288"/>
                    <a:gd name="T42" fmla="*/ 265 w 379"/>
                    <a:gd name="T43" fmla="*/ 113 h 288"/>
                    <a:gd name="T44" fmla="*/ 273 w 379"/>
                    <a:gd name="T45" fmla="*/ 132 h 288"/>
                    <a:gd name="T46" fmla="*/ 244 w 379"/>
                    <a:gd name="T47" fmla="*/ 164 h 288"/>
                    <a:gd name="T48" fmla="*/ 248 w 379"/>
                    <a:gd name="T49" fmla="*/ 173 h 288"/>
                    <a:gd name="T50" fmla="*/ 292 w 379"/>
                    <a:gd name="T51" fmla="*/ 149 h 288"/>
                    <a:gd name="T52" fmla="*/ 315 w 379"/>
                    <a:gd name="T53" fmla="*/ 131 h 288"/>
                    <a:gd name="T54" fmla="*/ 331 w 379"/>
                    <a:gd name="T55" fmla="*/ 113 h 288"/>
                    <a:gd name="T56" fmla="*/ 361 w 379"/>
                    <a:gd name="T57" fmla="*/ 100 h 288"/>
                    <a:gd name="T58" fmla="*/ 372 w 379"/>
                    <a:gd name="T59" fmla="*/ 76 h 288"/>
                    <a:gd name="T60" fmla="*/ 343 w 379"/>
                    <a:gd name="T61" fmla="*/ 83 h 288"/>
                    <a:gd name="T62" fmla="*/ 340 w 379"/>
                    <a:gd name="T63" fmla="*/ 57 h 288"/>
                    <a:gd name="T64" fmla="*/ 325 w 379"/>
                    <a:gd name="T65" fmla="*/ 66 h 288"/>
                    <a:gd name="T66" fmla="*/ 327 w 379"/>
                    <a:gd name="T67" fmla="*/ 41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9" h="288">
                      <a:moveTo>
                        <a:pt x="219" y="155"/>
                      </a:moveTo>
                      <a:lnTo>
                        <a:pt x="223" y="146"/>
                      </a:lnTo>
                      <a:lnTo>
                        <a:pt x="201" y="156"/>
                      </a:lnTo>
                      <a:lnTo>
                        <a:pt x="188" y="169"/>
                      </a:lnTo>
                      <a:lnTo>
                        <a:pt x="176" y="175"/>
                      </a:lnTo>
                      <a:lnTo>
                        <a:pt x="154" y="193"/>
                      </a:lnTo>
                      <a:lnTo>
                        <a:pt x="133" y="205"/>
                      </a:lnTo>
                      <a:lnTo>
                        <a:pt x="107" y="216"/>
                      </a:lnTo>
                      <a:lnTo>
                        <a:pt x="86" y="225"/>
                      </a:lnTo>
                      <a:lnTo>
                        <a:pt x="70" y="229"/>
                      </a:lnTo>
                      <a:lnTo>
                        <a:pt x="28" y="252"/>
                      </a:lnTo>
                      <a:lnTo>
                        <a:pt x="4" y="269"/>
                      </a:lnTo>
                      <a:lnTo>
                        <a:pt x="0" y="278"/>
                      </a:lnTo>
                      <a:lnTo>
                        <a:pt x="19" y="279"/>
                      </a:lnTo>
                      <a:lnTo>
                        <a:pt x="25" y="287"/>
                      </a:lnTo>
                      <a:lnTo>
                        <a:pt x="41" y="288"/>
                      </a:lnTo>
                      <a:lnTo>
                        <a:pt x="56" y="281"/>
                      </a:lnTo>
                      <a:lnTo>
                        <a:pt x="81" y="270"/>
                      </a:lnTo>
                      <a:lnTo>
                        <a:pt x="111" y="248"/>
                      </a:lnTo>
                      <a:lnTo>
                        <a:pt x="128" y="232"/>
                      </a:lnTo>
                      <a:lnTo>
                        <a:pt x="152" y="223"/>
                      </a:lnTo>
                      <a:lnTo>
                        <a:pt x="167" y="223"/>
                      </a:lnTo>
                      <a:lnTo>
                        <a:pt x="168" y="212"/>
                      </a:lnTo>
                      <a:lnTo>
                        <a:pt x="185" y="203"/>
                      </a:lnTo>
                      <a:lnTo>
                        <a:pt x="211" y="186"/>
                      </a:lnTo>
                      <a:lnTo>
                        <a:pt x="227" y="175"/>
                      </a:lnTo>
                      <a:lnTo>
                        <a:pt x="236" y="165"/>
                      </a:lnTo>
                      <a:lnTo>
                        <a:pt x="237" y="156"/>
                      </a:lnTo>
                      <a:lnTo>
                        <a:pt x="216" y="165"/>
                      </a:lnTo>
                      <a:lnTo>
                        <a:pt x="219" y="155"/>
                      </a:lnTo>
                      <a:lnTo>
                        <a:pt x="219" y="155"/>
                      </a:lnTo>
                      <a:close/>
                      <a:moveTo>
                        <a:pt x="327" y="41"/>
                      </a:moveTo>
                      <a:lnTo>
                        <a:pt x="334" y="20"/>
                      </a:lnTo>
                      <a:lnTo>
                        <a:pt x="322" y="14"/>
                      </a:lnTo>
                      <a:lnTo>
                        <a:pt x="320" y="0"/>
                      </a:lnTo>
                      <a:lnTo>
                        <a:pt x="310" y="2"/>
                      </a:lnTo>
                      <a:lnTo>
                        <a:pt x="309" y="20"/>
                      </a:lnTo>
                      <a:lnTo>
                        <a:pt x="312" y="40"/>
                      </a:lnTo>
                      <a:lnTo>
                        <a:pt x="316" y="51"/>
                      </a:lnTo>
                      <a:lnTo>
                        <a:pt x="312" y="55"/>
                      </a:lnTo>
                      <a:lnTo>
                        <a:pt x="310" y="71"/>
                      </a:lnTo>
                      <a:lnTo>
                        <a:pt x="301" y="87"/>
                      </a:lnTo>
                      <a:lnTo>
                        <a:pt x="285" y="106"/>
                      </a:lnTo>
                      <a:lnTo>
                        <a:pt x="265" y="113"/>
                      </a:lnTo>
                      <a:lnTo>
                        <a:pt x="259" y="123"/>
                      </a:lnTo>
                      <a:lnTo>
                        <a:pt x="273" y="132"/>
                      </a:lnTo>
                      <a:lnTo>
                        <a:pt x="270" y="145"/>
                      </a:lnTo>
                      <a:lnTo>
                        <a:pt x="244" y="164"/>
                      </a:lnTo>
                      <a:lnTo>
                        <a:pt x="250" y="167"/>
                      </a:lnTo>
                      <a:lnTo>
                        <a:pt x="248" y="173"/>
                      </a:lnTo>
                      <a:lnTo>
                        <a:pt x="270" y="164"/>
                      </a:lnTo>
                      <a:lnTo>
                        <a:pt x="292" y="149"/>
                      </a:lnTo>
                      <a:lnTo>
                        <a:pt x="308" y="136"/>
                      </a:lnTo>
                      <a:lnTo>
                        <a:pt x="315" y="131"/>
                      </a:lnTo>
                      <a:lnTo>
                        <a:pt x="321" y="121"/>
                      </a:lnTo>
                      <a:lnTo>
                        <a:pt x="331" y="113"/>
                      </a:lnTo>
                      <a:lnTo>
                        <a:pt x="345" y="114"/>
                      </a:lnTo>
                      <a:lnTo>
                        <a:pt x="361" y="100"/>
                      </a:lnTo>
                      <a:lnTo>
                        <a:pt x="379" y="79"/>
                      </a:lnTo>
                      <a:lnTo>
                        <a:pt x="372" y="76"/>
                      </a:lnTo>
                      <a:lnTo>
                        <a:pt x="355" y="85"/>
                      </a:lnTo>
                      <a:lnTo>
                        <a:pt x="343" y="83"/>
                      </a:lnTo>
                      <a:lnTo>
                        <a:pt x="332" y="76"/>
                      </a:lnTo>
                      <a:lnTo>
                        <a:pt x="340" y="57"/>
                      </a:lnTo>
                      <a:lnTo>
                        <a:pt x="336" y="51"/>
                      </a:lnTo>
                      <a:lnTo>
                        <a:pt x="325" y="66"/>
                      </a:lnTo>
                      <a:lnTo>
                        <a:pt x="327" y="41"/>
                      </a:lnTo>
                      <a:lnTo>
                        <a:pt x="327" y="4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9" name="Nepal" descr="{&quot;Key&quot;:&quot;nepal&quot;,&quot;Name&quot;:&quot;Nepal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95BBC37-00E1-4D94-B5B7-0839806618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500" y="3335338"/>
                  <a:ext cx="274637" cy="152400"/>
                </a:xfrm>
                <a:custGeom>
                  <a:avLst/>
                  <a:gdLst>
                    <a:gd name="T0" fmla="*/ 167 w 173"/>
                    <a:gd name="T1" fmla="*/ 60 h 96"/>
                    <a:gd name="T2" fmla="*/ 143 w 173"/>
                    <a:gd name="T3" fmla="*/ 59 h 96"/>
                    <a:gd name="T4" fmla="*/ 119 w 173"/>
                    <a:gd name="T5" fmla="*/ 53 h 96"/>
                    <a:gd name="T6" fmla="*/ 100 w 173"/>
                    <a:gd name="T7" fmla="*/ 43 h 96"/>
                    <a:gd name="T8" fmla="*/ 83 w 173"/>
                    <a:gd name="T9" fmla="*/ 38 h 96"/>
                    <a:gd name="T10" fmla="*/ 74 w 173"/>
                    <a:gd name="T11" fmla="*/ 26 h 96"/>
                    <a:gd name="T12" fmla="*/ 62 w 173"/>
                    <a:gd name="T13" fmla="*/ 23 h 96"/>
                    <a:gd name="T14" fmla="*/ 39 w 173"/>
                    <a:gd name="T15" fmla="*/ 7 h 96"/>
                    <a:gd name="T16" fmla="*/ 21 w 173"/>
                    <a:gd name="T17" fmla="*/ 0 h 96"/>
                    <a:gd name="T18" fmla="*/ 13 w 173"/>
                    <a:gd name="T19" fmla="*/ 5 h 96"/>
                    <a:gd name="T20" fmla="*/ 3 w 173"/>
                    <a:gd name="T21" fmla="*/ 17 h 96"/>
                    <a:gd name="T22" fmla="*/ 0 w 173"/>
                    <a:gd name="T23" fmla="*/ 39 h 96"/>
                    <a:gd name="T24" fmla="*/ 21 w 173"/>
                    <a:gd name="T25" fmla="*/ 48 h 96"/>
                    <a:gd name="T26" fmla="*/ 43 w 173"/>
                    <a:gd name="T27" fmla="*/ 59 h 96"/>
                    <a:gd name="T28" fmla="*/ 71 w 173"/>
                    <a:gd name="T29" fmla="*/ 73 h 96"/>
                    <a:gd name="T30" fmla="*/ 100 w 173"/>
                    <a:gd name="T31" fmla="*/ 76 h 96"/>
                    <a:gd name="T32" fmla="*/ 114 w 173"/>
                    <a:gd name="T33" fmla="*/ 87 h 96"/>
                    <a:gd name="T34" fmla="*/ 130 w 173"/>
                    <a:gd name="T35" fmla="*/ 90 h 96"/>
                    <a:gd name="T36" fmla="*/ 155 w 173"/>
                    <a:gd name="T37" fmla="*/ 96 h 96"/>
                    <a:gd name="T38" fmla="*/ 173 w 173"/>
                    <a:gd name="T39" fmla="*/ 95 h 96"/>
                    <a:gd name="T40" fmla="*/ 173 w 173"/>
                    <a:gd name="T41" fmla="*/ 86 h 96"/>
                    <a:gd name="T42" fmla="*/ 167 w 173"/>
                    <a:gd name="T43" fmla="*/ 71 h 96"/>
                    <a:gd name="T44" fmla="*/ 167 w 173"/>
                    <a:gd name="T45" fmla="*/ 60 h 96"/>
                    <a:gd name="T46" fmla="*/ 167 w 173"/>
                    <a:gd name="T47" fmla="*/ 6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3" h="96">
                      <a:moveTo>
                        <a:pt x="167" y="60"/>
                      </a:moveTo>
                      <a:lnTo>
                        <a:pt x="143" y="59"/>
                      </a:lnTo>
                      <a:lnTo>
                        <a:pt x="119" y="53"/>
                      </a:lnTo>
                      <a:lnTo>
                        <a:pt x="100" y="43"/>
                      </a:lnTo>
                      <a:lnTo>
                        <a:pt x="83" y="38"/>
                      </a:lnTo>
                      <a:lnTo>
                        <a:pt x="74" y="26"/>
                      </a:lnTo>
                      <a:lnTo>
                        <a:pt x="62" y="23"/>
                      </a:lnTo>
                      <a:lnTo>
                        <a:pt x="39" y="7"/>
                      </a:lnTo>
                      <a:lnTo>
                        <a:pt x="21" y="0"/>
                      </a:lnTo>
                      <a:lnTo>
                        <a:pt x="13" y="5"/>
                      </a:lnTo>
                      <a:lnTo>
                        <a:pt x="3" y="17"/>
                      </a:lnTo>
                      <a:lnTo>
                        <a:pt x="0" y="39"/>
                      </a:lnTo>
                      <a:lnTo>
                        <a:pt x="21" y="48"/>
                      </a:lnTo>
                      <a:lnTo>
                        <a:pt x="43" y="59"/>
                      </a:lnTo>
                      <a:lnTo>
                        <a:pt x="71" y="73"/>
                      </a:lnTo>
                      <a:lnTo>
                        <a:pt x="100" y="76"/>
                      </a:lnTo>
                      <a:lnTo>
                        <a:pt x="114" y="87"/>
                      </a:lnTo>
                      <a:lnTo>
                        <a:pt x="130" y="90"/>
                      </a:lnTo>
                      <a:lnTo>
                        <a:pt x="155" y="96"/>
                      </a:lnTo>
                      <a:lnTo>
                        <a:pt x="173" y="95"/>
                      </a:lnTo>
                      <a:lnTo>
                        <a:pt x="173" y="86"/>
                      </a:lnTo>
                      <a:lnTo>
                        <a:pt x="167" y="71"/>
                      </a:lnTo>
                      <a:lnTo>
                        <a:pt x="167" y="60"/>
                      </a:lnTo>
                      <a:lnTo>
                        <a:pt x="167" y="6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0" name="Oman" descr="{&quot;Key&quot;:&quot;oman&quot;,&quot;Name&quot;:&quot;Om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31529F4-72C9-41EF-9EBA-8486D33CB2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05725" y="3487738"/>
                  <a:ext cx="244475" cy="366713"/>
                </a:xfrm>
                <a:custGeom>
                  <a:avLst/>
                  <a:gdLst>
                    <a:gd name="T0" fmla="*/ 137 w 154"/>
                    <a:gd name="T1" fmla="*/ 125 h 231"/>
                    <a:gd name="T2" fmla="*/ 145 w 154"/>
                    <a:gd name="T3" fmla="*/ 118 h 231"/>
                    <a:gd name="T4" fmla="*/ 149 w 154"/>
                    <a:gd name="T5" fmla="*/ 111 h 231"/>
                    <a:gd name="T6" fmla="*/ 154 w 154"/>
                    <a:gd name="T7" fmla="*/ 97 h 231"/>
                    <a:gd name="T8" fmla="*/ 154 w 154"/>
                    <a:gd name="T9" fmla="*/ 91 h 231"/>
                    <a:gd name="T10" fmla="*/ 146 w 154"/>
                    <a:gd name="T11" fmla="*/ 89 h 231"/>
                    <a:gd name="T12" fmla="*/ 140 w 154"/>
                    <a:gd name="T13" fmla="*/ 81 h 231"/>
                    <a:gd name="T14" fmla="*/ 129 w 154"/>
                    <a:gd name="T15" fmla="*/ 67 h 231"/>
                    <a:gd name="T16" fmla="*/ 117 w 154"/>
                    <a:gd name="T17" fmla="*/ 62 h 231"/>
                    <a:gd name="T18" fmla="*/ 102 w 154"/>
                    <a:gd name="T19" fmla="*/ 60 h 231"/>
                    <a:gd name="T20" fmla="*/ 89 w 154"/>
                    <a:gd name="T21" fmla="*/ 51 h 231"/>
                    <a:gd name="T22" fmla="*/ 79 w 154"/>
                    <a:gd name="T23" fmla="*/ 34 h 231"/>
                    <a:gd name="T24" fmla="*/ 68 w 154"/>
                    <a:gd name="T25" fmla="*/ 34 h 231"/>
                    <a:gd name="T26" fmla="*/ 67 w 154"/>
                    <a:gd name="T27" fmla="*/ 50 h 231"/>
                    <a:gd name="T28" fmla="*/ 72 w 154"/>
                    <a:gd name="T29" fmla="*/ 53 h 231"/>
                    <a:gd name="T30" fmla="*/ 63 w 154"/>
                    <a:gd name="T31" fmla="*/ 59 h 231"/>
                    <a:gd name="T32" fmla="*/ 64 w 154"/>
                    <a:gd name="T33" fmla="*/ 68 h 231"/>
                    <a:gd name="T34" fmla="*/ 59 w 154"/>
                    <a:gd name="T35" fmla="*/ 77 h 231"/>
                    <a:gd name="T36" fmla="*/ 59 w 154"/>
                    <a:gd name="T37" fmla="*/ 88 h 231"/>
                    <a:gd name="T38" fmla="*/ 70 w 154"/>
                    <a:gd name="T39" fmla="*/ 104 h 231"/>
                    <a:gd name="T40" fmla="*/ 60 w 154"/>
                    <a:gd name="T41" fmla="*/ 152 h 231"/>
                    <a:gd name="T42" fmla="*/ 0 w 154"/>
                    <a:gd name="T43" fmla="*/ 175 h 231"/>
                    <a:gd name="T44" fmla="*/ 20 w 154"/>
                    <a:gd name="T45" fmla="*/ 215 h 231"/>
                    <a:gd name="T46" fmla="*/ 27 w 154"/>
                    <a:gd name="T47" fmla="*/ 231 h 231"/>
                    <a:gd name="T48" fmla="*/ 37 w 154"/>
                    <a:gd name="T49" fmla="*/ 230 h 231"/>
                    <a:gd name="T50" fmla="*/ 50 w 154"/>
                    <a:gd name="T51" fmla="*/ 222 h 231"/>
                    <a:gd name="T52" fmla="*/ 62 w 154"/>
                    <a:gd name="T53" fmla="*/ 224 h 231"/>
                    <a:gd name="T54" fmla="*/ 71 w 154"/>
                    <a:gd name="T55" fmla="*/ 217 h 231"/>
                    <a:gd name="T56" fmla="*/ 70 w 154"/>
                    <a:gd name="T57" fmla="*/ 208 h 231"/>
                    <a:gd name="T58" fmla="*/ 78 w 154"/>
                    <a:gd name="T59" fmla="*/ 202 h 231"/>
                    <a:gd name="T60" fmla="*/ 91 w 154"/>
                    <a:gd name="T61" fmla="*/ 202 h 231"/>
                    <a:gd name="T62" fmla="*/ 95 w 154"/>
                    <a:gd name="T63" fmla="*/ 197 h 231"/>
                    <a:gd name="T64" fmla="*/ 96 w 154"/>
                    <a:gd name="T65" fmla="*/ 186 h 231"/>
                    <a:gd name="T66" fmla="*/ 108 w 154"/>
                    <a:gd name="T67" fmla="*/ 176 h 231"/>
                    <a:gd name="T68" fmla="*/ 118 w 154"/>
                    <a:gd name="T69" fmla="*/ 176 h 231"/>
                    <a:gd name="T70" fmla="*/ 120 w 154"/>
                    <a:gd name="T71" fmla="*/ 174 h 231"/>
                    <a:gd name="T72" fmla="*/ 116 w 154"/>
                    <a:gd name="T73" fmla="*/ 158 h 231"/>
                    <a:gd name="T74" fmla="*/ 118 w 154"/>
                    <a:gd name="T75" fmla="*/ 146 h 231"/>
                    <a:gd name="T76" fmla="*/ 122 w 154"/>
                    <a:gd name="T77" fmla="*/ 141 h 231"/>
                    <a:gd name="T78" fmla="*/ 131 w 154"/>
                    <a:gd name="T79" fmla="*/ 142 h 231"/>
                    <a:gd name="T80" fmla="*/ 137 w 154"/>
                    <a:gd name="T81" fmla="*/ 125 h 231"/>
                    <a:gd name="T82" fmla="*/ 137 w 154"/>
                    <a:gd name="T83" fmla="*/ 125 h 231"/>
                    <a:gd name="T84" fmla="*/ 76 w 154"/>
                    <a:gd name="T85" fmla="*/ 12 h 231"/>
                    <a:gd name="T86" fmla="*/ 76 w 154"/>
                    <a:gd name="T87" fmla="*/ 2 h 231"/>
                    <a:gd name="T88" fmla="*/ 74 w 154"/>
                    <a:gd name="T89" fmla="*/ 0 h 231"/>
                    <a:gd name="T90" fmla="*/ 68 w 154"/>
                    <a:gd name="T91" fmla="*/ 8 h 231"/>
                    <a:gd name="T92" fmla="*/ 74 w 154"/>
                    <a:gd name="T93" fmla="*/ 16 h 231"/>
                    <a:gd name="T94" fmla="*/ 76 w 154"/>
                    <a:gd name="T95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54" h="231">
                      <a:moveTo>
                        <a:pt x="137" y="125"/>
                      </a:moveTo>
                      <a:lnTo>
                        <a:pt x="145" y="118"/>
                      </a:lnTo>
                      <a:lnTo>
                        <a:pt x="149" y="111"/>
                      </a:lnTo>
                      <a:lnTo>
                        <a:pt x="154" y="97"/>
                      </a:lnTo>
                      <a:lnTo>
                        <a:pt x="154" y="91"/>
                      </a:lnTo>
                      <a:lnTo>
                        <a:pt x="146" y="89"/>
                      </a:lnTo>
                      <a:lnTo>
                        <a:pt x="140" y="81"/>
                      </a:lnTo>
                      <a:lnTo>
                        <a:pt x="129" y="67"/>
                      </a:lnTo>
                      <a:lnTo>
                        <a:pt x="117" y="62"/>
                      </a:lnTo>
                      <a:lnTo>
                        <a:pt x="102" y="60"/>
                      </a:lnTo>
                      <a:lnTo>
                        <a:pt x="89" y="51"/>
                      </a:lnTo>
                      <a:lnTo>
                        <a:pt x="79" y="34"/>
                      </a:lnTo>
                      <a:lnTo>
                        <a:pt x="68" y="34"/>
                      </a:lnTo>
                      <a:lnTo>
                        <a:pt x="67" y="50"/>
                      </a:lnTo>
                      <a:lnTo>
                        <a:pt x="72" y="53"/>
                      </a:lnTo>
                      <a:lnTo>
                        <a:pt x="63" y="59"/>
                      </a:lnTo>
                      <a:lnTo>
                        <a:pt x="64" y="68"/>
                      </a:lnTo>
                      <a:lnTo>
                        <a:pt x="59" y="77"/>
                      </a:lnTo>
                      <a:lnTo>
                        <a:pt x="59" y="88"/>
                      </a:lnTo>
                      <a:lnTo>
                        <a:pt x="70" y="104"/>
                      </a:lnTo>
                      <a:lnTo>
                        <a:pt x="60" y="152"/>
                      </a:lnTo>
                      <a:lnTo>
                        <a:pt x="0" y="175"/>
                      </a:lnTo>
                      <a:lnTo>
                        <a:pt x="20" y="215"/>
                      </a:lnTo>
                      <a:lnTo>
                        <a:pt x="27" y="231"/>
                      </a:lnTo>
                      <a:lnTo>
                        <a:pt x="37" y="230"/>
                      </a:lnTo>
                      <a:lnTo>
                        <a:pt x="50" y="222"/>
                      </a:lnTo>
                      <a:lnTo>
                        <a:pt x="62" y="224"/>
                      </a:lnTo>
                      <a:lnTo>
                        <a:pt x="71" y="217"/>
                      </a:lnTo>
                      <a:lnTo>
                        <a:pt x="70" y="208"/>
                      </a:lnTo>
                      <a:lnTo>
                        <a:pt x="78" y="202"/>
                      </a:lnTo>
                      <a:lnTo>
                        <a:pt x="91" y="202"/>
                      </a:lnTo>
                      <a:lnTo>
                        <a:pt x="95" y="197"/>
                      </a:lnTo>
                      <a:lnTo>
                        <a:pt x="96" y="186"/>
                      </a:lnTo>
                      <a:lnTo>
                        <a:pt x="108" y="176"/>
                      </a:lnTo>
                      <a:lnTo>
                        <a:pt x="118" y="176"/>
                      </a:lnTo>
                      <a:lnTo>
                        <a:pt x="120" y="174"/>
                      </a:lnTo>
                      <a:lnTo>
                        <a:pt x="116" y="158"/>
                      </a:lnTo>
                      <a:lnTo>
                        <a:pt x="118" y="146"/>
                      </a:lnTo>
                      <a:lnTo>
                        <a:pt x="122" y="141"/>
                      </a:lnTo>
                      <a:lnTo>
                        <a:pt x="131" y="142"/>
                      </a:lnTo>
                      <a:lnTo>
                        <a:pt x="137" y="125"/>
                      </a:lnTo>
                      <a:lnTo>
                        <a:pt x="137" y="125"/>
                      </a:lnTo>
                      <a:close/>
                      <a:moveTo>
                        <a:pt x="76" y="12"/>
                      </a:moveTo>
                      <a:lnTo>
                        <a:pt x="76" y="2"/>
                      </a:lnTo>
                      <a:lnTo>
                        <a:pt x="74" y="0"/>
                      </a:lnTo>
                      <a:lnTo>
                        <a:pt x="68" y="8"/>
                      </a:lnTo>
                      <a:lnTo>
                        <a:pt x="74" y="16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1" name="Pakistan" descr="{&quot;Key&quot;:&quot;pakistan&quot;,&quot;Name&quot;:&quot;Paki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CABA9D5-224C-4071-B36C-8AE4C8CEE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8612" y="3081338"/>
                  <a:ext cx="492125" cy="508000"/>
                </a:xfrm>
                <a:custGeom>
                  <a:avLst/>
                  <a:gdLst>
                    <a:gd name="T0" fmla="*/ 276 w 310"/>
                    <a:gd name="T1" fmla="*/ 30 h 320"/>
                    <a:gd name="T2" fmla="*/ 247 w 310"/>
                    <a:gd name="T3" fmla="*/ 0 h 320"/>
                    <a:gd name="T4" fmla="*/ 227 w 310"/>
                    <a:gd name="T5" fmla="*/ 7 h 320"/>
                    <a:gd name="T6" fmla="*/ 186 w 310"/>
                    <a:gd name="T7" fmla="*/ 15 h 320"/>
                    <a:gd name="T8" fmla="*/ 184 w 310"/>
                    <a:gd name="T9" fmla="*/ 36 h 320"/>
                    <a:gd name="T10" fmla="*/ 182 w 310"/>
                    <a:gd name="T11" fmla="*/ 58 h 320"/>
                    <a:gd name="T12" fmla="*/ 181 w 310"/>
                    <a:gd name="T13" fmla="*/ 76 h 320"/>
                    <a:gd name="T14" fmla="*/ 174 w 310"/>
                    <a:gd name="T15" fmla="*/ 91 h 320"/>
                    <a:gd name="T16" fmla="*/ 157 w 310"/>
                    <a:gd name="T17" fmla="*/ 111 h 320"/>
                    <a:gd name="T18" fmla="*/ 154 w 310"/>
                    <a:gd name="T19" fmla="*/ 132 h 320"/>
                    <a:gd name="T20" fmla="*/ 132 w 310"/>
                    <a:gd name="T21" fmla="*/ 133 h 320"/>
                    <a:gd name="T22" fmla="*/ 116 w 310"/>
                    <a:gd name="T23" fmla="*/ 139 h 320"/>
                    <a:gd name="T24" fmla="*/ 110 w 310"/>
                    <a:gd name="T25" fmla="*/ 173 h 320"/>
                    <a:gd name="T26" fmla="*/ 72 w 310"/>
                    <a:gd name="T27" fmla="*/ 180 h 320"/>
                    <a:gd name="T28" fmla="*/ 56 w 310"/>
                    <a:gd name="T29" fmla="*/ 183 h 320"/>
                    <a:gd name="T30" fmla="*/ 0 w 310"/>
                    <a:gd name="T31" fmla="*/ 175 h 320"/>
                    <a:gd name="T32" fmla="*/ 23 w 310"/>
                    <a:gd name="T33" fmla="*/ 201 h 320"/>
                    <a:gd name="T34" fmla="*/ 48 w 310"/>
                    <a:gd name="T35" fmla="*/ 233 h 320"/>
                    <a:gd name="T36" fmla="*/ 61 w 310"/>
                    <a:gd name="T37" fmla="*/ 247 h 320"/>
                    <a:gd name="T38" fmla="*/ 29 w 310"/>
                    <a:gd name="T39" fmla="*/ 287 h 320"/>
                    <a:gd name="T40" fmla="*/ 91 w 310"/>
                    <a:gd name="T41" fmla="*/ 283 h 320"/>
                    <a:gd name="T42" fmla="*/ 146 w 310"/>
                    <a:gd name="T43" fmla="*/ 297 h 320"/>
                    <a:gd name="T44" fmla="*/ 169 w 310"/>
                    <a:gd name="T45" fmla="*/ 320 h 320"/>
                    <a:gd name="T46" fmla="*/ 226 w 310"/>
                    <a:gd name="T47" fmla="*/ 304 h 320"/>
                    <a:gd name="T48" fmla="*/ 207 w 310"/>
                    <a:gd name="T49" fmla="*/ 272 h 320"/>
                    <a:gd name="T50" fmla="*/ 186 w 310"/>
                    <a:gd name="T51" fmla="*/ 243 h 320"/>
                    <a:gd name="T52" fmla="*/ 229 w 310"/>
                    <a:gd name="T53" fmla="*/ 219 h 320"/>
                    <a:gd name="T54" fmla="*/ 253 w 310"/>
                    <a:gd name="T55" fmla="*/ 171 h 320"/>
                    <a:gd name="T56" fmla="*/ 264 w 310"/>
                    <a:gd name="T57" fmla="*/ 130 h 320"/>
                    <a:gd name="T58" fmla="*/ 259 w 310"/>
                    <a:gd name="T59" fmla="*/ 105 h 320"/>
                    <a:gd name="T60" fmla="*/ 236 w 310"/>
                    <a:gd name="T61" fmla="*/ 68 h 320"/>
                    <a:gd name="T62" fmla="*/ 276 w 310"/>
                    <a:gd name="T63" fmla="*/ 64 h 320"/>
                    <a:gd name="T64" fmla="*/ 310 w 310"/>
                    <a:gd name="T65" fmla="*/ 39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10" h="320">
                      <a:moveTo>
                        <a:pt x="310" y="39"/>
                      </a:moveTo>
                      <a:lnTo>
                        <a:pt x="276" y="30"/>
                      </a:lnTo>
                      <a:lnTo>
                        <a:pt x="264" y="11"/>
                      </a:lnTo>
                      <a:lnTo>
                        <a:pt x="247" y="0"/>
                      </a:lnTo>
                      <a:lnTo>
                        <a:pt x="236" y="3"/>
                      </a:lnTo>
                      <a:lnTo>
                        <a:pt x="227" y="7"/>
                      </a:lnTo>
                      <a:lnTo>
                        <a:pt x="206" y="10"/>
                      </a:lnTo>
                      <a:lnTo>
                        <a:pt x="186" y="15"/>
                      </a:lnTo>
                      <a:lnTo>
                        <a:pt x="177" y="25"/>
                      </a:lnTo>
                      <a:lnTo>
                        <a:pt x="184" y="36"/>
                      </a:lnTo>
                      <a:lnTo>
                        <a:pt x="190" y="48"/>
                      </a:lnTo>
                      <a:lnTo>
                        <a:pt x="182" y="58"/>
                      </a:lnTo>
                      <a:lnTo>
                        <a:pt x="185" y="67"/>
                      </a:lnTo>
                      <a:lnTo>
                        <a:pt x="181" y="76"/>
                      </a:lnTo>
                      <a:lnTo>
                        <a:pt x="163" y="75"/>
                      </a:lnTo>
                      <a:lnTo>
                        <a:pt x="174" y="91"/>
                      </a:lnTo>
                      <a:lnTo>
                        <a:pt x="163" y="96"/>
                      </a:lnTo>
                      <a:lnTo>
                        <a:pt x="157" y="111"/>
                      </a:lnTo>
                      <a:lnTo>
                        <a:pt x="161" y="125"/>
                      </a:lnTo>
                      <a:lnTo>
                        <a:pt x="154" y="132"/>
                      </a:lnTo>
                      <a:lnTo>
                        <a:pt x="147" y="130"/>
                      </a:lnTo>
                      <a:lnTo>
                        <a:pt x="132" y="133"/>
                      </a:lnTo>
                      <a:lnTo>
                        <a:pt x="131" y="139"/>
                      </a:lnTo>
                      <a:lnTo>
                        <a:pt x="116" y="139"/>
                      </a:lnTo>
                      <a:lnTo>
                        <a:pt x="108" y="152"/>
                      </a:lnTo>
                      <a:lnTo>
                        <a:pt x="110" y="173"/>
                      </a:lnTo>
                      <a:lnTo>
                        <a:pt x="86" y="182"/>
                      </a:lnTo>
                      <a:lnTo>
                        <a:pt x="72" y="180"/>
                      </a:lnTo>
                      <a:lnTo>
                        <a:pt x="68" y="186"/>
                      </a:lnTo>
                      <a:lnTo>
                        <a:pt x="56" y="183"/>
                      </a:lnTo>
                      <a:lnTo>
                        <a:pt x="37" y="186"/>
                      </a:lnTo>
                      <a:lnTo>
                        <a:pt x="0" y="175"/>
                      </a:lnTo>
                      <a:lnTo>
                        <a:pt x="12" y="187"/>
                      </a:lnTo>
                      <a:lnTo>
                        <a:pt x="23" y="201"/>
                      </a:lnTo>
                      <a:lnTo>
                        <a:pt x="44" y="211"/>
                      </a:lnTo>
                      <a:lnTo>
                        <a:pt x="48" y="233"/>
                      </a:lnTo>
                      <a:lnTo>
                        <a:pt x="57" y="236"/>
                      </a:lnTo>
                      <a:lnTo>
                        <a:pt x="61" y="247"/>
                      </a:lnTo>
                      <a:lnTo>
                        <a:pt x="33" y="260"/>
                      </a:lnTo>
                      <a:lnTo>
                        <a:pt x="29" y="287"/>
                      </a:lnTo>
                      <a:lnTo>
                        <a:pt x="57" y="284"/>
                      </a:lnTo>
                      <a:lnTo>
                        <a:pt x="91" y="283"/>
                      </a:lnTo>
                      <a:lnTo>
                        <a:pt x="127" y="279"/>
                      </a:lnTo>
                      <a:lnTo>
                        <a:pt x="146" y="297"/>
                      </a:lnTo>
                      <a:lnTo>
                        <a:pt x="153" y="314"/>
                      </a:lnTo>
                      <a:lnTo>
                        <a:pt x="169" y="320"/>
                      </a:lnTo>
                      <a:lnTo>
                        <a:pt x="181" y="304"/>
                      </a:lnTo>
                      <a:lnTo>
                        <a:pt x="226" y="304"/>
                      </a:lnTo>
                      <a:lnTo>
                        <a:pt x="220" y="284"/>
                      </a:lnTo>
                      <a:lnTo>
                        <a:pt x="207" y="272"/>
                      </a:lnTo>
                      <a:lnTo>
                        <a:pt x="201" y="253"/>
                      </a:lnTo>
                      <a:lnTo>
                        <a:pt x="186" y="243"/>
                      </a:lnTo>
                      <a:lnTo>
                        <a:pt x="205" y="218"/>
                      </a:lnTo>
                      <a:lnTo>
                        <a:pt x="229" y="219"/>
                      </a:lnTo>
                      <a:lnTo>
                        <a:pt x="246" y="195"/>
                      </a:lnTo>
                      <a:lnTo>
                        <a:pt x="253" y="171"/>
                      </a:lnTo>
                      <a:lnTo>
                        <a:pt x="268" y="147"/>
                      </a:lnTo>
                      <a:lnTo>
                        <a:pt x="264" y="130"/>
                      </a:lnTo>
                      <a:lnTo>
                        <a:pt x="278" y="117"/>
                      </a:lnTo>
                      <a:lnTo>
                        <a:pt x="259" y="105"/>
                      </a:lnTo>
                      <a:lnTo>
                        <a:pt x="249" y="89"/>
                      </a:lnTo>
                      <a:lnTo>
                        <a:pt x="236" y="68"/>
                      </a:lnTo>
                      <a:lnTo>
                        <a:pt x="244" y="57"/>
                      </a:lnTo>
                      <a:lnTo>
                        <a:pt x="276" y="64"/>
                      </a:lnTo>
                      <a:lnTo>
                        <a:pt x="296" y="60"/>
                      </a:lnTo>
                      <a:lnTo>
                        <a:pt x="310" y="39"/>
                      </a:lnTo>
                      <a:lnTo>
                        <a:pt x="310" y="3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2" name="Panama" descr="{&quot;Key&quot;:&quot;panama&quot;,&quot;Name&quot;:&quot;Panam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ACE981D-3CE3-49B8-B165-F81B6C2F97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6437" y="4121151"/>
                  <a:ext cx="188912" cy="90488"/>
                </a:xfrm>
                <a:custGeom>
                  <a:avLst/>
                  <a:gdLst>
                    <a:gd name="T0" fmla="*/ 117 w 119"/>
                    <a:gd name="T1" fmla="*/ 22 h 57"/>
                    <a:gd name="T2" fmla="*/ 110 w 119"/>
                    <a:gd name="T3" fmla="*/ 15 h 57"/>
                    <a:gd name="T4" fmla="*/ 103 w 119"/>
                    <a:gd name="T5" fmla="*/ 8 h 57"/>
                    <a:gd name="T6" fmla="*/ 94 w 119"/>
                    <a:gd name="T7" fmla="*/ 4 h 57"/>
                    <a:gd name="T8" fmla="*/ 83 w 119"/>
                    <a:gd name="T9" fmla="*/ 3 h 57"/>
                    <a:gd name="T10" fmla="*/ 84 w 119"/>
                    <a:gd name="T11" fmla="*/ 1 h 57"/>
                    <a:gd name="T12" fmla="*/ 73 w 119"/>
                    <a:gd name="T13" fmla="*/ 0 h 57"/>
                    <a:gd name="T14" fmla="*/ 65 w 119"/>
                    <a:gd name="T15" fmla="*/ 7 h 57"/>
                    <a:gd name="T16" fmla="*/ 52 w 119"/>
                    <a:gd name="T17" fmla="*/ 12 h 57"/>
                    <a:gd name="T18" fmla="*/ 43 w 119"/>
                    <a:gd name="T19" fmla="*/ 17 h 57"/>
                    <a:gd name="T20" fmla="*/ 32 w 119"/>
                    <a:gd name="T21" fmla="*/ 19 h 57"/>
                    <a:gd name="T22" fmla="*/ 27 w 119"/>
                    <a:gd name="T23" fmla="*/ 14 h 57"/>
                    <a:gd name="T24" fmla="*/ 25 w 119"/>
                    <a:gd name="T25" fmla="*/ 15 h 57"/>
                    <a:gd name="T26" fmla="*/ 17 w 119"/>
                    <a:gd name="T27" fmla="*/ 14 h 57"/>
                    <a:gd name="T28" fmla="*/ 17 w 119"/>
                    <a:gd name="T29" fmla="*/ 9 h 57"/>
                    <a:gd name="T30" fmla="*/ 10 w 119"/>
                    <a:gd name="T31" fmla="*/ 0 h 57"/>
                    <a:gd name="T32" fmla="*/ 2 w 119"/>
                    <a:gd name="T33" fmla="*/ 3 h 57"/>
                    <a:gd name="T34" fmla="*/ 2 w 119"/>
                    <a:gd name="T35" fmla="*/ 13 h 57"/>
                    <a:gd name="T36" fmla="*/ 5 w 119"/>
                    <a:gd name="T37" fmla="*/ 16 h 57"/>
                    <a:gd name="T38" fmla="*/ 3 w 119"/>
                    <a:gd name="T39" fmla="*/ 18 h 57"/>
                    <a:gd name="T40" fmla="*/ 3 w 119"/>
                    <a:gd name="T41" fmla="*/ 23 h 57"/>
                    <a:gd name="T42" fmla="*/ 1 w 119"/>
                    <a:gd name="T43" fmla="*/ 28 h 57"/>
                    <a:gd name="T44" fmla="*/ 0 w 119"/>
                    <a:gd name="T45" fmla="*/ 32 h 57"/>
                    <a:gd name="T46" fmla="*/ 2 w 119"/>
                    <a:gd name="T47" fmla="*/ 36 h 57"/>
                    <a:gd name="T48" fmla="*/ 3 w 119"/>
                    <a:gd name="T49" fmla="*/ 31 h 57"/>
                    <a:gd name="T50" fmla="*/ 12 w 119"/>
                    <a:gd name="T51" fmla="*/ 31 h 57"/>
                    <a:gd name="T52" fmla="*/ 17 w 119"/>
                    <a:gd name="T53" fmla="*/ 33 h 57"/>
                    <a:gd name="T54" fmla="*/ 26 w 119"/>
                    <a:gd name="T55" fmla="*/ 35 h 57"/>
                    <a:gd name="T56" fmla="*/ 30 w 119"/>
                    <a:gd name="T57" fmla="*/ 44 h 57"/>
                    <a:gd name="T58" fmla="*/ 36 w 119"/>
                    <a:gd name="T59" fmla="*/ 46 h 57"/>
                    <a:gd name="T60" fmla="*/ 39 w 119"/>
                    <a:gd name="T61" fmla="*/ 42 h 57"/>
                    <a:gd name="T62" fmla="*/ 42 w 119"/>
                    <a:gd name="T63" fmla="*/ 57 h 57"/>
                    <a:gd name="T64" fmla="*/ 52 w 119"/>
                    <a:gd name="T65" fmla="*/ 56 h 57"/>
                    <a:gd name="T66" fmla="*/ 55 w 119"/>
                    <a:gd name="T67" fmla="*/ 52 h 57"/>
                    <a:gd name="T68" fmla="*/ 60 w 119"/>
                    <a:gd name="T69" fmla="*/ 48 h 57"/>
                    <a:gd name="T70" fmla="*/ 51 w 119"/>
                    <a:gd name="T71" fmla="*/ 36 h 57"/>
                    <a:gd name="T72" fmla="*/ 54 w 119"/>
                    <a:gd name="T73" fmla="*/ 31 h 57"/>
                    <a:gd name="T74" fmla="*/ 59 w 119"/>
                    <a:gd name="T75" fmla="*/ 29 h 57"/>
                    <a:gd name="T76" fmla="*/ 67 w 119"/>
                    <a:gd name="T77" fmla="*/ 24 h 57"/>
                    <a:gd name="T78" fmla="*/ 72 w 119"/>
                    <a:gd name="T79" fmla="*/ 15 h 57"/>
                    <a:gd name="T80" fmla="*/ 81 w 119"/>
                    <a:gd name="T81" fmla="*/ 14 h 57"/>
                    <a:gd name="T82" fmla="*/ 91 w 119"/>
                    <a:gd name="T83" fmla="*/ 21 h 57"/>
                    <a:gd name="T84" fmla="*/ 95 w 119"/>
                    <a:gd name="T85" fmla="*/ 28 h 57"/>
                    <a:gd name="T86" fmla="*/ 100 w 119"/>
                    <a:gd name="T87" fmla="*/ 30 h 57"/>
                    <a:gd name="T88" fmla="*/ 94 w 119"/>
                    <a:gd name="T89" fmla="*/ 37 h 57"/>
                    <a:gd name="T90" fmla="*/ 98 w 119"/>
                    <a:gd name="T91" fmla="*/ 50 h 57"/>
                    <a:gd name="T92" fmla="*/ 104 w 119"/>
                    <a:gd name="T93" fmla="*/ 57 h 57"/>
                    <a:gd name="T94" fmla="*/ 108 w 119"/>
                    <a:gd name="T95" fmla="*/ 44 h 57"/>
                    <a:gd name="T96" fmla="*/ 115 w 119"/>
                    <a:gd name="T97" fmla="*/ 46 h 57"/>
                    <a:gd name="T98" fmla="*/ 119 w 119"/>
                    <a:gd name="T99" fmla="*/ 40 h 57"/>
                    <a:gd name="T100" fmla="*/ 115 w 119"/>
                    <a:gd name="T101" fmla="*/ 26 h 57"/>
                    <a:gd name="T102" fmla="*/ 117 w 119"/>
                    <a:gd name="T103" fmla="*/ 2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19" h="57">
                      <a:moveTo>
                        <a:pt x="117" y="22"/>
                      </a:moveTo>
                      <a:lnTo>
                        <a:pt x="110" y="15"/>
                      </a:lnTo>
                      <a:lnTo>
                        <a:pt x="103" y="8"/>
                      </a:lnTo>
                      <a:lnTo>
                        <a:pt x="94" y="4"/>
                      </a:lnTo>
                      <a:lnTo>
                        <a:pt x="83" y="3"/>
                      </a:lnTo>
                      <a:lnTo>
                        <a:pt x="84" y="1"/>
                      </a:lnTo>
                      <a:lnTo>
                        <a:pt x="73" y="0"/>
                      </a:lnTo>
                      <a:lnTo>
                        <a:pt x="65" y="7"/>
                      </a:lnTo>
                      <a:lnTo>
                        <a:pt x="52" y="12"/>
                      </a:lnTo>
                      <a:lnTo>
                        <a:pt x="43" y="17"/>
                      </a:lnTo>
                      <a:lnTo>
                        <a:pt x="32" y="19"/>
                      </a:lnTo>
                      <a:lnTo>
                        <a:pt x="27" y="14"/>
                      </a:lnTo>
                      <a:lnTo>
                        <a:pt x="25" y="15"/>
                      </a:lnTo>
                      <a:lnTo>
                        <a:pt x="17" y="14"/>
                      </a:lnTo>
                      <a:lnTo>
                        <a:pt x="17" y="9"/>
                      </a:lnTo>
                      <a:lnTo>
                        <a:pt x="10" y="0"/>
                      </a:lnTo>
                      <a:lnTo>
                        <a:pt x="2" y="3"/>
                      </a:lnTo>
                      <a:lnTo>
                        <a:pt x="2" y="13"/>
                      </a:lnTo>
                      <a:lnTo>
                        <a:pt x="5" y="16"/>
                      </a:lnTo>
                      <a:lnTo>
                        <a:pt x="3" y="18"/>
                      </a:lnTo>
                      <a:lnTo>
                        <a:pt x="3" y="23"/>
                      </a:lnTo>
                      <a:lnTo>
                        <a:pt x="1" y="28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3" y="31"/>
                      </a:lnTo>
                      <a:lnTo>
                        <a:pt x="12" y="31"/>
                      </a:lnTo>
                      <a:lnTo>
                        <a:pt x="17" y="33"/>
                      </a:lnTo>
                      <a:lnTo>
                        <a:pt x="26" y="35"/>
                      </a:lnTo>
                      <a:lnTo>
                        <a:pt x="30" y="44"/>
                      </a:lnTo>
                      <a:lnTo>
                        <a:pt x="36" y="46"/>
                      </a:lnTo>
                      <a:lnTo>
                        <a:pt x="39" y="42"/>
                      </a:lnTo>
                      <a:lnTo>
                        <a:pt x="42" y="57"/>
                      </a:lnTo>
                      <a:lnTo>
                        <a:pt x="52" y="56"/>
                      </a:lnTo>
                      <a:lnTo>
                        <a:pt x="55" y="52"/>
                      </a:lnTo>
                      <a:lnTo>
                        <a:pt x="60" y="48"/>
                      </a:lnTo>
                      <a:lnTo>
                        <a:pt x="51" y="36"/>
                      </a:lnTo>
                      <a:lnTo>
                        <a:pt x="54" y="31"/>
                      </a:lnTo>
                      <a:lnTo>
                        <a:pt x="59" y="29"/>
                      </a:lnTo>
                      <a:lnTo>
                        <a:pt x="67" y="24"/>
                      </a:lnTo>
                      <a:lnTo>
                        <a:pt x="72" y="15"/>
                      </a:lnTo>
                      <a:lnTo>
                        <a:pt x="81" y="14"/>
                      </a:lnTo>
                      <a:lnTo>
                        <a:pt x="91" y="21"/>
                      </a:lnTo>
                      <a:lnTo>
                        <a:pt x="95" y="28"/>
                      </a:lnTo>
                      <a:lnTo>
                        <a:pt x="100" y="30"/>
                      </a:lnTo>
                      <a:lnTo>
                        <a:pt x="94" y="37"/>
                      </a:lnTo>
                      <a:lnTo>
                        <a:pt x="98" y="50"/>
                      </a:lnTo>
                      <a:lnTo>
                        <a:pt x="104" y="57"/>
                      </a:lnTo>
                      <a:lnTo>
                        <a:pt x="108" y="44"/>
                      </a:lnTo>
                      <a:lnTo>
                        <a:pt x="115" y="46"/>
                      </a:lnTo>
                      <a:lnTo>
                        <a:pt x="119" y="40"/>
                      </a:lnTo>
                      <a:lnTo>
                        <a:pt x="115" y="26"/>
                      </a:lnTo>
                      <a:lnTo>
                        <a:pt x="117" y="2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3" name="Peru" descr="{&quot;Key&quot;:&quot;peru&quot;,&quot;Name&quot;:&quot;Peru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AE1655C-CA53-4A04-B288-50433D09FF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2475" y="4484688"/>
                  <a:ext cx="438150" cy="690563"/>
                </a:xfrm>
                <a:custGeom>
                  <a:avLst/>
                  <a:gdLst>
                    <a:gd name="T0" fmla="*/ 230 w 276"/>
                    <a:gd name="T1" fmla="*/ 88 h 435"/>
                    <a:gd name="T2" fmla="*/ 237 w 276"/>
                    <a:gd name="T3" fmla="*/ 64 h 435"/>
                    <a:gd name="T4" fmla="*/ 208 w 276"/>
                    <a:gd name="T5" fmla="*/ 54 h 435"/>
                    <a:gd name="T6" fmla="*/ 189 w 276"/>
                    <a:gd name="T7" fmla="*/ 57 h 435"/>
                    <a:gd name="T8" fmla="*/ 160 w 276"/>
                    <a:gd name="T9" fmla="*/ 29 h 435"/>
                    <a:gd name="T10" fmla="*/ 143 w 276"/>
                    <a:gd name="T11" fmla="*/ 11 h 435"/>
                    <a:gd name="T12" fmla="*/ 124 w 276"/>
                    <a:gd name="T13" fmla="*/ 2 h 435"/>
                    <a:gd name="T14" fmla="*/ 121 w 276"/>
                    <a:gd name="T15" fmla="*/ 36 h 435"/>
                    <a:gd name="T16" fmla="*/ 73 w 276"/>
                    <a:gd name="T17" fmla="*/ 70 h 435"/>
                    <a:gd name="T18" fmla="*/ 58 w 276"/>
                    <a:gd name="T19" fmla="*/ 107 h 435"/>
                    <a:gd name="T20" fmla="*/ 37 w 276"/>
                    <a:gd name="T21" fmla="*/ 105 h 435"/>
                    <a:gd name="T22" fmla="*/ 19 w 276"/>
                    <a:gd name="T23" fmla="*/ 104 h 435"/>
                    <a:gd name="T24" fmla="*/ 25 w 276"/>
                    <a:gd name="T25" fmla="*/ 90 h 435"/>
                    <a:gd name="T26" fmla="*/ 5 w 276"/>
                    <a:gd name="T27" fmla="*/ 95 h 435"/>
                    <a:gd name="T28" fmla="*/ 11 w 276"/>
                    <a:gd name="T29" fmla="*/ 135 h 435"/>
                    <a:gd name="T30" fmla="*/ 19 w 276"/>
                    <a:gd name="T31" fmla="*/ 154 h 435"/>
                    <a:gd name="T32" fmla="*/ 44 w 276"/>
                    <a:gd name="T33" fmla="*/ 187 h 435"/>
                    <a:gd name="T34" fmla="*/ 75 w 276"/>
                    <a:gd name="T35" fmla="*/ 246 h 435"/>
                    <a:gd name="T36" fmla="*/ 118 w 276"/>
                    <a:gd name="T37" fmla="*/ 320 h 435"/>
                    <a:gd name="T38" fmla="*/ 126 w 276"/>
                    <a:gd name="T39" fmla="*/ 348 h 435"/>
                    <a:gd name="T40" fmla="*/ 184 w 276"/>
                    <a:gd name="T41" fmla="*/ 388 h 435"/>
                    <a:gd name="T42" fmla="*/ 229 w 276"/>
                    <a:gd name="T43" fmla="*/ 421 h 435"/>
                    <a:gd name="T44" fmla="*/ 261 w 276"/>
                    <a:gd name="T45" fmla="*/ 429 h 435"/>
                    <a:gd name="T46" fmla="*/ 276 w 276"/>
                    <a:gd name="T47" fmla="*/ 391 h 435"/>
                    <a:gd name="T48" fmla="*/ 270 w 276"/>
                    <a:gd name="T49" fmla="*/ 363 h 435"/>
                    <a:gd name="T50" fmla="*/ 272 w 276"/>
                    <a:gd name="T51" fmla="*/ 342 h 435"/>
                    <a:gd name="T52" fmla="*/ 271 w 276"/>
                    <a:gd name="T53" fmla="*/ 306 h 435"/>
                    <a:gd name="T54" fmla="*/ 255 w 276"/>
                    <a:gd name="T55" fmla="*/ 259 h 435"/>
                    <a:gd name="T56" fmla="*/ 234 w 276"/>
                    <a:gd name="T57" fmla="*/ 261 h 435"/>
                    <a:gd name="T58" fmla="*/ 216 w 276"/>
                    <a:gd name="T59" fmla="*/ 238 h 435"/>
                    <a:gd name="T60" fmla="*/ 189 w 276"/>
                    <a:gd name="T61" fmla="*/ 225 h 435"/>
                    <a:gd name="T62" fmla="*/ 180 w 276"/>
                    <a:gd name="T63" fmla="*/ 213 h 435"/>
                    <a:gd name="T64" fmla="*/ 157 w 276"/>
                    <a:gd name="T65" fmla="*/ 178 h 435"/>
                    <a:gd name="T66" fmla="*/ 163 w 276"/>
                    <a:gd name="T67" fmla="*/ 164 h 435"/>
                    <a:gd name="T68" fmla="*/ 172 w 276"/>
                    <a:gd name="T69" fmla="*/ 144 h 435"/>
                    <a:gd name="T70" fmla="*/ 179 w 276"/>
                    <a:gd name="T71" fmla="*/ 124 h 435"/>
                    <a:gd name="T72" fmla="*/ 219 w 276"/>
                    <a:gd name="T73" fmla="*/ 104 h 435"/>
                    <a:gd name="T74" fmla="*/ 241 w 276"/>
                    <a:gd name="T75" fmla="*/ 101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6" h="435">
                      <a:moveTo>
                        <a:pt x="241" y="101"/>
                      </a:moveTo>
                      <a:lnTo>
                        <a:pt x="230" y="88"/>
                      </a:lnTo>
                      <a:lnTo>
                        <a:pt x="224" y="88"/>
                      </a:lnTo>
                      <a:lnTo>
                        <a:pt x="237" y="64"/>
                      </a:lnTo>
                      <a:lnTo>
                        <a:pt x="220" y="53"/>
                      </a:lnTo>
                      <a:lnTo>
                        <a:pt x="208" y="54"/>
                      </a:lnTo>
                      <a:lnTo>
                        <a:pt x="200" y="51"/>
                      </a:lnTo>
                      <a:lnTo>
                        <a:pt x="189" y="57"/>
                      </a:lnTo>
                      <a:lnTo>
                        <a:pt x="173" y="54"/>
                      </a:lnTo>
                      <a:lnTo>
                        <a:pt x="160" y="29"/>
                      </a:lnTo>
                      <a:lnTo>
                        <a:pt x="150" y="23"/>
                      </a:lnTo>
                      <a:lnTo>
                        <a:pt x="143" y="11"/>
                      </a:lnTo>
                      <a:lnTo>
                        <a:pt x="129" y="0"/>
                      </a:lnTo>
                      <a:lnTo>
                        <a:pt x="124" y="2"/>
                      </a:lnTo>
                      <a:lnTo>
                        <a:pt x="128" y="21"/>
                      </a:lnTo>
                      <a:lnTo>
                        <a:pt x="121" y="36"/>
                      </a:lnTo>
                      <a:lnTo>
                        <a:pt x="99" y="61"/>
                      </a:lnTo>
                      <a:lnTo>
                        <a:pt x="73" y="70"/>
                      </a:lnTo>
                      <a:lnTo>
                        <a:pt x="61" y="91"/>
                      </a:lnTo>
                      <a:lnTo>
                        <a:pt x="58" y="107"/>
                      </a:lnTo>
                      <a:lnTo>
                        <a:pt x="46" y="117"/>
                      </a:lnTo>
                      <a:lnTo>
                        <a:pt x="37" y="105"/>
                      </a:lnTo>
                      <a:lnTo>
                        <a:pt x="29" y="102"/>
                      </a:lnTo>
                      <a:lnTo>
                        <a:pt x="19" y="104"/>
                      </a:lnTo>
                      <a:lnTo>
                        <a:pt x="19" y="95"/>
                      </a:lnTo>
                      <a:lnTo>
                        <a:pt x="25" y="90"/>
                      </a:lnTo>
                      <a:lnTo>
                        <a:pt x="22" y="80"/>
                      </a:lnTo>
                      <a:lnTo>
                        <a:pt x="5" y="95"/>
                      </a:lnTo>
                      <a:lnTo>
                        <a:pt x="0" y="111"/>
                      </a:lnTo>
                      <a:lnTo>
                        <a:pt x="11" y="135"/>
                      </a:lnTo>
                      <a:lnTo>
                        <a:pt x="4" y="145"/>
                      </a:lnTo>
                      <a:lnTo>
                        <a:pt x="19" y="154"/>
                      </a:lnTo>
                      <a:lnTo>
                        <a:pt x="36" y="170"/>
                      </a:lnTo>
                      <a:lnTo>
                        <a:pt x="44" y="187"/>
                      </a:lnTo>
                      <a:lnTo>
                        <a:pt x="53" y="198"/>
                      </a:lnTo>
                      <a:lnTo>
                        <a:pt x="75" y="246"/>
                      </a:lnTo>
                      <a:lnTo>
                        <a:pt x="99" y="290"/>
                      </a:lnTo>
                      <a:lnTo>
                        <a:pt x="118" y="320"/>
                      </a:lnTo>
                      <a:lnTo>
                        <a:pt x="115" y="327"/>
                      </a:lnTo>
                      <a:lnTo>
                        <a:pt x="126" y="348"/>
                      </a:lnTo>
                      <a:lnTo>
                        <a:pt x="143" y="362"/>
                      </a:lnTo>
                      <a:lnTo>
                        <a:pt x="184" y="388"/>
                      </a:lnTo>
                      <a:lnTo>
                        <a:pt x="227" y="411"/>
                      </a:lnTo>
                      <a:lnTo>
                        <a:pt x="229" y="421"/>
                      </a:lnTo>
                      <a:lnTo>
                        <a:pt x="251" y="435"/>
                      </a:lnTo>
                      <a:lnTo>
                        <a:pt x="261" y="429"/>
                      </a:lnTo>
                      <a:lnTo>
                        <a:pt x="266" y="417"/>
                      </a:lnTo>
                      <a:lnTo>
                        <a:pt x="276" y="391"/>
                      </a:lnTo>
                      <a:lnTo>
                        <a:pt x="266" y="371"/>
                      </a:lnTo>
                      <a:lnTo>
                        <a:pt x="270" y="363"/>
                      </a:lnTo>
                      <a:lnTo>
                        <a:pt x="266" y="354"/>
                      </a:lnTo>
                      <a:lnTo>
                        <a:pt x="272" y="342"/>
                      </a:lnTo>
                      <a:lnTo>
                        <a:pt x="271" y="322"/>
                      </a:lnTo>
                      <a:lnTo>
                        <a:pt x="271" y="306"/>
                      </a:lnTo>
                      <a:lnTo>
                        <a:pt x="275" y="297"/>
                      </a:lnTo>
                      <a:lnTo>
                        <a:pt x="255" y="259"/>
                      </a:lnTo>
                      <a:lnTo>
                        <a:pt x="243" y="264"/>
                      </a:lnTo>
                      <a:lnTo>
                        <a:pt x="234" y="261"/>
                      </a:lnTo>
                      <a:lnTo>
                        <a:pt x="233" y="224"/>
                      </a:lnTo>
                      <a:lnTo>
                        <a:pt x="216" y="238"/>
                      </a:lnTo>
                      <a:lnTo>
                        <a:pt x="199" y="237"/>
                      </a:lnTo>
                      <a:lnTo>
                        <a:pt x="189" y="225"/>
                      </a:lnTo>
                      <a:lnTo>
                        <a:pt x="176" y="224"/>
                      </a:lnTo>
                      <a:lnTo>
                        <a:pt x="180" y="213"/>
                      </a:lnTo>
                      <a:lnTo>
                        <a:pt x="167" y="199"/>
                      </a:lnTo>
                      <a:lnTo>
                        <a:pt x="157" y="178"/>
                      </a:lnTo>
                      <a:lnTo>
                        <a:pt x="163" y="174"/>
                      </a:lnTo>
                      <a:lnTo>
                        <a:pt x="163" y="164"/>
                      </a:lnTo>
                      <a:lnTo>
                        <a:pt x="175" y="156"/>
                      </a:lnTo>
                      <a:lnTo>
                        <a:pt x="172" y="144"/>
                      </a:lnTo>
                      <a:lnTo>
                        <a:pt x="177" y="136"/>
                      </a:lnTo>
                      <a:lnTo>
                        <a:pt x="179" y="124"/>
                      </a:lnTo>
                      <a:lnTo>
                        <a:pt x="202" y="109"/>
                      </a:lnTo>
                      <a:lnTo>
                        <a:pt x="219" y="104"/>
                      </a:lnTo>
                      <a:lnTo>
                        <a:pt x="222" y="100"/>
                      </a:lnTo>
                      <a:lnTo>
                        <a:pt x="241" y="101"/>
                      </a:lnTo>
                      <a:lnTo>
                        <a:pt x="241" y="10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4" name="The Philippines" descr="{&quot;Key&quot;:&quot;the philippines&quot;,&quot;Name&quot;:&quot;The Philippine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F89159B-18C7-46AE-820E-35C88BDB36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1712" y="3786188"/>
                  <a:ext cx="314325" cy="487363"/>
                </a:xfrm>
                <a:custGeom>
                  <a:avLst/>
                  <a:gdLst>
                    <a:gd name="T0" fmla="*/ 191 w 198"/>
                    <a:gd name="T1" fmla="*/ 230 h 307"/>
                    <a:gd name="T2" fmla="*/ 170 w 198"/>
                    <a:gd name="T3" fmla="*/ 207 h 307"/>
                    <a:gd name="T4" fmla="*/ 158 w 198"/>
                    <a:gd name="T5" fmla="*/ 226 h 307"/>
                    <a:gd name="T6" fmla="*/ 140 w 198"/>
                    <a:gd name="T7" fmla="*/ 243 h 307"/>
                    <a:gd name="T8" fmla="*/ 122 w 198"/>
                    <a:gd name="T9" fmla="*/ 241 h 307"/>
                    <a:gd name="T10" fmla="*/ 101 w 198"/>
                    <a:gd name="T11" fmla="*/ 268 h 307"/>
                    <a:gd name="T12" fmla="*/ 120 w 198"/>
                    <a:gd name="T13" fmla="*/ 262 h 307"/>
                    <a:gd name="T14" fmla="*/ 136 w 198"/>
                    <a:gd name="T15" fmla="*/ 253 h 307"/>
                    <a:gd name="T16" fmla="*/ 144 w 198"/>
                    <a:gd name="T17" fmla="*/ 276 h 307"/>
                    <a:gd name="T18" fmla="*/ 177 w 198"/>
                    <a:gd name="T19" fmla="*/ 307 h 307"/>
                    <a:gd name="T20" fmla="*/ 174 w 198"/>
                    <a:gd name="T21" fmla="*/ 278 h 307"/>
                    <a:gd name="T22" fmla="*/ 193 w 198"/>
                    <a:gd name="T23" fmla="*/ 290 h 307"/>
                    <a:gd name="T24" fmla="*/ 196 w 198"/>
                    <a:gd name="T25" fmla="*/ 255 h 307"/>
                    <a:gd name="T26" fmla="*/ 193 w 198"/>
                    <a:gd name="T27" fmla="*/ 239 h 307"/>
                    <a:gd name="T28" fmla="*/ 138 w 198"/>
                    <a:gd name="T29" fmla="*/ 172 h 307"/>
                    <a:gd name="T30" fmla="*/ 127 w 198"/>
                    <a:gd name="T31" fmla="*/ 179 h 307"/>
                    <a:gd name="T32" fmla="*/ 115 w 198"/>
                    <a:gd name="T33" fmla="*/ 196 h 307"/>
                    <a:gd name="T34" fmla="*/ 107 w 198"/>
                    <a:gd name="T35" fmla="*/ 209 h 307"/>
                    <a:gd name="T36" fmla="*/ 127 w 198"/>
                    <a:gd name="T37" fmla="*/ 218 h 307"/>
                    <a:gd name="T38" fmla="*/ 138 w 198"/>
                    <a:gd name="T39" fmla="*/ 195 h 307"/>
                    <a:gd name="T40" fmla="*/ 26 w 198"/>
                    <a:gd name="T41" fmla="*/ 218 h 307"/>
                    <a:gd name="T42" fmla="*/ 49 w 198"/>
                    <a:gd name="T43" fmla="*/ 188 h 307"/>
                    <a:gd name="T44" fmla="*/ 34 w 198"/>
                    <a:gd name="T45" fmla="*/ 192 h 307"/>
                    <a:gd name="T46" fmla="*/ 10 w 198"/>
                    <a:gd name="T47" fmla="*/ 224 h 307"/>
                    <a:gd name="T48" fmla="*/ 26 w 198"/>
                    <a:gd name="T49" fmla="*/ 218 h 307"/>
                    <a:gd name="T50" fmla="*/ 92 w 198"/>
                    <a:gd name="T51" fmla="*/ 156 h 307"/>
                    <a:gd name="T52" fmla="*/ 96 w 198"/>
                    <a:gd name="T53" fmla="*/ 180 h 307"/>
                    <a:gd name="T54" fmla="*/ 110 w 198"/>
                    <a:gd name="T55" fmla="*/ 183 h 307"/>
                    <a:gd name="T56" fmla="*/ 118 w 198"/>
                    <a:gd name="T57" fmla="*/ 164 h 307"/>
                    <a:gd name="T58" fmla="*/ 92 w 198"/>
                    <a:gd name="T59" fmla="*/ 156 h 307"/>
                    <a:gd name="T60" fmla="*/ 166 w 198"/>
                    <a:gd name="T61" fmla="*/ 150 h 307"/>
                    <a:gd name="T62" fmla="*/ 139 w 198"/>
                    <a:gd name="T63" fmla="*/ 141 h 307"/>
                    <a:gd name="T64" fmla="*/ 155 w 198"/>
                    <a:gd name="T65" fmla="*/ 168 h 307"/>
                    <a:gd name="T66" fmla="*/ 148 w 198"/>
                    <a:gd name="T67" fmla="*/ 181 h 307"/>
                    <a:gd name="T68" fmla="*/ 156 w 198"/>
                    <a:gd name="T69" fmla="*/ 198 h 307"/>
                    <a:gd name="T70" fmla="*/ 159 w 198"/>
                    <a:gd name="T71" fmla="*/ 178 h 307"/>
                    <a:gd name="T72" fmla="*/ 175 w 198"/>
                    <a:gd name="T73" fmla="*/ 177 h 307"/>
                    <a:gd name="T74" fmla="*/ 166 w 198"/>
                    <a:gd name="T75" fmla="*/ 150 h 307"/>
                    <a:gd name="T76" fmla="*/ 72 w 198"/>
                    <a:gd name="T77" fmla="*/ 120 h 307"/>
                    <a:gd name="T78" fmla="*/ 68 w 198"/>
                    <a:gd name="T79" fmla="*/ 137 h 307"/>
                    <a:gd name="T80" fmla="*/ 81 w 198"/>
                    <a:gd name="T81" fmla="*/ 128 h 307"/>
                    <a:gd name="T82" fmla="*/ 56 w 198"/>
                    <a:gd name="T83" fmla="*/ 0 h 307"/>
                    <a:gd name="T84" fmla="*/ 41 w 198"/>
                    <a:gd name="T85" fmla="*/ 21 h 307"/>
                    <a:gd name="T86" fmla="*/ 36 w 198"/>
                    <a:gd name="T87" fmla="*/ 50 h 307"/>
                    <a:gd name="T88" fmla="*/ 44 w 198"/>
                    <a:gd name="T89" fmla="*/ 84 h 307"/>
                    <a:gd name="T90" fmla="*/ 58 w 198"/>
                    <a:gd name="T91" fmla="*/ 88 h 307"/>
                    <a:gd name="T92" fmla="*/ 59 w 198"/>
                    <a:gd name="T93" fmla="*/ 100 h 307"/>
                    <a:gd name="T94" fmla="*/ 70 w 198"/>
                    <a:gd name="T95" fmla="*/ 115 h 307"/>
                    <a:gd name="T96" fmla="*/ 104 w 198"/>
                    <a:gd name="T97" fmla="*/ 126 h 307"/>
                    <a:gd name="T98" fmla="*/ 118 w 198"/>
                    <a:gd name="T99" fmla="*/ 129 h 307"/>
                    <a:gd name="T100" fmla="*/ 137 w 198"/>
                    <a:gd name="T101" fmla="*/ 130 h 307"/>
                    <a:gd name="T102" fmla="*/ 129 w 198"/>
                    <a:gd name="T103" fmla="*/ 112 h 307"/>
                    <a:gd name="T104" fmla="*/ 93 w 198"/>
                    <a:gd name="T105" fmla="*/ 101 h 307"/>
                    <a:gd name="T106" fmla="*/ 73 w 198"/>
                    <a:gd name="T107" fmla="*/ 80 h 307"/>
                    <a:gd name="T108" fmla="*/ 85 w 198"/>
                    <a:gd name="T109" fmla="*/ 53 h 307"/>
                    <a:gd name="T110" fmla="*/ 77 w 198"/>
                    <a:gd name="T111" fmla="*/ 15 h 307"/>
                    <a:gd name="T112" fmla="*/ 76 w 198"/>
                    <a:gd name="T113" fmla="*/ 0 h 307"/>
                    <a:gd name="T114" fmla="*/ 56 w 198"/>
                    <a:gd name="T115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98" h="307">
                      <a:moveTo>
                        <a:pt x="193" y="239"/>
                      </a:moveTo>
                      <a:lnTo>
                        <a:pt x="191" y="230"/>
                      </a:lnTo>
                      <a:lnTo>
                        <a:pt x="188" y="218"/>
                      </a:lnTo>
                      <a:lnTo>
                        <a:pt x="170" y="207"/>
                      </a:lnTo>
                      <a:lnTo>
                        <a:pt x="173" y="225"/>
                      </a:lnTo>
                      <a:lnTo>
                        <a:pt x="158" y="226"/>
                      </a:lnTo>
                      <a:lnTo>
                        <a:pt x="155" y="237"/>
                      </a:lnTo>
                      <a:lnTo>
                        <a:pt x="140" y="243"/>
                      </a:lnTo>
                      <a:lnTo>
                        <a:pt x="132" y="233"/>
                      </a:lnTo>
                      <a:lnTo>
                        <a:pt x="122" y="241"/>
                      </a:lnTo>
                      <a:lnTo>
                        <a:pt x="109" y="248"/>
                      </a:lnTo>
                      <a:lnTo>
                        <a:pt x="101" y="268"/>
                      </a:lnTo>
                      <a:lnTo>
                        <a:pt x="106" y="275"/>
                      </a:lnTo>
                      <a:lnTo>
                        <a:pt x="120" y="262"/>
                      </a:lnTo>
                      <a:lnTo>
                        <a:pt x="130" y="263"/>
                      </a:lnTo>
                      <a:lnTo>
                        <a:pt x="136" y="253"/>
                      </a:lnTo>
                      <a:lnTo>
                        <a:pt x="150" y="264"/>
                      </a:lnTo>
                      <a:lnTo>
                        <a:pt x="144" y="276"/>
                      </a:lnTo>
                      <a:lnTo>
                        <a:pt x="152" y="293"/>
                      </a:lnTo>
                      <a:lnTo>
                        <a:pt x="177" y="307"/>
                      </a:lnTo>
                      <a:lnTo>
                        <a:pt x="182" y="296"/>
                      </a:lnTo>
                      <a:lnTo>
                        <a:pt x="174" y="278"/>
                      </a:lnTo>
                      <a:lnTo>
                        <a:pt x="183" y="266"/>
                      </a:lnTo>
                      <a:lnTo>
                        <a:pt x="193" y="290"/>
                      </a:lnTo>
                      <a:lnTo>
                        <a:pt x="198" y="268"/>
                      </a:lnTo>
                      <a:lnTo>
                        <a:pt x="196" y="255"/>
                      </a:lnTo>
                      <a:lnTo>
                        <a:pt x="193" y="239"/>
                      </a:lnTo>
                      <a:lnTo>
                        <a:pt x="193" y="239"/>
                      </a:lnTo>
                      <a:close/>
                      <a:moveTo>
                        <a:pt x="138" y="195"/>
                      </a:moveTo>
                      <a:lnTo>
                        <a:pt x="138" y="172"/>
                      </a:lnTo>
                      <a:lnTo>
                        <a:pt x="125" y="195"/>
                      </a:lnTo>
                      <a:lnTo>
                        <a:pt x="127" y="179"/>
                      </a:lnTo>
                      <a:lnTo>
                        <a:pt x="116" y="181"/>
                      </a:lnTo>
                      <a:lnTo>
                        <a:pt x="115" y="196"/>
                      </a:lnTo>
                      <a:lnTo>
                        <a:pt x="110" y="202"/>
                      </a:lnTo>
                      <a:lnTo>
                        <a:pt x="107" y="209"/>
                      </a:lnTo>
                      <a:lnTo>
                        <a:pt x="121" y="225"/>
                      </a:lnTo>
                      <a:lnTo>
                        <a:pt x="127" y="218"/>
                      </a:lnTo>
                      <a:lnTo>
                        <a:pt x="132" y="203"/>
                      </a:lnTo>
                      <a:lnTo>
                        <a:pt x="138" y="195"/>
                      </a:lnTo>
                      <a:lnTo>
                        <a:pt x="138" y="195"/>
                      </a:lnTo>
                      <a:close/>
                      <a:moveTo>
                        <a:pt x="26" y="218"/>
                      </a:moveTo>
                      <a:lnTo>
                        <a:pt x="36" y="201"/>
                      </a:lnTo>
                      <a:lnTo>
                        <a:pt x="49" y="188"/>
                      </a:lnTo>
                      <a:lnTo>
                        <a:pt x="43" y="169"/>
                      </a:lnTo>
                      <a:lnTo>
                        <a:pt x="34" y="192"/>
                      </a:lnTo>
                      <a:lnTo>
                        <a:pt x="24" y="209"/>
                      </a:lnTo>
                      <a:lnTo>
                        <a:pt x="10" y="224"/>
                      </a:lnTo>
                      <a:lnTo>
                        <a:pt x="0" y="240"/>
                      </a:lnTo>
                      <a:lnTo>
                        <a:pt x="26" y="218"/>
                      </a:lnTo>
                      <a:lnTo>
                        <a:pt x="26" y="218"/>
                      </a:lnTo>
                      <a:close/>
                      <a:moveTo>
                        <a:pt x="92" y="156"/>
                      </a:moveTo>
                      <a:lnTo>
                        <a:pt x="96" y="168"/>
                      </a:lnTo>
                      <a:lnTo>
                        <a:pt x="96" y="180"/>
                      </a:lnTo>
                      <a:lnTo>
                        <a:pt x="97" y="191"/>
                      </a:lnTo>
                      <a:lnTo>
                        <a:pt x="110" y="183"/>
                      </a:lnTo>
                      <a:lnTo>
                        <a:pt x="119" y="173"/>
                      </a:lnTo>
                      <a:lnTo>
                        <a:pt x="118" y="164"/>
                      </a:lnTo>
                      <a:lnTo>
                        <a:pt x="105" y="164"/>
                      </a:lnTo>
                      <a:lnTo>
                        <a:pt x="92" y="156"/>
                      </a:lnTo>
                      <a:lnTo>
                        <a:pt x="92" y="156"/>
                      </a:lnTo>
                      <a:close/>
                      <a:moveTo>
                        <a:pt x="166" y="150"/>
                      </a:moveTo>
                      <a:lnTo>
                        <a:pt x="159" y="141"/>
                      </a:lnTo>
                      <a:lnTo>
                        <a:pt x="139" y="141"/>
                      </a:lnTo>
                      <a:lnTo>
                        <a:pt x="154" y="158"/>
                      </a:lnTo>
                      <a:lnTo>
                        <a:pt x="155" y="168"/>
                      </a:lnTo>
                      <a:lnTo>
                        <a:pt x="143" y="166"/>
                      </a:lnTo>
                      <a:lnTo>
                        <a:pt x="148" y="181"/>
                      </a:lnTo>
                      <a:lnTo>
                        <a:pt x="153" y="182"/>
                      </a:lnTo>
                      <a:lnTo>
                        <a:pt x="156" y="198"/>
                      </a:lnTo>
                      <a:lnTo>
                        <a:pt x="166" y="193"/>
                      </a:lnTo>
                      <a:lnTo>
                        <a:pt x="159" y="178"/>
                      </a:lnTo>
                      <a:lnTo>
                        <a:pt x="158" y="170"/>
                      </a:lnTo>
                      <a:lnTo>
                        <a:pt x="175" y="177"/>
                      </a:lnTo>
                      <a:lnTo>
                        <a:pt x="166" y="150"/>
                      </a:lnTo>
                      <a:lnTo>
                        <a:pt x="166" y="150"/>
                      </a:lnTo>
                      <a:close/>
                      <a:moveTo>
                        <a:pt x="81" y="128"/>
                      </a:moveTo>
                      <a:lnTo>
                        <a:pt x="72" y="120"/>
                      </a:lnTo>
                      <a:lnTo>
                        <a:pt x="54" y="119"/>
                      </a:lnTo>
                      <a:lnTo>
                        <a:pt x="68" y="137"/>
                      </a:lnTo>
                      <a:lnTo>
                        <a:pt x="78" y="149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close/>
                      <a:moveTo>
                        <a:pt x="56" y="0"/>
                      </a:moveTo>
                      <a:lnTo>
                        <a:pt x="44" y="0"/>
                      </a:lnTo>
                      <a:lnTo>
                        <a:pt x="41" y="21"/>
                      </a:lnTo>
                      <a:lnTo>
                        <a:pt x="45" y="57"/>
                      </a:lnTo>
                      <a:lnTo>
                        <a:pt x="36" y="50"/>
                      </a:lnTo>
                      <a:lnTo>
                        <a:pt x="40" y="72"/>
                      </a:lnTo>
                      <a:lnTo>
                        <a:pt x="44" y="84"/>
                      </a:lnTo>
                      <a:lnTo>
                        <a:pt x="56" y="97"/>
                      </a:lnTo>
                      <a:lnTo>
                        <a:pt x="58" y="88"/>
                      </a:lnTo>
                      <a:lnTo>
                        <a:pt x="65" y="94"/>
                      </a:lnTo>
                      <a:lnTo>
                        <a:pt x="59" y="100"/>
                      </a:lnTo>
                      <a:lnTo>
                        <a:pt x="60" y="110"/>
                      </a:lnTo>
                      <a:lnTo>
                        <a:pt x="70" y="115"/>
                      </a:lnTo>
                      <a:lnTo>
                        <a:pt x="89" y="112"/>
                      </a:lnTo>
                      <a:lnTo>
                        <a:pt x="104" y="126"/>
                      </a:lnTo>
                      <a:lnTo>
                        <a:pt x="109" y="117"/>
                      </a:lnTo>
                      <a:lnTo>
                        <a:pt x="118" y="129"/>
                      </a:lnTo>
                      <a:lnTo>
                        <a:pt x="136" y="141"/>
                      </a:lnTo>
                      <a:lnTo>
                        <a:pt x="137" y="130"/>
                      </a:lnTo>
                      <a:lnTo>
                        <a:pt x="129" y="125"/>
                      </a:lnTo>
                      <a:lnTo>
                        <a:pt x="129" y="112"/>
                      </a:lnTo>
                      <a:lnTo>
                        <a:pt x="101" y="99"/>
                      </a:lnTo>
                      <a:lnTo>
                        <a:pt x="93" y="101"/>
                      </a:lnTo>
                      <a:lnTo>
                        <a:pt x="81" y="99"/>
                      </a:lnTo>
                      <a:lnTo>
                        <a:pt x="73" y="80"/>
                      </a:lnTo>
                      <a:lnTo>
                        <a:pt x="74" y="60"/>
                      </a:lnTo>
                      <a:lnTo>
                        <a:pt x="85" y="53"/>
                      </a:lnTo>
                      <a:lnTo>
                        <a:pt x="87" y="33"/>
                      </a:lnTo>
                      <a:lnTo>
                        <a:pt x="77" y="15"/>
                      </a:lnTo>
                      <a:lnTo>
                        <a:pt x="79" y="6"/>
                      </a:lnTo>
                      <a:lnTo>
                        <a:pt x="76" y="0"/>
                      </a:lnTo>
                      <a:lnTo>
                        <a:pt x="70" y="6"/>
                      </a:lnTo>
                      <a:lnTo>
                        <a:pt x="56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5" name="Papua New Guinea" descr="{&quot;Key&quot;:&quot;papua new guinea&quot;,&quot;Name&quot;:&quot;Papua New Guine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AABF173-6EBD-4D66-B7CA-94EC3AF134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82287" y="4576763"/>
                  <a:ext cx="504825" cy="307975"/>
                </a:xfrm>
                <a:custGeom>
                  <a:avLst/>
                  <a:gdLst>
                    <a:gd name="T0" fmla="*/ 318 w 318"/>
                    <a:gd name="T1" fmla="*/ 96 h 194"/>
                    <a:gd name="T2" fmla="*/ 301 w 318"/>
                    <a:gd name="T3" fmla="*/ 73 h 194"/>
                    <a:gd name="T4" fmla="*/ 292 w 318"/>
                    <a:gd name="T5" fmla="*/ 61 h 194"/>
                    <a:gd name="T6" fmla="*/ 293 w 318"/>
                    <a:gd name="T7" fmla="*/ 81 h 194"/>
                    <a:gd name="T8" fmla="*/ 309 w 318"/>
                    <a:gd name="T9" fmla="*/ 106 h 194"/>
                    <a:gd name="T10" fmla="*/ 316 w 318"/>
                    <a:gd name="T11" fmla="*/ 103 h 194"/>
                    <a:gd name="T12" fmla="*/ 244 w 318"/>
                    <a:gd name="T13" fmla="*/ 56 h 194"/>
                    <a:gd name="T14" fmla="*/ 242 w 318"/>
                    <a:gd name="T15" fmla="*/ 39 h 194"/>
                    <a:gd name="T16" fmla="*/ 231 w 318"/>
                    <a:gd name="T17" fmla="*/ 54 h 194"/>
                    <a:gd name="T18" fmla="*/ 212 w 318"/>
                    <a:gd name="T19" fmla="*/ 71 h 194"/>
                    <a:gd name="T20" fmla="*/ 198 w 318"/>
                    <a:gd name="T21" fmla="*/ 60 h 194"/>
                    <a:gd name="T22" fmla="*/ 191 w 318"/>
                    <a:gd name="T23" fmla="*/ 72 h 194"/>
                    <a:gd name="T24" fmla="*/ 161 w 318"/>
                    <a:gd name="T25" fmla="*/ 70 h 194"/>
                    <a:gd name="T26" fmla="*/ 171 w 318"/>
                    <a:gd name="T27" fmla="*/ 84 h 194"/>
                    <a:gd name="T28" fmla="*/ 198 w 318"/>
                    <a:gd name="T29" fmla="*/ 92 h 194"/>
                    <a:gd name="T30" fmla="*/ 221 w 318"/>
                    <a:gd name="T31" fmla="*/ 79 h 194"/>
                    <a:gd name="T32" fmla="*/ 236 w 318"/>
                    <a:gd name="T33" fmla="*/ 71 h 194"/>
                    <a:gd name="T34" fmla="*/ 133 w 318"/>
                    <a:gd name="T35" fmla="*/ 117 h 194"/>
                    <a:gd name="T36" fmla="*/ 148 w 318"/>
                    <a:gd name="T37" fmla="*/ 98 h 194"/>
                    <a:gd name="T38" fmla="*/ 110 w 318"/>
                    <a:gd name="T39" fmla="*/ 71 h 194"/>
                    <a:gd name="T40" fmla="*/ 97 w 318"/>
                    <a:gd name="T41" fmla="*/ 45 h 194"/>
                    <a:gd name="T42" fmla="*/ 46 w 318"/>
                    <a:gd name="T43" fmla="*/ 19 h 194"/>
                    <a:gd name="T44" fmla="*/ 6 w 318"/>
                    <a:gd name="T45" fmla="*/ 80 h 194"/>
                    <a:gd name="T46" fmla="*/ 21 w 318"/>
                    <a:gd name="T47" fmla="*/ 159 h 194"/>
                    <a:gd name="T48" fmla="*/ 50 w 318"/>
                    <a:gd name="T49" fmla="*/ 154 h 194"/>
                    <a:gd name="T50" fmla="*/ 62 w 318"/>
                    <a:gd name="T51" fmla="*/ 129 h 194"/>
                    <a:gd name="T52" fmla="*/ 107 w 318"/>
                    <a:gd name="T53" fmla="*/ 133 h 194"/>
                    <a:gd name="T54" fmla="*/ 127 w 318"/>
                    <a:gd name="T55" fmla="*/ 166 h 194"/>
                    <a:gd name="T56" fmla="*/ 161 w 318"/>
                    <a:gd name="T57" fmla="*/ 185 h 194"/>
                    <a:gd name="T58" fmla="*/ 184 w 318"/>
                    <a:gd name="T59" fmla="*/ 194 h 194"/>
                    <a:gd name="T60" fmla="*/ 201 w 318"/>
                    <a:gd name="T61" fmla="*/ 186 h 194"/>
                    <a:gd name="T62" fmla="*/ 187 w 318"/>
                    <a:gd name="T63" fmla="*/ 171 h 194"/>
                    <a:gd name="T64" fmla="*/ 173 w 318"/>
                    <a:gd name="T65" fmla="*/ 157 h 194"/>
                    <a:gd name="T66" fmla="*/ 150 w 318"/>
                    <a:gd name="T67" fmla="*/ 132 h 194"/>
                    <a:gd name="T68" fmla="*/ 133 w 318"/>
                    <a:gd name="T69" fmla="*/ 117 h 194"/>
                    <a:gd name="T70" fmla="*/ 260 w 318"/>
                    <a:gd name="T71" fmla="*/ 36 h 194"/>
                    <a:gd name="T72" fmla="*/ 245 w 318"/>
                    <a:gd name="T73" fmla="*/ 18 h 194"/>
                    <a:gd name="T74" fmla="*/ 229 w 318"/>
                    <a:gd name="T75" fmla="*/ 8 h 194"/>
                    <a:gd name="T76" fmla="*/ 212 w 318"/>
                    <a:gd name="T77" fmla="*/ 6 h 194"/>
                    <a:gd name="T78" fmla="*/ 238 w 318"/>
                    <a:gd name="T79" fmla="*/ 23 h 194"/>
                    <a:gd name="T80" fmla="*/ 252 w 318"/>
                    <a:gd name="T81" fmla="*/ 40 h 194"/>
                    <a:gd name="T82" fmla="*/ 262 w 318"/>
                    <a:gd name="T83" fmla="*/ 4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8" h="194">
                      <a:moveTo>
                        <a:pt x="316" y="103"/>
                      </a:moveTo>
                      <a:lnTo>
                        <a:pt x="318" y="96"/>
                      </a:lnTo>
                      <a:lnTo>
                        <a:pt x="310" y="88"/>
                      </a:lnTo>
                      <a:lnTo>
                        <a:pt x="301" y="73"/>
                      </a:lnTo>
                      <a:lnTo>
                        <a:pt x="294" y="67"/>
                      </a:lnTo>
                      <a:lnTo>
                        <a:pt x="292" y="61"/>
                      </a:lnTo>
                      <a:lnTo>
                        <a:pt x="289" y="64"/>
                      </a:lnTo>
                      <a:lnTo>
                        <a:pt x="293" y="81"/>
                      </a:lnTo>
                      <a:lnTo>
                        <a:pt x="302" y="96"/>
                      </a:lnTo>
                      <a:lnTo>
                        <a:pt x="309" y="106"/>
                      </a:lnTo>
                      <a:lnTo>
                        <a:pt x="316" y="103"/>
                      </a:lnTo>
                      <a:lnTo>
                        <a:pt x="316" y="103"/>
                      </a:lnTo>
                      <a:close/>
                      <a:moveTo>
                        <a:pt x="236" y="71"/>
                      </a:moveTo>
                      <a:lnTo>
                        <a:pt x="244" y="56"/>
                      </a:lnTo>
                      <a:lnTo>
                        <a:pt x="245" y="43"/>
                      </a:lnTo>
                      <a:lnTo>
                        <a:pt x="242" y="39"/>
                      </a:lnTo>
                      <a:lnTo>
                        <a:pt x="229" y="40"/>
                      </a:lnTo>
                      <a:lnTo>
                        <a:pt x="231" y="54"/>
                      </a:lnTo>
                      <a:lnTo>
                        <a:pt x="217" y="63"/>
                      </a:lnTo>
                      <a:lnTo>
                        <a:pt x="212" y="71"/>
                      </a:lnTo>
                      <a:lnTo>
                        <a:pt x="200" y="73"/>
                      </a:lnTo>
                      <a:lnTo>
                        <a:pt x="198" y="60"/>
                      </a:lnTo>
                      <a:lnTo>
                        <a:pt x="195" y="60"/>
                      </a:lnTo>
                      <a:lnTo>
                        <a:pt x="191" y="72"/>
                      </a:lnTo>
                      <a:lnTo>
                        <a:pt x="180" y="74"/>
                      </a:lnTo>
                      <a:lnTo>
                        <a:pt x="161" y="70"/>
                      </a:lnTo>
                      <a:lnTo>
                        <a:pt x="159" y="78"/>
                      </a:lnTo>
                      <a:lnTo>
                        <a:pt x="171" y="84"/>
                      </a:lnTo>
                      <a:lnTo>
                        <a:pt x="188" y="92"/>
                      </a:lnTo>
                      <a:lnTo>
                        <a:pt x="198" y="92"/>
                      </a:lnTo>
                      <a:lnTo>
                        <a:pt x="209" y="86"/>
                      </a:lnTo>
                      <a:lnTo>
                        <a:pt x="221" y="79"/>
                      </a:lnTo>
                      <a:lnTo>
                        <a:pt x="225" y="73"/>
                      </a:lnTo>
                      <a:lnTo>
                        <a:pt x="236" y="71"/>
                      </a:lnTo>
                      <a:lnTo>
                        <a:pt x="236" y="71"/>
                      </a:lnTo>
                      <a:close/>
                      <a:moveTo>
                        <a:pt x="133" y="117"/>
                      </a:moveTo>
                      <a:lnTo>
                        <a:pt x="129" y="101"/>
                      </a:lnTo>
                      <a:lnTo>
                        <a:pt x="148" y="98"/>
                      </a:lnTo>
                      <a:lnTo>
                        <a:pt x="145" y="86"/>
                      </a:lnTo>
                      <a:lnTo>
                        <a:pt x="110" y="71"/>
                      </a:lnTo>
                      <a:lnTo>
                        <a:pt x="108" y="57"/>
                      </a:lnTo>
                      <a:lnTo>
                        <a:pt x="97" y="45"/>
                      </a:lnTo>
                      <a:lnTo>
                        <a:pt x="83" y="33"/>
                      </a:lnTo>
                      <a:lnTo>
                        <a:pt x="46" y="19"/>
                      </a:lnTo>
                      <a:lnTo>
                        <a:pt x="9" y="3"/>
                      </a:lnTo>
                      <a:lnTo>
                        <a:pt x="6" y="80"/>
                      </a:lnTo>
                      <a:lnTo>
                        <a:pt x="0" y="158"/>
                      </a:lnTo>
                      <a:lnTo>
                        <a:pt x="21" y="159"/>
                      </a:lnTo>
                      <a:lnTo>
                        <a:pt x="33" y="163"/>
                      </a:lnTo>
                      <a:lnTo>
                        <a:pt x="50" y="154"/>
                      </a:lnTo>
                      <a:lnTo>
                        <a:pt x="49" y="136"/>
                      </a:lnTo>
                      <a:lnTo>
                        <a:pt x="62" y="129"/>
                      </a:lnTo>
                      <a:lnTo>
                        <a:pt x="81" y="122"/>
                      </a:lnTo>
                      <a:lnTo>
                        <a:pt x="107" y="133"/>
                      </a:lnTo>
                      <a:lnTo>
                        <a:pt x="116" y="153"/>
                      </a:lnTo>
                      <a:lnTo>
                        <a:pt x="127" y="166"/>
                      </a:lnTo>
                      <a:lnTo>
                        <a:pt x="141" y="181"/>
                      </a:lnTo>
                      <a:lnTo>
                        <a:pt x="161" y="185"/>
                      </a:lnTo>
                      <a:lnTo>
                        <a:pt x="180" y="188"/>
                      </a:lnTo>
                      <a:lnTo>
                        <a:pt x="184" y="194"/>
                      </a:lnTo>
                      <a:lnTo>
                        <a:pt x="198" y="192"/>
                      </a:lnTo>
                      <a:lnTo>
                        <a:pt x="201" y="186"/>
                      </a:lnTo>
                      <a:lnTo>
                        <a:pt x="180" y="176"/>
                      </a:lnTo>
                      <a:lnTo>
                        <a:pt x="187" y="171"/>
                      </a:lnTo>
                      <a:lnTo>
                        <a:pt x="171" y="167"/>
                      </a:lnTo>
                      <a:lnTo>
                        <a:pt x="173" y="157"/>
                      </a:lnTo>
                      <a:lnTo>
                        <a:pt x="161" y="157"/>
                      </a:lnTo>
                      <a:lnTo>
                        <a:pt x="150" y="132"/>
                      </a:lnTo>
                      <a:lnTo>
                        <a:pt x="133" y="117"/>
                      </a:lnTo>
                      <a:lnTo>
                        <a:pt x="133" y="117"/>
                      </a:lnTo>
                      <a:close/>
                      <a:moveTo>
                        <a:pt x="262" y="48"/>
                      </a:moveTo>
                      <a:lnTo>
                        <a:pt x="260" y="36"/>
                      </a:lnTo>
                      <a:lnTo>
                        <a:pt x="253" y="28"/>
                      </a:lnTo>
                      <a:lnTo>
                        <a:pt x="245" y="18"/>
                      </a:lnTo>
                      <a:lnTo>
                        <a:pt x="236" y="12"/>
                      </a:lnTo>
                      <a:lnTo>
                        <a:pt x="229" y="8"/>
                      </a:lnTo>
                      <a:lnTo>
                        <a:pt x="218" y="0"/>
                      </a:lnTo>
                      <a:lnTo>
                        <a:pt x="212" y="6"/>
                      </a:lnTo>
                      <a:lnTo>
                        <a:pt x="227" y="13"/>
                      </a:lnTo>
                      <a:lnTo>
                        <a:pt x="238" y="23"/>
                      </a:lnTo>
                      <a:lnTo>
                        <a:pt x="247" y="31"/>
                      </a:lnTo>
                      <a:lnTo>
                        <a:pt x="252" y="40"/>
                      </a:lnTo>
                      <a:lnTo>
                        <a:pt x="255" y="54"/>
                      </a:lnTo>
                      <a:lnTo>
                        <a:pt x="262" y="48"/>
                      </a:lnTo>
                      <a:lnTo>
                        <a:pt x="262" y="4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6" name="Poland" descr="{&quot;Key&quot;:&quot;poland&quot;,&quot;Name&quot;:&quot;Poland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C22F849C-3892-4942-98CF-7EE8971E72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428876"/>
                  <a:ext cx="295275" cy="211138"/>
                </a:xfrm>
                <a:custGeom>
                  <a:avLst/>
                  <a:gdLst>
                    <a:gd name="T0" fmla="*/ 97 w 186"/>
                    <a:gd name="T1" fmla="*/ 10 h 133"/>
                    <a:gd name="T2" fmla="*/ 79 w 186"/>
                    <a:gd name="T3" fmla="*/ 10 h 133"/>
                    <a:gd name="T4" fmla="*/ 77 w 186"/>
                    <a:gd name="T5" fmla="*/ 4 h 133"/>
                    <a:gd name="T6" fmla="*/ 59 w 186"/>
                    <a:gd name="T7" fmla="*/ 0 h 133"/>
                    <a:gd name="T8" fmla="*/ 38 w 186"/>
                    <a:gd name="T9" fmla="*/ 8 h 133"/>
                    <a:gd name="T10" fmla="*/ 12 w 186"/>
                    <a:gd name="T11" fmla="*/ 18 h 133"/>
                    <a:gd name="T12" fmla="*/ 0 w 186"/>
                    <a:gd name="T13" fmla="*/ 24 h 133"/>
                    <a:gd name="T14" fmla="*/ 5 w 186"/>
                    <a:gd name="T15" fmla="*/ 37 h 133"/>
                    <a:gd name="T16" fmla="*/ 1 w 186"/>
                    <a:gd name="T17" fmla="*/ 42 h 133"/>
                    <a:gd name="T18" fmla="*/ 8 w 186"/>
                    <a:gd name="T19" fmla="*/ 51 h 133"/>
                    <a:gd name="T20" fmla="*/ 14 w 186"/>
                    <a:gd name="T21" fmla="*/ 63 h 133"/>
                    <a:gd name="T22" fmla="*/ 13 w 186"/>
                    <a:gd name="T23" fmla="*/ 70 h 133"/>
                    <a:gd name="T24" fmla="*/ 22 w 186"/>
                    <a:gd name="T25" fmla="*/ 85 h 133"/>
                    <a:gd name="T26" fmla="*/ 31 w 186"/>
                    <a:gd name="T27" fmla="*/ 93 h 133"/>
                    <a:gd name="T28" fmla="*/ 45 w 186"/>
                    <a:gd name="T29" fmla="*/ 95 h 133"/>
                    <a:gd name="T30" fmla="*/ 45 w 186"/>
                    <a:gd name="T31" fmla="*/ 101 h 133"/>
                    <a:gd name="T32" fmla="*/ 54 w 186"/>
                    <a:gd name="T33" fmla="*/ 106 h 133"/>
                    <a:gd name="T34" fmla="*/ 57 w 186"/>
                    <a:gd name="T35" fmla="*/ 100 h 133"/>
                    <a:gd name="T36" fmla="*/ 69 w 186"/>
                    <a:gd name="T37" fmla="*/ 102 h 133"/>
                    <a:gd name="T38" fmla="*/ 72 w 186"/>
                    <a:gd name="T39" fmla="*/ 109 h 133"/>
                    <a:gd name="T40" fmla="*/ 86 w 186"/>
                    <a:gd name="T41" fmla="*/ 110 h 133"/>
                    <a:gd name="T42" fmla="*/ 95 w 186"/>
                    <a:gd name="T43" fmla="*/ 123 h 133"/>
                    <a:gd name="T44" fmla="*/ 96 w 186"/>
                    <a:gd name="T45" fmla="*/ 123 h 133"/>
                    <a:gd name="T46" fmla="*/ 103 w 186"/>
                    <a:gd name="T47" fmla="*/ 121 h 133"/>
                    <a:gd name="T48" fmla="*/ 114 w 186"/>
                    <a:gd name="T49" fmla="*/ 128 h 133"/>
                    <a:gd name="T50" fmla="*/ 124 w 186"/>
                    <a:gd name="T51" fmla="*/ 123 h 133"/>
                    <a:gd name="T52" fmla="*/ 132 w 186"/>
                    <a:gd name="T53" fmla="*/ 126 h 133"/>
                    <a:gd name="T54" fmla="*/ 145 w 186"/>
                    <a:gd name="T55" fmla="*/ 123 h 133"/>
                    <a:gd name="T56" fmla="*/ 164 w 186"/>
                    <a:gd name="T57" fmla="*/ 132 h 133"/>
                    <a:gd name="T58" fmla="*/ 168 w 186"/>
                    <a:gd name="T59" fmla="*/ 133 h 133"/>
                    <a:gd name="T60" fmla="*/ 162 w 186"/>
                    <a:gd name="T61" fmla="*/ 123 h 133"/>
                    <a:gd name="T62" fmla="*/ 176 w 186"/>
                    <a:gd name="T63" fmla="*/ 104 h 133"/>
                    <a:gd name="T64" fmla="*/ 185 w 186"/>
                    <a:gd name="T65" fmla="*/ 101 h 133"/>
                    <a:gd name="T66" fmla="*/ 186 w 186"/>
                    <a:gd name="T67" fmla="*/ 95 h 133"/>
                    <a:gd name="T68" fmla="*/ 174 w 186"/>
                    <a:gd name="T69" fmla="*/ 74 h 133"/>
                    <a:gd name="T70" fmla="*/ 172 w 186"/>
                    <a:gd name="T71" fmla="*/ 65 h 133"/>
                    <a:gd name="T72" fmla="*/ 165 w 186"/>
                    <a:gd name="T73" fmla="*/ 53 h 133"/>
                    <a:gd name="T74" fmla="*/ 175 w 186"/>
                    <a:gd name="T75" fmla="*/ 49 h 133"/>
                    <a:gd name="T76" fmla="*/ 174 w 186"/>
                    <a:gd name="T77" fmla="*/ 40 h 133"/>
                    <a:gd name="T78" fmla="*/ 168 w 186"/>
                    <a:gd name="T79" fmla="*/ 31 h 133"/>
                    <a:gd name="T80" fmla="*/ 166 w 186"/>
                    <a:gd name="T81" fmla="*/ 22 h 133"/>
                    <a:gd name="T82" fmla="*/ 160 w 186"/>
                    <a:gd name="T83" fmla="*/ 14 h 133"/>
                    <a:gd name="T84" fmla="*/ 151 w 186"/>
                    <a:gd name="T85" fmla="*/ 12 h 133"/>
                    <a:gd name="T86" fmla="*/ 118 w 186"/>
                    <a:gd name="T87" fmla="*/ 12 h 133"/>
                    <a:gd name="T88" fmla="*/ 97 w 186"/>
                    <a:gd name="T89" fmla="*/ 10 h 133"/>
                    <a:gd name="T90" fmla="*/ 97 w 186"/>
                    <a:gd name="T91" fmla="*/ 1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86" h="133">
                      <a:moveTo>
                        <a:pt x="97" y="10"/>
                      </a:moveTo>
                      <a:lnTo>
                        <a:pt x="79" y="10"/>
                      </a:lnTo>
                      <a:lnTo>
                        <a:pt x="77" y="4"/>
                      </a:lnTo>
                      <a:lnTo>
                        <a:pt x="59" y="0"/>
                      </a:lnTo>
                      <a:lnTo>
                        <a:pt x="38" y="8"/>
                      </a:lnTo>
                      <a:lnTo>
                        <a:pt x="12" y="18"/>
                      </a:lnTo>
                      <a:lnTo>
                        <a:pt x="0" y="24"/>
                      </a:lnTo>
                      <a:lnTo>
                        <a:pt x="5" y="37"/>
                      </a:lnTo>
                      <a:lnTo>
                        <a:pt x="1" y="42"/>
                      </a:lnTo>
                      <a:lnTo>
                        <a:pt x="8" y="51"/>
                      </a:lnTo>
                      <a:lnTo>
                        <a:pt x="14" y="63"/>
                      </a:lnTo>
                      <a:lnTo>
                        <a:pt x="13" y="70"/>
                      </a:lnTo>
                      <a:lnTo>
                        <a:pt x="22" y="85"/>
                      </a:lnTo>
                      <a:lnTo>
                        <a:pt x="31" y="93"/>
                      </a:lnTo>
                      <a:lnTo>
                        <a:pt x="45" y="95"/>
                      </a:lnTo>
                      <a:lnTo>
                        <a:pt x="45" y="101"/>
                      </a:lnTo>
                      <a:lnTo>
                        <a:pt x="54" y="106"/>
                      </a:lnTo>
                      <a:lnTo>
                        <a:pt x="57" y="100"/>
                      </a:lnTo>
                      <a:lnTo>
                        <a:pt x="69" y="102"/>
                      </a:lnTo>
                      <a:lnTo>
                        <a:pt x="72" y="109"/>
                      </a:lnTo>
                      <a:lnTo>
                        <a:pt x="86" y="110"/>
                      </a:lnTo>
                      <a:lnTo>
                        <a:pt x="95" y="123"/>
                      </a:lnTo>
                      <a:lnTo>
                        <a:pt x="96" y="123"/>
                      </a:lnTo>
                      <a:lnTo>
                        <a:pt x="103" y="121"/>
                      </a:lnTo>
                      <a:lnTo>
                        <a:pt x="114" y="128"/>
                      </a:lnTo>
                      <a:lnTo>
                        <a:pt x="124" y="123"/>
                      </a:lnTo>
                      <a:lnTo>
                        <a:pt x="132" y="126"/>
                      </a:lnTo>
                      <a:lnTo>
                        <a:pt x="145" y="123"/>
                      </a:lnTo>
                      <a:lnTo>
                        <a:pt x="164" y="132"/>
                      </a:lnTo>
                      <a:lnTo>
                        <a:pt x="168" y="133"/>
                      </a:lnTo>
                      <a:lnTo>
                        <a:pt x="162" y="123"/>
                      </a:lnTo>
                      <a:lnTo>
                        <a:pt x="176" y="104"/>
                      </a:lnTo>
                      <a:lnTo>
                        <a:pt x="185" y="101"/>
                      </a:lnTo>
                      <a:lnTo>
                        <a:pt x="186" y="95"/>
                      </a:lnTo>
                      <a:lnTo>
                        <a:pt x="174" y="74"/>
                      </a:lnTo>
                      <a:lnTo>
                        <a:pt x="172" y="65"/>
                      </a:lnTo>
                      <a:lnTo>
                        <a:pt x="165" y="53"/>
                      </a:lnTo>
                      <a:lnTo>
                        <a:pt x="175" y="49"/>
                      </a:lnTo>
                      <a:lnTo>
                        <a:pt x="174" y="40"/>
                      </a:lnTo>
                      <a:lnTo>
                        <a:pt x="168" y="31"/>
                      </a:lnTo>
                      <a:lnTo>
                        <a:pt x="166" y="22"/>
                      </a:lnTo>
                      <a:lnTo>
                        <a:pt x="160" y="14"/>
                      </a:lnTo>
                      <a:lnTo>
                        <a:pt x="151" y="12"/>
                      </a:lnTo>
                      <a:lnTo>
                        <a:pt x="118" y="12"/>
                      </a:lnTo>
                      <a:lnTo>
                        <a:pt x="97" y="10"/>
                      </a:lnTo>
                      <a:lnTo>
                        <a:pt x="97" y="1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7" name="North Korea" descr="{&quot;Key&quot;:&quot;north korea&quot;,&quot;Name&quot;:&quot;North Kore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F0D559C-00E9-4220-9CD9-F8CE63F1A3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18687" y="2862263"/>
                  <a:ext cx="150812" cy="198438"/>
                </a:xfrm>
                <a:custGeom>
                  <a:avLst/>
                  <a:gdLst>
                    <a:gd name="T0" fmla="*/ 90 w 95"/>
                    <a:gd name="T1" fmla="*/ 13 h 125"/>
                    <a:gd name="T2" fmla="*/ 90 w 95"/>
                    <a:gd name="T3" fmla="*/ 13 h 125"/>
                    <a:gd name="T4" fmla="*/ 70 w 95"/>
                    <a:gd name="T5" fmla="*/ 0 h 125"/>
                    <a:gd name="T6" fmla="*/ 70 w 95"/>
                    <a:gd name="T7" fmla="*/ 13 h 125"/>
                    <a:gd name="T8" fmla="*/ 46 w 95"/>
                    <a:gd name="T9" fmla="*/ 22 h 125"/>
                    <a:gd name="T10" fmla="*/ 57 w 95"/>
                    <a:gd name="T11" fmla="*/ 34 h 125"/>
                    <a:gd name="T12" fmla="*/ 39 w 95"/>
                    <a:gd name="T13" fmla="*/ 34 h 125"/>
                    <a:gd name="T14" fmla="*/ 26 w 95"/>
                    <a:gd name="T15" fmla="*/ 27 h 125"/>
                    <a:gd name="T16" fmla="*/ 22 w 95"/>
                    <a:gd name="T17" fmla="*/ 43 h 125"/>
                    <a:gd name="T18" fmla="*/ 8 w 95"/>
                    <a:gd name="T19" fmla="*/ 56 h 125"/>
                    <a:gd name="T20" fmla="*/ 0 w 95"/>
                    <a:gd name="T21" fmla="*/ 71 h 125"/>
                    <a:gd name="T22" fmla="*/ 13 w 95"/>
                    <a:gd name="T23" fmla="*/ 77 h 125"/>
                    <a:gd name="T24" fmla="*/ 25 w 95"/>
                    <a:gd name="T25" fmla="*/ 79 h 125"/>
                    <a:gd name="T26" fmla="*/ 28 w 95"/>
                    <a:gd name="T27" fmla="*/ 83 h 125"/>
                    <a:gd name="T28" fmla="*/ 29 w 95"/>
                    <a:gd name="T29" fmla="*/ 96 h 125"/>
                    <a:gd name="T30" fmla="*/ 33 w 95"/>
                    <a:gd name="T31" fmla="*/ 101 h 125"/>
                    <a:gd name="T32" fmla="*/ 30 w 95"/>
                    <a:gd name="T33" fmla="*/ 103 h 125"/>
                    <a:gd name="T34" fmla="*/ 29 w 95"/>
                    <a:gd name="T35" fmla="*/ 115 h 125"/>
                    <a:gd name="T36" fmla="*/ 37 w 95"/>
                    <a:gd name="T37" fmla="*/ 118 h 125"/>
                    <a:gd name="T38" fmla="*/ 43 w 95"/>
                    <a:gd name="T39" fmla="*/ 120 h 125"/>
                    <a:gd name="T40" fmla="*/ 46 w 95"/>
                    <a:gd name="T41" fmla="*/ 125 h 125"/>
                    <a:gd name="T42" fmla="*/ 51 w 95"/>
                    <a:gd name="T43" fmla="*/ 123 h 125"/>
                    <a:gd name="T44" fmla="*/ 51 w 95"/>
                    <a:gd name="T45" fmla="*/ 118 h 125"/>
                    <a:gd name="T46" fmla="*/ 62 w 95"/>
                    <a:gd name="T47" fmla="*/ 123 h 125"/>
                    <a:gd name="T48" fmla="*/ 63 w 95"/>
                    <a:gd name="T49" fmla="*/ 120 h 125"/>
                    <a:gd name="T50" fmla="*/ 72 w 95"/>
                    <a:gd name="T51" fmla="*/ 121 h 125"/>
                    <a:gd name="T52" fmla="*/ 74 w 95"/>
                    <a:gd name="T53" fmla="*/ 111 h 125"/>
                    <a:gd name="T54" fmla="*/ 87 w 95"/>
                    <a:gd name="T55" fmla="*/ 109 h 125"/>
                    <a:gd name="T56" fmla="*/ 95 w 95"/>
                    <a:gd name="T57" fmla="*/ 108 h 125"/>
                    <a:gd name="T58" fmla="*/ 95 w 95"/>
                    <a:gd name="T59" fmla="*/ 102 h 125"/>
                    <a:gd name="T60" fmla="*/ 79 w 95"/>
                    <a:gd name="T61" fmla="*/ 91 h 125"/>
                    <a:gd name="T62" fmla="*/ 69 w 95"/>
                    <a:gd name="T63" fmla="*/ 88 h 125"/>
                    <a:gd name="T64" fmla="*/ 70 w 95"/>
                    <a:gd name="T65" fmla="*/ 85 h 125"/>
                    <a:gd name="T66" fmla="*/ 65 w 95"/>
                    <a:gd name="T67" fmla="*/ 75 h 125"/>
                    <a:gd name="T68" fmla="*/ 71 w 95"/>
                    <a:gd name="T69" fmla="*/ 68 h 125"/>
                    <a:gd name="T70" fmla="*/ 81 w 95"/>
                    <a:gd name="T71" fmla="*/ 64 h 125"/>
                    <a:gd name="T72" fmla="*/ 85 w 95"/>
                    <a:gd name="T73" fmla="*/ 58 h 125"/>
                    <a:gd name="T74" fmla="*/ 86 w 95"/>
                    <a:gd name="T75" fmla="*/ 53 h 125"/>
                    <a:gd name="T76" fmla="*/ 93 w 95"/>
                    <a:gd name="T77" fmla="*/ 48 h 125"/>
                    <a:gd name="T78" fmla="*/ 83 w 95"/>
                    <a:gd name="T79" fmla="*/ 32 h 125"/>
                    <a:gd name="T80" fmla="*/ 84 w 95"/>
                    <a:gd name="T81" fmla="*/ 23 h 125"/>
                    <a:gd name="T82" fmla="*/ 87 w 95"/>
                    <a:gd name="T83" fmla="*/ 16 h 125"/>
                    <a:gd name="T84" fmla="*/ 95 w 95"/>
                    <a:gd name="T85" fmla="*/ 18 h 125"/>
                    <a:gd name="T86" fmla="*/ 95 w 95"/>
                    <a:gd name="T87" fmla="*/ 18 h 125"/>
                    <a:gd name="T88" fmla="*/ 95 w 95"/>
                    <a:gd name="T89" fmla="*/ 18 h 125"/>
                    <a:gd name="T90" fmla="*/ 95 w 95"/>
                    <a:gd name="T91" fmla="*/ 18 h 125"/>
                    <a:gd name="T92" fmla="*/ 90 w 95"/>
                    <a:gd name="T93" fmla="*/ 13 h 125"/>
                    <a:gd name="T94" fmla="*/ 90 w 95"/>
                    <a:gd name="T95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5" h="125">
                      <a:moveTo>
                        <a:pt x="90" y="13"/>
                      </a:moveTo>
                      <a:lnTo>
                        <a:pt x="90" y="13"/>
                      </a:lnTo>
                      <a:lnTo>
                        <a:pt x="70" y="0"/>
                      </a:lnTo>
                      <a:lnTo>
                        <a:pt x="70" y="13"/>
                      </a:lnTo>
                      <a:lnTo>
                        <a:pt x="46" y="22"/>
                      </a:lnTo>
                      <a:lnTo>
                        <a:pt x="57" y="34"/>
                      </a:lnTo>
                      <a:lnTo>
                        <a:pt x="39" y="34"/>
                      </a:lnTo>
                      <a:lnTo>
                        <a:pt x="26" y="27"/>
                      </a:lnTo>
                      <a:lnTo>
                        <a:pt x="22" y="43"/>
                      </a:lnTo>
                      <a:lnTo>
                        <a:pt x="8" y="56"/>
                      </a:lnTo>
                      <a:lnTo>
                        <a:pt x="0" y="71"/>
                      </a:lnTo>
                      <a:lnTo>
                        <a:pt x="13" y="77"/>
                      </a:lnTo>
                      <a:lnTo>
                        <a:pt x="25" y="79"/>
                      </a:lnTo>
                      <a:lnTo>
                        <a:pt x="28" y="83"/>
                      </a:lnTo>
                      <a:lnTo>
                        <a:pt x="29" y="96"/>
                      </a:lnTo>
                      <a:lnTo>
                        <a:pt x="33" y="101"/>
                      </a:lnTo>
                      <a:lnTo>
                        <a:pt x="30" y="103"/>
                      </a:lnTo>
                      <a:lnTo>
                        <a:pt x="29" y="115"/>
                      </a:lnTo>
                      <a:lnTo>
                        <a:pt x="37" y="118"/>
                      </a:lnTo>
                      <a:lnTo>
                        <a:pt x="43" y="120"/>
                      </a:lnTo>
                      <a:lnTo>
                        <a:pt x="46" y="125"/>
                      </a:lnTo>
                      <a:lnTo>
                        <a:pt x="51" y="123"/>
                      </a:lnTo>
                      <a:lnTo>
                        <a:pt x="51" y="118"/>
                      </a:lnTo>
                      <a:lnTo>
                        <a:pt x="62" y="123"/>
                      </a:lnTo>
                      <a:lnTo>
                        <a:pt x="63" y="120"/>
                      </a:lnTo>
                      <a:lnTo>
                        <a:pt x="72" y="121"/>
                      </a:lnTo>
                      <a:lnTo>
                        <a:pt x="74" y="111"/>
                      </a:lnTo>
                      <a:lnTo>
                        <a:pt x="87" y="109"/>
                      </a:lnTo>
                      <a:lnTo>
                        <a:pt x="95" y="108"/>
                      </a:lnTo>
                      <a:lnTo>
                        <a:pt x="95" y="102"/>
                      </a:lnTo>
                      <a:lnTo>
                        <a:pt x="79" y="91"/>
                      </a:lnTo>
                      <a:lnTo>
                        <a:pt x="69" y="88"/>
                      </a:lnTo>
                      <a:lnTo>
                        <a:pt x="70" y="85"/>
                      </a:lnTo>
                      <a:lnTo>
                        <a:pt x="65" y="75"/>
                      </a:lnTo>
                      <a:lnTo>
                        <a:pt x="71" y="68"/>
                      </a:lnTo>
                      <a:lnTo>
                        <a:pt x="81" y="64"/>
                      </a:lnTo>
                      <a:lnTo>
                        <a:pt x="85" y="58"/>
                      </a:lnTo>
                      <a:lnTo>
                        <a:pt x="86" y="53"/>
                      </a:lnTo>
                      <a:lnTo>
                        <a:pt x="93" y="48"/>
                      </a:lnTo>
                      <a:lnTo>
                        <a:pt x="83" y="32"/>
                      </a:lnTo>
                      <a:lnTo>
                        <a:pt x="84" y="23"/>
                      </a:lnTo>
                      <a:lnTo>
                        <a:pt x="87" y="16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5" y="18"/>
                      </a:lnTo>
                      <a:lnTo>
                        <a:pt x="90" y="13"/>
                      </a:lnTo>
                      <a:lnTo>
                        <a:pt x="90" y="1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8" name="Portugal" descr="{&quot;Key&quot;:&quot;portugal&quot;,&quot;Name&quot;:&quot;Portugal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81378DE-7397-4B38-9866-ECA20730A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7062" y="2887663"/>
                  <a:ext cx="98425" cy="204788"/>
                </a:xfrm>
                <a:custGeom>
                  <a:avLst/>
                  <a:gdLst>
                    <a:gd name="T0" fmla="*/ 39 w 62"/>
                    <a:gd name="T1" fmla="*/ 123 h 129"/>
                    <a:gd name="T2" fmla="*/ 38 w 62"/>
                    <a:gd name="T3" fmla="*/ 115 h 129"/>
                    <a:gd name="T4" fmla="*/ 45 w 62"/>
                    <a:gd name="T5" fmla="*/ 105 h 129"/>
                    <a:gd name="T6" fmla="*/ 48 w 62"/>
                    <a:gd name="T7" fmla="*/ 99 h 129"/>
                    <a:gd name="T8" fmla="*/ 42 w 62"/>
                    <a:gd name="T9" fmla="*/ 92 h 129"/>
                    <a:gd name="T10" fmla="*/ 47 w 62"/>
                    <a:gd name="T11" fmla="*/ 76 h 129"/>
                    <a:gd name="T12" fmla="*/ 40 w 62"/>
                    <a:gd name="T13" fmla="*/ 61 h 129"/>
                    <a:gd name="T14" fmla="*/ 48 w 62"/>
                    <a:gd name="T15" fmla="*/ 59 h 129"/>
                    <a:gd name="T16" fmla="*/ 49 w 62"/>
                    <a:gd name="T17" fmla="*/ 48 h 129"/>
                    <a:gd name="T18" fmla="*/ 53 w 62"/>
                    <a:gd name="T19" fmla="*/ 45 h 129"/>
                    <a:gd name="T20" fmla="*/ 54 w 62"/>
                    <a:gd name="T21" fmla="*/ 27 h 129"/>
                    <a:gd name="T22" fmla="*/ 62 w 62"/>
                    <a:gd name="T23" fmla="*/ 20 h 129"/>
                    <a:gd name="T24" fmla="*/ 58 w 62"/>
                    <a:gd name="T25" fmla="*/ 9 h 129"/>
                    <a:gd name="T26" fmla="*/ 46 w 62"/>
                    <a:gd name="T27" fmla="*/ 8 h 129"/>
                    <a:gd name="T28" fmla="*/ 43 w 62"/>
                    <a:gd name="T29" fmla="*/ 11 h 129"/>
                    <a:gd name="T30" fmla="*/ 31 w 62"/>
                    <a:gd name="T31" fmla="*/ 11 h 129"/>
                    <a:gd name="T32" fmla="*/ 28 w 62"/>
                    <a:gd name="T33" fmla="*/ 0 h 129"/>
                    <a:gd name="T34" fmla="*/ 19 w 62"/>
                    <a:gd name="T35" fmla="*/ 3 h 129"/>
                    <a:gd name="T36" fmla="*/ 13 w 62"/>
                    <a:gd name="T37" fmla="*/ 9 h 129"/>
                    <a:gd name="T38" fmla="*/ 13 w 62"/>
                    <a:gd name="T39" fmla="*/ 17 h 129"/>
                    <a:gd name="T40" fmla="*/ 16 w 62"/>
                    <a:gd name="T41" fmla="*/ 25 h 129"/>
                    <a:gd name="T42" fmla="*/ 16 w 62"/>
                    <a:gd name="T43" fmla="*/ 35 h 129"/>
                    <a:gd name="T44" fmla="*/ 12 w 62"/>
                    <a:gd name="T45" fmla="*/ 49 h 129"/>
                    <a:gd name="T46" fmla="*/ 10 w 62"/>
                    <a:gd name="T47" fmla="*/ 59 h 129"/>
                    <a:gd name="T48" fmla="*/ 2 w 62"/>
                    <a:gd name="T49" fmla="*/ 67 h 129"/>
                    <a:gd name="T50" fmla="*/ 0 w 62"/>
                    <a:gd name="T51" fmla="*/ 83 h 129"/>
                    <a:gd name="T52" fmla="*/ 4 w 62"/>
                    <a:gd name="T53" fmla="*/ 92 h 129"/>
                    <a:gd name="T54" fmla="*/ 13 w 62"/>
                    <a:gd name="T55" fmla="*/ 94 h 129"/>
                    <a:gd name="T56" fmla="*/ 15 w 62"/>
                    <a:gd name="T57" fmla="*/ 109 h 129"/>
                    <a:gd name="T58" fmla="*/ 11 w 62"/>
                    <a:gd name="T59" fmla="*/ 129 h 129"/>
                    <a:gd name="T60" fmla="*/ 21 w 62"/>
                    <a:gd name="T61" fmla="*/ 126 h 129"/>
                    <a:gd name="T62" fmla="*/ 31 w 62"/>
                    <a:gd name="T63" fmla="*/ 129 h 129"/>
                    <a:gd name="T64" fmla="*/ 39 w 62"/>
                    <a:gd name="T65" fmla="*/ 123 h 129"/>
                    <a:gd name="T66" fmla="*/ 39 w 62"/>
                    <a:gd name="T67" fmla="*/ 123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2" h="129">
                      <a:moveTo>
                        <a:pt x="39" y="123"/>
                      </a:moveTo>
                      <a:lnTo>
                        <a:pt x="38" y="115"/>
                      </a:lnTo>
                      <a:lnTo>
                        <a:pt x="45" y="105"/>
                      </a:lnTo>
                      <a:lnTo>
                        <a:pt x="48" y="99"/>
                      </a:lnTo>
                      <a:lnTo>
                        <a:pt x="42" y="92"/>
                      </a:lnTo>
                      <a:lnTo>
                        <a:pt x="47" y="76"/>
                      </a:lnTo>
                      <a:lnTo>
                        <a:pt x="40" y="61"/>
                      </a:lnTo>
                      <a:lnTo>
                        <a:pt x="48" y="59"/>
                      </a:lnTo>
                      <a:lnTo>
                        <a:pt x="49" y="48"/>
                      </a:lnTo>
                      <a:lnTo>
                        <a:pt x="53" y="45"/>
                      </a:lnTo>
                      <a:lnTo>
                        <a:pt x="54" y="27"/>
                      </a:lnTo>
                      <a:lnTo>
                        <a:pt x="62" y="20"/>
                      </a:lnTo>
                      <a:lnTo>
                        <a:pt x="58" y="9"/>
                      </a:lnTo>
                      <a:lnTo>
                        <a:pt x="46" y="8"/>
                      </a:lnTo>
                      <a:lnTo>
                        <a:pt x="43" y="11"/>
                      </a:lnTo>
                      <a:lnTo>
                        <a:pt x="31" y="11"/>
                      </a:lnTo>
                      <a:lnTo>
                        <a:pt x="28" y="0"/>
                      </a:lnTo>
                      <a:lnTo>
                        <a:pt x="19" y="3"/>
                      </a:lnTo>
                      <a:lnTo>
                        <a:pt x="13" y="9"/>
                      </a:lnTo>
                      <a:lnTo>
                        <a:pt x="13" y="17"/>
                      </a:lnTo>
                      <a:lnTo>
                        <a:pt x="16" y="25"/>
                      </a:lnTo>
                      <a:lnTo>
                        <a:pt x="16" y="35"/>
                      </a:lnTo>
                      <a:lnTo>
                        <a:pt x="12" y="49"/>
                      </a:lnTo>
                      <a:lnTo>
                        <a:pt x="10" y="59"/>
                      </a:lnTo>
                      <a:lnTo>
                        <a:pt x="2" y="67"/>
                      </a:lnTo>
                      <a:lnTo>
                        <a:pt x="0" y="83"/>
                      </a:lnTo>
                      <a:lnTo>
                        <a:pt x="4" y="92"/>
                      </a:lnTo>
                      <a:lnTo>
                        <a:pt x="13" y="94"/>
                      </a:lnTo>
                      <a:lnTo>
                        <a:pt x="15" y="109"/>
                      </a:lnTo>
                      <a:lnTo>
                        <a:pt x="11" y="129"/>
                      </a:lnTo>
                      <a:lnTo>
                        <a:pt x="21" y="126"/>
                      </a:lnTo>
                      <a:lnTo>
                        <a:pt x="31" y="129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9" name="Paraguay" descr="{&quot;Key&quot;:&quot;paraguay&quot;,&quot;Name&quot;:&quot;Paraguay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DCD9641-F5A8-41D0-811D-D7B183C2A9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637" y="5213351"/>
                  <a:ext cx="280987" cy="309563"/>
                </a:xfrm>
                <a:custGeom>
                  <a:avLst/>
                  <a:gdLst>
                    <a:gd name="T0" fmla="*/ 89 w 177"/>
                    <a:gd name="T1" fmla="*/ 19 h 195"/>
                    <a:gd name="T2" fmla="*/ 88 w 177"/>
                    <a:gd name="T3" fmla="*/ 12 h 195"/>
                    <a:gd name="T4" fmla="*/ 67 w 177"/>
                    <a:gd name="T5" fmla="*/ 0 h 195"/>
                    <a:gd name="T6" fmla="*/ 48 w 177"/>
                    <a:gd name="T7" fmla="*/ 0 h 195"/>
                    <a:gd name="T8" fmla="*/ 13 w 177"/>
                    <a:gd name="T9" fmla="*/ 6 h 195"/>
                    <a:gd name="T10" fmla="*/ 5 w 177"/>
                    <a:gd name="T11" fmla="*/ 28 h 195"/>
                    <a:gd name="T12" fmla="*/ 6 w 177"/>
                    <a:gd name="T13" fmla="*/ 40 h 195"/>
                    <a:gd name="T14" fmla="*/ 0 w 177"/>
                    <a:gd name="T15" fmla="*/ 69 h 195"/>
                    <a:gd name="T16" fmla="*/ 42 w 177"/>
                    <a:gd name="T17" fmla="*/ 107 h 195"/>
                    <a:gd name="T18" fmla="*/ 59 w 177"/>
                    <a:gd name="T19" fmla="*/ 111 h 195"/>
                    <a:gd name="T20" fmla="*/ 86 w 177"/>
                    <a:gd name="T21" fmla="*/ 129 h 195"/>
                    <a:gd name="T22" fmla="*/ 108 w 177"/>
                    <a:gd name="T23" fmla="*/ 138 h 195"/>
                    <a:gd name="T24" fmla="*/ 112 w 177"/>
                    <a:gd name="T25" fmla="*/ 148 h 195"/>
                    <a:gd name="T26" fmla="*/ 96 w 177"/>
                    <a:gd name="T27" fmla="*/ 185 h 195"/>
                    <a:gd name="T28" fmla="*/ 118 w 177"/>
                    <a:gd name="T29" fmla="*/ 191 h 195"/>
                    <a:gd name="T30" fmla="*/ 141 w 177"/>
                    <a:gd name="T31" fmla="*/ 195 h 195"/>
                    <a:gd name="T32" fmla="*/ 157 w 177"/>
                    <a:gd name="T33" fmla="*/ 191 h 195"/>
                    <a:gd name="T34" fmla="*/ 173 w 177"/>
                    <a:gd name="T35" fmla="*/ 172 h 195"/>
                    <a:gd name="T36" fmla="*/ 174 w 177"/>
                    <a:gd name="T37" fmla="*/ 152 h 195"/>
                    <a:gd name="T38" fmla="*/ 176 w 177"/>
                    <a:gd name="T39" fmla="*/ 138 h 195"/>
                    <a:gd name="T40" fmla="*/ 177 w 177"/>
                    <a:gd name="T41" fmla="*/ 124 h 195"/>
                    <a:gd name="T42" fmla="*/ 176 w 177"/>
                    <a:gd name="T43" fmla="*/ 111 h 195"/>
                    <a:gd name="T44" fmla="*/ 168 w 177"/>
                    <a:gd name="T45" fmla="*/ 106 h 195"/>
                    <a:gd name="T46" fmla="*/ 161 w 177"/>
                    <a:gd name="T47" fmla="*/ 111 h 195"/>
                    <a:gd name="T48" fmla="*/ 153 w 177"/>
                    <a:gd name="T49" fmla="*/ 109 h 195"/>
                    <a:gd name="T50" fmla="*/ 150 w 177"/>
                    <a:gd name="T51" fmla="*/ 100 h 195"/>
                    <a:gd name="T52" fmla="*/ 147 w 177"/>
                    <a:gd name="T53" fmla="*/ 78 h 195"/>
                    <a:gd name="T54" fmla="*/ 142 w 177"/>
                    <a:gd name="T55" fmla="*/ 72 h 195"/>
                    <a:gd name="T56" fmla="*/ 127 w 177"/>
                    <a:gd name="T57" fmla="*/ 65 h 195"/>
                    <a:gd name="T58" fmla="*/ 119 w 177"/>
                    <a:gd name="T59" fmla="*/ 70 h 195"/>
                    <a:gd name="T60" fmla="*/ 97 w 177"/>
                    <a:gd name="T61" fmla="*/ 65 h 195"/>
                    <a:gd name="T62" fmla="*/ 95 w 177"/>
                    <a:gd name="T63" fmla="*/ 32 h 195"/>
                    <a:gd name="T64" fmla="*/ 89 w 177"/>
                    <a:gd name="T65" fmla="*/ 19 h 195"/>
                    <a:gd name="T66" fmla="*/ 89 w 177"/>
                    <a:gd name="T67" fmla="*/ 1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7" h="195">
                      <a:moveTo>
                        <a:pt x="89" y="19"/>
                      </a:moveTo>
                      <a:lnTo>
                        <a:pt x="88" y="12"/>
                      </a:lnTo>
                      <a:lnTo>
                        <a:pt x="67" y="0"/>
                      </a:lnTo>
                      <a:lnTo>
                        <a:pt x="48" y="0"/>
                      </a:lnTo>
                      <a:lnTo>
                        <a:pt x="13" y="6"/>
                      </a:lnTo>
                      <a:lnTo>
                        <a:pt x="5" y="28"/>
                      </a:lnTo>
                      <a:lnTo>
                        <a:pt x="6" y="40"/>
                      </a:lnTo>
                      <a:lnTo>
                        <a:pt x="0" y="69"/>
                      </a:lnTo>
                      <a:lnTo>
                        <a:pt x="42" y="107"/>
                      </a:lnTo>
                      <a:lnTo>
                        <a:pt x="59" y="111"/>
                      </a:lnTo>
                      <a:lnTo>
                        <a:pt x="86" y="129"/>
                      </a:lnTo>
                      <a:lnTo>
                        <a:pt x="108" y="138"/>
                      </a:lnTo>
                      <a:lnTo>
                        <a:pt x="112" y="148"/>
                      </a:lnTo>
                      <a:lnTo>
                        <a:pt x="96" y="185"/>
                      </a:lnTo>
                      <a:lnTo>
                        <a:pt x="118" y="191"/>
                      </a:lnTo>
                      <a:lnTo>
                        <a:pt x="141" y="195"/>
                      </a:lnTo>
                      <a:lnTo>
                        <a:pt x="157" y="191"/>
                      </a:lnTo>
                      <a:lnTo>
                        <a:pt x="173" y="172"/>
                      </a:lnTo>
                      <a:lnTo>
                        <a:pt x="174" y="152"/>
                      </a:lnTo>
                      <a:lnTo>
                        <a:pt x="176" y="138"/>
                      </a:lnTo>
                      <a:lnTo>
                        <a:pt x="177" y="124"/>
                      </a:lnTo>
                      <a:lnTo>
                        <a:pt x="176" y="111"/>
                      </a:lnTo>
                      <a:lnTo>
                        <a:pt x="168" y="106"/>
                      </a:lnTo>
                      <a:lnTo>
                        <a:pt x="161" y="111"/>
                      </a:lnTo>
                      <a:lnTo>
                        <a:pt x="153" y="109"/>
                      </a:lnTo>
                      <a:lnTo>
                        <a:pt x="150" y="100"/>
                      </a:lnTo>
                      <a:lnTo>
                        <a:pt x="147" y="78"/>
                      </a:lnTo>
                      <a:lnTo>
                        <a:pt x="142" y="72"/>
                      </a:lnTo>
                      <a:lnTo>
                        <a:pt x="127" y="65"/>
                      </a:lnTo>
                      <a:lnTo>
                        <a:pt x="119" y="70"/>
                      </a:lnTo>
                      <a:lnTo>
                        <a:pt x="97" y="65"/>
                      </a:lnTo>
                      <a:lnTo>
                        <a:pt x="95" y="32"/>
                      </a:lnTo>
                      <a:lnTo>
                        <a:pt x="89" y="19"/>
                      </a:lnTo>
                      <a:lnTo>
                        <a:pt x="89" y="1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0" name="Cisjordan" descr="{&quot;Key&quot;:&quot;cisjordan&quot;,&quot;Name&quot;:&quot;Cisjordan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4ED24FF2-1B01-4B36-8C63-E7159347B2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3587" y="3255963"/>
                  <a:ext cx="17462" cy="44450"/>
                </a:xfrm>
                <a:custGeom>
                  <a:avLst/>
                  <a:gdLst>
                    <a:gd name="T0" fmla="*/ 10 w 11"/>
                    <a:gd name="T1" fmla="*/ 3 h 28"/>
                    <a:gd name="T2" fmla="*/ 2 w 11"/>
                    <a:gd name="T3" fmla="*/ 0 h 28"/>
                    <a:gd name="T4" fmla="*/ 0 w 11"/>
                    <a:gd name="T5" fmla="*/ 16 h 28"/>
                    <a:gd name="T6" fmla="*/ 4 w 11"/>
                    <a:gd name="T7" fmla="*/ 19 h 28"/>
                    <a:gd name="T8" fmla="*/ 1 w 11"/>
                    <a:gd name="T9" fmla="*/ 22 h 28"/>
                    <a:gd name="T10" fmla="*/ 0 w 11"/>
                    <a:gd name="T11" fmla="*/ 28 h 28"/>
                    <a:gd name="T12" fmla="*/ 9 w 11"/>
                    <a:gd name="T13" fmla="*/ 25 h 28"/>
                    <a:gd name="T14" fmla="*/ 11 w 11"/>
                    <a:gd name="T15" fmla="*/ 18 h 28"/>
                    <a:gd name="T16" fmla="*/ 10 w 11"/>
                    <a:gd name="T17" fmla="*/ 3 h 28"/>
                    <a:gd name="T18" fmla="*/ 10 w 11"/>
                    <a:gd name="T19" fmla="*/ 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28">
                      <a:moveTo>
                        <a:pt x="10" y="3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4" y="19"/>
                      </a:lnTo>
                      <a:lnTo>
                        <a:pt x="1" y="22"/>
                      </a:lnTo>
                      <a:lnTo>
                        <a:pt x="0" y="28"/>
                      </a:lnTo>
                      <a:lnTo>
                        <a:pt x="9" y="25"/>
                      </a:lnTo>
                      <a:lnTo>
                        <a:pt x="11" y="18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1" name="Bahrain" descr="{&quot;Key&quot;:&quot;bahrain&quot;,&quot;Name&quot;:&quot;Bahrai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057200B-8C7D-4A1C-B67D-39A4458892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5400" y="3497263"/>
                  <a:ext cx="28575" cy="60325"/>
                </a:xfrm>
                <a:custGeom>
                  <a:avLst/>
                  <a:gdLst>
                    <a:gd name="T0" fmla="*/ 15 w 18"/>
                    <a:gd name="T1" fmla="*/ 36 h 38"/>
                    <a:gd name="T2" fmla="*/ 18 w 18"/>
                    <a:gd name="T3" fmla="*/ 22 h 38"/>
                    <a:gd name="T4" fmla="*/ 16 w 18"/>
                    <a:gd name="T5" fmla="*/ 8 h 38"/>
                    <a:gd name="T6" fmla="*/ 9 w 18"/>
                    <a:gd name="T7" fmla="*/ 0 h 38"/>
                    <a:gd name="T8" fmla="*/ 4 w 18"/>
                    <a:gd name="T9" fmla="*/ 3 h 38"/>
                    <a:gd name="T10" fmla="*/ 0 w 18"/>
                    <a:gd name="T11" fmla="*/ 15 h 38"/>
                    <a:gd name="T12" fmla="*/ 3 w 18"/>
                    <a:gd name="T13" fmla="*/ 33 h 38"/>
                    <a:gd name="T14" fmla="*/ 9 w 18"/>
                    <a:gd name="T15" fmla="*/ 38 h 38"/>
                    <a:gd name="T16" fmla="*/ 15 w 18"/>
                    <a:gd name="T17" fmla="*/ 36 h 38"/>
                    <a:gd name="T18" fmla="*/ 15 w 18"/>
                    <a:gd name="T19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38">
                      <a:moveTo>
                        <a:pt x="15" y="36"/>
                      </a:moveTo>
                      <a:lnTo>
                        <a:pt x="18" y="22"/>
                      </a:lnTo>
                      <a:lnTo>
                        <a:pt x="16" y="8"/>
                      </a:lnTo>
                      <a:lnTo>
                        <a:pt x="9" y="0"/>
                      </a:lnTo>
                      <a:lnTo>
                        <a:pt x="4" y="3"/>
                      </a:lnTo>
                      <a:lnTo>
                        <a:pt x="0" y="15"/>
                      </a:lnTo>
                      <a:lnTo>
                        <a:pt x="3" y="33"/>
                      </a:lnTo>
                      <a:lnTo>
                        <a:pt x="9" y="38"/>
                      </a:lnTo>
                      <a:lnTo>
                        <a:pt x="15" y="36"/>
                      </a:lnTo>
                      <a:lnTo>
                        <a:pt x="15" y="3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2" name="Romania" descr="{&quot;Key&quot;:&quot;romania&quot;,&quot;Name&quot;:&quot;Roma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604A8D8-E249-48C9-A8B7-68BBD04F7D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2412" y="2668588"/>
                  <a:ext cx="284162" cy="168275"/>
                </a:xfrm>
                <a:custGeom>
                  <a:avLst/>
                  <a:gdLst>
                    <a:gd name="T0" fmla="*/ 112 w 179"/>
                    <a:gd name="T1" fmla="*/ 0 h 106"/>
                    <a:gd name="T2" fmla="*/ 104 w 179"/>
                    <a:gd name="T3" fmla="*/ 0 h 106"/>
                    <a:gd name="T4" fmla="*/ 100 w 179"/>
                    <a:gd name="T5" fmla="*/ 6 h 106"/>
                    <a:gd name="T6" fmla="*/ 87 w 179"/>
                    <a:gd name="T7" fmla="*/ 9 h 106"/>
                    <a:gd name="T8" fmla="*/ 81 w 179"/>
                    <a:gd name="T9" fmla="*/ 12 h 106"/>
                    <a:gd name="T10" fmla="*/ 72 w 179"/>
                    <a:gd name="T11" fmla="*/ 6 h 106"/>
                    <a:gd name="T12" fmla="*/ 60 w 179"/>
                    <a:gd name="T13" fmla="*/ 6 h 106"/>
                    <a:gd name="T14" fmla="*/ 48 w 179"/>
                    <a:gd name="T15" fmla="*/ 3 h 106"/>
                    <a:gd name="T16" fmla="*/ 41 w 179"/>
                    <a:gd name="T17" fmla="*/ 9 h 106"/>
                    <a:gd name="T18" fmla="*/ 30 w 179"/>
                    <a:gd name="T19" fmla="*/ 14 h 106"/>
                    <a:gd name="T20" fmla="*/ 23 w 179"/>
                    <a:gd name="T21" fmla="*/ 29 h 106"/>
                    <a:gd name="T22" fmla="*/ 14 w 179"/>
                    <a:gd name="T23" fmla="*/ 45 h 106"/>
                    <a:gd name="T24" fmla="*/ 0 w 179"/>
                    <a:gd name="T25" fmla="*/ 49 h 106"/>
                    <a:gd name="T26" fmla="*/ 10 w 179"/>
                    <a:gd name="T27" fmla="*/ 58 h 106"/>
                    <a:gd name="T28" fmla="*/ 13 w 179"/>
                    <a:gd name="T29" fmla="*/ 66 h 106"/>
                    <a:gd name="T30" fmla="*/ 25 w 179"/>
                    <a:gd name="T31" fmla="*/ 71 h 106"/>
                    <a:gd name="T32" fmla="*/ 28 w 179"/>
                    <a:gd name="T33" fmla="*/ 81 h 106"/>
                    <a:gd name="T34" fmla="*/ 39 w 179"/>
                    <a:gd name="T35" fmla="*/ 87 h 106"/>
                    <a:gd name="T36" fmla="*/ 44 w 179"/>
                    <a:gd name="T37" fmla="*/ 83 h 106"/>
                    <a:gd name="T38" fmla="*/ 50 w 179"/>
                    <a:gd name="T39" fmla="*/ 85 h 106"/>
                    <a:gd name="T40" fmla="*/ 45 w 179"/>
                    <a:gd name="T41" fmla="*/ 89 h 106"/>
                    <a:gd name="T42" fmla="*/ 49 w 179"/>
                    <a:gd name="T43" fmla="*/ 93 h 106"/>
                    <a:gd name="T44" fmla="*/ 56 w 179"/>
                    <a:gd name="T45" fmla="*/ 102 h 106"/>
                    <a:gd name="T46" fmla="*/ 63 w 179"/>
                    <a:gd name="T47" fmla="*/ 100 h 106"/>
                    <a:gd name="T48" fmla="*/ 78 w 179"/>
                    <a:gd name="T49" fmla="*/ 104 h 106"/>
                    <a:gd name="T50" fmla="*/ 106 w 179"/>
                    <a:gd name="T51" fmla="*/ 106 h 106"/>
                    <a:gd name="T52" fmla="*/ 114 w 179"/>
                    <a:gd name="T53" fmla="*/ 99 h 106"/>
                    <a:gd name="T54" fmla="*/ 136 w 179"/>
                    <a:gd name="T55" fmla="*/ 95 h 106"/>
                    <a:gd name="T56" fmla="*/ 151 w 179"/>
                    <a:gd name="T57" fmla="*/ 102 h 106"/>
                    <a:gd name="T58" fmla="*/ 162 w 179"/>
                    <a:gd name="T59" fmla="*/ 105 h 106"/>
                    <a:gd name="T60" fmla="*/ 164 w 179"/>
                    <a:gd name="T61" fmla="*/ 78 h 106"/>
                    <a:gd name="T62" fmla="*/ 169 w 179"/>
                    <a:gd name="T63" fmla="*/ 80 h 106"/>
                    <a:gd name="T64" fmla="*/ 179 w 179"/>
                    <a:gd name="T65" fmla="*/ 74 h 106"/>
                    <a:gd name="T66" fmla="*/ 177 w 179"/>
                    <a:gd name="T67" fmla="*/ 69 h 106"/>
                    <a:gd name="T68" fmla="*/ 168 w 179"/>
                    <a:gd name="T69" fmla="*/ 65 h 106"/>
                    <a:gd name="T70" fmla="*/ 160 w 179"/>
                    <a:gd name="T71" fmla="*/ 69 h 106"/>
                    <a:gd name="T72" fmla="*/ 151 w 179"/>
                    <a:gd name="T73" fmla="*/ 64 h 106"/>
                    <a:gd name="T74" fmla="*/ 146 w 179"/>
                    <a:gd name="T75" fmla="*/ 54 h 106"/>
                    <a:gd name="T76" fmla="*/ 147 w 179"/>
                    <a:gd name="T77" fmla="*/ 43 h 106"/>
                    <a:gd name="T78" fmla="*/ 144 w 179"/>
                    <a:gd name="T79" fmla="*/ 33 h 106"/>
                    <a:gd name="T80" fmla="*/ 132 w 179"/>
                    <a:gd name="T81" fmla="*/ 20 h 106"/>
                    <a:gd name="T82" fmla="*/ 125 w 179"/>
                    <a:gd name="T83" fmla="*/ 10 h 106"/>
                    <a:gd name="T84" fmla="*/ 118 w 179"/>
                    <a:gd name="T85" fmla="*/ 3 h 106"/>
                    <a:gd name="T86" fmla="*/ 112 w 179"/>
                    <a:gd name="T87" fmla="*/ 0 h 106"/>
                    <a:gd name="T88" fmla="*/ 112 w 179"/>
                    <a:gd name="T8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9" h="106">
                      <a:moveTo>
                        <a:pt x="112" y="0"/>
                      </a:moveTo>
                      <a:lnTo>
                        <a:pt x="104" y="0"/>
                      </a:lnTo>
                      <a:lnTo>
                        <a:pt x="100" y="6"/>
                      </a:lnTo>
                      <a:lnTo>
                        <a:pt x="87" y="9"/>
                      </a:lnTo>
                      <a:lnTo>
                        <a:pt x="81" y="12"/>
                      </a:lnTo>
                      <a:lnTo>
                        <a:pt x="72" y="6"/>
                      </a:lnTo>
                      <a:lnTo>
                        <a:pt x="60" y="6"/>
                      </a:lnTo>
                      <a:lnTo>
                        <a:pt x="48" y="3"/>
                      </a:lnTo>
                      <a:lnTo>
                        <a:pt x="41" y="9"/>
                      </a:lnTo>
                      <a:lnTo>
                        <a:pt x="30" y="14"/>
                      </a:lnTo>
                      <a:lnTo>
                        <a:pt x="23" y="29"/>
                      </a:lnTo>
                      <a:lnTo>
                        <a:pt x="14" y="45"/>
                      </a:lnTo>
                      <a:lnTo>
                        <a:pt x="0" y="49"/>
                      </a:lnTo>
                      <a:lnTo>
                        <a:pt x="10" y="58"/>
                      </a:lnTo>
                      <a:lnTo>
                        <a:pt x="13" y="66"/>
                      </a:lnTo>
                      <a:lnTo>
                        <a:pt x="25" y="71"/>
                      </a:lnTo>
                      <a:lnTo>
                        <a:pt x="28" y="81"/>
                      </a:lnTo>
                      <a:lnTo>
                        <a:pt x="39" y="87"/>
                      </a:lnTo>
                      <a:lnTo>
                        <a:pt x="44" y="83"/>
                      </a:lnTo>
                      <a:lnTo>
                        <a:pt x="50" y="85"/>
                      </a:lnTo>
                      <a:lnTo>
                        <a:pt x="45" y="89"/>
                      </a:lnTo>
                      <a:lnTo>
                        <a:pt x="49" y="93"/>
                      </a:lnTo>
                      <a:lnTo>
                        <a:pt x="56" y="102"/>
                      </a:lnTo>
                      <a:lnTo>
                        <a:pt x="63" y="100"/>
                      </a:lnTo>
                      <a:lnTo>
                        <a:pt x="78" y="104"/>
                      </a:lnTo>
                      <a:lnTo>
                        <a:pt x="106" y="106"/>
                      </a:lnTo>
                      <a:lnTo>
                        <a:pt x="114" y="99"/>
                      </a:lnTo>
                      <a:lnTo>
                        <a:pt x="136" y="95"/>
                      </a:lnTo>
                      <a:lnTo>
                        <a:pt x="151" y="102"/>
                      </a:lnTo>
                      <a:lnTo>
                        <a:pt x="162" y="105"/>
                      </a:lnTo>
                      <a:lnTo>
                        <a:pt x="164" y="78"/>
                      </a:lnTo>
                      <a:lnTo>
                        <a:pt x="169" y="80"/>
                      </a:lnTo>
                      <a:lnTo>
                        <a:pt x="179" y="74"/>
                      </a:lnTo>
                      <a:lnTo>
                        <a:pt x="177" y="69"/>
                      </a:lnTo>
                      <a:lnTo>
                        <a:pt x="168" y="65"/>
                      </a:lnTo>
                      <a:lnTo>
                        <a:pt x="160" y="69"/>
                      </a:lnTo>
                      <a:lnTo>
                        <a:pt x="151" y="64"/>
                      </a:lnTo>
                      <a:lnTo>
                        <a:pt x="146" y="54"/>
                      </a:lnTo>
                      <a:lnTo>
                        <a:pt x="147" y="43"/>
                      </a:lnTo>
                      <a:lnTo>
                        <a:pt x="144" y="33"/>
                      </a:lnTo>
                      <a:lnTo>
                        <a:pt x="132" y="20"/>
                      </a:lnTo>
                      <a:lnTo>
                        <a:pt x="125" y="10"/>
                      </a:lnTo>
                      <a:lnTo>
                        <a:pt x="118" y="3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3" name="Russian Federation" descr="{&quot;Key&quot;:&quot;russian federation&quot;,&quot;Name&quot;:&quot;Russian Federation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B244B57-9168-4B2C-9CD1-8F4652A761E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51612" y="1595438"/>
                  <a:ext cx="4113212" cy="1333500"/>
                </a:xfrm>
                <a:custGeom>
                  <a:avLst/>
                  <a:gdLst>
                    <a:gd name="T0" fmla="*/ 955 w 2591"/>
                    <a:gd name="T1" fmla="*/ 40 h 840"/>
                    <a:gd name="T2" fmla="*/ 261 w 2591"/>
                    <a:gd name="T3" fmla="*/ 10 h 840"/>
                    <a:gd name="T4" fmla="*/ 999 w 2591"/>
                    <a:gd name="T5" fmla="*/ 29 h 840"/>
                    <a:gd name="T6" fmla="*/ 1046 w 2591"/>
                    <a:gd name="T7" fmla="*/ 80 h 840"/>
                    <a:gd name="T8" fmla="*/ 899 w 2591"/>
                    <a:gd name="T9" fmla="*/ 127 h 840"/>
                    <a:gd name="T10" fmla="*/ 771 w 2591"/>
                    <a:gd name="T11" fmla="*/ 176 h 840"/>
                    <a:gd name="T12" fmla="*/ 798 w 2591"/>
                    <a:gd name="T13" fmla="*/ 236 h 840"/>
                    <a:gd name="T14" fmla="*/ 746 w 2591"/>
                    <a:gd name="T15" fmla="*/ 195 h 840"/>
                    <a:gd name="T16" fmla="*/ 668 w 2591"/>
                    <a:gd name="T17" fmla="*/ 204 h 840"/>
                    <a:gd name="T18" fmla="*/ 586 w 2591"/>
                    <a:gd name="T19" fmla="*/ 224 h 840"/>
                    <a:gd name="T20" fmla="*/ 400 w 2591"/>
                    <a:gd name="T21" fmla="*/ 253 h 840"/>
                    <a:gd name="T22" fmla="*/ 350 w 2591"/>
                    <a:gd name="T23" fmla="*/ 268 h 840"/>
                    <a:gd name="T24" fmla="*/ 250 w 2591"/>
                    <a:gd name="T25" fmla="*/ 328 h 840"/>
                    <a:gd name="T26" fmla="*/ 291 w 2591"/>
                    <a:gd name="T27" fmla="*/ 254 h 840"/>
                    <a:gd name="T28" fmla="*/ 117 w 2591"/>
                    <a:gd name="T29" fmla="*/ 249 h 840"/>
                    <a:gd name="T30" fmla="*/ 121 w 2591"/>
                    <a:gd name="T31" fmla="*/ 400 h 840"/>
                    <a:gd name="T32" fmla="*/ 142 w 2591"/>
                    <a:gd name="T33" fmla="*/ 496 h 840"/>
                    <a:gd name="T34" fmla="*/ 228 w 2591"/>
                    <a:gd name="T35" fmla="*/ 553 h 840"/>
                    <a:gd name="T36" fmla="*/ 240 w 2591"/>
                    <a:gd name="T37" fmla="*/ 584 h 840"/>
                    <a:gd name="T38" fmla="*/ 346 w 2591"/>
                    <a:gd name="T39" fmla="*/ 637 h 840"/>
                    <a:gd name="T40" fmla="*/ 379 w 2591"/>
                    <a:gd name="T41" fmla="*/ 699 h 840"/>
                    <a:gd name="T42" fmla="*/ 430 w 2591"/>
                    <a:gd name="T43" fmla="*/ 789 h 840"/>
                    <a:gd name="T44" fmla="*/ 573 w 2591"/>
                    <a:gd name="T45" fmla="*/ 840 h 840"/>
                    <a:gd name="T46" fmla="*/ 558 w 2591"/>
                    <a:gd name="T47" fmla="*/ 715 h 840"/>
                    <a:gd name="T48" fmla="*/ 567 w 2591"/>
                    <a:gd name="T49" fmla="*/ 597 h 840"/>
                    <a:gd name="T50" fmla="*/ 730 w 2591"/>
                    <a:gd name="T51" fmla="*/ 591 h 840"/>
                    <a:gd name="T52" fmla="*/ 893 w 2591"/>
                    <a:gd name="T53" fmla="*/ 518 h 840"/>
                    <a:gd name="T54" fmla="*/ 1106 w 2591"/>
                    <a:gd name="T55" fmla="*/ 604 h 840"/>
                    <a:gd name="T56" fmla="*/ 1277 w 2591"/>
                    <a:gd name="T57" fmla="*/ 648 h 840"/>
                    <a:gd name="T58" fmla="*/ 1427 w 2591"/>
                    <a:gd name="T59" fmla="*/ 589 h 840"/>
                    <a:gd name="T60" fmla="*/ 1639 w 2591"/>
                    <a:gd name="T61" fmla="*/ 652 h 840"/>
                    <a:gd name="T62" fmla="*/ 1824 w 2591"/>
                    <a:gd name="T63" fmla="*/ 633 h 840"/>
                    <a:gd name="T64" fmla="*/ 1901 w 2591"/>
                    <a:gd name="T65" fmla="*/ 572 h 840"/>
                    <a:gd name="T66" fmla="*/ 2139 w 2591"/>
                    <a:gd name="T67" fmla="*/ 671 h 840"/>
                    <a:gd name="T68" fmla="*/ 2148 w 2591"/>
                    <a:gd name="T69" fmla="*/ 811 h 840"/>
                    <a:gd name="T70" fmla="*/ 2214 w 2591"/>
                    <a:gd name="T71" fmla="*/ 789 h 840"/>
                    <a:gd name="T72" fmla="*/ 2122 w 2591"/>
                    <a:gd name="T73" fmla="*/ 540 h 840"/>
                    <a:gd name="T74" fmla="*/ 2172 w 2591"/>
                    <a:gd name="T75" fmla="*/ 419 h 840"/>
                    <a:gd name="T76" fmla="*/ 2325 w 2591"/>
                    <a:gd name="T77" fmla="*/ 358 h 840"/>
                    <a:gd name="T78" fmla="*/ 2428 w 2591"/>
                    <a:gd name="T79" fmla="*/ 564 h 840"/>
                    <a:gd name="T80" fmla="*/ 2483 w 2591"/>
                    <a:gd name="T81" fmla="*/ 496 h 840"/>
                    <a:gd name="T82" fmla="*/ 2511 w 2591"/>
                    <a:gd name="T83" fmla="*/ 414 h 840"/>
                    <a:gd name="T84" fmla="*/ 2524 w 2591"/>
                    <a:gd name="T85" fmla="*/ 324 h 840"/>
                    <a:gd name="T86" fmla="*/ 2228 w 2591"/>
                    <a:gd name="T87" fmla="*/ 210 h 840"/>
                    <a:gd name="T88" fmla="*/ 2027 w 2591"/>
                    <a:gd name="T89" fmla="*/ 185 h 840"/>
                    <a:gd name="T90" fmla="*/ 1657 w 2591"/>
                    <a:gd name="T91" fmla="*/ 170 h 840"/>
                    <a:gd name="T92" fmla="*/ 1426 w 2591"/>
                    <a:gd name="T93" fmla="*/ 130 h 840"/>
                    <a:gd name="T94" fmla="*/ 1217 w 2591"/>
                    <a:gd name="T95" fmla="*/ 122 h 840"/>
                    <a:gd name="T96" fmla="*/ 1119 w 2591"/>
                    <a:gd name="T97" fmla="*/ 71 h 840"/>
                    <a:gd name="T98" fmla="*/ 588 w 2591"/>
                    <a:gd name="T99" fmla="*/ 71 h 840"/>
                    <a:gd name="T100" fmla="*/ 424 w 2591"/>
                    <a:gd name="T101" fmla="*/ 159 h 840"/>
                    <a:gd name="T102" fmla="*/ 1581 w 2591"/>
                    <a:gd name="T103" fmla="*/ 85 h 840"/>
                    <a:gd name="T104" fmla="*/ 1712 w 2591"/>
                    <a:gd name="T105" fmla="*/ 103 h 840"/>
                    <a:gd name="T106" fmla="*/ 1679 w 2591"/>
                    <a:gd name="T107" fmla="*/ 138 h 840"/>
                    <a:gd name="T108" fmla="*/ 52 w 2591"/>
                    <a:gd name="T109" fmla="*/ 525 h 840"/>
                    <a:gd name="T110" fmla="*/ 2185 w 2591"/>
                    <a:gd name="T111" fmla="*/ 551 h 840"/>
                    <a:gd name="T112" fmla="*/ 2293 w 2591"/>
                    <a:gd name="T113" fmla="*/ 70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91" h="840">
                      <a:moveTo>
                        <a:pt x="981" y="37"/>
                      </a:moveTo>
                      <a:lnTo>
                        <a:pt x="964" y="22"/>
                      </a:lnTo>
                      <a:lnTo>
                        <a:pt x="914" y="7"/>
                      </a:lnTo>
                      <a:lnTo>
                        <a:pt x="878" y="0"/>
                      </a:lnTo>
                      <a:lnTo>
                        <a:pt x="855" y="2"/>
                      </a:lnTo>
                      <a:lnTo>
                        <a:pt x="835" y="14"/>
                      </a:lnTo>
                      <a:lnTo>
                        <a:pt x="857" y="16"/>
                      </a:lnTo>
                      <a:lnTo>
                        <a:pt x="882" y="29"/>
                      </a:lnTo>
                      <a:lnTo>
                        <a:pt x="912" y="35"/>
                      </a:lnTo>
                      <a:lnTo>
                        <a:pt x="955" y="40"/>
                      </a:lnTo>
                      <a:lnTo>
                        <a:pt x="981" y="37"/>
                      </a:lnTo>
                      <a:close/>
                      <a:moveTo>
                        <a:pt x="314" y="10"/>
                      </a:moveTo>
                      <a:lnTo>
                        <a:pt x="317" y="8"/>
                      </a:lnTo>
                      <a:lnTo>
                        <a:pt x="296" y="4"/>
                      </a:lnTo>
                      <a:lnTo>
                        <a:pt x="286" y="7"/>
                      </a:lnTo>
                      <a:lnTo>
                        <a:pt x="281" y="11"/>
                      </a:lnTo>
                      <a:lnTo>
                        <a:pt x="275" y="6"/>
                      </a:lnTo>
                      <a:lnTo>
                        <a:pt x="256" y="7"/>
                      </a:lnTo>
                      <a:lnTo>
                        <a:pt x="232" y="10"/>
                      </a:lnTo>
                      <a:lnTo>
                        <a:pt x="261" y="10"/>
                      </a:lnTo>
                      <a:lnTo>
                        <a:pt x="258" y="14"/>
                      </a:lnTo>
                      <a:lnTo>
                        <a:pt x="273" y="18"/>
                      </a:lnTo>
                      <a:lnTo>
                        <a:pt x="287" y="16"/>
                      </a:lnTo>
                      <a:lnTo>
                        <a:pt x="287" y="14"/>
                      </a:lnTo>
                      <a:lnTo>
                        <a:pt x="299" y="13"/>
                      </a:lnTo>
                      <a:lnTo>
                        <a:pt x="314" y="10"/>
                      </a:lnTo>
                      <a:close/>
                      <a:moveTo>
                        <a:pt x="1062" y="47"/>
                      </a:moveTo>
                      <a:lnTo>
                        <a:pt x="1057" y="41"/>
                      </a:lnTo>
                      <a:lnTo>
                        <a:pt x="1010" y="30"/>
                      </a:lnTo>
                      <a:lnTo>
                        <a:pt x="999" y="29"/>
                      </a:lnTo>
                      <a:lnTo>
                        <a:pt x="991" y="31"/>
                      </a:lnTo>
                      <a:lnTo>
                        <a:pt x="995" y="54"/>
                      </a:lnTo>
                      <a:lnTo>
                        <a:pt x="1062" y="47"/>
                      </a:lnTo>
                      <a:close/>
                      <a:moveTo>
                        <a:pt x="1119" y="71"/>
                      </a:moveTo>
                      <a:lnTo>
                        <a:pt x="1085" y="68"/>
                      </a:lnTo>
                      <a:lnTo>
                        <a:pt x="1098" y="63"/>
                      </a:lnTo>
                      <a:lnTo>
                        <a:pt x="1067" y="57"/>
                      </a:lnTo>
                      <a:lnTo>
                        <a:pt x="1045" y="65"/>
                      </a:lnTo>
                      <a:lnTo>
                        <a:pt x="1041" y="72"/>
                      </a:lnTo>
                      <a:lnTo>
                        <a:pt x="1046" y="80"/>
                      </a:lnTo>
                      <a:lnTo>
                        <a:pt x="1020" y="80"/>
                      </a:lnTo>
                      <a:lnTo>
                        <a:pt x="1001" y="89"/>
                      </a:lnTo>
                      <a:lnTo>
                        <a:pt x="985" y="85"/>
                      </a:lnTo>
                      <a:lnTo>
                        <a:pt x="950" y="87"/>
                      </a:lnTo>
                      <a:lnTo>
                        <a:pt x="951" y="92"/>
                      </a:lnTo>
                      <a:lnTo>
                        <a:pt x="917" y="95"/>
                      </a:lnTo>
                      <a:lnTo>
                        <a:pt x="898" y="104"/>
                      </a:lnTo>
                      <a:lnTo>
                        <a:pt x="883" y="104"/>
                      </a:lnTo>
                      <a:lnTo>
                        <a:pt x="878" y="117"/>
                      </a:lnTo>
                      <a:lnTo>
                        <a:pt x="899" y="127"/>
                      </a:lnTo>
                      <a:lnTo>
                        <a:pt x="870" y="129"/>
                      </a:lnTo>
                      <a:lnTo>
                        <a:pt x="835" y="128"/>
                      </a:lnTo>
                      <a:lnTo>
                        <a:pt x="813" y="132"/>
                      </a:lnTo>
                      <a:lnTo>
                        <a:pt x="831" y="153"/>
                      </a:lnTo>
                      <a:lnTo>
                        <a:pt x="857" y="169"/>
                      </a:lnTo>
                      <a:lnTo>
                        <a:pt x="821" y="157"/>
                      </a:lnTo>
                      <a:lnTo>
                        <a:pt x="792" y="158"/>
                      </a:lnTo>
                      <a:lnTo>
                        <a:pt x="772" y="166"/>
                      </a:lnTo>
                      <a:lnTo>
                        <a:pt x="789" y="180"/>
                      </a:lnTo>
                      <a:lnTo>
                        <a:pt x="771" y="176"/>
                      </a:lnTo>
                      <a:lnTo>
                        <a:pt x="763" y="157"/>
                      </a:lnTo>
                      <a:lnTo>
                        <a:pt x="747" y="147"/>
                      </a:lnTo>
                      <a:lnTo>
                        <a:pt x="740" y="147"/>
                      </a:lnTo>
                      <a:lnTo>
                        <a:pt x="754" y="161"/>
                      </a:lnTo>
                      <a:lnTo>
                        <a:pt x="736" y="174"/>
                      </a:lnTo>
                      <a:lnTo>
                        <a:pt x="767" y="190"/>
                      </a:lnTo>
                      <a:lnTo>
                        <a:pt x="768" y="211"/>
                      </a:lnTo>
                      <a:lnTo>
                        <a:pt x="779" y="221"/>
                      </a:lnTo>
                      <a:lnTo>
                        <a:pt x="797" y="223"/>
                      </a:lnTo>
                      <a:lnTo>
                        <a:pt x="798" y="236"/>
                      </a:lnTo>
                      <a:lnTo>
                        <a:pt x="815" y="248"/>
                      </a:lnTo>
                      <a:lnTo>
                        <a:pt x="807" y="257"/>
                      </a:lnTo>
                      <a:lnTo>
                        <a:pt x="809" y="268"/>
                      </a:lnTo>
                      <a:lnTo>
                        <a:pt x="795" y="272"/>
                      </a:lnTo>
                      <a:lnTo>
                        <a:pt x="793" y="280"/>
                      </a:lnTo>
                      <a:lnTo>
                        <a:pt x="774" y="277"/>
                      </a:lnTo>
                      <a:lnTo>
                        <a:pt x="787" y="248"/>
                      </a:lnTo>
                      <a:lnTo>
                        <a:pt x="785" y="235"/>
                      </a:lnTo>
                      <a:lnTo>
                        <a:pt x="760" y="222"/>
                      </a:lnTo>
                      <a:lnTo>
                        <a:pt x="746" y="195"/>
                      </a:lnTo>
                      <a:lnTo>
                        <a:pt x="732" y="181"/>
                      </a:lnTo>
                      <a:lnTo>
                        <a:pt x="719" y="175"/>
                      </a:lnTo>
                      <a:lnTo>
                        <a:pt x="722" y="159"/>
                      </a:lnTo>
                      <a:lnTo>
                        <a:pt x="711" y="149"/>
                      </a:lnTo>
                      <a:lnTo>
                        <a:pt x="668" y="143"/>
                      </a:lnTo>
                      <a:lnTo>
                        <a:pt x="661" y="147"/>
                      </a:lnTo>
                      <a:lnTo>
                        <a:pt x="663" y="165"/>
                      </a:lnTo>
                      <a:lnTo>
                        <a:pt x="647" y="183"/>
                      </a:lnTo>
                      <a:lnTo>
                        <a:pt x="652" y="188"/>
                      </a:lnTo>
                      <a:lnTo>
                        <a:pt x="668" y="204"/>
                      </a:lnTo>
                      <a:lnTo>
                        <a:pt x="669" y="213"/>
                      </a:lnTo>
                      <a:lnTo>
                        <a:pt x="689" y="215"/>
                      </a:lnTo>
                      <a:lnTo>
                        <a:pt x="692" y="220"/>
                      </a:lnTo>
                      <a:lnTo>
                        <a:pt x="713" y="230"/>
                      </a:lnTo>
                      <a:lnTo>
                        <a:pt x="709" y="240"/>
                      </a:lnTo>
                      <a:lnTo>
                        <a:pt x="640" y="218"/>
                      </a:lnTo>
                      <a:lnTo>
                        <a:pt x="616" y="212"/>
                      </a:lnTo>
                      <a:lnTo>
                        <a:pt x="568" y="206"/>
                      </a:lnTo>
                      <a:lnTo>
                        <a:pt x="564" y="212"/>
                      </a:lnTo>
                      <a:lnTo>
                        <a:pt x="586" y="224"/>
                      </a:lnTo>
                      <a:lnTo>
                        <a:pt x="576" y="237"/>
                      </a:lnTo>
                      <a:lnTo>
                        <a:pt x="552" y="226"/>
                      </a:lnTo>
                      <a:lnTo>
                        <a:pt x="533" y="233"/>
                      </a:lnTo>
                      <a:lnTo>
                        <a:pt x="505" y="234"/>
                      </a:lnTo>
                      <a:lnTo>
                        <a:pt x="497" y="240"/>
                      </a:lnTo>
                      <a:lnTo>
                        <a:pt x="477" y="239"/>
                      </a:lnTo>
                      <a:lnTo>
                        <a:pt x="486" y="226"/>
                      </a:lnTo>
                      <a:lnTo>
                        <a:pt x="474" y="226"/>
                      </a:lnTo>
                      <a:lnTo>
                        <a:pt x="428" y="242"/>
                      </a:lnTo>
                      <a:lnTo>
                        <a:pt x="400" y="253"/>
                      </a:lnTo>
                      <a:lnTo>
                        <a:pt x="401" y="266"/>
                      </a:lnTo>
                      <a:lnTo>
                        <a:pt x="379" y="270"/>
                      </a:lnTo>
                      <a:lnTo>
                        <a:pt x="364" y="263"/>
                      </a:lnTo>
                      <a:lnTo>
                        <a:pt x="360" y="252"/>
                      </a:lnTo>
                      <a:lnTo>
                        <a:pt x="379" y="249"/>
                      </a:lnTo>
                      <a:lnTo>
                        <a:pt x="365" y="238"/>
                      </a:lnTo>
                      <a:lnTo>
                        <a:pt x="319" y="231"/>
                      </a:lnTo>
                      <a:lnTo>
                        <a:pt x="336" y="244"/>
                      </a:lnTo>
                      <a:lnTo>
                        <a:pt x="332" y="255"/>
                      </a:lnTo>
                      <a:lnTo>
                        <a:pt x="350" y="268"/>
                      </a:lnTo>
                      <a:lnTo>
                        <a:pt x="346" y="282"/>
                      </a:lnTo>
                      <a:lnTo>
                        <a:pt x="328" y="275"/>
                      </a:lnTo>
                      <a:lnTo>
                        <a:pt x="314" y="274"/>
                      </a:lnTo>
                      <a:lnTo>
                        <a:pt x="284" y="295"/>
                      </a:lnTo>
                      <a:lnTo>
                        <a:pt x="300" y="310"/>
                      </a:lnTo>
                      <a:lnTo>
                        <a:pt x="287" y="315"/>
                      </a:lnTo>
                      <a:lnTo>
                        <a:pt x="245" y="302"/>
                      </a:lnTo>
                      <a:lnTo>
                        <a:pt x="237" y="310"/>
                      </a:lnTo>
                      <a:lnTo>
                        <a:pt x="250" y="319"/>
                      </a:lnTo>
                      <a:lnTo>
                        <a:pt x="250" y="328"/>
                      </a:lnTo>
                      <a:lnTo>
                        <a:pt x="236" y="324"/>
                      </a:lnTo>
                      <a:lnTo>
                        <a:pt x="214" y="317"/>
                      </a:lnTo>
                      <a:lnTo>
                        <a:pt x="207" y="296"/>
                      </a:lnTo>
                      <a:lnTo>
                        <a:pt x="203" y="285"/>
                      </a:lnTo>
                      <a:lnTo>
                        <a:pt x="173" y="270"/>
                      </a:lnTo>
                      <a:lnTo>
                        <a:pt x="184" y="268"/>
                      </a:lnTo>
                      <a:lnTo>
                        <a:pt x="259" y="283"/>
                      </a:lnTo>
                      <a:lnTo>
                        <a:pt x="283" y="278"/>
                      </a:lnTo>
                      <a:lnTo>
                        <a:pt x="297" y="268"/>
                      </a:lnTo>
                      <a:lnTo>
                        <a:pt x="291" y="254"/>
                      </a:lnTo>
                      <a:lnTo>
                        <a:pt x="276" y="244"/>
                      </a:lnTo>
                      <a:lnTo>
                        <a:pt x="210" y="222"/>
                      </a:lnTo>
                      <a:lnTo>
                        <a:pt x="167" y="216"/>
                      </a:lnTo>
                      <a:lnTo>
                        <a:pt x="138" y="205"/>
                      </a:lnTo>
                      <a:lnTo>
                        <a:pt x="125" y="212"/>
                      </a:lnTo>
                      <a:lnTo>
                        <a:pt x="125" y="212"/>
                      </a:lnTo>
                      <a:lnTo>
                        <a:pt x="101" y="220"/>
                      </a:lnTo>
                      <a:lnTo>
                        <a:pt x="89" y="222"/>
                      </a:lnTo>
                      <a:lnTo>
                        <a:pt x="90" y="235"/>
                      </a:lnTo>
                      <a:lnTo>
                        <a:pt x="117" y="249"/>
                      </a:lnTo>
                      <a:lnTo>
                        <a:pt x="107" y="265"/>
                      </a:lnTo>
                      <a:lnTo>
                        <a:pt x="131" y="288"/>
                      </a:lnTo>
                      <a:lnTo>
                        <a:pt x="125" y="306"/>
                      </a:lnTo>
                      <a:lnTo>
                        <a:pt x="143" y="321"/>
                      </a:lnTo>
                      <a:lnTo>
                        <a:pt x="140" y="335"/>
                      </a:lnTo>
                      <a:lnTo>
                        <a:pt x="167" y="350"/>
                      </a:lnTo>
                      <a:lnTo>
                        <a:pt x="163" y="360"/>
                      </a:lnTo>
                      <a:lnTo>
                        <a:pt x="151" y="373"/>
                      </a:lnTo>
                      <a:lnTo>
                        <a:pt x="121" y="400"/>
                      </a:lnTo>
                      <a:lnTo>
                        <a:pt x="121" y="400"/>
                      </a:lnTo>
                      <a:lnTo>
                        <a:pt x="142" y="410"/>
                      </a:lnTo>
                      <a:lnTo>
                        <a:pt x="125" y="423"/>
                      </a:lnTo>
                      <a:lnTo>
                        <a:pt x="125" y="423"/>
                      </a:lnTo>
                      <a:lnTo>
                        <a:pt x="128" y="426"/>
                      </a:lnTo>
                      <a:lnTo>
                        <a:pt x="118" y="439"/>
                      </a:lnTo>
                      <a:lnTo>
                        <a:pt x="128" y="460"/>
                      </a:lnTo>
                      <a:lnTo>
                        <a:pt x="121" y="466"/>
                      </a:lnTo>
                      <a:lnTo>
                        <a:pt x="131" y="472"/>
                      </a:lnTo>
                      <a:lnTo>
                        <a:pt x="134" y="482"/>
                      </a:lnTo>
                      <a:lnTo>
                        <a:pt x="142" y="496"/>
                      </a:lnTo>
                      <a:lnTo>
                        <a:pt x="161" y="502"/>
                      </a:lnTo>
                      <a:lnTo>
                        <a:pt x="165" y="507"/>
                      </a:lnTo>
                      <a:lnTo>
                        <a:pt x="173" y="504"/>
                      </a:lnTo>
                      <a:lnTo>
                        <a:pt x="192" y="509"/>
                      </a:lnTo>
                      <a:lnTo>
                        <a:pt x="196" y="521"/>
                      </a:lnTo>
                      <a:lnTo>
                        <a:pt x="193" y="526"/>
                      </a:lnTo>
                      <a:lnTo>
                        <a:pt x="207" y="541"/>
                      </a:lnTo>
                      <a:lnTo>
                        <a:pt x="216" y="545"/>
                      </a:lnTo>
                      <a:lnTo>
                        <a:pt x="215" y="549"/>
                      </a:lnTo>
                      <a:lnTo>
                        <a:pt x="228" y="553"/>
                      </a:lnTo>
                      <a:lnTo>
                        <a:pt x="234" y="559"/>
                      </a:lnTo>
                      <a:lnTo>
                        <a:pt x="228" y="564"/>
                      </a:lnTo>
                      <a:lnTo>
                        <a:pt x="214" y="564"/>
                      </a:lnTo>
                      <a:lnTo>
                        <a:pt x="211" y="565"/>
                      </a:lnTo>
                      <a:lnTo>
                        <a:pt x="216" y="573"/>
                      </a:lnTo>
                      <a:lnTo>
                        <a:pt x="224" y="588"/>
                      </a:lnTo>
                      <a:lnTo>
                        <a:pt x="224" y="588"/>
                      </a:lnTo>
                      <a:lnTo>
                        <a:pt x="230" y="588"/>
                      </a:lnTo>
                      <a:lnTo>
                        <a:pt x="234" y="583"/>
                      </a:lnTo>
                      <a:lnTo>
                        <a:pt x="240" y="584"/>
                      </a:lnTo>
                      <a:lnTo>
                        <a:pt x="258" y="582"/>
                      </a:lnTo>
                      <a:lnTo>
                        <a:pt x="272" y="595"/>
                      </a:lnTo>
                      <a:lnTo>
                        <a:pt x="269" y="600"/>
                      </a:lnTo>
                      <a:lnTo>
                        <a:pt x="271" y="606"/>
                      </a:lnTo>
                      <a:lnTo>
                        <a:pt x="286" y="607"/>
                      </a:lnTo>
                      <a:lnTo>
                        <a:pt x="294" y="618"/>
                      </a:lnTo>
                      <a:lnTo>
                        <a:pt x="295" y="622"/>
                      </a:lnTo>
                      <a:lnTo>
                        <a:pt x="319" y="631"/>
                      </a:lnTo>
                      <a:lnTo>
                        <a:pt x="332" y="627"/>
                      </a:lnTo>
                      <a:lnTo>
                        <a:pt x="346" y="637"/>
                      </a:lnTo>
                      <a:lnTo>
                        <a:pt x="356" y="637"/>
                      </a:lnTo>
                      <a:lnTo>
                        <a:pt x="385" y="645"/>
                      </a:lnTo>
                      <a:lnTo>
                        <a:pt x="386" y="651"/>
                      </a:lnTo>
                      <a:lnTo>
                        <a:pt x="382" y="663"/>
                      </a:lnTo>
                      <a:lnTo>
                        <a:pt x="388" y="676"/>
                      </a:lnTo>
                      <a:lnTo>
                        <a:pt x="387" y="684"/>
                      </a:lnTo>
                      <a:lnTo>
                        <a:pt x="370" y="686"/>
                      </a:lnTo>
                      <a:lnTo>
                        <a:pt x="362" y="692"/>
                      </a:lnTo>
                      <a:lnTo>
                        <a:pt x="363" y="703"/>
                      </a:lnTo>
                      <a:lnTo>
                        <a:pt x="379" y="699"/>
                      </a:lnTo>
                      <a:lnTo>
                        <a:pt x="381" y="704"/>
                      </a:lnTo>
                      <a:lnTo>
                        <a:pt x="355" y="714"/>
                      </a:lnTo>
                      <a:lnTo>
                        <a:pt x="367" y="722"/>
                      </a:lnTo>
                      <a:lnTo>
                        <a:pt x="355" y="742"/>
                      </a:lnTo>
                      <a:lnTo>
                        <a:pt x="342" y="746"/>
                      </a:lnTo>
                      <a:lnTo>
                        <a:pt x="361" y="760"/>
                      </a:lnTo>
                      <a:lnTo>
                        <a:pt x="384" y="768"/>
                      </a:lnTo>
                      <a:lnTo>
                        <a:pt x="412" y="788"/>
                      </a:lnTo>
                      <a:lnTo>
                        <a:pt x="413" y="785"/>
                      </a:lnTo>
                      <a:lnTo>
                        <a:pt x="430" y="789"/>
                      </a:lnTo>
                      <a:lnTo>
                        <a:pt x="459" y="792"/>
                      </a:lnTo>
                      <a:lnTo>
                        <a:pt x="487" y="803"/>
                      </a:lnTo>
                      <a:lnTo>
                        <a:pt x="491" y="808"/>
                      </a:lnTo>
                      <a:lnTo>
                        <a:pt x="502" y="804"/>
                      </a:lnTo>
                      <a:lnTo>
                        <a:pt x="521" y="809"/>
                      </a:lnTo>
                      <a:lnTo>
                        <a:pt x="529" y="818"/>
                      </a:lnTo>
                      <a:lnTo>
                        <a:pt x="542" y="823"/>
                      </a:lnTo>
                      <a:lnTo>
                        <a:pt x="548" y="824"/>
                      </a:lnTo>
                      <a:lnTo>
                        <a:pt x="564" y="838"/>
                      </a:lnTo>
                      <a:lnTo>
                        <a:pt x="573" y="840"/>
                      </a:lnTo>
                      <a:lnTo>
                        <a:pt x="575" y="834"/>
                      </a:lnTo>
                      <a:lnTo>
                        <a:pt x="584" y="825"/>
                      </a:lnTo>
                      <a:lnTo>
                        <a:pt x="584" y="825"/>
                      </a:lnTo>
                      <a:lnTo>
                        <a:pt x="557" y="798"/>
                      </a:lnTo>
                      <a:lnTo>
                        <a:pt x="555" y="782"/>
                      </a:lnTo>
                      <a:lnTo>
                        <a:pt x="534" y="761"/>
                      </a:lnTo>
                      <a:lnTo>
                        <a:pt x="547" y="737"/>
                      </a:lnTo>
                      <a:lnTo>
                        <a:pt x="564" y="732"/>
                      </a:lnTo>
                      <a:lnTo>
                        <a:pt x="569" y="718"/>
                      </a:lnTo>
                      <a:lnTo>
                        <a:pt x="558" y="715"/>
                      </a:lnTo>
                      <a:lnTo>
                        <a:pt x="558" y="704"/>
                      </a:lnTo>
                      <a:lnTo>
                        <a:pt x="542" y="688"/>
                      </a:lnTo>
                      <a:lnTo>
                        <a:pt x="528" y="689"/>
                      </a:lnTo>
                      <a:lnTo>
                        <a:pt x="509" y="673"/>
                      </a:lnTo>
                      <a:lnTo>
                        <a:pt x="515" y="655"/>
                      </a:lnTo>
                      <a:lnTo>
                        <a:pt x="509" y="650"/>
                      </a:lnTo>
                      <a:lnTo>
                        <a:pt x="517" y="625"/>
                      </a:lnTo>
                      <a:lnTo>
                        <a:pt x="539" y="638"/>
                      </a:lnTo>
                      <a:lnTo>
                        <a:pt x="537" y="621"/>
                      </a:lnTo>
                      <a:lnTo>
                        <a:pt x="567" y="597"/>
                      </a:lnTo>
                      <a:lnTo>
                        <a:pt x="595" y="596"/>
                      </a:lnTo>
                      <a:lnTo>
                        <a:pt x="639" y="612"/>
                      </a:lnTo>
                      <a:lnTo>
                        <a:pt x="664" y="621"/>
                      </a:lnTo>
                      <a:lnTo>
                        <a:pt x="680" y="612"/>
                      </a:lnTo>
                      <a:lnTo>
                        <a:pt x="708" y="611"/>
                      </a:lnTo>
                      <a:lnTo>
                        <a:pt x="736" y="623"/>
                      </a:lnTo>
                      <a:lnTo>
                        <a:pt x="738" y="616"/>
                      </a:lnTo>
                      <a:lnTo>
                        <a:pt x="764" y="618"/>
                      </a:lnTo>
                      <a:lnTo>
                        <a:pt x="765" y="606"/>
                      </a:lnTo>
                      <a:lnTo>
                        <a:pt x="730" y="591"/>
                      </a:lnTo>
                      <a:lnTo>
                        <a:pt x="743" y="579"/>
                      </a:lnTo>
                      <a:lnTo>
                        <a:pt x="737" y="573"/>
                      </a:lnTo>
                      <a:lnTo>
                        <a:pt x="752" y="567"/>
                      </a:lnTo>
                      <a:lnTo>
                        <a:pt x="734" y="552"/>
                      </a:lnTo>
                      <a:lnTo>
                        <a:pt x="739" y="544"/>
                      </a:lnTo>
                      <a:lnTo>
                        <a:pt x="802" y="536"/>
                      </a:lnTo>
                      <a:lnTo>
                        <a:pt x="808" y="531"/>
                      </a:lnTo>
                      <a:lnTo>
                        <a:pt x="849" y="522"/>
                      </a:lnTo>
                      <a:lnTo>
                        <a:pt x="860" y="513"/>
                      </a:lnTo>
                      <a:lnTo>
                        <a:pt x="893" y="518"/>
                      </a:lnTo>
                      <a:lnTo>
                        <a:pt x="909" y="541"/>
                      </a:lnTo>
                      <a:lnTo>
                        <a:pt x="926" y="535"/>
                      </a:lnTo>
                      <a:lnTo>
                        <a:pt x="952" y="544"/>
                      </a:lnTo>
                      <a:lnTo>
                        <a:pt x="956" y="556"/>
                      </a:lnTo>
                      <a:lnTo>
                        <a:pt x="973" y="554"/>
                      </a:lnTo>
                      <a:lnTo>
                        <a:pt x="1006" y="534"/>
                      </a:lnTo>
                      <a:lnTo>
                        <a:pt x="1004" y="540"/>
                      </a:lnTo>
                      <a:lnTo>
                        <a:pt x="1034" y="558"/>
                      </a:lnTo>
                      <a:lnTo>
                        <a:pt x="1102" y="616"/>
                      </a:lnTo>
                      <a:lnTo>
                        <a:pt x="1106" y="604"/>
                      </a:lnTo>
                      <a:lnTo>
                        <a:pt x="1137" y="617"/>
                      </a:lnTo>
                      <a:lnTo>
                        <a:pt x="1160" y="611"/>
                      </a:lnTo>
                      <a:lnTo>
                        <a:pt x="1173" y="615"/>
                      </a:lnTo>
                      <a:lnTo>
                        <a:pt x="1187" y="629"/>
                      </a:lnTo>
                      <a:lnTo>
                        <a:pt x="1202" y="633"/>
                      </a:lnTo>
                      <a:lnTo>
                        <a:pt x="1215" y="643"/>
                      </a:lnTo>
                      <a:lnTo>
                        <a:pt x="1237" y="639"/>
                      </a:lnTo>
                      <a:lnTo>
                        <a:pt x="1253" y="653"/>
                      </a:lnTo>
                      <a:lnTo>
                        <a:pt x="1259" y="651"/>
                      </a:lnTo>
                      <a:lnTo>
                        <a:pt x="1277" y="648"/>
                      </a:lnTo>
                      <a:lnTo>
                        <a:pt x="1301" y="628"/>
                      </a:lnTo>
                      <a:lnTo>
                        <a:pt x="1324" y="617"/>
                      </a:lnTo>
                      <a:lnTo>
                        <a:pt x="1343" y="624"/>
                      </a:lnTo>
                      <a:lnTo>
                        <a:pt x="1363" y="624"/>
                      </a:lnTo>
                      <a:lnTo>
                        <a:pt x="1380" y="635"/>
                      </a:lnTo>
                      <a:lnTo>
                        <a:pt x="1398" y="636"/>
                      </a:lnTo>
                      <a:lnTo>
                        <a:pt x="1428" y="642"/>
                      </a:lnTo>
                      <a:lnTo>
                        <a:pt x="1438" y="626"/>
                      </a:lnTo>
                      <a:lnTo>
                        <a:pt x="1423" y="612"/>
                      </a:lnTo>
                      <a:lnTo>
                        <a:pt x="1427" y="589"/>
                      </a:lnTo>
                      <a:lnTo>
                        <a:pt x="1453" y="598"/>
                      </a:lnTo>
                      <a:lnTo>
                        <a:pt x="1471" y="601"/>
                      </a:lnTo>
                      <a:lnTo>
                        <a:pt x="1496" y="606"/>
                      </a:lnTo>
                      <a:lnTo>
                        <a:pt x="1510" y="623"/>
                      </a:lnTo>
                      <a:lnTo>
                        <a:pt x="1540" y="634"/>
                      </a:lnTo>
                      <a:lnTo>
                        <a:pt x="1555" y="629"/>
                      </a:lnTo>
                      <a:lnTo>
                        <a:pt x="1577" y="626"/>
                      </a:lnTo>
                      <a:lnTo>
                        <a:pt x="1596" y="629"/>
                      </a:lnTo>
                      <a:lnTo>
                        <a:pt x="1621" y="640"/>
                      </a:lnTo>
                      <a:lnTo>
                        <a:pt x="1639" y="652"/>
                      </a:lnTo>
                      <a:lnTo>
                        <a:pt x="1656" y="652"/>
                      </a:lnTo>
                      <a:lnTo>
                        <a:pt x="1681" y="656"/>
                      </a:lnTo>
                      <a:lnTo>
                        <a:pt x="1694" y="649"/>
                      </a:lnTo>
                      <a:lnTo>
                        <a:pt x="1716" y="646"/>
                      </a:lnTo>
                      <a:lnTo>
                        <a:pt x="1733" y="630"/>
                      </a:lnTo>
                      <a:lnTo>
                        <a:pt x="1746" y="633"/>
                      </a:lnTo>
                      <a:lnTo>
                        <a:pt x="1760" y="640"/>
                      </a:lnTo>
                      <a:lnTo>
                        <a:pt x="1780" y="638"/>
                      </a:lnTo>
                      <a:lnTo>
                        <a:pt x="1807" y="647"/>
                      </a:lnTo>
                      <a:lnTo>
                        <a:pt x="1824" y="633"/>
                      </a:lnTo>
                      <a:lnTo>
                        <a:pt x="1817" y="622"/>
                      </a:lnTo>
                      <a:lnTo>
                        <a:pt x="1817" y="598"/>
                      </a:lnTo>
                      <a:lnTo>
                        <a:pt x="1821" y="591"/>
                      </a:lnTo>
                      <a:lnTo>
                        <a:pt x="1812" y="578"/>
                      </a:lnTo>
                      <a:lnTo>
                        <a:pt x="1798" y="573"/>
                      </a:lnTo>
                      <a:lnTo>
                        <a:pt x="1805" y="562"/>
                      </a:lnTo>
                      <a:lnTo>
                        <a:pt x="1823" y="557"/>
                      </a:lnTo>
                      <a:lnTo>
                        <a:pt x="1847" y="556"/>
                      </a:lnTo>
                      <a:lnTo>
                        <a:pt x="1878" y="564"/>
                      </a:lnTo>
                      <a:lnTo>
                        <a:pt x="1901" y="572"/>
                      </a:lnTo>
                      <a:lnTo>
                        <a:pt x="1929" y="594"/>
                      </a:lnTo>
                      <a:lnTo>
                        <a:pt x="1944" y="605"/>
                      </a:lnTo>
                      <a:lnTo>
                        <a:pt x="1960" y="619"/>
                      </a:lnTo>
                      <a:lnTo>
                        <a:pt x="1983" y="641"/>
                      </a:lnTo>
                      <a:lnTo>
                        <a:pt x="2019" y="648"/>
                      </a:lnTo>
                      <a:lnTo>
                        <a:pt x="2053" y="665"/>
                      </a:lnTo>
                      <a:lnTo>
                        <a:pt x="2075" y="687"/>
                      </a:lnTo>
                      <a:lnTo>
                        <a:pt x="2103" y="687"/>
                      </a:lnTo>
                      <a:lnTo>
                        <a:pt x="2113" y="677"/>
                      </a:lnTo>
                      <a:lnTo>
                        <a:pt x="2139" y="671"/>
                      </a:lnTo>
                      <a:lnTo>
                        <a:pt x="2144" y="691"/>
                      </a:lnTo>
                      <a:lnTo>
                        <a:pt x="2142" y="700"/>
                      </a:lnTo>
                      <a:lnTo>
                        <a:pt x="2153" y="726"/>
                      </a:lnTo>
                      <a:lnTo>
                        <a:pt x="2155" y="748"/>
                      </a:lnTo>
                      <a:lnTo>
                        <a:pt x="2130" y="744"/>
                      </a:lnTo>
                      <a:lnTo>
                        <a:pt x="2118" y="752"/>
                      </a:lnTo>
                      <a:lnTo>
                        <a:pt x="2136" y="772"/>
                      </a:lnTo>
                      <a:lnTo>
                        <a:pt x="2150" y="799"/>
                      </a:lnTo>
                      <a:lnTo>
                        <a:pt x="2141" y="800"/>
                      </a:lnTo>
                      <a:lnTo>
                        <a:pt x="2148" y="811"/>
                      </a:lnTo>
                      <a:lnTo>
                        <a:pt x="2148" y="811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3" y="816"/>
                      </a:lnTo>
                      <a:lnTo>
                        <a:pt x="2152" y="808"/>
                      </a:lnTo>
                      <a:lnTo>
                        <a:pt x="2167" y="791"/>
                      </a:lnTo>
                      <a:lnTo>
                        <a:pt x="2186" y="803"/>
                      </a:lnTo>
                      <a:lnTo>
                        <a:pt x="2198" y="802"/>
                      </a:lnTo>
                      <a:lnTo>
                        <a:pt x="2214" y="789"/>
                      </a:lnTo>
                      <a:lnTo>
                        <a:pt x="2218" y="775"/>
                      </a:lnTo>
                      <a:lnTo>
                        <a:pt x="2226" y="748"/>
                      </a:lnTo>
                      <a:lnTo>
                        <a:pt x="2233" y="721"/>
                      </a:lnTo>
                      <a:lnTo>
                        <a:pt x="2228" y="705"/>
                      </a:lnTo>
                      <a:lnTo>
                        <a:pt x="2231" y="672"/>
                      </a:lnTo>
                      <a:lnTo>
                        <a:pt x="2213" y="634"/>
                      </a:lnTo>
                      <a:lnTo>
                        <a:pt x="2192" y="607"/>
                      </a:lnTo>
                      <a:lnTo>
                        <a:pt x="2186" y="584"/>
                      </a:lnTo>
                      <a:lnTo>
                        <a:pt x="2170" y="565"/>
                      </a:lnTo>
                      <a:lnTo>
                        <a:pt x="2122" y="540"/>
                      </a:lnTo>
                      <a:lnTo>
                        <a:pt x="2101" y="538"/>
                      </a:lnTo>
                      <a:lnTo>
                        <a:pt x="2100" y="549"/>
                      </a:lnTo>
                      <a:lnTo>
                        <a:pt x="2078" y="545"/>
                      </a:lnTo>
                      <a:lnTo>
                        <a:pt x="2057" y="531"/>
                      </a:lnTo>
                      <a:lnTo>
                        <a:pt x="2027" y="528"/>
                      </a:lnTo>
                      <a:lnTo>
                        <a:pt x="2045" y="476"/>
                      </a:lnTo>
                      <a:lnTo>
                        <a:pt x="2059" y="433"/>
                      </a:lnTo>
                      <a:lnTo>
                        <a:pt x="2107" y="425"/>
                      </a:lnTo>
                      <a:lnTo>
                        <a:pt x="2163" y="429"/>
                      </a:lnTo>
                      <a:lnTo>
                        <a:pt x="2172" y="419"/>
                      </a:lnTo>
                      <a:lnTo>
                        <a:pt x="2201" y="422"/>
                      </a:lnTo>
                      <a:lnTo>
                        <a:pt x="2218" y="438"/>
                      </a:lnTo>
                      <a:lnTo>
                        <a:pt x="2242" y="436"/>
                      </a:lnTo>
                      <a:lnTo>
                        <a:pt x="2273" y="430"/>
                      </a:lnTo>
                      <a:lnTo>
                        <a:pt x="2244" y="417"/>
                      </a:lnTo>
                      <a:lnTo>
                        <a:pt x="2244" y="380"/>
                      </a:lnTo>
                      <a:lnTo>
                        <a:pt x="2278" y="373"/>
                      </a:lnTo>
                      <a:lnTo>
                        <a:pt x="2324" y="399"/>
                      </a:lnTo>
                      <a:lnTo>
                        <a:pt x="2337" y="376"/>
                      </a:lnTo>
                      <a:lnTo>
                        <a:pt x="2325" y="358"/>
                      </a:lnTo>
                      <a:lnTo>
                        <a:pt x="2342" y="356"/>
                      </a:lnTo>
                      <a:lnTo>
                        <a:pt x="2367" y="386"/>
                      </a:lnTo>
                      <a:lnTo>
                        <a:pt x="2358" y="404"/>
                      </a:lnTo>
                      <a:lnTo>
                        <a:pt x="2355" y="426"/>
                      </a:lnTo>
                      <a:lnTo>
                        <a:pt x="2356" y="454"/>
                      </a:lnTo>
                      <a:lnTo>
                        <a:pt x="2335" y="459"/>
                      </a:lnTo>
                      <a:lnTo>
                        <a:pt x="2345" y="469"/>
                      </a:lnTo>
                      <a:lnTo>
                        <a:pt x="2345" y="482"/>
                      </a:lnTo>
                      <a:lnTo>
                        <a:pt x="2369" y="513"/>
                      </a:lnTo>
                      <a:lnTo>
                        <a:pt x="2428" y="564"/>
                      </a:lnTo>
                      <a:lnTo>
                        <a:pt x="2467" y="596"/>
                      </a:lnTo>
                      <a:lnTo>
                        <a:pt x="2489" y="612"/>
                      </a:lnTo>
                      <a:lnTo>
                        <a:pt x="2495" y="592"/>
                      </a:lnTo>
                      <a:lnTo>
                        <a:pt x="2478" y="568"/>
                      </a:lnTo>
                      <a:lnTo>
                        <a:pt x="2499" y="563"/>
                      </a:lnTo>
                      <a:lnTo>
                        <a:pt x="2480" y="536"/>
                      </a:lnTo>
                      <a:lnTo>
                        <a:pt x="2498" y="525"/>
                      </a:lnTo>
                      <a:lnTo>
                        <a:pt x="2481" y="515"/>
                      </a:lnTo>
                      <a:lnTo>
                        <a:pt x="2467" y="496"/>
                      </a:lnTo>
                      <a:lnTo>
                        <a:pt x="2483" y="496"/>
                      </a:lnTo>
                      <a:lnTo>
                        <a:pt x="2450" y="464"/>
                      </a:lnTo>
                      <a:lnTo>
                        <a:pt x="2425" y="459"/>
                      </a:lnTo>
                      <a:lnTo>
                        <a:pt x="2413" y="450"/>
                      </a:lnTo>
                      <a:lnTo>
                        <a:pt x="2410" y="429"/>
                      </a:lnTo>
                      <a:lnTo>
                        <a:pt x="2397" y="414"/>
                      </a:lnTo>
                      <a:lnTo>
                        <a:pt x="2424" y="417"/>
                      </a:lnTo>
                      <a:lnTo>
                        <a:pt x="2429" y="408"/>
                      </a:lnTo>
                      <a:lnTo>
                        <a:pt x="2446" y="416"/>
                      </a:lnTo>
                      <a:lnTo>
                        <a:pt x="2469" y="399"/>
                      </a:lnTo>
                      <a:lnTo>
                        <a:pt x="2511" y="414"/>
                      </a:lnTo>
                      <a:lnTo>
                        <a:pt x="2506" y="404"/>
                      </a:lnTo>
                      <a:lnTo>
                        <a:pt x="2513" y="391"/>
                      </a:lnTo>
                      <a:lnTo>
                        <a:pt x="2519" y="376"/>
                      </a:lnTo>
                      <a:lnTo>
                        <a:pt x="2530" y="373"/>
                      </a:lnTo>
                      <a:lnTo>
                        <a:pt x="2554" y="357"/>
                      </a:lnTo>
                      <a:lnTo>
                        <a:pt x="2591" y="362"/>
                      </a:lnTo>
                      <a:lnTo>
                        <a:pt x="2588" y="356"/>
                      </a:lnTo>
                      <a:lnTo>
                        <a:pt x="2573" y="347"/>
                      </a:lnTo>
                      <a:lnTo>
                        <a:pt x="2558" y="341"/>
                      </a:lnTo>
                      <a:lnTo>
                        <a:pt x="2524" y="324"/>
                      </a:lnTo>
                      <a:lnTo>
                        <a:pt x="2494" y="313"/>
                      </a:lnTo>
                      <a:lnTo>
                        <a:pt x="2517" y="314"/>
                      </a:lnTo>
                      <a:lnTo>
                        <a:pt x="2524" y="305"/>
                      </a:lnTo>
                      <a:lnTo>
                        <a:pt x="2524" y="305"/>
                      </a:lnTo>
                      <a:lnTo>
                        <a:pt x="2401" y="224"/>
                      </a:lnTo>
                      <a:lnTo>
                        <a:pt x="2366" y="214"/>
                      </a:lnTo>
                      <a:lnTo>
                        <a:pt x="2308" y="205"/>
                      </a:lnTo>
                      <a:lnTo>
                        <a:pt x="2278" y="206"/>
                      </a:lnTo>
                      <a:lnTo>
                        <a:pt x="2221" y="201"/>
                      </a:lnTo>
                      <a:lnTo>
                        <a:pt x="2228" y="210"/>
                      </a:lnTo>
                      <a:lnTo>
                        <a:pt x="2259" y="222"/>
                      </a:lnTo>
                      <a:lnTo>
                        <a:pt x="2250" y="229"/>
                      </a:lnTo>
                      <a:lnTo>
                        <a:pt x="2198" y="211"/>
                      </a:lnTo>
                      <a:lnTo>
                        <a:pt x="2172" y="213"/>
                      </a:lnTo>
                      <a:lnTo>
                        <a:pt x="2138" y="209"/>
                      </a:lnTo>
                      <a:lnTo>
                        <a:pt x="2112" y="210"/>
                      </a:lnTo>
                      <a:lnTo>
                        <a:pt x="2097" y="214"/>
                      </a:lnTo>
                      <a:lnTo>
                        <a:pt x="2070" y="208"/>
                      </a:lnTo>
                      <a:lnTo>
                        <a:pt x="2051" y="194"/>
                      </a:lnTo>
                      <a:lnTo>
                        <a:pt x="2027" y="185"/>
                      </a:lnTo>
                      <a:lnTo>
                        <a:pt x="1992" y="183"/>
                      </a:lnTo>
                      <a:lnTo>
                        <a:pt x="1937" y="186"/>
                      </a:lnTo>
                      <a:lnTo>
                        <a:pt x="1877" y="171"/>
                      </a:lnTo>
                      <a:lnTo>
                        <a:pt x="1848" y="160"/>
                      </a:lnTo>
                      <a:lnTo>
                        <a:pt x="1698" y="147"/>
                      </a:lnTo>
                      <a:lnTo>
                        <a:pt x="1691" y="155"/>
                      </a:lnTo>
                      <a:lnTo>
                        <a:pt x="1725" y="173"/>
                      </a:lnTo>
                      <a:lnTo>
                        <a:pt x="1697" y="170"/>
                      </a:lnTo>
                      <a:lnTo>
                        <a:pt x="1693" y="176"/>
                      </a:lnTo>
                      <a:lnTo>
                        <a:pt x="1657" y="170"/>
                      </a:lnTo>
                      <a:lnTo>
                        <a:pt x="1638" y="175"/>
                      </a:lnTo>
                      <a:lnTo>
                        <a:pt x="1604" y="167"/>
                      </a:lnTo>
                      <a:lnTo>
                        <a:pt x="1615" y="187"/>
                      </a:lnTo>
                      <a:lnTo>
                        <a:pt x="1581" y="179"/>
                      </a:lnTo>
                      <a:lnTo>
                        <a:pt x="1544" y="164"/>
                      </a:lnTo>
                      <a:lnTo>
                        <a:pt x="1543" y="155"/>
                      </a:lnTo>
                      <a:lnTo>
                        <a:pt x="1521" y="143"/>
                      </a:lnTo>
                      <a:lnTo>
                        <a:pt x="1484" y="134"/>
                      </a:lnTo>
                      <a:lnTo>
                        <a:pt x="1461" y="134"/>
                      </a:lnTo>
                      <a:lnTo>
                        <a:pt x="1426" y="130"/>
                      </a:lnTo>
                      <a:lnTo>
                        <a:pt x="1444" y="145"/>
                      </a:lnTo>
                      <a:lnTo>
                        <a:pt x="1380" y="141"/>
                      </a:lnTo>
                      <a:lnTo>
                        <a:pt x="1365" y="133"/>
                      </a:lnTo>
                      <a:lnTo>
                        <a:pt x="1315" y="130"/>
                      </a:lnTo>
                      <a:lnTo>
                        <a:pt x="1296" y="133"/>
                      </a:lnTo>
                      <a:lnTo>
                        <a:pt x="1296" y="138"/>
                      </a:lnTo>
                      <a:lnTo>
                        <a:pt x="1273" y="126"/>
                      </a:lnTo>
                      <a:lnTo>
                        <a:pt x="1265" y="129"/>
                      </a:lnTo>
                      <a:lnTo>
                        <a:pt x="1238" y="125"/>
                      </a:lnTo>
                      <a:lnTo>
                        <a:pt x="1217" y="122"/>
                      </a:lnTo>
                      <a:lnTo>
                        <a:pt x="1221" y="116"/>
                      </a:lnTo>
                      <a:lnTo>
                        <a:pt x="1246" y="106"/>
                      </a:lnTo>
                      <a:lnTo>
                        <a:pt x="1255" y="100"/>
                      </a:lnTo>
                      <a:lnTo>
                        <a:pt x="1245" y="91"/>
                      </a:lnTo>
                      <a:lnTo>
                        <a:pt x="1225" y="84"/>
                      </a:lnTo>
                      <a:lnTo>
                        <a:pt x="1182" y="75"/>
                      </a:lnTo>
                      <a:lnTo>
                        <a:pt x="1142" y="75"/>
                      </a:lnTo>
                      <a:lnTo>
                        <a:pt x="1135" y="80"/>
                      </a:lnTo>
                      <a:lnTo>
                        <a:pt x="1119" y="71"/>
                      </a:lnTo>
                      <a:lnTo>
                        <a:pt x="1119" y="71"/>
                      </a:lnTo>
                      <a:close/>
                      <a:moveTo>
                        <a:pt x="513" y="188"/>
                      </a:moveTo>
                      <a:lnTo>
                        <a:pt x="477" y="172"/>
                      </a:lnTo>
                      <a:lnTo>
                        <a:pt x="465" y="156"/>
                      </a:lnTo>
                      <a:lnTo>
                        <a:pt x="478" y="138"/>
                      </a:lnTo>
                      <a:lnTo>
                        <a:pt x="488" y="119"/>
                      </a:lnTo>
                      <a:lnTo>
                        <a:pt x="520" y="102"/>
                      </a:lnTo>
                      <a:lnTo>
                        <a:pt x="556" y="93"/>
                      </a:lnTo>
                      <a:lnTo>
                        <a:pt x="599" y="84"/>
                      </a:lnTo>
                      <a:lnTo>
                        <a:pt x="604" y="78"/>
                      </a:lnTo>
                      <a:lnTo>
                        <a:pt x="588" y="71"/>
                      </a:lnTo>
                      <a:lnTo>
                        <a:pt x="564" y="73"/>
                      </a:lnTo>
                      <a:lnTo>
                        <a:pt x="545" y="80"/>
                      </a:lnTo>
                      <a:lnTo>
                        <a:pt x="501" y="84"/>
                      </a:lnTo>
                      <a:lnTo>
                        <a:pt x="464" y="95"/>
                      </a:lnTo>
                      <a:lnTo>
                        <a:pt x="439" y="105"/>
                      </a:lnTo>
                      <a:lnTo>
                        <a:pt x="448" y="113"/>
                      </a:lnTo>
                      <a:lnTo>
                        <a:pt x="423" y="130"/>
                      </a:lnTo>
                      <a:lnTo>
                        <a:pt x="438" y="132"/>
                      </a:lnTo>
                      <a:lnTo>
                        <a:pt x="417" y="149"/>
                      </a:lnTo>
                      <a:lnTo>
                        <a:pt x="424" y="159"/>
                      </a:lnTo>
                      <a:lnTo>
                        <a:pt x="411" y="163"/>
                      </a:lnTo>
                      <a:lnTo>
                        <a:pt x="418" y="173"/>
                      </a:lnTo>
                      <a:lnTo>
                        <a:pt x="447" y="179"/>
                      </a:lnTo>
                      <a:lnTo>
                        <a:pt x="455" y="187"/>
                      </a:lnTo>
                      <a:lnTo>
                        <a:pt x="506" y="190"/>
                      </a:lnTo>
                      <a:lnTo>
                        <a:pt x="513" y="188"/>
                      </a:lnTo>
                      <a:lnTo>
                        <a:pt x="513" y="188"/>
                      </a:lnTo>
                      <a:close/>
                      <a:moveTo>
                        <a:pt x="1686" y="97"/>
                      </a:moveTo>
                      <a:lnTo>
                        <a:pt x="1620" y="86"/>
                      </a:lnTo>
                      <a:lnTo>
                        <a:pt x="1581" y="85"/>
                      </a:lnTo>
                      <a:lnTo>
                        <a:pt x="1568" y="89"/>
                      </a:lnTo>
                      <a:lnTo>
                        <a:pt x="1581" y="102"/>
                      </a:lnTo>
                      <a:lnTo>
                        <a:pt x="1628" y="113"/>
                      </a:lnTo>
                      <a:lnTo>
                        <a:pt x="1645" y="110"/>
                      </a:lnTo>
                      <a:lnTo>
                        <a:pt x="1697" y="110"/>
                      </a:lnTo>
                      <a:lnTo>
                        <a:pt x="1686" y="97"/>
                      </a:lnTo>
                      <a:close/>
                      <a:moveTo>
                        <a:pt x="1780" y="105"/>
                      </a:moveTo>
                      <a:lnTo>
                        <a:pt x="1736" y="100"/>
                      </a:lnTo>
                      <a:lnTo>
                        <a:pt x="1707" y="98"/>
                      </a:lnTo>
                      <a:lnTo>
                        <a:pt x="1712" y="103"/>
                      </a:lnTo>
                      <a:lnTo>
                        <a:pt x="1751" y="111"/>
                      </a:lnTo>
                      <a:lnTo>
                        <a:pt x="1777" y="113"/>
                      </a:lnTo>
                      <a:lnTo>
                        <a:pt x="1780" y="105"/>
                      </a:lnTo>
                      <a:lnTo>
                        <a:pt x="1780" y="105"/>
                      </a:lnTo>
                      <a:close/>
                      <a:moveTo>
                        <a:pt x="1734" y="141"/>
                      </a:moveTo>
                      <a:lnTo>
                        <a:pt x="1724" y="135"/>
                      </a:lnTo>
                      <a:lnTo>
                        <a:pt x="1693" y="128"/>
                      </a:lnTo>
                      <a:lnTo>
                        <a:pt x="1679" y="130"/>
                      </a:lnTo>
                      <a:lnTo>
                        <a:pt x="1675" y="138"/>
                      </a:lnTo>
                      <a:lnTo>
                        <a:pt x="1679" y="138"/>
                      </a:lnTo>
                      <a:lnTo>
                        <a:pt x="1712" y="141"/>
                      </a:lnTo>
                      <a:lnTo>
                        <a:pt x="1734" y="141"/>
                      </a:lnTo>
                      <a:close/>
                      <a:moveTo>
                        <a:pt x="2341" y="186"/>
                      </a:moveTo>
                      <a:lnTo>
                        <a:pt x="2319" y="173"/>
                      </a:lnTo>
                      <a:lnTo>
                        <a:pt x="2313" y="181"/>
                      </a:lnTo>
                      <a:lnTo>
                        <a:pt x="2327" y="187"/>
                      </a:lnTo>
                      <a:lnTo>
                        <a:pt x="2341" y="186"/>
                      </a:lnTo>
                      <a:close/>
                      <a:moveTo>
                        <a:pt x="54" y="537"/>
                      </a:moveTo>
                      <a:lnTo>
                        <a:pt x="52" y="532"/>
                      </a:lnTo>
                      <a:lnTo>
                        <a:pt x="52" y="525"/>
                      </a:lnTo>
                      <a:lnTo>
                        <a:pt x="45" y="521"/>
                      </a:lnTo>
                      <a:lnTo>
                        <a:pt x="26" y="518"/>
                      </a:lnTo>
                      <a:lnTo>
                        <a:pt x="2" y="525"/>
                      </a:lnTo>
                      <a:lnTo>
                        <a:pt x="0" y="535"/>
                      </a:lnTo>
                      <a:lnTo>
                        <a:pt x="21" y="537"/>
                      </a:lnTo>
                      <a:lnTo>
                        <a:pt x="54" y="537"/>
                      </a:lnTo>
                      <a:close/>
                      <a:moveTo>
                        <a:pt x="2256" y="619"/>
                      </a:moveTo>
                      <a:lnTo>
                        <a:pt x="2229" y="595"/>
                      </a:lnTo>
                      <a:lnTo>
                        <a:pt x="2211" y="573"/>
                      </a:lnTo>
                      <a:lnTo>
                        <a:pt x="2185" y="551"/>
                      </a:lnTo>
                      <a:lnTo>
                        <a:pt x="2167" y="536"/>
                      </a:lnTo>
                      <a:lnTo>
                        <a:pt x="2162" y="539"/>
                      </a:lnTo>
                      <a:lnTo>
                        <a:pt x="2178" y="549"/>
                      </a:lnTo>
                      <a:lnTo>
                        <a:pt x="2172" y="560"/>
                      </a:lnTo>
                      <a:lnTo>
                        <a:pt x="2197" y="592"/>
                      </a:lnTo>
                      <a:lnTo>
                        <a:pt x="2226" y="614"/>
                      </a:lnTo>
                      <a:lnTo>
                        <a:pt x="2250" y="645"/>
                      </a:lnTo>
                      <a:lnTo>
                        <a:pt x="2258" y="662"/>
                      </a:lnTo>
                      <a:lnTo>
                        <a:pt x="2279" y="687"/>
                      </a:lnTo>
                      <a:lnTo>
                        <a:pt x="2293" y="709"/>
                      </a:lnTo>
                      <a:lnTo>
                        <a:pt x="2311" y="729"/>
                      </a:lnTo>
                      <a:lnTo>
                        <a:pt x="2310" y="711"/>
                      </a:lnTo>
                      <a:lnTo>
                        <a:pt x="2334" y="725"/>
                      </a:lnTo>
                      <a:lnTo>
                        <a:pt x="2323" y="709"/>
                      </a:lnTo>
                      <a:lnTo>
                        <a:pt x="2287" y="685"/>
                      </a:lnTo>
                      <a:lnTo>
                        <a:pt x="2274" y="651"/>
                      </a:lnTo>
                      <a:lnTo>
                        <a:pt x="2307" y="659"/>
                      </a:lnTo>
                      <a:lnTo>
                        <a:pt x="2256" y="619"/>
                      </a:lnTo>
                      <a:lnTo>
                        <a:pt x="2256" y="61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4" name="Rwanda" descr="{&quot;Key&quot;:&quot;rwanda&quot;,&quot;Name&quot;:&quot;Rwand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49C78A4-6F64-4B4B-8EC8-286A82373C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537" y="4525963"/>
                  <a:ext cx="60325" cy="66675"/>
                </a:xfrm>
                <a:custGeom>
                  <a:avLst/>
                  <a:gdLst>
                    <a:gd name="T0" fmla="*/ 29 w 38"/>
                    <a:gd name="T1" fmla="*/ 0 h 42"/>
                    <a:gd name="T2" fmla="*/ 17 w 38"/>
                    <a:gd name="T3" fmla="*/ 7 h 42"/>
                    <a:gd name="T4" fmla="*/ 12 w 38"/>
                    <a:gd name="T5" fmla="*/ 5 h 42"/>
                    <a:gd name="T6" fmla="*/ 6 w 38"/>
                    <a:gd name="T7" fmla="*/ 12 h 42"/>
                    <a:gd name="T8" fmla="*/ 5 w 38"/>
                    <a:gd name="T9" fmla="*/ 26 h 42"/>
                    <a:gd name="T10" fmla="*/ 2 w 38"/>
                    <a:gd name="T11" fmla="*/ 27 h 42"/>
                    <a:gd name="T12" fmla="*/ 0 w 38"/>
                    <a:gd name="T13" fmla="*/ 41 h 42"/>
                    <a:gd name="T14" fmla="*/ 13 w 38"/>
                    <a:gd name="T15" fmla="*/ 42 h 42"/>
                    <a:gd name="T16" fmla="*/ 20 w 38"/>
                    <a:gd name="T17" fmla="*/ 28 h 42"/>
                    <a:gd name="T18" fmla="*/ 31 w 38"/>
                    <a:gd name="T19" fmla="*/ 30 h 42"/>
                    <a:gd name="T20" fmla="*/ 31 w 38"/>
                    <a:gd name="T21" fmla="*/ 30 h 42"/>
                    <a:gd name="T22" fmla="*/ 37 w 38"/>
                    <a:gd name="T23" fmla="*/ 27 h 42"/>
                    <a:gd name="T24" fmla="*/ 38 w 38"/>
                    <a:gd name="T25" fmla="*/ 13 h 42"/>
                    <a:gd name="T26" fmla="*/ 29 w 38"/>
                    <a:gd name="T27" fmla="*/ 0 h 42"/>
                    <a:gd name="T28" fmla="*/ 29 w 38"/>
                    <a:gd name="T2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42">
                      <a:moveTo>
                        <a:pt x="29" y="0"/>
                      </a:moveTo>
                      <a:lnTo>
                        <a:pt x="17" y="7"/>
                      </a:lnTo>
                      <a:lnTo>
                        <a:pt x="12" y="5"/>
                      </a:lnTo>
                      <a:lnTo>
                        <a:pt x="6" y="12"/>
                      </a:lnTo>
                      <a:lnTo>
                        <a:pt x="5" y="26"/>
                      </a:lnTo>
                      <a:lnTo>
                        <a:pt x="2" y="27"/>
                      </a:lnTo>
                      <a:lnTo>
                        <a:pt x="0" y="41"/>
                      </a:lnTo>
                      <a:lnTo>
                        <a:pt x="13" y="42"/>
                      </a:lnTo>
                      <a:lnTo>
                        <a:pt x="20" y="28"/>
                      </a:lnTo>
                      <a:lnTo>
                        <a:pt x="31" y="30"/>
                      </a:lnTo>
                      <a:lnTo>
                        <a:pt x="31" y="30"/>
                      </a:lnTo>
                      <a:lnTo>
                        <a:pt x="37" y="27"/>
                      </a:lnTo>
                      <a:lnTo>
                        <a:pt x="38" y="13"/>
                      </a:lnTo>
                      <a:lnTo>
                        <a:pt x="29" y="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5" name="Western Sahara" descr="{&quot;Key&quot;:&quot;western sahara&quot;,&quot;Name&quot;:&quot;Western Sahar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4B9ABCC-89A3-4C68-B476-3FB9C14219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7" y="3440113"/>
                  <a:ext cx="277812" cy="250825"/>
                </a:xfrm>
                <a:custGeom>
                  <a:avLst/>
                  <a:gdLst>
                    <a:gd name="T0" fmla="*/ 175 w 175"/>
                    <a:gd name="T1" fmla="*/ 0 h 158"/>
                    <a:gd name="T2" fmla="*/ 172 w 175"/>
                    <a:gd name="T3" fmla="*/ 0 h 158"/>
                    <a:gd name="T4" fmla="*/ 172 w 175"/>
                    <a:gd name="T5" fmla="*/ 0 h 158"/>
                    <a:gd name="T6" fmla="*/ 173 w 175"/>
                    <a:gd name="T7" fmla="*/ 12 h 158"/>
                    <a:gd name="T8" fmla="*/ 160 w 175"/>
                    <a:gd name="T9" fmla="*/ 13 h 158"/>
                    <a:gd name="T10" fmla="*/ 154 w 175"/>
                    <a:gd name="T11" fmla="*/ 19 h 158"/>
                    <a:gd name="T12" fmla="*/ 144 w 175"/>
                    <a:gd name="T13" fmla="*/ 19 h 158"/>
                    <a:gd name="T14" fmla="*/ 137 w 175"/>
                    <a:gd name="T15" fmla="*/ 16 h 158"/>
                    <a:gd name="T16" fmla="*/ 120 w 175"/>
                    <a:gd name="T17" fmla="*/ 18 h 158"/>
                    <a:gd name="T18" fmla="*/ 112 w 175"/>
                    <a:gd name="T19" fmla="*/ 36 h 158"/>
                    <a:gd name="T20" fmla="*/ 106 w 175"/>
                    <a:gd name="T21" fmla="*/ 38 h 158"/>
                    <a:gd name="T22" fmla="*/ 96 w 175"/>
                    <a:gd name="T23" fmla="*/ 68 h 158"/>
                    <a:gd name="T24" fmla="*/ 67 w 175"/>
                    <a:gd name="T25" fmla="*/ 94 h 158"/>
                    <a:gd name="T26" fmla="*/ 59 w 175"/>
                    <a:gd name="T27" fmla="*/ 127 h 158"/>
                    <a:gd name="T28" fmla="*/ 51 w 175"/>
                    <a:gd name="T29" fmla="*/ 137 h 158"/>
                    <a:gd name="T30" fmla="*/ 48 w 175"/>
                    <a:gd name="T31" fmla="*/ 147 h 158"/>
                    <a:gd name="T32" fmla="*/ 1 w 175"/>
                    <a:gd name="T33" fmla="*/ 148 h 158"/>
                    <a:gd name="T34" fmla="*/ 1 w 175"/>
                    <a:gd name="T35" fmla="*/ 148 h 158"/>
                    <a:gd name="T36" fmla="*/ 0 w 175"/>
                    <a:gd name="T37" fmla="*/ 158 h 158"/>
                    <a:gd name="T38" fmla="*/ 5 w 175"/>
                    <a:gd name="T39" fmla="*/ 150 h 158"/>
                    <a:gd name="T40" fmla="*/ 85 w 175"/>
                    <a:gd name="T41" fmla="*/ 150 h 158"/>
                    <a:gd name="T42" fmla="*/ 82 w 175"/>
                    <a:gd name="T43" fmla="*/ 116 h 158"/>
                    <a:gd name="T44" fmla="*/ 87 w 175"/>
                    <a:gd name="T45" fmla="*/ 104 h 158"/>
                    <a:gd name="T46" fmla="*/ 107 w 175"/>
                    <a:gd name="T47" fmla="*/ 102 h 158"/>
                    <a:gd name="T48" fmla="*/ 108 w 175"/>
                    <a:gd name="T49" fmla="*/ 41 h 158"/>
                    <a:gd name="T50" fmla="*/ 174 w 175"/>
                    <a:gd name="T51" fmla="*/ 42 h 158"/>
                    <a:gd name="T52" fmla="*/ 175 w 175"/>
                    <a:gd name="T53" fmla="*/ 6 h 158"/>
                    <a:gd name="T54" fmla="*/ 175 w 175"/>
                    <a:gd name="T55" fmla="*/ 1 h 158"/>
                    <a:gd name="T56" fmla="*/ 175 w 175"/>
                    <a:gd name="T57" fmla="*/ 0 h 158"/>
                    <a:gd name="T58" fmla="*/ 175 w 175"/>
                    <a:gd name="T5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5" h="158">
                      <a:moveTo>
                        <a:pt x="175" y="0"/>
                      </a:moveTo>
                      <a:lnTo>
                        <a:pt x="172" y="0"/>
                      </a:lnTo>
                      <a:lnTo>
                        <a:pt x="172" y="0"/>
                      </a:lnTo>
                      <a:lnTo>
                        <a:pt x="173" y="12"/>
                      </a:lnTo>
                      <a:lnTo>
                        <a:pt x="160" y="13"/>
                      </a:lnTo>
                      <a:lnTo>
                        <a:pt x="154" y="19"/>
                      </a:lnTo>
                      <a:lnTo>
                        <a:pt x="144" y="19"/>
                      </a:lnTo>
                      <a:lnTo>
                        <a:pt x="137" y="16"/>
                      </a:lnTo>
                      <a:lnTo>
                        <a:pt x="120" y="18"/>
                      </a:lnTo>
                      <a:lnTo>
                        <a:pt x="112" y="36"/>
                      </a:lnTo>
                      <a:lnTo>
                        <a:pt x="106" y="38"/>
                      </a:lnTo>
                      <a:lnTo>
                        <a:pt x="96" y="68"/>
                      </a:lnTo>
                      <a:lnTo>
                        <a:pt x="67" y="94"/>
                      </a:lnTo>
                      <a:lnTo>
                        <a:pt x="59" y="127"/>
                      </a:lnTo>
                      <a:lnTo>
                        <a:pt x="51" y="137"/>
                      </a:lnTo>
                      <a:lnTo>
                        <a:pt x="48" y="147"/>
                      </a:lnTo>
                      <a:lnTo>
                        <a:pt x="1" y="148"/>
                      </a:lnTo>
                      <a:lnTo>
                        <a:pt x="1" y="148"/>
                      </a:lnTo>
                      <a:lnTo>
                        <a:pt x="0" y="158"/>
                      </a:lnTo>
                      <a:lnTo>
                        <a:pt x="5" y="150"/>
                      </a:lnTo>
                      <a:lnTo>
                        <a:pt x="85" y="150"/>
                      </a:lnTo>
                      <a:lnTo>
                        <a:pt x="82" y="116"/>
                      </a:lnTo>
                      <a:lnTo>
                        <a:pt x="87" y="104"/>
                      </a:lnTo>
                      <a:lnTo>
                        <a:pt x="107" y="102"/>
                      </a:lnTo>
                      <a:lnTo>
                        <a:pt x="108" y="41"/>
                      </a:lnTo>
                      <a:lnTo>
                        <a:pt x="174" y="42"/>
                      </a:lnTo>
                      <a:lnTo>
                        <a:pt x="175" y="6"/>
                      </a:lnTo>
                      <a:lnTo>
                        <a:pt x="175" y="1"/>
                      </a:lnTo>
                      <a:lnTo>
                        <a:pt x="175" y="0"/>
                      </a:lnTo>
                      <a:lnTo>
                        <a:pt x="175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6" name="Saudi Arabia" descr="{&quot;Key&quot;:&quot;saudi arabia&quot;,&quot;Name&quot;:&quot;Saudi Arabi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360FB3-42FA-432B-944A-D9ED76882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5175" y="3270251"/>
                  <a:ext cx="701675" cy="596900"/>
                </a:xfrm>
                <a:custGeom>
                  <a:avLst/>
                  <a:gdLst>
                    <a:gd name="T0" fmla="*/ 201 w 442"/>
                    <a:gd name="T1" fmla="*/ 71 h 376"/>
                    <a:gd name="T2" fmla="*/ 107 w 442"/>
                    <a:gd name="T3" fmla="*/ 6 h 376"/>
                    <a:gd name="T4" fmla="*/ 79 w 442"/>
                    <a:gd name="T5" fmla="*/ 3 h 376"/>
                    <a:gd name="T6" fmla="*/ 63 w 442"/>
                    <a:gd name="T7" fmla="*/ 39 h 376"/>
                    <a:gd name="T8" fmla="*/ 54 w 442"/>
                    <a:gd name="T9" fmla="*/ 51 h 376"/>
                    <a:gd name="T10" fmla="*/ 35 w 442"/>
                    <a:gd name="T11" fmla="*/ 63 h 376"/>
                    <a:gd name="T12" fmla="*/ 4 w 442"/>
                    <a:gd name="T13" fmla="*/ 67 h 376"/>
                    <a:gd name="T14" fmla="*/ 2 w 442"/>
                    <a:gd name="T15" fmla="*/ 84 h 376"/>
                    <a:gd name="T16" fmla="*/ 10 w 442"/>
                    <a:gd name="T17" fmla="*/ 97 h 376"/>
                    <a:gd name="T18" fmla="*/ 36 w 442"/>
                    <a:gd name="T19" fmla="*/ 132 h 376"/>
                    <a:gd name="T20" fmla="*/ 52 w 442"/>
                    <a:gd name="T21" fmla="*/ 156 h 376"/>
                    <a:gd name="T22" fmla="*/ 58 w 442"/>
                    <a:gd name="T23" fmla="*/ 173 h 376"/>
                    <a:gd name="T24" fmla="*/ 76 w 442"/>
                    <a:gd name="T25" fmla="*/ 192 h 376"/>
                    <a:gd name="T26" fmla="*/ 100 w 442"/>
                    <a:gd name="T27" fmla="*/ 227 h 376"/>
                    <a:gd name="T28" fmla="*/ 103 w 442"/>
                    <a:gd name="T29" fmla="*/ 258 h 376"/>
                    <a:gd name="T30" fmla="*/ 128 w 442"/>
                    <a:gd name="T31" fmla="*/ 284 h 376"/>
                    <a:gd name="T32" fmla="*/ 150 w 442"/>
                    <a:gd name="T33" fmla="*/ 321 h 376"/>
                    <a:gd name="T34" fmla="*/ 173 w 442"/>
                    <a:gd name="T35" fmla="*/ 349 h 376"/>
                    <a:gd name="T36" fmla="*/ 183 w 442"/>
                    <a:gd name="T37" fmla="*/ 366 h 376"/>
                    <a:gd name="T38" fmla="*/ 194 w 442"/>
                    <a:gd name="T39" fmla="*/ 367 h 376"/>
                    <a:gd name="T40" fmla="*/ 196 w 442"/>
                    <a:gd name="T41" fmla="*/ 346 h 376"/>
                    <a:gd name="T42" fmla="*/ 211 w 442"/>
                    <a:gd name="T43" fmla="*/ 351 h 376"/>
                    <a:gd name="T44" fmla="*/ 239 w 442"/>
                    <a:gd name="T45" fmla="*/ 353 h 376"/>
                    <a:gd name="T46" fmla="*/ 267 w 442"/>
                    <a:gd name="T47" fmla="*/ 353 h 376"/>
                    <a:gd name="T48" fmla="*/ 282 w 442"/>
                    <a:gd name="T49" fmla="*/ 357 h 376"/>
                    <a:gd name="T50" fmla="*/ 313 w 442"/>
                    <a:gd name="T51" fmla="*/ 322 h 376"/>
                    <a:gd name="T52" fmla="*/ 432 w 442"/>
                    <a:gd name="T53" fmla="*/ 289 h 376"/>
                    <a:gd name="T54" fmla="*/ 431 w 442"/>
                    <a:gd name="T55" fmla="*/ 225 h 376"/>
                    <a:gd name="T56" fmla="*/ 365 w 442"/>
                    <a:gd name="T57" fmla="*/ 217 h 376"/>
                    <a:gd name="T58" fmla="*/ 353 w 442"/>
                    <a:gd name="T59" fmla="*/ 188 h 376"/>
                    <a:gd name="T60" fmla="*/ 343 w 442"/>
                    <a:gd name="T61" fmla="*/ 181 h 376"/>
                    <a:gd name="T62" fmla="*/ 333 w 442"/>
                    <a:gd name="T63" fmla="*/ 170 h 376"/>
                    <a:gd name="T64" fmla="*/ 323 w 442"/>
                    <a:gd name="T65" fmla="*/ 156 h 376"/>
                    <a:gd name="T66" fmla="*/ 321 w 442"/>
                    <a:gd name="T67" fmla="*/ 140 h 376"/>
                    <a:gd name="T68" fmla="*/ 304 w 442"/>
                    <a:gd name="T69" fmla="*/ 120 h 376"/>
                    <a:gd name="T70" fmla="*/ 288 w 442"/>
                    <a:gd name="T71" fmla="*/ 106 h 376"/>
                    <a:gd name="T72" fmla="*/ 264 w 442"/>
                    <a:gd name="T73" fmla="*/ 86 h 376"/>
                    <a:gd name="T74" fmla="*/ 240 w 442"/>
                    <a:gd name="T75" fmla="*/ 72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42" h="376">
                      <a:moveTo>
                        <a:pt x="240" y="72"/>
                      </a:moveTo>
                      <a:lnTo>
                        <a:pt x="201" y="71"/>
                      </a:lnTo>
                      <a:lnTo>
                        <a:pt x="139" y="23"/>
                      </a:lnTo>
                      <a:lnTo>
                        <a:pt x="107" y="6"/>
                      </a:lnTo>
                      <a:lnTo>
                        <a:pt x="82" y="0"/>
                      </a:lnTo>
                      <a:lnTo>
                        <a:pt x="79" y="3"/>
                      </a:lnTo>
                      <a:lnTo>
                        <a:pt x="40" y="15"/>
                      </a:lnTo>
                      <a:lnTo>
                        <a:pt x="63" y="39"/>
                      </a:lnTo>
                      <a:lnTo>
                        <a:pt x="57" y="43"/>
                      </a:lnTo>
                      <a:lnTo>
                        <a:pt x="54" y="51"/>
                      </a:lnTo>
                      <a:lnTo>
                        <a:pt x="39" y="54"/>
                      </a:lnTo>
                      <a:lnTo>
                        <a:pt x="35" y="63"/>
                      </a:lnTo>
                      <a:lnTo>
                        <a:pt x="27" y="71"/>
                      </a:lnTo>
                      <a:lnTo>
                        <a:pt x="4" y="67"/>
                      </a:lnTo>
                      <a:lnTo>
                        <a:pt x="2" y="76"/>
                      </a:lnTo>
                      <a:lnTo>
                        <a:pt x="2" y="84"/>
                      </a:lnTo>
                      <a:lnTo>
                        <a:pt x="0" y="97"/>
                      </a:lnTo>
                      <a:lnTo>
                        <a:pt x="10" y="97"/>
                      </a:lnTo>
                      <a:lnTo>
                        <a:pt x="22" y="114"/>
                      </a:lnTo>
                      <a:lnTo>
                        <a:pt x="36" y="132"/>
                      </a:lnTo>
                      <a:lnTo>
                        <a:pt x="45" y="150"/>
                      </a:lnTo>
                      <a:lnTo>
                        <a:pt x="52" y="156"/>
                      </a:lnTo>
                      <a:lnTo>
                        <a:pt x="58" y="168"/>
                      </a:lnTo>
                      <a:lnTo>
                        <a:pt x="58" y="173"/>
                      </a:lnTo>
                      <a:lnTo>
                        <a:pt x="65" y="187"/>
                      </a:lnTo>
                      <a:lnTo>
                        <a:pt x="76" y="192"/>
                      </a:lnTo>
                      <a:lnTo>
                        <a:pt x="86" y="201"/>
                      </a:lnTo>
                      <a:lnTo>
                        <a:pt x="100" y="227"/>
                      </a:lnTo>
                      <a:lnTo>
                        <a:pt x="100" y="241"/>
                      </a:lnTo>
                      <a:lnTo>
                        <a:pt x="103" y="258"/>
                      </a:lnTo>
                      <a:lnTo>
                        <a:pt x="118" y="281"/>
                      </a:lnTo>
                      <a:lnTo>
                        <a:pt x="128" y="284"/>
                      </a:lnTo>
                      <a:lnTo>
                        <a:pt x="143" y="301"/>
                      </a:lnTo>
                      <a:lnTo>
                        <a:pt x="150" y="321"/>
                      </a:lnTo>
                      <a:lnTo>
                        <a:pt x="162" y="340"/>
                      </a:lnTo>
                      <a:lnTo>
                        <a:pt x="173" y="349"/>
                      </a:lnTo>
                      <a:lnTo>
                        <a:pt x="175" y="358"/>
                      </a:lnTo>
                      <a:lnTo>
                        <a:pt x="183" y="366"/>
                      </a:lnTo>
                      <a:lnTo>
                        <a:pt x="185" y="376"/>
                      </a:lnTo>
                      <a:lnTo>
                        <a:pt x="194" y="367"/>
                      </a:lnTo>
                      <a:lnTo>
                        <a:pt x="192" y="358"/>
                      </a:lnTo>
                      <a:lnTo>
                        <a:pt x="196" y="346"/>
                      </a:lnTo>
                      <a:lnTo>
                        <a:pt x="205" y="353"/>
                      </a:lnTo>
                      <a:lnTo>
                        <a:pt x="211" y="351"/>
                      </a:lnTo>
                      <a:lnTo>
                        <a:pt x="235" y="350"/>
                      </a:lnTo>
                      <a:lnTo>
                        <a:pt x="239" y="353"/>
                      </a:lnTo>
                      <a:lnTo>
                        <a:pt x="258" y="354"/>
                      </a:lnTo>
                      <a:lnTo>
                        <a:pt x="267" y="353"/>
                      </a:lnTo>
                      <a:lnTo>
                        <a:pt x="272" y="361"/>
                      </a:lnTo>
                      <a:lnTo>
                        <a:pt x="282" y="357"/>
                      </a:lnTo>
                      <a:lnTo>
                        <a:pt x="295" y="332"/>
                      </a:lnTo>
                      <a:lnTo>
                        <a:pt x="313" y="322"/>
                      </a:lnTo>
                      <a:lnTo>
                        <a:pt x="372" y="312"/>
                      </a:lnTo>
                      <a:lnTo>
                        <a:pt x="432" y="289"/>
                      </a:lnTo>
                      <a:lnTo>
                        <a:pt x="442" y="241"/>
                      </a:lnTo>
                      <a:lnTo>
                        <a:pt x="431" y="225"/>
                      </a:lnTo>
                      <a:lnTo>
                        <a:pt x="427" y="229"/>
                      </a:lnTo>
                      <a:lnTo>
                        <a:pt x="365" y="217"/>
                      </a:lnTo>
                      <a:lnTo>
                        <a:pt x="354" y="194"/>
                      </a:lnTo>
                      <a:lnTo>
                        <a:pt x="353" y="188"/>
                      </a:lnTo>
                      <a:lnTo>
                        <a:pt x="349" y="179"/>
                      </a:lnTo>
                      <a:lnTo>
                        <a:pt x="343" y="181"/>
                      </a:lnTo>
                      <a:lnTo>
                        <a:pt x="337" y="176"/>
                      </a:lnTo>
                      <a:lnTo>
                        <a:pt x="333" y="170"/>
                      </a:lnTo>
                      <a:lnTo>
                        <a:pt x="329" y="162"/>
                      </a:lnTo>
                      <a:lnTo>
                        <a:pt x="323" y="156"/>
                      </a:lnTo>
                      <a:lnTo>
                        <a:pt x="319" y="147"/>
                      </a:lnTo>
                      <a:lnTo>
                        <a:pt x="321" y="140"/>
                      </a:lnTo>
                      <a:lnTo>
                        <a:pt x="319" y="129"/>
                      </a:lnTo>
                      <a:lnTo>
                        <a:pt x="304" y="120"/>
                      </a:lnTo>
                      <a:lnTo>
                        <a:pt x="299" y="112"/>
                      </a:lnTo>
                      <a:lnTo>
                        <a:pt x="288" y="106"/>
                      </a:lnTo>
                      <a:lnTo>
                        <a:pt x="278" y="86"/>
                      </a:lnTo>
                      <a:lnTo>
                        <a:pt x="264" y="86"/>
                      </a:lnTo>
                      <a:lnTo>
                        <a:pt x="257" y="74"/>
                      </a:lnTo>
                      <a:lnTo>
                        <a:pt x="240" y="72"/>
                      </a:lnTo>
                      <a:lnTo>
                        <a:pt x="240" y="7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7" name="Sudan" descr="{&quot;Key&quot;:&quot;sudan&quot;,&quot;Name&quot;:&quot;Sud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E34C176-D80E-4496-BFBB-B0F107577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7" y="3652838"/>
                  <a:ext cx="536575" cy="504825"/>
                </a:xfrm>
                <a:custGeom>
                  <a:avLst/>
                  <a:gdLst>
                    <a:gd name="T0" fmla="*/ 307 w 338"/>
                    <a:gd name="T1" fmla="*/ 120 h 318"/>
                    <a:gd name="T2" fmla="*/ 328 w 338"/>
                    <a:gd name="T3" fmla="*/ 109 h 318"/>
                    <a:gd name="T4" fmla="*/ 326 w 338"/>
                    <a:gd name="T5" fmla="*/ 86 h 318"/>
                    <a:gd name="T6" fmla="*/ 308 w 338"/>
                    <a:gd name="T7" fmla="*/ 52 h 318"/>
                    <a:gd name="T8" fmla="*/ 308 w 338"/>
                    <a:gd name="T9" fmla="*/ 24 h 318"/>
                    <a:gd name="T10" fmla="*/ 219 w 338"/>
                    <a:gd name="T11" fmla="*/ 0 h 318"/>
                    <a:gd name="T12" fmla="*/ 57 w 338"/>
                    <a:gd name="T13" fmla="*/ 0 h 318"/>
                    <a:gd name="T14" fmla="*/ 35 w 338"/>
                    <a:gd name="T15" fmla="*/ 48 h 318"/>
                    <a:gd name="T16" fmla="*/ 39 w 338"/>
                    <a:gd name="T17" fmla="*/ 152 h 318"/>
                    <a:gd name="T18" fmla="*/ 12 w 338"/>
                    <a:gd name="T19" fmla="*/ 168 h 318"/>
                    <a:gd name="T20" fmla="*/ 11 w 338"/>
                    <a:gd name="T21" fmla="*/ 188 h 318"/>
                    <a:gd name="T22" fmla="*/ 7 w 338"/>
                    <a:gd name="T23" fmla="*/ 205 h 318"/>
                    <a:gd name="T24" fmla="*/ 0 w 338"/>
                    <a:gd name="T25" fmla="*/ 224 h 318"/>
                    <a:gd name="T26" fmla="*/ 12 w 338"/>
                    <a:gd name="T27" fmla="*/ 232 h 318"/>
                    <a:gd name="T28" fmla="*/ 21 w 338"/>
                    <a:gd name="T29" fmla="*/ 253 h 318"/>
                    <a:gd name="T30" fmla="*/ 23 w 338"/>
                    <a:gd name="T31" fmla="*/ 268 h 318"/>
                    <a:gd name="T32" fmla="*/ 35 w 338"/>
                    <a:gd name="T33" fmla="*/ 293 h 318"/>
                    <a:gd name="T34" fmla="*/ 34 w 338"/>
                    <a:gd name="T35" fmla="*/ 310 h 318"/>
                    <a:gd name="T36" fmla="*/ 43 w 338"/>
                    <a:gd name="T37" fmla="*/ 318 h 318"/>
                    <a:gd name="T38" fmla="*/ 56 w 338"/>
                    <a:gd name="T39" fmla="*/ 311 h 318"/>
                    <a:gd name="T40" fmla="*/ 67 w 338"/>
                    <a:gd name="T41" fmla="*/ 279 h 318"/>
                    <a:gd name="T42" fmla="*/ 86 w 338"/>
                    <a:gd name="T43" fmla="*/ 282 h 318"/>
                    <a:gd name="T44" fmla="*/ 103 w 338"/>
                    <a:gd name="T45" fmla="*/ 298 h 318"/>
                    <a:gd name="T46" fmla="*/ 125 w 338"/>
                    <a:gd name="T47" fmla="*/ 295 h 318"/>
                    <a:gd name="T48" fmla="*/ 148 w 338"/>
                    <a:gd name="T49" fmla="*/ 300 h 318"/>
                    <a:gd name="T50" fmla="*/ 161 w 338"/>
                    <a:gd name="T51" fmla="*/ 291 h 318"/>
                    <a:gd name="T52" fmla="*/ 170 w 338"/>
                    <a:gd name="T53" fmla="*/ 279 h 318"/>
                    <a:gd name="T54" fmla="*/ 198 w 338"/>
                    <a:gd name="T55" fmla="*/ 290 h 318"/>
                    <a:gd name="T56" fmla="*/ 219 w 338"/>
                    <a:gd name="T57" fmla="*/ 260 h 318"/>
                    <a:gd name="T58" fmla="*/ 212 w 338"/>
                    <a:gd name="T59" fmla="*/ 239 h 318"/>
                    <a:gd name="T60" fmla="*/ 226 w 338"/>
                    <a:gd name="T61" fmla="*/ 232 h 318"/>
                    <a:gd name="T62" fmla="*/ 233 w 338"/>
                    <a:gd name="T63" fmla="*/ 252 h 318"/>
                    <a:gd name="T64" fmla="*/ 247 w 338"/>
                    <a:gd name="T65" fmla="*/ 278 h 318"/>
                    <a:gd name="T66" fmla="*/ 250 w 338"/>
                    <a:gd name="T67" fmla="*/ 297 h 318"/>
                    <a:gd name="T68" fmla="*/ 253 w 338"/>
                    <a:gd name="T69" fmla="*/ 295 h 318"/>
                    <a:gd name="T70" fmla="*/ 268 w 338"/>
                    <a:gd name="T71" fmla="*/ 264 h 318"/>
                    <a:gd name="T72" fmla="*/ 278 w 338"/>
                    <a:gd name="T73" fmla="*/ 236 h 318"/>
                    <a:gd name="T74" fmla="*/ 299 w 338"/>
                    <a:gd name="T75" fmla="*/ 201 h 318"/>
                    <a:gd name="T76" fmla="*/ 299 w 338"/>
                    <a:gd name="T77" fmla="*/ 171 h 318"/>
                    <a:gd name="T78" fmla="*/ 305 w 338"/>
                    <a:gd name="T79" fmla="*/ 136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38" h="318">
                      <a:moveTo>
                        <a:pt x="305" y="136"/>
                      </a:moveTo>
                      <a:lnTo>
                        <a:pt x="307" y="120"/>
                      </a:lnTo>
                      <a:lnTo>
                        <a:pt x="313" y="112"/>
                      </a:lnTo>
                      <a:lnTo>
                        <a:pt x="328" y="109"/>
                      </a:lnTo>
                      <a:lnTo>
                        <a:pt x="338" y="96"/>
                      </a:lnTo>
                      <a:lnTo>
                        <a:pt x="326" y="86"/>
                      </a:lnTo>
                      <a:lnTo>
                        <a:pt x="317" y="81"/>
                      </a:lnTo>
                      <a:lnTo>
                        <a:pt x="308" y="52"/>
                      </a:lnTo>
                      <a:lnTo>
                        <a:pt x="304" y="28"/>
                      </a:lnTo>
                      <a:lnTo>
                        <a:pt x="308" y="24"/>
                      </a:lnTo>
                      <a:lnTo>
                        <a:pt x="301" y="0"/>
                      </a:lnTo>
                      <a:lnTo>
                        <a:pt x="219" y="0"/>
                      </a:lnTo>
                      <a:lnTo>
                        <a:pt x="139" y="0"/>
                      </a:lnTo>
                      <a:lnTo>
                        <a:pt x="57" y="0"/>
                      </a:lnTo>
                      <a:lnTo>
                        <a:pt x="59" y="48"/>
                      </a:lnTo>
                      <a:lnTo>
                        <a:pt x="35" y="48"/>
                      </a:lnTo>
                      <a:lnTo>
                        <a:pt x="35" y="57"/>
                      </a:lnTo>
                      <a:lnTo>
                        <a:pt x="39" y="152"/>
                      </a:lnTo>
                      <a:lnTo>
                        <a:pt x="21" y="151"/>
                      </a:lnTo>
                      <a:lnTo>
                        <a:pt x="12" y="168"/>
                      </a:lnTo>
                      <a:lnTo>
                        <a:pt x="7" y="183"/>
                      </a:lnTo>
                      <a:lnTo>
                        <a:pt x="11" y="188"/>
                      </a:lnTo>
                      <a:lnTo>
                        <a:pt x="5" y="196"/>
                      </a:lnTo>
                      <a:lnTo>
                        <a:pt x="7" y="205"/>
                      </a:lnTo>
                      <a:lnTo>
                        <a:pt x="2" y="215"/>
                      </a:lnTo>
                      <a:lnTo>
                        <a:pt x="0" y="224"/>
                      </a:lnTo>
                      <a:lnTo>
                        <a:pt x="7" y="223"/>
                      </a:lnTo>
                      <a:lnTo>
                        <a:pt x="12" y="232"/>
                      </a:lnTo>
                      <a:lnTo>
                        <a:pt x="13" y="246"/>
                      </a:lnTo>
                      <a:lnTo>
                        <a:pt x="21" y="253"/>
                      </a:lnTo>
                      <a:lnTo>
                        <a:pt x="21" y="258"/>
                      </a:lnTo>
                      <a:lnTo>
                        <a:pt x="23" y="268"/>
                      </a:lnTo>
                      <a:lnTo>
                        <a:pt x="35" y="283"/>
                      </a:lnTo>
                      <a:lnTo>
                        <a:pt x="35" y="293"/>
                      </a:lnTo>
                      <a:lnTo>
                        <a:pt x="33" y="303"/>
                      </a:lnTo>
                      <a:lnTo>
                        <a:pt x="34" y="310"/>
                      </a:lnTo>
                      <a:lnTo>
                        <a:pt x="41" y="317"/>
                      </a:lnTo>
                      <a:lnTo>
                        <a:pt x="43" y="318"/>
                      </a:lnTo>
                      <a:lnTo>
                        <a:pt x="49" y="315"/>
                      </a:lnTo>
                      <a:lnTo>
                        <a:pt x="56" y="311"/>
                      </a:lnTo>
                      <a:lnTo>
                        <a:pt x="62" y="290"/>
                      </a:lnTo>
                      <a:lnTo>
                        <a:pt x="67" y="279"/>
                      </a:lnTo>
                      <a:lnTo>
                        <a:pt x="82" y="276"/>
                      </a:lnTo>
                      <a:lnTo>
                        <a:pt x="86" y="282"/>
                      </a:lnTo>
                      <a:lnTo>
                        <a:pt x="97" y="296"/>
                      </a:lnTo>
                      <a:lnTo>
                        <a:pt x="103" y="298"/>
                      </a:lnTo>
                      <a:lnTo>
                        <a:pt x="110" y="294"/>
                      </a:lnTo>
                      <a:lnTo>
                        <a:pt x="125" y="295"/>
                      </a:lnTo>
                      <a:lnTo>
                        <a:pt x="128" y="300"/>
                      </a:lnTo>
                      <a:lnTo>
                        <a:pt x="148" y="300"/>
                      </a:lnTo>
                      <a:lnTo>
                        <a:pt x="149" y="295"/>
                      </a:lnTo>
                      <a:lnTo>
                        <a:pt x="161" y="291"/>
                      </a:lnTo>
                      <a:lnTo>
                        <a:pt x="162" y="283"/>
                      </a:lnTo>
                      <a:lnTo>
                        <a:pt x="170" y="279"/>
                      </a:lnTo>
                      <a:lnTo>
                        <a:pt x="188" y="293"/>
                      </a:lnTo>
                      <a:lnTo>
                        <a:pt x="198" y="290"/>
                      </a:lnTo>
                      <a:lnTo>
                        <a:pt x="208" y="273"/>
                      </a:lnTo>
                      <a:lnTo>
                        <a:pt x="219" y="260"/>
                      </a:lnTo>
                      <a:lnTo>
                        <a:pt x="218" y="245"/>
                      </a:lnTo>
                      <a:lnTo>
                        <a:pt x="212" y="239"/>
                      </a:lnTo>
                      <a:lnTo>
                        <a:pt x="225" y="238"/>
                      </a:lnTo>
                      <a:lnTo>
                        <a:pt x="226" y="232"/>
                      </a:lnTo>
                      <a:lnTo>
                        <a:pt x="235" y="234"/>
                      </a:lnTo>
                      <a:lnTo>
                        <a:pt x="233" y="252"/>
                      </a:lnTo>
                      <a:lnTo>
                        <a:pt x="237" y="268"/>
                      </a:lnTo>
                      <a:lnTo>
                        <a:pt x="247" y="278"/>
                      </a:lnTo>
                      <a:lnTo>
                        <a:pt x="250" y="286"/>
                      </a:lnTo>
                      <a:lnTo>
                        <a:pt x="250" y="297"/>
                      </a:lnTo>
                      <a:lnTo>
                        <a:pt x="253" y="298"/>
                      </a:lnTo>
                      <a:lnTo>
                        <a:pt x="253" y="295"/>
                      </a:lnTo>
                      <a:lnTo>
                        <a:pt x="259" y="270"/>
                      </a:lnTo>
                      <a:lnTo>
                        <a:pt x="268" y="264"/>
                      </a:lnTo>
                      <a:lnTo>
                        <a:pt x="270" y="253"/>
                      </a:lnTo>
                      <a:lnTo>
                        <a:pt x="278" y="236"/>
                      </a:lnTo>
                      <a:lnTo>
                        <a:pt x="290" y="224"/>
                      </a:lnTo>
                      <a:lnTo>
                        <a:pt x="299" y="201"/>
                      </a:lnTo>
                      <a:lnTo>
                        <a:pt x="301" y="181"/>
                      </a:lnTo>
                      <a:lnTo>
                        <a:pt x="299" y="171"/>
                      </a:lnTo>
                      <a:lnTo>
                        <a:pt x="305" y="136"/>
                      </a:lnTo>
                      <a:lnTo>
                        <a:pt x="305" y="13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8" name="South Sudan" descr="{&quot;Key&quot;:&quot;south sudan&quot;,&quot;Name&quot;:&quot;South Sud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8BC7289-A0E3-4B62-9141-CC9F3EB822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94500" y="4021138"/>
                  <a:ext cx="381000" cy="328613"/>
                </a:xfrm>
                <a:custGeom>
                  <a:avLst/>
                  <a:gdLst>
                    <a:gd name="T0" fmla="*/ 204 w 240"/>
                    <a:gd name="T1" fmla="*/ 46 h 207"/>
                    <a:gd name="T2" fmla="*/ 190 w 240"/>
                    <a:gd name="T3" fmla="*/ 20 h 207"/>
                    <a:gd name="T4" fmla="*/ 183 w 240"/>
                    <a:gd name="T5" fmla="*/ 0 h 207"/>
                    <a:gd name="T6" fmla="*/ 169 w 240"/>
                    <a:gd name="T7" fmla="*/ 7 h 207"/>
                    <a:gd name="T8" fmla="*/ 176 w 240"/>
                    <a:gd name="T9" fmla="*/ 28 h 207"/>
                    <a:gd name="T10" fmla="*/ 155 w 240"/>
                    <a:gd name="T11" fmla="*/ 58 h 207"/>
                    <a:gd name="T12" fmla="*/ 127 w 240"/>
                    <a:gd name="T13" fmla="*/ 47 h 207"/>
                    <a:gd name="T14" fmla="*/ 118 w 240"/>
                    <a:gd name="T15" fmla="*/ 59 h 207"/>
                    <a:gd name="T16" fmla="*/ 105 w 240"/>
                    <a:gd name="T17" fmla="*/ 68 h 207"/>
                    <a:gd name="T18" fmla="*/ 82 w 240"/>
                    <a:gd name="T19" fmla="*/ 63 h 207"/>
                    <a:gd name="T20" fmla="*/ 60 w 240"/>
                    <a:gd name="T21" fmla="*/ 66 h 207"/>
                    <a:gd name="T22" fmla="*/ 43 w 240"/>
                    <a:gd name="T23" fmla="*/ 50 h 207"/>
                    <a:gd name="T24" fmla="*/ 24 w 240"/>
                    <a:gd name="T25" fmla="*/ 47 h 207"/>
                    <a:gd name="T26" fmla="*/ 13 w 240"/>
                    <a:gd name="T27" fmla="*/ 79 h 207"/>
                    <a:gd name="T28" fmla="*/ 0 w 240"/>
                    <a:gd name="T29" fmla="*/ 86 h 207"/>
                    <a:gd name="T30" fmla="*/ 26 w 240"/>
                    <a:gd name="T31" fmla="*/ 105 h 207"/>
                    <a:gd name="T32" fmla="*/ 40 w 240"/>
                    <a:gd name="T33" fmla="*/ 125 h 207"/>
                    <a:gd name="T34" fmla="*/ 55 w 240"/>
                    <a:gd name="T35" fmla="*/ 149 h 207"/>
                    <a:gd name="T36" fmla="*/ 74 w 240"/>
                    <a:gd name="T37" fmla="*/ 167 h 207"/>
                    <a:gd name="T38" fmla="*/ 96 w 240"/>
                    <a:gd name="T39" fmla="*/ 190 h 207"/>
                    <a:gd name="T40" fmla="*/ 112 w 240"/>
                    <a:gd name="T41" fmla="*/ 187 h 207"/>
                    <a:gd name="T42" fmla="*/ 129 w 240"/>
                    <a:gd name="T43" fmla="*/ 191 h 207"/>
                    <a:gd name="T44" fmla="*/ 147 w 240"/>
                    <a:gd name="T45" fmla="*/ 207 h 207"/>
                    <a:gd name="T46" fmla="*/ 169 w 240"/>
                    <a:gd name="T47" fmla="*/ 206 h 207"/>
                    <a:gd name="T48" fmla="*/ 201 w 240"/>
                    <a:gd name="T49" fmla="*/ 201 h 207"/>
                    <a:gd name="T50" fmla="*/ 226 w 240"/>
                    <a:gd name="T51" fmla="*/ 176 h 207"/>
                    <a:gd name="T52" fmla="*/ 227 w 240"/>
                    <a:gd name="T53" fmla="*/ 134 h 207"/>
                    <a:gd name="T54" fmla="*/ 214 w 240"/>
                    <a:gd name="T55" fmla="*/ 120 h 207"/>
                    <a:gd name="T56" fmla="*/ 190 w 240"/>
                    <a:gd name="T57" fmla="*/ 105 h 207"/>
                    <a:gd name="T58" fmla="*/ 208 w 240"/>
                    <a:gd name="T59" fmla="*/ 92 h 207"/>
                    <a:gd name="T60" fmla="*/ 210 w 240"/>
                    <a:gd name="T61" fmla="*/ 66 h 207"/>
                    <a:gd name="T62" fmla="*/ 207 w 240"/>
                    <a:gd name="T63" fmla="*/ 5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0" h="207">
                      <a:moveTo>
                        <a:pt x="207" y="54"/>
                      </a:moveTo>
                      <a:lnTo>
                        <a:pt x="204" y="46"/>
                      </a:lnTo>
                      <a:lnTo>
                        <a:pt x="194" y="36"/>
                      </a:lnTo>
                      <a:lnTo>
                        <a:pt x="190" y="20"/>
                      </a:lnTo>
                      <a:lnTo>
                        <a:pt x="192" y="2"/>
                      </a:lnTo>
                      <a:lnTo>
                        <a:pt x="183" y="0"/>
                      </a:lnTo>
                      <a:lnTo>
                        <a:pt x="182" y="6"/>
                      </a:lnTo>
                      <a:lnTo>
                        <a:pt x="169" y="7"/>
                      </a:lnTo>
                      <a:lnTo>
                        <a:pt x="175" y="13"/>
                      </a:lnTo>
                      <a:lnTo>
                        <a:pt x="176" y="28"/>
                      </a:lnTo>
                      <a:lnTo>
                        <a:pt x="165" y="41"/>
                      </a:lnTo>
                      <a:lnTo>
                        <a:pt x="155" y="58"/>
                      </a:lnTo>
                      <a:lnTo>
                        <a:pt x="145" y="61"/>
                      </a:lnTo>
                      <a:lnTo>
                        <a:pt x="127" y="47"/>
                      </a:lnTo>
                      <a:lnTo>
                        <a:pt x="119" y="51"/>
                      </a:lnTo>
                      <a:lnTo>
                        <a:pt x="118" y="59"/>
                      </a:lnTo>
                      <a:lnTo>
                        <a:pt x="106" y="63"/>
                      </a:lnTo>
                      <a:lnTo>
                        <a:pt x="105" y="68"/>
                      </a:lnTo>
                      <a:lnTo>
                        <a:pt x="85" y="68"/>
                      </a:lnTo>
                      <a:lnTo>
                        <a:pt x="82" y="63"/>
                      </a:lnTo>
                      <a:lnTo>
                        <a:pt x="67" y="62"/>
                      </a:lnTo>
                      <a:lnTo>
                        <a:pt x="60" y="66"/>
                      </a:lnTo>
                      <a:lnTo>
                        <a:pt x="54" y="64"/>
                      </a:lnTo>
                      <a:lnTo>
                        <a:pt x="43" y="50"/>
                      </a:lnTo>
                      <a:lnTo>
                        <a:pt x="39" y="44"/>
                      </a:lnTo>
                      <a:lnTo>
                        <a:pt x="24" y="47"/>
                      </a:lnTo>
                      <a:lnTo>
                        <a:pt x="19" y="58"/>
                      </a:lnTo>
                      <a:lnTo>
                        <a:pt x="13" y="79"/>
                      </a:lnTo>
                      <a:lnTo>
                        <a:pt x="6" y="83"/>
                      </a:lnTo>
                      <a:lnTo>
                        <a:pt x="0" y="86"/>
                      </a:lnTo>
                      <a:lnTo>
                        <a:pt x="14" y="95"/>
                      </a:lnTo>
                      <a:lnTo>
                        <a:pt x="26" y="105"/>
                      </a:lnTo>
                      <a:lnTo>
                        <a:pt x="26" y="113"/>
                      </a:lnTo>
                      <a:lnTo>
                        <a:pt x="40" y="125"/>
                      </a:lnTo>
                      <a:lnTo>
                        <a:pt x="49" y="135"/>
                      </a:lnTo>
                      <a:lnTo>
                        <a:pt x="55" y="149"/>
                      </a:lnTo>
                      <a:lnTo>
                        <a:pt x="71" y="159"/>
                      </a:lnTo>
                      <a:lnTo>
                        <a:pt x="74" y="167"/>
                      </a:lnTo>
                      <a:lnTo>
                        <a:pt x="87" y="186"/>
                      </a:lnTo>
                      <a:lnTo>
                        <a:pt x="96" y="190"/>
                      </a:lnTo>
                      <a:lnTo>
                        <a:pt x="102" y="185"/>
                      </a:lnTo>
                      <a:lnTo>
                        <a:pt x="112" y="187"/>
                      </a:lnTo>
                      <a:lnTo>
                        <a:pt x="123" y="182"/>
                      </a:lnTo>
                      <a:lnTo>
                        <a:pt x="129" y="191"/>
                      </a:lnTo>
                      <a:lnTo>
                        <a:pt x="147" y="207"/>
                      </a:lnTo>
                      <a:lnTo>
                        <a:pt x="147" y="207"/>
                      </a:lnTo>
                      <a:lnTo>
                        <a:pt x="156" y="201"/>
                      </a:lnTo>
                      <a:lnTo>
                        <a:pt x="169" y="206"/>
                      </a:lnTo>
                      <a:lnTo>
                        <a:pt x="186" y="201"/>
                      </a:lnTo>
                      <a:lnTo>
                        <a:pt x="201" y="201"/>
                      </a:lnTo>
                      <a:lnTo>
                        <a:pt x="213" y="190"/>
                      </a:lnTo>
                      <a:lnTo>
                        <a:pt x="226" y="176"/>
                      </a:lnTo>
                      <a:lnTo>
                        <a:pt x="240" y="160"/>
                      </a:lnTo>
                      <a:lnTo>
                        <a:pt x="227" y="134"/>
                      </a:lnTo>
                      <a:lnTo>
                        <a:pt x="217" y="129"/>
                      </a:lnTo>
                      <a:lnTo>
                        <a:pt x="214" y="120"/>
                      </a:lnTo>
                      <a:lnTo>
                        <a:pt x="203" y="107"/>
                      </a:lnTo>
                      <a:lnTo>
                        <a:pt x="190" y="105"/>
                      </a:lnTo>
                      <a:lnTo>
                        <a:pt x="197" y="92"/>
                      </a:lnTo>
                      <a:lnTo>
                        <a:pt x="208" y="92"/>
                      </a:lnTo>
                      <a:lnTo>
                        <a:pt x="211" y="85"/>
                      </a:lnTo>
                      <a:lnTo>
                        <a:pt x="210" y="66"/>
                      </a:lnTo>
                      <a:lnTo>
                        <a:pt x="207" y="65"/>
                      </a:lnTo>
                      <a:lnTo>
                        <a:pt x="207" y="54"/>
                      </a:lnTo>
                      <a:lnTo>
                        <a:pt x="207" y="5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9" name="Senegal" descr="{&quot;Key&quot;:&quot;senegal&quot;,&quot;Name&quot;:&quot;Senegal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8EBCBC3-47C6-40C2-ABDD-2C1D153129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9725" y="3856038"/>
                  <a:ext cx="201612" cy="161925"/>
                </a:xfrm>
                <a:custGeom>
                  <a:avLst/>
                  <a:gdLst>
                    <a:gd name="T0" fmla="*/ 113 w 127"/>
                    <a:gd name="T1" fmla="*/ 48 h 102"/>
                    <a:gd name="T2" fmla="*/ 99 w 127"/>
                    <a:gd name="T3" fmla="*/ 31 h 102"/>
                    <a:gd name="T4" fmla="*/ 87 w 127"/>
                    <a:gd name="T5" fmla="*/ 13 h 102"/>
                    <a:gd name="T6" fmla="*/ 74 w 127"/>
                    <a:gd name="T7" fmla="*/ 8 h 102"/>
                    <a:gd name="T8" fmla="*/ 64 w 127"/>
                    <a:gd name="T9" fmla="*/ 0 h 102"/>
                    <a:gd name="T10" fmla="*/ 53 w 127"/>
                    <a:gd name="T11" fmla="*/ 0 h 102"/>
                    <a:gd name="T12" fmla="*/ 42 w 127"/>
                    <a:gd name="T13" fmla="*/ 6 h 102"/>
                    <a:gd name="T14" fmla="*/ 32 w 127"/>
                    <a:gd name="T15" fmla="*/ 4 h 102"/>
                    <a:gd name="T16" fmla="*/ 25 w 127"/>
                    <a:gd name="T17" fmla="*/ 12 h 102"/>
                    <a:gd name="T18" fmla="*/ 20 w 127"/>
                    <a:gd name="T19" fmla="*/ 24 h 102"/>
                    <a:gd name="T20" fmla="*/ 9 w 127"/>
                    <a:gd name="T21" fmla="*/ 41 h 102"/>
                    <a:gd name="T22" fmla="*/ 0 w 127"/>
                    <a:gd name="T23" fmla="*/ 45 h 102"/>
                    <a:gd name="T24" fmla="*/ 10 w 127"/>
                    <a:gd name="T25" fmla="*/ 54 h 102"/>
                    <a:gd name="T26" fmla="*/ 18 w 127"/>
                    <a:gd name="T27" fmla="*/ 72 h 102"/>
                    <a:gd name="T28" fmla="*/ 41 w 127"/>
                    <a:gd name="T29" fmla="*/ 71 h 102"/>
                    <a:gd name="T30" fmla="*/ 46 w 127"/>
                    <a:gd name="T31" fmla="*/ 66 h 102"/>
                    <a:gd name="T32" fmla="*/ 53 w 127"/>
                    <a:gd name="T33" fmla="*/ 66 h 102"/>
                    <a:gd name="T34" fmla="*/ 60 w 127"/>
                    <a:gd name="T35" fmla="*/ 71 h 102"/>
                    <a:gd name="T36" fmla="*/ 67 w 127"/>
                    <a:gd name="T37" fmla="*/ 71 h 102"/>
                    <a:gd name="T38" fmla="*/ 74 w 127"/>
                    <a:gd name="T39" fmla="*/ 68 h 102"/>
                    <a:gd name="T40" fmla="*/ 78 w 127"/>
                    <a:gd name="T41" fmla="*/ 74 h 102"/>
                    <a:gd name="T42" fmla="*/ 69 w 127"/>
                    <a:gd name="T43" fmla="*/ 80 h 102"/>
                    <a:gd name="T44" fmla="*/ 60 w 127"/>
                    <a:gd name="T45" fmla="*/ 79 h 102"/>
                    <a:gd name="T46" fmla="*/ 51 w 127"/>
                    <a:gd name="T47" fmla="*/ 74 h 102"/>
                    <a:gd name="T48" fmla="*/ 43 w 127"/>
                    <a:gd name="T49" fmla="*/ 80 h 102"/>
                    <a:gd name="T50" fmla="*/ 40 w 127"/>
                    <a:gd name="T51" fmla="*/ 80 h 102"/>
                    <a:gd name="T52" fmla="*/ 34 w 127"/>
                    <a:gd name="T53" fmla="*/ 83 h 102"/>
                    <a:gd name="T54" fmla="*/ 15 w 127"/>
                    <a:gd name="T55" fmla="*/ 83 h 102"/>
                    <a:gd name="T56" fmla="*/ 18 w 127"/>
                    <a:gd name="T57" fmla="*/ 101 h 102"/>
                    <a:gd name="T58" fmla="*/ 29 w 127"/>
                    <a:gd name="T59" fmla="*/ 97 h 102"/>
                    <a:gd name="T60" fmla="*/ 37 w 127"/>
                    <a:gd name="T61" fmla="*/ 97 h 102"/>
                    <a:gd name="T62" fmla="*/ 42 w 127"/>
                    <a:gd name="T63" fmla="*/ 95 h 102"/>
                    <a:gd name="T64" fmla="*/ 81 w 127"/>
                    <a:gd name="T65" fmla="*/ 96 h 102"/>
                    <a:gd name="T66" fmla="*/ 91 w 127"/>
                    <a:gd name="T67" fmla="*/ 97 h 102"/>
                    <a:gd name="T68" fmla="*/ 106 w 127"/>
                    <a:gd name="T69" fmla="*/ 102 h 102"/>
                    <a:gd name="T70" fmla="*/ 111 w 127"/>
                    <a:gd name="T71" fmla="*/ 101 h 102"/>
                    <a:gd name="T72" fmla="*/ 112 w 127"/>
                    <a:gd name="T73" fmla="*/ 99 h 102"/>
                    <a:gd name="T74" fmla="*/ 123 w 127"/>
                    <a:gd name="T75" fmla="*/ 101 h 102"/>
                    <a:gd name="T76" fmla="*/ 126 w 127"/>
                    <a:gd name="T77" fmla="*/ 99 h 102"/>
                    <a:gd name="T78" fmla="*/ 127 w 127"/>
                    <a:gd name="T79" fmla="*/ 92 h 102"/>
                    <a:gd name="T80" fmla="*/ 126 w 127"/>
                    <a:gd name="T81" fmla="*/ 83 h 102"/>
                    <a:gd name="T82" fmla="*/ 118 w 127"/>
                    <a:gd name="T83" fmla="*/ 76 h 102"/>
                    <a:gd name="T84" fmla="*/ 113 w 127"/>
                    <a:gd name="T85" fmla="*/ 62 h 102"/>
                    <a:gd name="T86" fmla="*/ 113 w 127"/>
                    <a:gd name="T87" fmla="*/ 48 h 102"/>
                    <a:gd name="T88" fmla="*/ 113 w 127"/>
                    <a:gd name="T89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7" h="102">
                      <a:moveTo>
                        <a:pt x="113" y="48"/>
                      </a:moveTo>
                      <a:lnTo>
                        <a:pt x="99" y="31"/>
                      </a:lnTo>
                      <a:lnTo>
                        <a:pt x="87" y="13"/>
                      </a:lnTo>
                      <a:lnTo>
                        <a:pt x="74" y="8"/>
                      </a:lnTo>
                      <a:lnTo>
                        <a:pt x="64" y="0"/>
                      </a:lnTo>
                      <a:lnTo>
                        <a:pt x="53" y="0"/>
                      </a:lnTo>
                      <a:lnTo>
                        <a:pt x="42" y="6"/>
                      </a:lnTo>
                      <a:lnTo>
                        <a:pt x="32" y="4"/>
                      </a:lnTo>
                      <a:lnTo>
                        <a:pt x="25" y="12"/>
                      </a:lnTo>
                      <a:lnTo>
                        <a:pt x="20" y="24"/>
                      </a:lnTo>
                      <a:lnTo>
                        <a:pt x="9" y="41"/>
                      </a:lnTo>
                      <a:lnTo>
                        <a:pt x="0" y="45"/>
                      </a:lnTo>
                      <a:lnTo>
                        <a:pt x="10" y="54"/>
                      </a:lnTo>
                      <a:lnTo>
                        <a:pt x="18" y="72"/>
                      </a:lnTo>
                      <a:lnTo>
                        <a:pt x="41" y="71"/>
                      </a:lnTo>
                      <a:lnTo>
                        <a:pt x="46" y="66"/>
                      </a:lnTo>
                      <a:lnTo>
                        <a:pt x="53" y="66"/>
                      </a:lnTo>
                      <a:lnTo>
                        <a:pt x="60" y="71"/>
                      </a:lnTo>
                      <a:lnTo>
                        <a:pt x="67" y="71"/>
                      </a:lnTo>
                      <a:lnTo>
                        <a:pt x="74" y="68"/>
                      </a:lnTo>
                      <a:lnTo>
                        <a:pt x="78" y="74"/>
                      </a:lnTo>
                      <a:lnTo>
                        <a:pt x="69" y="80"/>
                      </a:lnTo>
                      <a:lnTo>
                        <a:pt x="60" y="79"/>
                      </a:lnTo>
                      <a:lnTo>
                        <a:pt x="51" y="74"/>
                      </a:lnTo>
                      <a:lnTo>
                        <a:pt x="43" y="80"/>
                      </a:lnTo>
                      <a:lnTo>
                        <a:pt x="40" y="80"/>
                      </a:lnTo>
                      <a:lnTo>
                        <a:pt x="34" y="83"/>
                      </a:lnTo>
                      <a:lnTo>
                        <a:pt x="15" y="83"/>
                      </a:lnTo>
                      <a:lnTo>
                        <a:pt x="18" y="101"/>
                      </a:lnTo>
                      <a:lnTo>
                        <a:pt x="29" y="97"/>
                      </a:lnTo>
                      <a:lnTo>
                        <a:pt x="37" y="97"/>
                      </a:lnTo>
                      <a:lnTo>
                        <a:pt x="42" y="95"/>
                      </a:lnTo>
                      <a:lnTo>
                        <a:pt x="81" y="96"/>
                      </a:lnTo>
                      <a:lnTo>
                        <a:pt x="91" y="97"/>
                      </a:lnTo>
                      <a:lnTo>
                        <a:pt x="106" y="102"/>
                      </a:lnTo>
                      <a:lnTo>
                        <a:pt x="111" y="101"/>
                      </a:lnTo>
                      <a:lnTo>
                        <a:pt x="112" y="99"/>
                      </a:lnTo>
                      <a:lnTo>
                        <a:pt x="123" y="101"/>
                      </a:lnTo>
                      <a:lnTo>
                        <a:pt x="126" y="99"/>
                      </a:lnTo>
                      <a:lnTo>
                        <a:pt x="127" y="92"/>
                      </a:lnTo>
                      <a:lnTo>
                        <a:pt x="126" y="83"/>
                      </a:lnTo>
                      <a:lnTo>
                        <a:pt x="118" y="76"/>
                      </a:lnTo>
                      <a:lnTo>
                        <a:pt x="113" y="62"/>
                      </a:lnTo>
                      <a:lnTo>
                        <a:pt x="113" y="48"/>
                      </a:lnTo>
                      <a:lnTo>
                        <a:pt x="113" y="4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0" name="Sierra Leone" descr="{&quot;Key&quot;:&quot;sierra leone&quot;,&quot;Name&quot;:&quot;Sierra Leon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F7A2DDD-B441-4871-B779-92DA203C11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1012" y="4103688"/>
                  <a:ext cx="101600" cy="123825"/>
                </a:xfrm>
                <a:custGeom>
                  <a:avLst/>
                  <a:gdLst>
                    <a:gd name="T0" fmla="*/ 64 w 64"/>
                    <a:gd name="T1" fmla="*/ 39 h 78"/>
                    <a:gd name="T2" fmla="*/ 58 w 64"/>
                    <a:gd name="T3" fmla="*/ 40 h 78"/>
                    <a:gd name="T4" fmla="*/ 58 w 64"/>
                    <a:gd name="T5" fmla="*/ 32 h 78"/>
                    <a:gd name="T6" fmla="*/ 54 w 64"/>
                    <a:gd name="T7" fmla="*/ 25 h 78"/>
                    <a:gd name="T8" fmla="*/ 55 w 64"/>
                    <a:gd name="T9" fmla="*/ 19 h 78"/>
                    <a:gd name="T10" fmla="*/ 51 w 64"/>
                    <a:gd name="T11" fmla="*/ 9 h 78"/>
                    <a:gd name="T12" fmla="*/ 45 w 64"/>
                    <a:gd name="T13" fmla="*/ 0 h 78"/>
                    <a:gd name="T14" fmla="*/ 28 w 64"/>
                    <a:gd name="T15" fmla="*/ 0 h 78"/>
                    <a:gd name="T16" fmla="*/ 23 w 64"/>
                    <a:gd name="T17" fmla="*/ 5 h 78"/>
                    <a:gd name="T18" fmla="*/ 18 w 64"/>
                    <a:gd name="T19" fmla="*/ 5 h 78"/>
                    <a:gd name="T20" fmla="*/ 14 w 64"/>
                    <a:gd name="T21" fmla="*/ 11 h 78"/>
                    <a:gd name="T22" fmla="*/ 11 w 64"/>
                    <a:gd name="T23" fmla="*/ 17 h 78"/>
                    <a:gd name="T24" fmla="*/ 0 w 64"/>
                    <a:gd name="T25" fmla="*/ 27 h 78"/>
                    <a:gd name="T26" fmla="*/ 3 w 64"/>
                    <a:gd name="T27" fmla="*/ 45 h 78"/>
                    <a:gd name="T28" fmla="*/ 6 w 64"/>
                    <a:gd name="T29" fmla="*/ 53 h 78"/>
                    <a:gd name="T30" fmla="*/ 17 w 64"/>
                    <a:gd name="T31" fmla="*/ 67 h 78"/>
                    <a:gd name="T32" fmla="*/ 32 w 64"/>
                    <a:gd name="T33" fmla="*/ 76 h 78"/>
                    <a:gd name="T34" fmla="*/ 37 w 64"/>
                    <a:gd name="T35" fmla="*/ 78 h 78"/>
                    <a:gd name="T36" fmla="*/ 43 w 64"/>
                    <a:gd name="T37" fmla="*/ 70 h 78"/>
                    <a:gd name="T38" fmla="*/ 44 w 64"/>
                    <a:gd name="T39" fmla="*/ 63 h 78"/>
                    <a:gd name="T40" fmla="*/ 53 w 64"/>
                    <a:gd name="T41" fmla="*/ 51 h 78"/>
                    <a:gd name="T42" fmla="*/ 64 w 64"/>
                    <a:gd name="T43" fmla="*/ 39 h 78"/>
                    <a:gd name="T44" fmla="*/ 64 w 64"/>
                    <a:gd name="T45" fmla="*/ 3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78">
                      <a:moveTo>
                        <a:pt x="64" y="39"/>
                      </a:moveTo>
                      <a:lnTo>
                        <a:pt x="58" y="40"/>
                      </a:lnTo>
                      <a:lnTo>
                        <a:pt x="58" y="32"/>
                      </a:lnTo>
                      <a:lnTo>
                        <a:pt x="54" y="25"/>
                      </a:lnTo>
                      <a:lnTo>
                        <a:pt x="55" y="19"/>
                      </a:lnTo>
                      <a:lnTo>
                        <a:pt x="51" y="9"/>
                      </a:lnTo>
                      <a:lnTo>
                        <a:pt x="45" y="0"/>
                      </a:lnTo>
                      <a:lnTo>
                        <a:pt x="28" y="0"/>
                      </a:lnTo>
                      <a:lnTo>
                        <a:pt x="23" y="5"/>
                      </a:lnTo>
                      <a:lnTo>
                        <a:pt x="18" y="5"/>
                      </a:lnTo>
                      <a:lnTo>
                        <a:pt x="14" y="11"/>
                      </a:lnTo>
                      <a:lnTo>
                        <a:pt x="11" y="17"/>
                      </a:lnTo>
                      <a:lnTo>
                        <a:pt x="0" y="27"/>
                      </a:lnTo>
                      <a:lnTo>
                        <a:pt x="3" y="45"/>
                      </a:lnTo>
                      <a:lnTo>
                        <a:pt x="6" y="53"/>
                      </a:lnTo>
                      <a:lnTo>
                        <a:pt x="17" y="67"/>
                      </a:lnTo>
                      <a:lnTo>
                        <a:pt x="32" y="76"/>
                      </a:lnTo>
                      <a:lnTo>
                        <a:pt x="37" y="78"/>
                      </a:lnTo>
                      <a:lnTo>
                        <a:pt x="43" y="70"/>
                      </a:lnTo>
                      <a:lnTo>
                        <a:pt x="44" y="63"/>
                      </a:lnTo>
                      <a:lnTo>
                        <a:pt x="53" y="51"/>
                      </a:lnTo>
                      <a:lnTo>
                        <a:pt x="64" y="39"/>
                      </a:lnTo>
                      <a:lnTo>
                        <a:pt x="64" y="3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1" name="El Salvador" descr="{&quot;Key&quot;:&quot;el salvador&quot;,&quot;Name&quot;:&quot;El Salvador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39F426F-9248-4C85-8391-4F81A5AAE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4187" y="3940176"/>
                  <a:ext cx="77787" cy="47625"/>
                </a:xfrm>
                <a:custGeom>
                  <a:avLst/>
                  <a:gdLst>
                    <a:gd name="T0" fmla="*/ 47 w 49"/>
                    <a:gd name="T1" fmla="*/ 24 h 30"/>
                    <a:gd name="T2" fmla="*/ 49 w 49"/>
                    <a:gd name="T3" fmla="*/ 15 h 30"/>
                    <a:gd name="T4" fmla="*/ 46 w 49"/>
                    <a:gd name="T5" fmla="*/ 12 h 30"/>
                    <a:gd name="T6" fmla="*/ 43 w 49"/>
                    <a:gd name="T7" fmla="*/ 10 h 30"/>
                    <a:gd name="T8" fmla="*/ 33 w 49"/>
                    <a:gd name="T9" fmla="*/ 13 h 30"/>
                    <a:gd name="T10" fmla="*/ 33 w 49"/>
                    <a:gd name="T11" fmla="*/ 10 h 30"/>
                    <a:gd name="T12" fmla="*/ 27 w 49"/>
                    <a:gd name="T13" fmla="*/ 6 h 30"/>
                    <a:gd name="T14" fmla="*/ 23 w 49"/>
                    <a:gd name="T15" fmla="*/ 2 h 30"/>
                    <a:gd name="T16" fmla="*/ 17 w 49"/>
                    <a:gd name="T17" fmla="*/ 0 h 30"/>
                    <a:gd name="T18" fmla="*/ 12 w 49"/>
                    <a:gd name="T19" fmla="*/ 1 h 30"/>
                    <a:gd name="T20" fmla="*/ 13 w 49"/>
                    <a:gd name="T21" fmla="*/ 3 h 30"/>
                    <a:gd name="T22" fmla="*/ 9 w 49"/>
                    <a:gd name="T23" fmla="*/ 6 h 30"/>
                    <a:gd name="T24" fmla="*/ 1 w 49"/>
                    <a:gd name="T25" fmla="*/ 12 h 30"/>
                    <a:gd name="T26" fmla="*/ 0 w 49"/>
                    <a:gd name="T27" fmla="*/ 16 h 30"/>
                    <a:gd name="T28" fmla="*/ 5 w 49"/>
                    <a:gd name="T29" fmla="*/ 20 h 30"/>
                    <a:gd name="T30" fmla="*/ 17 w 49"/>
                    <a:gd name="T31" fmla="*/ 22 h 30"/>
                    <a:gd name="T32" fmla="*/ 25 w 49"/>
                    <a:gd name="T33" fmla="*/ 27 h 30"/>
                    <a:gd name="T34" fmla="*/ 32 w 49"/>
                    <a:gd name="T35" fmla="*/ 30 h 30"/>
                    <a:gd name="T36" fmla="*/ 45 w 49"/>
                    <a:gd name="T37" fmla="*/ 30 h 30"/>
                    <a:gd name="T38" fmla="*/ 47 w 49"/>
                    <a:gd name="T39" fmla="*/ 24 h 30"/>
                    <a:gd name="T40" fmla="*/ 47 w 49"/>
                    <a:gd name="T41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9" h="30">
                      <a:moveTo>
                        <a:pt x="47" y="24"/>
                      </a:moveTo>
                      <a:lnTo>
                        <a:pt x="49" y="15"/>
                      </a:lnTo>
                      <a:lnTo>
                        <a:pt x="46" y="12"/>
                      </a:lnTo>
                      <a:lnTo>
                        <a:pt x="43" y="10"/>
                      </a:lnTo>
                      <a:lnTo>
                        <a:pt x="33" y="13"/>
                      </a:lnTo>
                      <a:lnTo>
                        <a:pt x="33" y="10"/>
                      </a:lnTo>
                      <a:lnTo>
                        <a:pt x="27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2" y="1"/>
                      </a:lnTo>
                      <a:lnTo>
                        <a:pt x="13" y="3"/>
                      </a:lnTo>
                      <a:lnTo>
                        <a:pt x="9" y="6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5" y="20"/>
                      </a:lnTo>
                      <a:lnTo>
                        <a:pt x="17" y="22"/>
                      </a:lnTo>
                      <a:lnTo>
                        <a:pt x="25" y="27"/>
                      </a:lnTo>
                      <a:lnTo>
                        <a:pt x="32" y="30"/>
                      </a:lnTo>
                      <a:lnTo>
                        <a:pt x="45" y="30"/>
                      </a:lnTo>
                      <a:lnTo>
                        <a:pt x="47" y="24"/>
                      </a:lnTo>
                      <a:lnTo>
                        <a:pt x="47" y="2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2" name="Serbia" descr="{&quot;Key&quot;:&quot;serbia&quot;,&quot;Name&quot;:&quot;Serb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D536049-11B0-4655-ADBD-E3A013239A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550" y="2744788"/>
                  <a:ext cx="134937" cy="144463"/>
                </a:xfrm>
                <a:custGeom>
                  <a:avLst/>
                  <a:gdLst>
                    <a:gd name="T0" fmla="*/ 52 w 85"/>
                    <a:gd name="T1" fmla="*/ 23 h 91"/>
                    <a:gd name="T2" fmla="*/ 40 w 85"/>
                    <a:gd name="T3" fmla="*/ 18 h 91"/>
                    <a:gd name="T4" fmla="*/ 37 w 85"/>
                    <a:gd name="T5" fmla="*/ 10 h 91"/>
                    <a:gd name="T6" fmla="*/ 27 w 85"/>
                    <a:gd name="T7" fmla="*/ 1 h 91"/>
                    <a:gd name="T8" fmla="*/ 14 w 85"/>
                    <a:gd name="T9" fmla="*/ 0 h 91"/>
                    <a:gd name="T10" fmla="*/ 0 w 85"/>
                    <a:gd name="T11" fmla="*/ 7 h 91"/>
                    <a:gd name="T12" fmla="*/ 0 w 85"/>
                    <a:gd name="T13" fmla="*/ 7 h 91"/>
                    <a:gd name="T14" fmla="*/ 6 w 85"/>
                    <a:gd name="T15" fmla="*/ 15 h 91"/>
                    <a:gd name="T16" fmla="*/ 13 w 85"/>
                    <a:gd name="T17" fmla="*/ 23 h 91"/>
                    <a:gd name="T18" fmla="*/ 6 w 85"/>
                    <a:gd name="T19" fmla="*/ 31 h 91"/>
                    <a:gd name="T20" fmla="*/ 6 w 85"/>
                    <a:gd name="T21" fmla="*/ 31 h 91"/>
                    <a:gd name="T22" fmla="*/ 13 w 85"/>
                    <a:gd name="T23" fmla="*/ 31 h 91"/>
                    <a:gd name="T24" fmla="*/ 9 w 85"/>
                    <a:gd name="T25" fmla="*/ 41 h 91"/>
                    <a:gd name="T26" fmla="*/ 19 w 85"/>
                    <a:gd name="T27" fmla="*/ 50 h 91"/>
                    <a:gd name="T28" fmla="*/ 17 w 85"/>
                    <a:gd name="T29" fmla="*/ 60 h 91"/>
                    <a:gd name="T30" fmla="*/ 13 w 85"/>
                    <a:gd name="T31" fmla="*/ 62 h 91"/>
                    <a:gd name="T32" fmla="*/ 18 w 85"/>
                    <a:gd name="T33" fmla="*/ 65 h 91"/>
                    <a:gd name="T34" fmla="*/ 21 w 85"/>
                    <a:gd name="T35" fmla="*/ 68 h 91"/>
                    <a:gd name="T36" fmla="*/ 28 w 85"/>
                    <a:gd name="T37" fmla="*/ 71 h 91"/>
                    <a:gd name="T38" fmla="*/ 36 w 85"/>
                    <a:gd name="T39" fmla="*/ 76 h 91"/>
                    <a:gd name="T40" fmla="*/ 34 w 85"/>
                    <a:gd name="T41" fmla="*/ 78 h 91"/>
                    <a:gd name="T42" fmla="*/ 39 w 85"/>
                    <a:gd name="T43" fmla="*/ 76 h 91"/>
                    <a:gd name="T44" fmla="*/ 41 w 85"/>
                    <a:gd name="T45" fmla="*/ 68 h 91"/>
                    <a:gd name="T46" fmla="*/ 43 w 85"/>
                    <a:gd name="T47" fmla="*/ 67 h 91"/>
                    <a:gd name="T48" fmla="*/ 47 w 85"/>
                    <a:gd name="T49" fmla="*/ 70 h 91"/>
                    <a:gd name="T50" fmla="*/ 51 w 85"/>
                    <a:gd name="T51" fmla="*/ 72 h 91"/>
                    <a:gd name="T52" fmla="*/ 54 w 85"/>
                    <a:gd name="T53" fmla="*/ 76 h 91"/>
                    <a:gd name="T54" fmla="*/ 56 w 85"/>
                    <a:gd name="T55" fmla="*/ 77 h 91"/>
                    <a:gd name="T56" fmla="*/ 60 w 85"/>
                    <a:gd name="T57" fmla="*/ 80 h 91"/>
                    <a:gd name="T58" fmla="*/ 64 w 85"/>
                    <a:gd name="T59" fmla="*/ 80 h 91"/>
                    <a:gd name="T60" fmla="*/ 62 w 85"/>
                    <a:gd name="T61" fmla="*/ 86 h 91"/>
                    <a:gd name="T62" fmla="*/ 60 w 85"/>
                    <a:gd name="T63" fmla="*/ 89 h 91"/>
                    <a:gd name="T64" fmla="*/ 60 w 85"/>
                    <a:gd name="T65" fmla="*/ 91 h 91"/>
                    <a:gd name="T66" fmla="*/ 67 w 85"/>
                    <a:gd name="T67" fmla="*/ 90 h 91"/>
                    <a:gd name="T68" fmla="*/ 76 w 85"/>
                    <a:gd name="T69" fmla="*/ 89 h 91"/>
                    <a:gd name="T70" fmla="*/ 79 w 85"/>
                    <a:gd name="T71" fmla="*/ 86 h 91"/>
                    <a:gd name="T72" fmla="*/ 76 w 85"/>
                    <a:gd name="T73" fmla="*/ 83 h 91"/>
                    <a:gd name="T74" fmla="*/ 79 w 85"/>
                    <a:gd name="T75" fmla="*/ 76 h 91"/>
                    <a:gd name="T76" fmla="*/ 85 w 85"/>
                    <a:gd name="T77" fmla="*/ 68 h 91"/>
                    <a:gd name="T78" fmla="*/ 75 w 85"/>
                    <a:gd name="T79" fmla="*/ 59 h 91"/>
                    <a:gd name="T80" fmla="*/ 72 w 85"/>
                    <a:gd name="T81" fmla="*/ 51 h 91"/>
                    <a:gd name="T82" fmla="*/ 76 w 85"/>
                    <a:gd name="T83" fmla="*/ 45 h 91"/>
                    <a:gd name="T84" fmla="*/ 72 w 85"/>
                    <a:gd name="T85" fmla="*/ 41 h 91"/>
                    <a:gd name="T86" fmla="*/ 77 w 85"/>
                    <a:gd name="T87" fmla="*/ 37 h 91"/>
                    <a:gd name="T88" fmla="*/ 71 w 85"/>
                    <a:gd name="T89" fmla="*/ 35 h 91"/>
                    <a:gd name="T90" fmla="*/ 66 w 85"/>
                    <a:gd name="T91" fmla="*/ 39 h 91"/>
                    <a:gd name="T92" fmla="*/ 55 w 85"/>
                    <a:gd name="T93" fmla="*/ 33 h 91"/>
                    <a:gd name="T94" fmla="*/ 52 w 85"/>
                    <a:gd name="T95" fmla="*/ 23 h 91"/>
                    <a:gd name="T96" fmla="*/ 52 w 85"/>
                    <a:gd name="T97" fmla="*/ 2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5" h="91">
                      <a:moveTo>
                        <a:pt x="52" y="23"/>
                      </a:moveTo>
                      <a:lnTo>
                        <a:pt x="40" y="18"/>
                      </a:lnTo>
                      <a:lnTo>
                        <a:pt x="37" y="10"/>
                      </a:lnTo>
                      <a:lnTo>
                        <a:pt x="27" y="1"/>
                      </a:lnTo>
                      <a:lnTo>
                        <a:pt x="14" y="0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6" y="15"/>
                      </a:lnTo>
                      <a:lnTo>
                        <a:pt x="13" y="23"/>
                      </a:lnTo>
                      <a:lnTo>
                        <a:pt x="6" y="31"/>
                      </a:lnTo>
                      <a:lnTo>
                        <a:pt x="6" y="31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19" y="50"/>
                      </a:lnTo>
                      <a:lnTo>
                        <a:pt x="17" y="60"/>
                      </a:lnTo>
                      <a:lnTo>
                        <a:pt x="13" y="62"/>
                      </a:lnTo>
                      <a:lnTo>
                        <a:pt x="18" y="65"/>
                      </a:lnTo>
                      <a:lnTo>
                        <a:pt x="21" y="68"/>
                      </a:lnTo>
                      <a:lnTo>
                        <a:pt x="28" y="71"/>
                      </a:lnTo>
                      <a:lnTo>
                        <a:pt x="36" y="76"/>
                      </a:lnTo>
                      <a:lnTo>
                        <a:pt x="34" y="78"/>
                      </a:lnTo>
                      <a:lnTo>
                        <a:pt x="39" y="76"/>
                      </a:lnTo>
                      <a:lnTo>
                        <a:pt x="41" y="68"/>
                      </a:lnTo>
                      <a:lnTo>
                        <a:pt x="43" y="67"/>
                      </a:lnTo>
                      <a:lnTo>
                        <a:pt x="47" y="70"/>
                      </a:lnTo>
                      <a:lnTo>
                        <a:pt x="51" y="72"/>
                      </a:lnTo>
                      <a:lnTo>
                        <a:pt x="54" y="76"/>
                      </a:lnTo>
                      <a:lnTo>
                        <a:pt x="56" y="77"/>
                      </a:lnTo>
                      <a:lnTo>
                        <a:pt x="60" y="80"/>
                      </a:lnTo>
                      <a:lnTo>
                        <a:pt x="64" y="80"/>
                      </a:lnTo>
                      <a:lnTo>
                        <a:pt x="62" y="86"/>
                      </a:lnTo>
                      <a:lnTo>
                        <a:pt x="60" y="89"/>
                      </a:lnTo>
                      <a:lnTo>
                        <a:pt x="60" y="91"/>
                      </a:lnTo>
                      <a:lnTo>
                        <a:pt x="67" y="90"/>
                      </a:lnTo>
                      <a:lnTo>
                        <a:pt x="76" y="89"/>
                      </a:lnTo>
                      <a:lnTo>
                        <a:pt x="79" y="86"/>
                      </a:lnTo>
                      <a:lnTo>
                        <a:pt x="76" y="83"/>
                      </a:lnTo>
                      <a:lnTo>
                        <a:pt x="79" y="76"/>
                      </a:lnTo>
                      <a:lnTo>
                        <a:pt x="85" y="68"/>
                      </a:lnTo>
                      <a:lnTo>
                        <a:pt x="75" y="59"/>
                      </a:lnTo>
                      <a:lnTo>
                        <a:pt x="72" y="51"/>
                      </a:lnTo>
                      <a:lnTo>
                        <a:pt x="76" y="45"/>
                      </a:lnTo>
                      <a:lnTo>
                        <a:pt x="72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6" y="39"/>
                      </a:lnTo>
                      <a:lnTo>
                        <a:pt x="55" y="33"/>
                      </a:lnTo>
                      <a:lnTo>
                        <a:pt x="52" y="23"/>
                      </a:lnTo>
                      <a:lnTo>
                        <a:pt x="52" y="2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3" name="Suriname" descr="{&quot;Key&quot;:&quot;suriname&quot;,&quot;Name&quot;:&quot;Suriname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6BC48A1-F8F6-40FB-9202-EB5EAE1BDB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8762" y="4256088"/>
                  <a:ext cx="138112" cy="157163"/>
                </a:xfrm>
                <a:custGeom>
                  <a:avLst/>
                  <a:gdLst>
                    <a:gd name="T0" fmla="*/ 64 w 87"/>
                    <a:gd name="T1" fmla="*/ 0 h 99"/>
                    <a:gd name="T2" fmla="*/ 48 w 87"/>
                    <a:gd name="T3" fmla="*/ 1 h 99"/>
                    <a:gd name="T4" fmla="*/ 45 w 87"/>
                    <a:gd name="T5" fmla="*/ 6 h 99"/>
                    <a:gd name="T6" fmla="*/ 20 w 87"/>
                    <a:gd name="T7" fmla="*/ 1 h 99"/>
                    <a:gd name="T8" fmla="*/ 16 w 87"/>
                    <a:gd name="T9" fmla="*/ 23 h 99"/>
                    <a:gd name="T10" fmla="*/ 3 w 87"/>
                    <a:gd name="T11" fmla="*/ 28 h 99"/>
                    <a:gd name="T12" fmla="*/ 5 w 87"/>
                    <a:gd name="T13" fmla="*/ 34 h 99"/>
                    <a:gd name="T14" fmla="*/ 0 w 87"/>
                    <a:gd name="T15" fmla="*/ 46 h 99"/>
                    <a:gd name="T16" fmla="*/ 9 w 87"/>
                    <a:gd name="T17" fmla="*/ 64 h 99"/>
                    <a:gd name="T18" fmla="*/ 16 w 87"/>
                    <a:gd name="T19" fmla="*/ 64 h 99"/>
                    <a:gd name="T20" fmla="*/ 19 w 87"/>
                    <a:gd name="T21" fmla="*/ 77 h 99"/>
                    <a:gd name="T22" fmla="*/ 31 w 87"/>
                    <a:gd name="T23" fmla="*/ 98 h 99"/>
                    <a:gd name="T24" fmla="*/ 42 w 87"/>
                    <a:gd name="T25" fmla="*/ 99 h 99"/>
                    <a:gd name="T26" fmla="*/ 44 w 87"/>
                    <a:gd name="T27" fmla="*/ 95 h 99"/>
                    <a:gd name="T28" fmla="*/ 41 w 87"/>
                    <a:gd name="T29" fmla="*/ 90 h 99"/>
                    <a:gd name="T30" fmla="*/ 43 w 87"/>
                    <a:gd name="T31" fmla="*/ 84 h 99"/>
                    <a:gd name="T32" fmla="*/ 51 w 87"/>
                    <a:gd name="T33" fmla="*/ 85 h 99"/>
                    <a:gd name="T34" fmla="*/ 62 w 87"/>
                    <a:gd name="T35" fmla="*/ 83 h 99"/>
                    <a:gd name="T36" fmla="*/ 74 w 87"/>
                    <a:gd name="T37" fmla="*/ 88 h 99"/>
                    <a:gd name="T38" fmla="*/ 78 w 87"/>
                    <a:gd name="T39" fmla="*/ 78 h 99"/>
                    <a:gd name="T40" fmla="*/ 81 w 87"/>
                    <a:gd name="T41" fmla="*/ 68 h 99"/>
                    <a:gd name="T42" fmla="*/ 85 w 87"/>
                    <a:gd name="T43" fmla="*/ 56 h 99"/>
                    <a:gd name="T44" fmla="*/ 77 w 87"/>
                    <a:gd name="T45" fmla="*/ 43 h 99"/>
                    <a:gd name="T46" fmla="*/ 76 w 87"/>
                    <a:gd name="T47" fmla="*/ 27 h 99"/>
                    <a:gd name="T48" fmla="*/ 87 w 87"/>
                    <a:gd name="T49" fmla="*/ 6 h 99"/>
                    <a:gd name="T50" fmla="*/ 64 w 87"/>
                    <a:gd name="T51" fmla="*/ 0 h 99"/>
                    <a:gd name="T52" fmla="*/ 64 w 87"/>
                    <a:gd name="T5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7" h="99">
                      <a:moveTo>
                        <a:pt x="64" y="0"/>
                      </a:moveTo>
                      <a:lnTo>
                        <a:pt x="48" y="1"/>
                      </a:lnTo>
                      <a:lnTo>
                        <a:pt x="45" y="6"/>
                      </a:lnTo>
                      <a:lnTo>
                        <a:pt x="20" y="1"/>
                      </a:lnTo>
                      <a:lnTo>
                        <a:pt x="16" y="23"/>
                      </a:lnTo>
                      <a:lnTo>
                        <a:pt x="3" y="28"/>
                      </a:lnTo>
                      <a:lnTo>
                        <a:pt x="5" y="34"/>
                      </a:lnTo>
                      <a:lnTo>
                        <a:pt x="0" y="46"/>
                      </a:lnTo>
                      <a:lnTo>
                        <a:pt x="9" y="64"/>
                      </a:lnTo>
                      <a:lnTo>
                        <a:pt x="16" y="64"/>
                      </a:lnTo>
                      <a:lnTo>
                        <a:pt x="19" y="77"/>
                      </a:lnTo>
                      <a:lnTo>
                        <a:pt x="31" y="98"/>
                      </a:lnTo>
                      <a:lnTo>
                        <a:pt x="42" y="99"/>
                      </a:lnTo>
                      <a:lnTo>
                        <a:pt x="44" y="95"/>
                      </a:lnTo>
                      <a:lnTo>
                        <a:pt x="41" y="90"/>
                      </a:lnTo>
                      <a:lnTo>
                        <a:pt x="43" y="84"/>
                      </a:lnTo>
                      <a:lnTo>
                        <a:pt x="51" y="85"/>
                      </a:lnTo>
                      <a:lnTo>
                        <a:pt x="62" y="83"/>
                      </a:lnTo>
                      <a:lnTo>
                        <a:pt x="74" y="88"/>
                      </a:lnTo>
                      <a:lnTo>
                        <a:pt x="78" y="78"/>
                      </a:lnTo>
                      <a:lnTo>
                        <a:pt x="81" y="68"/>
                      </a:lnTo>
                      <a:lnTo>
                        <a:pt x="85" y="56"/>
                      </a:lnTo>
                      <a:lnTo>
                        <a:pt x="77" y="43"/>
                      </a:lnTo>
                      <a:lnTo>
                        <a:pt x="76" y="27"/>
                      </a:lnTo>
                      <a:lnTo>
                        <a:pt x="87" y="6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4" name="Slovakia" descr="{&quot;Key&quot;:&quot;slovakia&quot;,&quot;Name&quot;:&quot;Slovak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487655-8345-48C6-9DC9-C63E563F1D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4462" y="2620963"/>
                  <a:ext cx="163512" cy="66675"/>
                </a:xfrm>
                <a:custGeom>
                  <a:avLst/>
                  <a:gdLst>
                    <a:gd name="T0" fmla="*/ 103 w 103"/>
                    <a:gd name="T1" fmla="*/ 11 h 42"/>
                    <a:gd name="T2" fmla="*/ 84 w 103"/>
                    <a:gd name="T3" fmla="*/ 2 h 42"/>
                    <a:gd name="T4" fmla="*/ 71 w 103"/>
                    <a:gd name="T5" fmla="*/ 5 h 42"/>
                    <a:gd name="T6" fmla="*/ 63 w 103"/>
                    <a:gd name="T7" fmla="*/ 2 h 42"/>
                    <a:gd name="T8" fmla="*/ 53 w 103"/>
                    <a:gd name="T9" fmla="*/ 7 h 42"/>
                    <a:gd name="T10" fmla="*/ 42 w 103"/>
                    <a:gd name="T11" fmla="*/ 0 h 42"/>
                    <a:gd name="T12" fmla="*/ 35 w 103"/>
                    <a:gd name="T13" fmla="*/ 2 h 42"/>
                    <a:gd name="T14" fmla="*/ 34 w 103"/>
                    <a:gd name="T15" fmla="*/ 2 h 42"/>
                    <a:gd name="T16" fmla="*/ 28 w 103"/>
                    <a:gd name="T17" fmla="*/ 2 h 42"/>
                    <a:gd name="T18" fmla="*/ 26 w 103"/>
                    <a:gd name="T19" fmla="*/ 5 h 42"/>
                    <a:gd name="T20" fmla="*/ 22 w 103"/>
                    <a:gd name="T21" fmla="*/ 6 h 42"/>
                    <a:gd name="T22" fmla="*/ 21 w 103"/>
                    <a:gd name="T23" fmla="*/ 12 h 42"/>
                    <a:gd name="T24" fmla="*/ 18 w 103"/>
                    <a:gd name="T25" fmla="*/ 13 h 42"/>
                    <a:gd name="T26" fmla="*/ 17 w 103"/>
                    <a:gd name="T27" fmla="*/ 15 h 42"/>
                    <a:gd name="T28" fmla="*/ 12 w 103"/>
                    <a:gd name="T29" fmla="*/ 17 h 42"/>
                    <a:gd name="T30" fmla="*/ 3 w 103"/>
                    <a:gd name="T31" fmla="*/ 16 h 42"/>
                    <a:gd name="T32" fmla="*/ 1 w 103"/>
                    <a:gd name="T33" fmla="*/ 22 h 42"/>
                    <a:gd name="T34" fmla="*/ 0 w 103"/>
                    <a:gd name="T35" fmla="*/ 25 h 42"/>
                    <a:gd name="T36" fmla="*/ 2 w 103"/>
                    <a:gd name="T37" fmla="*/ 33 h 42"/>
                    <a:gd name="T38" fmla="*/ 12 w 103"/>
                    <a:gd name="T39" fmla="*/ 39 h 42"/>
                    <a:gd name="T40" fmla="*/ 19 w 103"/>
                    <a:gd name="T41" fmla="*/ 42 h 42"/>
                    <a:gd name="T42" fmla="*/ 35 w 103"/>
                    <a:gd name="T43" fmla="*/ 39 h 42"/>
                    <a:gd name="T44" fmla="*/ 36 w 103"/>
                    <a:gd name="T45" fmla="*/ 34 h 42"/>
                    <a:gd name="T46" fmla="*/ 43 w 103"/>
                    <a:gd name="T47" fmla="*/ 33 h 42"/>
                    <a:gd name="T48" fmla="*/ 52 w 103"/>
                    <a:gd name="T49" fmla="*/ 30 h 42"/>
                    <a:gd name="T50" fmla="*/ 54 w 103"/>
                    <a:gd name="T51" fmla="*/ 31 h 42"/>
                    <a:gd name="T52" fmla="*/ 62 w 103"/>
                    <a:gd name="T53" fmla="*/ 29 h 42"/>
                    <a:gd name="T54" fmla="*/ 66 w 103"/>
                    <a:gd name="T55" fmla="*/ 23 h 42"/>
                    <a:gd name="T56" fmla="*/ 71 w 103"/>
                    <a:gd name="T57" fmla="*/ 21 h 42"/>
                    <a:gd name="T58" fmla="*/ 92 w 103"/>
                    <a:gd name="T59" fmla="*/ 29 h 42"/>
                    <a:gd name="T60" fmla="*/ 96 w 103"/>
                    <a:gd name="T61" fmla="*/ 26 h 42"/>
                    <a:gd name="T62" fmla="*/ 98 w 103"/>
                    <a:gd name="T63" fmla="*/ 16 h 42"/>
                    <a:gd name="T64" fmla="*/ 103 w 103"/>
                    <a:gd name="T65" fmla="*/ 11 h 42"/>
                    <a:gd name="T66" fmla="*/ 103 w 103"/>
                    <a:gd name="T67" fmla="*/ 1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3" h="42">
                      <a:moveTo>
                        <a:pt x="103" y="11"/>
                      </a:moveTo>
                      <a:lnTo>
                        <a:pt x="84" y="2"/>
                      </a:lnTo>
                      <a:lnTo>
                        <a:pt x="71" y="5"/>
                      </a:lnTo>
                      <a:lnTo>
                        <a:pt x="63" y="2"/>
                      </a:lnTo>
                      <a:lnTo>
                        <a:pt x="53" y="7"/>
                      </a:lnTo>
                      <a:lnTo>
                        <a:pt x="42" y="0"/>
                      </a:lnTo>
                      <a:lnTo>
                        <a:pt x="35" y="2"/>
                      </a:lnTo>
                      <a:lnTo>
                        <a:pt x="34" y="2"/>
                      </a:lnTo>
                      <a:lnTo>
                        <a:pt x="28" y="2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21" y="12"/>
                      </a:lnTo>
                      <a:lnTo>
                        <a:pt x="18" y="13"/>
                      </a:lnTo>
                      <a:lnTo>
                        <a:pt x="17" y="15"/>
                      </a:lnTo>
                      <a:lnTo>
                        <a:pt x="12" y="17"/>
                      </a:lnTo>
                      <a:lnTo>
                        <a:pt x="3" y="16"/>
                      </a:lnTo>
                      <a:lnTo>
                        <a:pt x="1" y="22"/>
                      </a:lnTo>
                      <a:lnTo>
                        <a:pt x="0" y="25"/>
                      </a:lnTo>
                      <a:lnTo>
                        <a:pt x="2" y="33"/>
                      </a:lnTo>
                      <a:lnTo>
                        <a:pt x="12" y="39"/>
                      </a:lnTo>
                      <a:lnTo>
                        <a:pt x="19" y="42"/>
                      </a:lnTo>
                      <a:lnTo>
                        <a:pt x="35" y="39"/>
                      </a:lnTo>
                      <a:lnTo>
                        <a:pt x="36" y="34"/>
                      </a:lnTo>
                      <a:lnTo>
                        <a:pt x="43" y="33"/>
                      </a:lnTo>
                      <a:lnTo>
                        <a:pt x="52" y="30"/>
                      </a:lnTo>
                      <a:lnTo>
                        <a:pt x="54" y="31"/>
                      </a:lnTo>
                      <a:lnTo>
                        <a:pt x="62" y="29"/>
                      </a:lnTo>
                      <a:lnTo>
                        <a:pt x="66" y="23"/>
                      </a:lnTo>
                      <a:lnTo>
                        <a:pt x="71" y="21"/>
                      </a:lnTo>
                      <a:lnTo>
                        <a:pt x="92" y="29"/>
                      </a:lnTo>
                      <a:lnTo>
                        <a:pt x="96" y="26"/>
                      </a:lnTo>
                      <a:lnTo>
                        <a:pt x="98" y="16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5" name="Slovenia" descr="{&quot;Key&quot;:&quot;slovenia&quot;,&quot;Name&quot;:&quot;Sloveni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BECA445-1963-478B-AC6D-6838AA4B29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7150" y="2719388"/>
                  <a:ext cx="84137" cy="52388"/>
                </a:xfrm>
                <a:custGeom>
                  <a:avLst/>
                  <a:gdLst>
                    <a:gd name="T0" fmla="*/ 53 w 53"/>
                    <a:gd name="T1" fmla="*/ 9 h 33"/>
                    <a:gd name="T2" fmla="*/ 49 w 53"/>
                    <a:gd name="T3" fmla="*/ 1 h 33"/>
                    <a:gd name="T4" fmla="*/ 46 w 53"/>
                    <a:gd name="T5" fmla="*/ 0 h 33"/>
                    <a:gd name="T6" fmla="*/ 42 w 53"/>
                    <a:gd name="T7" fmla="*/ 5 h 33"/>
                    <a:gd name="T8" fmla="*/ 26 w 53"/>
                    <a:gd name="T9" fmla="*/ 5 h 33"/>
                    <a:gd name="T10" fmla="*/ 17 w 53"/>
                    <a:gd name="T11" fmla="*/ 10 h 33"/>
                    <a:gd name="T12" fmla="*/ 1 w 53"/>
                    <a:gd name="T13" fmla="*/ 9 h 33"/>
                    <a:gd name="T14" fmla="*/ 0 w 53"/>
                    <a:gd name="T15" fmla="*/ 20 h 33"/>
                    <a:gd name="T16" fmla="*/ 6 w 53"/>
                    <a:gd name="T17" fmla="*/ 30 h 33"/>
                    <a:gd name="T18" fmla="*/ 1 w 53"/>
                    <a:gd name="T19" fmla="*/ 32 h 33"/>
                    <a:gd name="T20" fmla="*/ 14 w 53"/>
                    <a:gd name="T21" fmla="*/ 33 h 33"/>
                    <a:gd name="T22" fmla="*/ 18 w 53"/>
                    <a:gd name="T23" fmla="*/ 29 h 33"/>
                    <a:gd name="T24" fmla="*/ 25 w 53"/>
                    <a:gd name="T25" fmla="*/ 33 h 33"/>
                    <a:gd name="T26" fmla="*/ 32 w 53"/>
                    <a:gd name="T27" fmla="*/ 33 h 33"/>
                    <a:gd name="T28" fmla="*/ 31 w 53"/>
                    <a:gd name="T29" fmla="*/ 26 h 33"/>
                    <a:gd name="T30" fmla="*/ 38 w 53"/>
                    <a:gd name="T31" fmla="*/ 24 h 33"/>
                    <a:gd name="T32" fmla="*/ 39 w 53"/>
                    <a:gd name="T33" fmla="*/ 15 h 33"/>
                    <a:gd name="T34" fmla="*/ 53 w 53"/>
                    <a:gd name="T35" fmla="*/ 9 h 33"/>
                    <a:gd name="T36" fmla="*/ 53 w 53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3" h="33">
                      <a:moveTo>
                        <a:pt x="53" y="9"/>
                      </a:moveTo>
                      <a:lnTo>
                        <a:pt x="49" y="1"/>
                      </a:lnTo>
                      <a:lnTo>
                        <a:pt x="46" y="0"/>
                      </a:lnTo>
                      <a:lnTo>
                        <a:pt x="42" y="5"/>
                      </a:lnTo>
                      <a:lnTo>
                        <a:pt x="26" y="5"/>
                      </a:lnTo>
                      <a:lnTo>
                        <a:pt x="17" y="10"/>
                      </a:lnTo>
                      <a:lnTo>
                        <a:pt x="1" y="9"/>
                      </a:lnTo>
                      <a:lnTo>
                        <a:pt x="0" y="20"/>
                      </a:lnTo>
                      <a:lnTo>
                        <a:pt x="6" y="30"/>
                      </a:lnTo>
                      <a:lnTo>
                        <a:pt x="1" y="32"/>
                      </a:lnTo>
                      <a:lnTo>
                        <a:pt x="14" y="33"/>
                      </a:lnTo>
                      <a:lnTo>
                        <a:pt x="18" y="29"/>
                      </a:lnTo>
                      <a:lnTo>
                        <a:pt x="25" y="33"/>
                      </a:lnTo>
                      <a:lnTo>
                        <a:pt x="32" y="33"/>
                      </a:lnTo>
                      <a:lnTo>
                        <a:pt x="31" y="26"/>
                      </a:lnTo>
                      <a:lnTo>
                        <a:pt x="38" y="24"/>
                      </a:lnTo>
                      <a:lnTo>
                        <a:pt x="39" y="15"/>
                      </a:lnTo>
                      <a:lnTo>
                        <a:pt x="53" y="9"/>
                      </a:lnTo>
                      <a:lnTo>
                        <a:pt x="53" y="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6" name="Sweden" descr="{&quot;Key&quot;:&quot;sweden&quot;,&quot;Name&quot;:&quot;Sweden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F81026B-A87A-4EDE-A496-5DB883A1D7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7612" y="1944688"/>
                  <a:ext cx="303212" cy="466725"/>
                </a:xfrm>
                <a:custGeom>
                  <a:avLst/>
                  <a:gdLst>
                    <a:gd name="T0" fmla="*/ 191 w 191"/>
                    <a:gd name="T1" fmla="*/ 63 h 294"/>
                    <a:gd name="T2" fmla="*/ 183 w 191"/>
                    <a:gd name="T3" fmla="*/ 56 h 294"/>
                    <a:gd name="T4" fmla="*/ 177 w 191"/>
                    <a:gd name="T5" fmla="*/ 24 h 294"/>
                    <a:gd name="T6" fmla="*/ 150 w 191"/>
                    <a:gd name="T7" fmla="*/ 10 h 294"/>
                    <a:gd name="T8" fmla="*/ 128 w 191"/>
                    <a:gd name="T9" fmla="*/ 0 h 294"/>
                    <a:gd name="T10" fmla="*/ 119 w 191"/>
                    <a:gd name="T11" fmla="*/ 2 h 294"/>
                    <a:gd name="T12" fmla="*/ 119 w 191"/>
                    <a:gd name="T13" fmla="*/ 15 h 294"/>
                    <a:gd name="T14" fmla="*/ 89 w 191"/>
                    <a:gd name="T15" fmla="*/ 11 h 294"/>
                    <a:gd name="T16" fmla="*/ 87 w 191"/>
                    <a:gd name="T17" fmla="*/ 22 h 294"/>
                    <a:gd name="T18" fmla="*/ 72 w 191"/>
                    <a:gd name="T19" fmla="*/ 22 h 294"/>
                    <a:gd name="T20" fmla="*/ 64 w 191"/>
                    <a:gd name="T21" fmla="*/ 37 h 294"/>
                    <a:gd name="T22" fmla="*/ 52 w 191"/>
                    <a:gd name="T23" fmla="*/ 60 h 294"/>
                    <a:gd name="T24" fmla="*/ 30 w 191"/>
                    <a:gd name="T25" fmla="*/ 90 h 294"/>
                    <a:gd name="T26" fmla="*/ 37 w 191"/>
                    <a:gd name="T27" fmla="*/ 96 h 294"/>
                    <a:gd name="T28" fmla="*/ 32 w 191"/>
                    <a:gd name="T29" fmla="*/ 104 h 294"/>
                    <a:gd name="T30" fmla="*/ 16 w 191"/>
                    <a:gd name="T31" fmla="*/ 104 h 294"/>
                    <a:gd name="T32" fmla="*/ 7 w 191"/>
                    <a:gd name="T33" fmla="*/ 124 h 294"/>
                    <a:gd name="T34" fmla="*/ 10 w 191"/>
                    <a:gd name="T35" fmla="*/ 152 h 294"/>
                    <a:gd name="T36" fmla="*/ 23 w 191"/>
                    <a:gd name="T37" fmla="*/ 163 h 294"/>
                    <a:gd name="T38" fmla="*/ 19 w 191"/>
                    <a:gd name="T39" fmla="*/ 189 h 294"/>
                    <a:gd name="T40" fmla="*/ 7 w 191"/>
                    <a:gd name="T41" fmla="*/ 203 h 294"/>
                    <a:gd name="T42" fmla="*/ 0 w 191"/>
                    <a:gd name="T43" fmla="*/ 217 h 294"/>
                    <a:gd name="T44" fmla="*/ 16 w 191"/>
                    <a:gd name="T45" fmla="*/ 247 h 294"/>
                    <a:gd name="T46" fmla="*/ 32 w 191"/>
                    <a:gd name="T47" fmla="*/ 273 h 294"/>
                    <a:gd name="T48" fmla="*/ 39 w 191"/>
                    <a:gd name="T49" fmla="*/ 294 h 294"/>
                    <a:gd name="T50" fmla="*/ 59 w 191"/>
                    <a:gd name="T51" fmla="*/ 293 h 294"/>
                    <a:gd name="T52" fmla="*/ 67 w 191"/>
                    <a:gd name="T53" fmla="*/ 275 h 294"/>
                    <a:gd name="T54" fmla="*/ 89 w 191"/>
                    <a:gd name="T55" fmla="*/ 277 h 294"/>
                    <a:gd name="T56" fmla="*/ 96 w 191"/>
                    <a:gd name="T57" fmla="*/ 257 h 294"/>
                    <a:gd name="T58" fmla="*/ 98 w 191"/>
                    <a:gd name="T59" fmla="*/ 219 h 294"/>
                    <a:gd name="T60" fmla="*/ 116 w 191"/>
                    <a:gd name="T61" fmla="*/ 215 h 294"/>
                    <a:gd name="T62" fmla="*/ 128 w 191"/>
                    <a:gd name="T63" fmla="*/ 189 h 294"/>
                    <a:gd name="T64" fmla="*/ 110 w 191"/>
                    <a:gd name="T65" fmla="*/ 177 h 294"/>
                    <a:gd name="T66" fmla="*/ 96 w 191"/>
                    <a:gd name="T67" fmla="*/ 162 h 294"/>
                    <a:gd name="T68" fmla="*/ 105 w 191"/>
                    <a:gd name="T69" fmla="*/ 132 h 294"/>
                    <a:gd name="T70" fmla="*/ 134 w 191"/>
                    <a:gd name="T71" fmla="*/ 114 h 294"/>
                    <a:gd name="T72" fmla="*/ 156 w 191"/>
                    <a:gd name="T73" fmla="*/ 97 h 294"/>
                    <a:gd name="T74" fmla="*/ 151 w 191"/>
                    <a:gd name="T75" fmla="*/ 84 h 294"/>
                    <a:gd name="T76" fmla="*/ 164 w 191"/>
                    <a:gd name="T77" fmla="*/ 69 h 294"/>
                    <a:gd name="T78" fmla="*/ 191 w 191"/>
                    <a:gd name="T79" fmla="*/ 63 h 294"/>
                    <a:gd name="T80" fmla="*/ 191 w 191"/>
                    <a:gd name="T81" fmla="*/ 6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294">
                      <a:moveTo>
                        <a:pt x="191" y="63"/>
                      </a:moveTo>
                      <a:lnTo>
                        <a:pt x="183" y="56"/>
                      </a:lnTo>
                      <a:lnTo>
                        <a:pt x="177" y="24"/>
                      </a:lnTo>
                      <a:lnTo>
                        <a:pt x="150" y="10"/>
                      </a:lnTo>
                      <a:lnTo>
                        <a:pt x="128" y="0"/>
                      </a:lnTo>
                      <a:lnTo>
                        <a:pt x="119" y="2"/>
                      </a:lnTo>
                      <a:lnTo>
                        <a:pt x="119" y="15"/>
                      </a:lnTo>
                      <a:lnTo>
                        <a:pt x="89" y="11"/>
                      </a:lnTo>
                      <a:lnTo>
                        <a:pt x="87" y="22"/>
                      </a:lnTo>
                      <a:lnTo>
                        <a:pt x="72" y="22"/>
                      </a:lnTo>
                      <a:lnTo>
                        <a:pt x="64" y="37"/>
                      </a:lnTo>
                      <a:lnTo>
                        <a:pt x="52" y="60"/>
                      </a:lnTo>
                      <a:lnTo>
                        <a:pt x="30" y="90"/>
                      </a:lnTo>
                      <a:lnTo>
                        <a:pt x="37" y="96"/>
                      </a:lnTo>
                      <a:lnTo>
                        <a:pt x="32" y="104"/>
                      </a:lnTo>
                      <a:lnTo>
                        <a:pt x="16" y="104"/>
                      </a:lnTo>
                      <a:lnTo>
                        <a:pt x="7" y="124"/>
                      </a:lnTo>
                      <a:lnTo>
                        <a:pt x="10" y="152"/>
                      </a:lnTo>
                      <a:lnTo>
                        <a:pt x="23" y="163"/>
                      </a:lnTo>
                      <a:lnTo>
                        <a:pt x="19" y="189"/>
                      </a:lnTo>
                      <a:lnTo>
                        <a:pt x="7" y="203"/>
                      </a:lnTo>
                      <a:lnTo>
                        <a:pt x="0" y="217"/>
                      </a:lnTo>
                      <a:lnTo>
                        <a:pt x="16" y="247"/>
                      </a:lnTo>
                      <a:lnTo>
                        <a:pt x="32" y="273"/>
                      </a:lnTo>
                      <a:lnTo>
                        <a:pt x="39" y="294"/>
                      </a:lnTo>
                      <a:lnTo>
                        <a:pt x="59" y="293"/>
                      </a:lnTo>
                      <a:lnTo>
                        <a:pt x="67" y="275"/>
                      </a:lnTo>
                      <a:lnTo>
                        <a:pt x="89" y="277"/>
                      </a:lnTo>
                      <a:lnTo>
                        <a:pt x="96" y="257"/>
                      </a:lnTo>
                      <a:lnTo>
                        <a:pt x="98" y="219"/>
                      </a:lnTo>
                      <a:lnTo>
                        <a:pt x="116" y="215"/>
                      </a:lnTo>
                      <a:lnTo>
                        <a:pt x="128" y="189"/>
                      </a:lnTo>
                      <a:lnTo>
                        <a:pt x="110" y="177"/>
                      </a:lnTo>
                      <a:lnTo>
                        <a:pt x="96" y="162"/>
                      </a:lnTo>
                      <a:lnTo>
                        <a:pt x="105" y="132"/>
                      </a:lnTo>
                      <a:lnTo>
                        <a:pt x="134" y="114"/>
                      </a:lnTo>
                      <a:lnTo>
                        <a:pt x="156" y="97"/>
                      </a:lnTo>
                      <a:lnTo>
                        <a:pt x="151" y="84"/>
                      </a:lnTo>
                      <a:lnTo>
                        <a:pt x="164" y="69"/>
                      </a:lnTo>
                      <a:lnTo>
                        <a:pt x="191" y="63"/>
                      </a:lnTo>
                      <a:lnTo>
                        <a:pt x="191" y="6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7" name="Swaziland" descr="{&quot;Key&quot;:&quot;swaziland&quot;,&quot;Name&quot;:&quot;Swaziland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56048329-667D-4BA9-95A7-3CD0D48588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1350" y="5451476"/>
                  <a:ext cx="46037" cy="60325"/>
                </a:xfrm>
                <a:custGeom>
                  <a:avLst/>
                  <a:gdLst>
                    <a:gd name="T0" fmla="*/ 25 w 29"/>
                    <a:gd name="T1" fmla="*/ 4 h 38"/>
                    <a:gd name="T2" fmla="*/ 15 w 29"/>
                    <a:gd name="T3" fmla="*/ 0 h 38"/>
                    <a:gd name="T4" fmla="*/ 9 w 29"/>
                    <a:gd name="T5" fmla="*/ 2 h 38"/>
                    <a:gd name="T6" fmla="*/ 7 w 29"/>
                    <a:gd name="T7" fmla="*/ 8 h 38"/>
                    <a:gd name="T8" fmla="*/ 1 w 29"/>
                    <a:gd name="T9" fmla="*/ 17 h 38"/>
                    <a:gd name="T10" fmla="*/ 0 w 29"/>
                    <a:gd name="T11" fmla="*/ 25 h 38"/>
                    <a:gd name="T12" fmla="*/ 11 w 29"/>
                    <a:gd name="T13" fmla="*/ 38 h 38"/>
                    <a:gd name="T14" fmla="*/ 23 w 29"/>
                    <a:gd name="T15" fmla="*/ 35 h 38"/>
                    <a:gd name="T16" fmla="*/ 29 w 29"/>
                    <a:gd name="T17" fmla="*/ 25 h 38"/>
                    <a:gd name="T18" fmla="*/ 27 w 29"/>
                    <a:gd name="T19" fmla="*/ 15 h 38"/>
                    <a:gd name="T20" fmla="*/ 25 w 29"/>
                    <a:gd name="T21" fmla="*/ 4 h 38"/>
                    <a:gd name="T22" fmla="*/ 25 w 29"/>
                    <a:gd name="T2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8">
                      <a:moveTo>
                        <a:pt x="25" y="4"/>
                      </a:moveTo>
                      <a:lnTo>
                        <a:pt x="15" y="0"/>
                      </a:lnTo>
                      <a:lnTo>
                        <a:pt x="9" y="2"/>
                      </a:lnTo>
                      <a:lnTo>
                        <a:pt x="7" y="8"/>
                      </a:lnTo>
                      <a:lnTo>
                        <a:pt x="1" y="17"/>
                      </a:lnTo>
                      <a:lnTo>
                        <a:pt x="0" y="25"/>
                      </a:lnTo>
                      <a:lnTo>
                        <a:pt x="11" y="38"/>
                      </a:lnTo>
                      <a:lnTo>
                        <a:pt x="23" y="35"/>
                      </a:lnTo>
                      <a:lnTo>
                        <a:pt x="29" y="25"/>
                      </a:lnTo>
                      <a:lnTo>
                        <a:pt x="27" y="15"/>
                      </a:lnTo>
                      <a:lnTo>
                        <a:pt x="25" y="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8" name="Syria" descr="{&quot;Key&quot;:&quot;syria&quot;,&quot;Name&quot;:&quot;Syr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16C66B8-3EAB-4B1D-B5EA-616AF54623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6287" y="3076576"/>
                  <a:ext cx="192087" cy="187325"/>
                </a:xfrm>
                <a:custGeom>
                  <a:avLst/>
                  <a:gdLst>
                    <a:gd name="T0" fmla="*/ 64 w 121"/>
                    <a:gd name="T1" fmla="*/ 94 h 118"/>
                    <a:gd name="T2" fmla="*/ 105 w 121"/>
                    <a:gd name="T3" fmla="*/ 68 h 118"/>
                    <a:gd name="T4" fmla="*/ 108 w 121"/>
                    <a:gd name="T5" fmla="*/ 39 h 118"/>
                    <a:gd name="T6" fmla="*/ 104 w 121"/>
                    <a:gd name="T7" fmla="*/ 22 h 118"/>
                    <a:gd name="T8" fmla="*/ 114 w 121"/>
                    <a:gd name="T9" fmla="*/ 15 h 118"/>
                    <a:gd name="T10" fmla="*/ 121 w 121"/>
                    <a:gd name="T11" fmla="*/ 0 h 118"/>
                    <a:gd name="T12" fmla="*/ 99 w 121"/>
                    <a:gd name="T13" fmla="*/ 4 h 118"/>
                    <a:gd name="T14" fmla="*/ 89 w 121"/>
                    <a:gd name="T15" fmla="*/ 4 h 118"/>
                    <a:gd name="T16" fmla="*/ 67 w 121"/>
                    <a:gd name="T17" fmla="*/ 13 h 118"/>
                    <a:gd name="T18" fmla="*/ 51 w 121"/>
                    <a:gd name="T19" fmla="*/ 13 h 118"/>
                    <a:gd name="T20" fmla="*/ 40 w 121"/>
                    <a:gd name="T21" fmla="*/ 9 h 118"/>
                    <a:gd name="T22" fmla="*/ 20 w 121"/>
                    <a:gd name="T23" fmla="*/ 15 h 118"/>
                    <a:gd name="T24" fmla="*/ 13 w 121"/>
                    <a:gd name="T25" fmla="*/ 11 h 118"/>
                    <a:gd name="T26" fmla="*/ 13 w 121"/>
                    <a:gd name="T27" fmla="*/ 24 h 118"/>
                    <a:gd name="T28" fmla="*/ 8 w 121"/>
                    <a:gd name="T29" fmla="*/ 29 h 118"/>
                    <a:gd name="T30" fmla="*/ 4 w 121"/>
                    <a:gd name="T31" fmla="*/ 35 h 118"/>
                    <a:gd name="T32" fmla="*/ 0 w 121"/>
                    <a:gd name="T33" fmla="*/ 44 h 118"/>
                    <a:gd name="T34" fmla="*/ 5 w 121"/>
                    <a:gd name="T35" fmla="*/ 63 h 118"/>
                    <a:gd name="T36" fmla="*/ 13 w 121"/>
                    <a:gd name="T37" fmla="*/ 64 h 118"/>
                    <a:gd name="T38" fmla="*/ 18 w 121"/>
                    <a:gd name="T39" fmla="*/ 73 h 118"/>
                    <a:gd name="T40" fmla="*/ 8 w 121"/>
                    <a:gd name="T41" fmla="*/ 82 h 118"/>
                    <a:gd name="T42" fmla="*/ 5 w 121"/>
                    <a:gd name="T43" fmla="*/ 95 h 118"/>
                    <a:gd name="T44" fmla="*/ 6 w 121"/>
                    <a:gd name="T45" fmla="*/ 105 h 118"/>
                    <a:gd name="T46" fmla="*/ 4 w 121"/>
                    <a:gd name="T47" fmla="*/ 109 h 118"/>
                    <a:gd name="T48" fmla="*/ 4 w 121"/>
                    <a:gd name="T49" fmla="*/ 109 h 118"/>
                    <a:gd name="T50" fmla="*/ 28 w 121"/>
                    <a:gd name="T51" fmla="*/ 118 h 118"/>
                    <a:gd name="T52" fmla="*/ 64 w 121"/>
                    <a:gd name="T53" fmla="*/ 94 h 118"/>
                    <a:gd name="T54" fmla="*/ 64 w 121"/>
                    <a:gd name="T55" fmla="*/ 9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1" h="118">
                      <a:moveTo>
                        <a:pt x="64" y="94"/>
                      </a:moveTo>
                      <a:lnTo>
                        <a:pt x="105" y="68"/>
                      </a:lnTo>
                      <a:lnTo>
                        <a:pt x="108" y="39"/>
                      </a:lnTo>
                      <a:lnTo>
                        <a:pt x="104" y="22"/>
                      </a:lnTo>
                      <a:lnTo>
                        <a:pt x="114" y="15"/>
                      </a:lnTo>
                      <a:lnTo>
                        <a:pt x="121" y="0"/>
                      </a:lnTo>
                      <a:lnTo>
                        <a:pt x="99" y="4"/>
                      </a:lnTo>
                      <a:lnTo>
                        <a:pt x="89" y="4"/>
                      </a:lnTo>
                      <a:lnTo>
                        <a:pt x="67" y="13"/>
                      </a:lnTo>
                      <a:lnTo>
                        <a:pt x="51" y="13"/>
                      </a:lnTo>
                      <a:lnTo>
                        <a:pt x="40" y="9"/>
                      </a:lnTo>
                      <a:lnTo>
                        <a:pt x="20" y="15"/>
                      </a:lnTo>
                      <a:lnTo>
                        <a:pt x="13" y="11"/>
                      </a:lnTo>
                      <a:lnTo>
                        <a:pt x="13" y="24"/>
                      </a:lnTo>
                      <a:lnTo>
                        <a:pt x="8" y="29"/>
                      </a:lnTo>
                      <a:lnTo>
                        <a:pt x="4" y="35"/>
                      </a:lnTo>
                      <a:lnTo>
                        <a:pt x="0" y="44"/>
                      </a:lnTo>
                      <a:lnTo>
                        <a:pt x="5" y="63"/>
                      </a:lnTo>
                      <a:lnTo>
                        <a:pt x="13" y="64"/>
                      </a:lnTo>
                      <a:lnTo>
                        <a:pt x="18" y="73"/>
                      </a:lnTo>
                      <a:lnTo>
                        <a:pt x="8" y="82"/>
                      </a:lnTo>
                      <a:lnTo>
                        <a:pt x="5" y="95"/>
                      </a:lnTo>
                      <a:lnTo>
                        <a:pt x="6" y="105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8" y="118"/>
                      </a:lnTo>
                      <a:lnTo>
                        <a:pt x="64" y="94"/>
                      </a:lnTo>
                      <a:lnTo>
                        <a:pt x="64" y="9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9" name="Chad" descr="{&quot;Key&quot;:&quot;chad&quot;,&quot;Name&quot;:&quot;Chad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9A5A361-43AC-4D03-92C2-50B3343E7F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837" y="3600451"/>
                  <a:ext cx="341312" cy="603250"/>
                </a:xfrm>
                <a:custGeom>
                  <a:avLst/>
                  <a:gdLst>
                    <a:gd name="T0" fmla="*/ 211 w 215"/>
                    <a:gd name="T1" fmla="*/ 90 h 380"/>
                    <a:gd name="T2" fmla="*/ 127 w 215"/>
                    <a:gd name="T3" fmla="*/ 46 h 380"/>
                    <a:gd name="T4" fmla="*/ 44 w 215"/>
                    <a:gd name="T5" fmla="*/ 0 h 380"/>
                    <a:gd name="T6" fmla="*/ 24 w 215"/>
                    <a:gd name="T7" fmla="*/ 13 h 380"/>
                    <a:gd name="T8" fmla="*/ 30 w 215"/>
                    <a:gd name="T9" fmla="*/ 49 h 380"/>
                    <a:gd name="T10" fmla="*/ 38 w 215"/>
                    <a:gd name="T11" fmla="*/ 56 h 380"/>
                    <a:gd name="T12" fmla="*/ 38 w 215"/>
                    <a:gd name="T13" fmla="*/ 63 h 380"/>
                    <a:gd name="T14" fmla="*/ 47 w 215"/>
                    <a:gd name="T15" fmla="*/ 72 h 380"/>
                    <a:gd name="T16" fmla="*/ 42 w 215"/>
                    <a:gd name="T17" fmla="*/ 82 h 380"/>
                    <a:gd name="T18" fmla="*/ 36 w 215"/>
                    <a:gd name="T19" fmla="*/ 130 h 380"/>
                    <a:gd name="T20" fmla="*/ 35 w 215"/>
                    <a:gd name="T21" fmla="*/ 161 h 380"/>
                    <a:gd name="T22" fmla="*/ 10 w 215"/>
                    <a:gd name="T23" fmla="*/ 184 h 380"/>
                    <a:gd name="T24" fmla="*/ 0 w 215"/>
                    <a:gd name="T25" fmla="*/ 215 h 380"/>
                    <a:gd name="T26" fmla="*/ 10 w 215"/>
                    <a:gd name="T27" fmla="*/ 223 h 380"/>
                    <a:gd name="T28" fmla="*/ 10 w 215"/>
                    <a:gd name="T29" fmla="*/ 239 h 380"/>
                    <a:gd name="T30" fmla="*/ 23 w 215"/>
                    <a:gd name="T31" fmla="*/ 240 h 380"/>
                    <a:gd name="T32" fmla="*/ 21 w 215"/>
                    <a:gd name="T33" fmla="*/ 250 h 380"/>
                    <a:gd name="T34" fmla="*/ 29 w 215"/>
                    <a:gd name="T35" fmla="*/ 266 h 380"/>
                    <a:gd name="T36" fmla="*/ 31 w 215"/>
                    <a:gd name="T37" fmla="*/ 281 h 380"/>
                    <a:gd name="T38" fmla="*/ 30 w 215"/>
                    <a:gd name="T39" fmla="*/ 298 h 380"/>
                    <a:gd name="T40" fmla="*/ 42 w 215"/>
                    <a:gd name="T41" fmla="*/ 319 h 380"/>
                    <a:gd name="T42" fmla="*/ 30 w 215"/>
                    <a:gd name="T43" fmla="*/ 318 h 380"/>
                    <a:gd name="T44" fmla="*/ 25 w 215"/>
                    <a:gd name="T45" fmla="*/ 320 h 380"/>
                    <a:gd name="T46" fmla="*/ 15 w 215"/>
                    <a:gd name="T47" fmla="*/ 318 h 380"/>
                    <a:gd name="T48" fmla="*/ 11 w 215"/>
                    <a:gd name="T49" fmla="*/ 329 h 380"/>
                    <a:gd name="T50" fmla="*/ 23 w 215"/>
                    <a:gd name="T51" fmla="*/ 342 h 380"/>
                    <a:gd name="T52" fmla="*/ 32 w 215"/>
                    <a:gd name="T53" fmla="*/ 347 h 380"/>
                    <a:gd name="T54" fmla="*/ 36 w 215"/>
                    <a:gd name="T55" fmla="*/ 356 h 380"/>
                    <a:gd name="T56" fmla="*/ 42 w 215"/>
                    <a:gd name="T57" fmla="*/ 373 h 380"/>
                    <a:gd name="T58" fmla="*/ 39 w 215"/>
                    <a:gd name="T59" fmla="*/ 380 h 380"/>
                    <a:gd name="T60" fmla="*/ 56 w 215"/>
                    <a:gd name="T61" fmla="*/ 378 h 380"/>
                    <a:gd name="T62" fmla="*/ 60 w 215"/>
                    <a:gd name="T63" fmla="*/ 371 h 380"/>
                    <a:gd name="T64" fmla="*/ 64 w 215"/>
                    <a:gd name="T65" fmla="*/ 372 h 380"/>
                    <a:gd name="T66" fmla="*/ 69 w 215"/>
                    <a:gd name="T67" fmla="*/ 378 h 380"/>
                    <a:gd name="T68" fmla="*/ 96 w 215"/>
                    <a:gd name="T69" fmla="*/ 369 h 380"/>
                    <a:gd name="T70" fmla="*/ 104 w 215"/>
                    <a:gd name="T71" fmla="*/ 359 h 380"/>
                    <a:gd name="T72" fmla="*/ 114 w 215"/>
                    <a:gd name="T73" fmla="*/ 351 h 380"/>
                    <a:gd name="T74" fmla="*/ 113 w 215"/>
                    <a:gd name="T75" fmla="*/ 342 h 380"/>
                    <a:gd name="T76" fmla="*/ 118 w 215"/>
                    <a:gd name="T77" fmla="*/ 341 h 380"/>
                    <a:gd name="T78" fmla="*/ 139 w 215"/>
                    <a:gd name="T79" fmla="*/ 342 h 380"/>
                    <a:gd name="T80" fmla="*/ 158 w 215"/>
                    <a:gd name="T81" fmla="*/ 331 h 380"/>
                    <a:gd name="T82" fmla="*/ 173 w 215"/>
                    <a:gd name="T83" fmla="*/ 305 h 380"/>
                    <a:gd name="T84" fmla="*/ 183 w 215"/>
                    <a:gd name="T85" fmla="*/ 296 h 380"/>
                    <a:gd name="T86" fmla="*/ 197 w 215"/>
                    <a:gd name="T87" fmla="*/ 291 h 380"/>
                    <a:gd name="T88" fmla="*/ 197 w 215"/>
                    <a:gd name="T89" fmla="*/ 286 h 380"/>
                    <a:gd name="T90" fmla="*/ 189 w 215"/>
                    <a:gd name="T91" fmla="*/ 279 h 380"/>
                    <a:gd name="T92" fmla="*/ 188 w 215"/>
                    <a:gd name="T93" fmla="*/ 265 h 380"/>
                    <a:gd name="T94" fmla="*/ 183 w 215"/>
                    <a:gd name="T95" fmla="*/ 256 h 380"/>
                    <a:gd name="T96" fmla="*/ 176 w 215"/>
                    <a:gd name="T97" fmla="*/ 257 h 380"/>
                    <a:gd name="T98" fmla="*/ 178 w 215"/>
                    <a:gd name="T99" fmla="*/ 248 h 380"/>
                    <a:gd name="T100" fmla="*/ 183 w 215"/>
                    <a:gd name="T101" fmla="*/ 238 h 380"/>
                    <a:gd name="T102" fmla="*/ 181 w 215"/>
                    <a:gd name="T103" fmla="*/ 229 h 380"/>
                    <a:gd name="T104" fmla="*/ 187 w 215"/>
                    <a:gd name="T105" fmla="*/ 221 h 380"/>
                    <a:gd name="T106" fmla="*/ 183 w 215"/>
                    <a:gd name="T107" fmla="*/ 216 h 380"/>
                    <a:gd name="T108" fmla="*/ 188 w 215"/>
                    <a:gd name="T109" fmla="*/ 201 h 380"/>
                    <a:gd name="T110" fmla="*/ 197 w 215"/>
                    <a:gd name="T111" fmla="*/ 184 h 380"/>
                    <a:gd name="T112" fmla="*/ 215 w 215"/>
                    <a:gd name="T113" fmla="*/ 185 h 380"/>
                    <a:gd name="T114" fmla="*/ 211 w 215"/>
                    <a:gd name="T115" fmla="*/ 90 h 380"/>
                    <a:gd name="T116" fmla="*/ 211 w 215"/>
                    <a:gd name="T117" fmla="*/ 90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15" h="380">
                      <a:moveTo>
                        <a:pt x="211" y="90"/>
                      </a:moveTo>
                      <a:lnTo>
                        <a:pt x="127" y="46"/>
                      </a:lnTo>
                      <a:lnTo>
                        <a:pt x="44" y="0"/>
                      </a:lnTo>
                      <a:lnTo>
                        <a:pt x="24" y="13"/>
                      </a:lnTo>
                      <a:lnTo>
                        <a:pt x="30" y="49"/>
                      </a:lnTo>
                      <a:lnTo>
                        <a:pt x="38" y="56"/>
                      </a:lnTo>
                      <a:lnTo>
                        <a:pt x="38" y="63"/>
                      </a:lnTo>
                      <a:lnTo>
                        <a:pt x="47" y="72"/>
                      </a:lnTo>
                      <a:lnTo>
                        <a:pt x="42" y="82"/>
                      </a:lnTo>
                      <a:lnTo>
                        <a:pt x="36" y="130"/>
                      </a:lnTo>
                      <a:lnTo>
                        <a:pt x="35" y="161"/>
                      </a:lnTo>
                      <a:lnTo>
                        <a:pt x="10" y="184"/>
                      </a:lnTo>
                      <a:lnTo>
                        <a:pt x="0" y="215"/>
                      </a:lnTo>
                      <a:lnTo>
                        <a:pt x="10" y="223"/>
                      </a:lnTo>
                      <a:lnTo>
                        <a:pt x="10" y="239"/>
                      </a:lnTo>
                      <a:lnTo>
                        <a:pt x="23" y="240"/>
                      </a:lnTo>
                      <a:lnTo>
                        <a:pt x="21" y="250"/>
                      </a:lnTo>
                      <a:lnTo>
                        <a:pt x="29" y="266"/>
                      </a:lnTo>
                      <a:lnTo>
                        <a:pt x="31" y="281"/>
                      </a:lnTo>
                      <a:lnTo>
                        <a:pt x="30" y="298"/>
                      </a:lnTo>
                      <a:lnTo>
                        <a:pt x="42" y="319"/>
                      </a:lnTo>
                      <a:lnTo>
                        <a:pt x="30" y="318"/>
                      </a:lnTo>
                      <a:lnTo>
                        <a:pt x="25" y="320"/>
                      </a:lnTo>
                      <a:lnTo>
                        <a:pt x="15" y="318"/>
                      </a:lnTo>
                      <a:lnTo>
                        <a:pt x="11" y="329"/>
                      </a:lnTo>
                      <a:lnTo>
                        <a:pt x="23" y="342"/>
                      </a:lnTo>
                      <a:lnTo>
                        <a:pt x="32" y="347"/>
                      </a:lnTo>
                      <a:lnTo>
                        <a:pt x="36" y="356"/>
                      </a:lnTo>
                      <a:lnTo>
                        <a:pt x="42" y="373"/>
                      </a:lnTo>
                      <a:lnTo>
                        <a:pt x="39" y="380"/>
                      </a:lnTo>
                      <a:lnTo>
                        <a:pt x="56" y="378"/>
                      </a:lnTo>
                      <a:lnTo>
                        <a:pt x="60" y="371"/>
                      </a:lnTo>
                      <a:lnTo>
                        <a:pt x="64" y="372"/>
                      </a:lnTo>
                      <a:lnTo>
                        <a:pt x="69" y="378"/>
                      </a:lnTo>
                      <a:lnTo>
                        <a:pt x="96" y="369"/>
                      </a:lnTo>
                      <a:lnTo>
                        <a:pt x="104" y="359"/>
                      </a:lnTo>
                      <a:lnTo>
                        <a:pt x="114" y="351"/>
                      </a:lnTo>
                      <a:lnTo>
                        <a:pt x="113" y="342"/>
                      </a:lnTo>
                      <a:lnTo>
                        <a:pt x="118" y="341"/>
                      </a:lnTo>
                      <a:lnTo>
                        <a:pt x="139" y="342"/>
                      </a:lnTo>
                      <a:lnTo>
                        <a:pt x="158" y="331"/>
                      </a:lnTo>
                      <a:lnTo>
                        <a:pt x="173" y="305"/>
                      </a:lnTo>
                      <a:lnTo>
                        <a:pt x="183" y="296"/>
                      </a:lnTo>
                      <a:lnTo>
                        <a:pt x="197" y="291"/>
                      </a:lnTo>
                      <a:lnTo>
                        <a:pt x="197" y="286"/>
                      </a:lnTo>
                      <a:lnTo>
                        <a:pt x="189" y="279"/>
                      </a:lnTo>
                      <a:lnTo>
                        <a:pt x="188" y="265"/>
                      </a:lnTo>
                      <a:lnTo>
                        <a:pt x="183" y="256"/>
                      </a:lnTo>
                      <a:lnTo>
                        <a:pt x="176" y="257"/>
                      </a:lnTo>
                      <a:lnTo>
                        <a:pt x="178" y="248"/>
                      </a:lnTo>
                      <a:lnTo>
                        <a:pt x="183" y="238"/>
                      </a:lnTo>
                      <a:lnTo>
                        <a:pt x="181" y="229"/>
                      </a:lnTo>
                      <a:lnTo>
                        <a:pt x="187" y="221"/>
                      </a:lnTo>
                      <a:lnTo>
                        <a:pt x="183" y="216"/>
                      </a:lnTo>
                      <a:lnTo>
                        <a:pt x="188" y="201"/>
                      </a:lnTo>
                      <a:lnTo>
                        <a:pt x="197" y="184"/>
                      </a:lnTo>
                      <a:lnTo>
                        <a:pt x="215" y="185"/>
                      </a:lnTo>
                      <a:lnTo>
                        <a:pt x="211" y="90"/>
                      </a:lnTo>
                      <a:lnTo>
                        <a:pt x="211" y="9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0" name="Togo" descr="{&quot;Key&quot;:&quot;togo&quot;,&quot;Name&quot;:&quot;Tog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83F6396D-2547-4B8A-8CC4-9282A586EA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0750" y="4067176"/>
                  <a:ext cx="63500" cy="192088"/>
                </a:xfrm>
                <a:custGeom>
                  <a:avLst/>
                  <a:gdLst>
                    <a:gd name="T0" fmla="*/ 19 w 40"/>
                    <a:gd name="T1" fmla="*/ 1 h 121"/>
                    <a:gd name="T2" fmla="*/ 0 w 40"/>
                    <a:gd name="T3" fmla="*/ 0 h 121"/>
                    <a:gd name="T4" fmla="*/ 0 w 40"/>
                    <a:gd name="T5" fmla="*/ 7 h 121"/>
                    <a:gd name="T6" fmla="*/ 8 w 40"/>
                    <a:gd name="T7" fmla="*/ 20 h 121"/>
                    <a:gd name="T8" fmla="*/ 8 w 40"/>
                    <a:gd name="T9" fmla="*/ 37 h 121"/>
                    <a:gd name="T10" fmla="*/ 10 w 40"/>
                    <a:gd name="T11" fmla="*/ 56 h 121"/>
                    <a:gd name="T12" fmla="*/ 15 w 40"/>
                    <a:gd name="T13" fmla="*/ 64 h 121"/>
                    <a:gd name="T14" fmla="*/ 11 w 40"/>
                    <a:gd name="T15" fmla="*/ 86 h 121"/>
                    <a:gd name="T16" fmla="*/ 13 w 40"/>
                    <a:gd name="T17" fmla="*/ 98 h 121"/>
                    <a:gd name="T18" fmla="*/ 18 w 40"/>
                    <a:gd name="T19" fmla="*/ 113 h 121"/>
                    <a:gd name="T20" fmla="*/ 22 w 40"/>
                    <a:gd name="T21" fmla="*/ 121 h 121"/>
                    <a:gd name="T22" fmla="*/ 40 w 40"/>
                    <a:gd name="T23" fmla="*/ 116 h 121"/>
                    <a:gd name="T24" fmla="*/ 34 w 40"/>
                    <a:gd name="T25" fmla="*/ 100 h 121"/>
                    <a:gd name="T26" fmla="*/ 35 w 40"/>
                    <a:gd name="T27" fmla="*/ 45 h 121"/>
                    <a:gd name="T28" fmla="*/ 31 w 40"/>
                    <a:gd name="T29" fmla="*/ 40 h 121"/>
                    <a:gd name="T30" fmla="*/ 30 w 40"/>
                    <a:gd name="T31" fmla="*/ 29 h 121"/>
                    <a:gd name="T32" fmla="*/ 23 w 40"/>
                    <a:gd name="T33" fmla="*/ 20 h 121"/>
                    <a:gd name="T34" fmla="*/ 16 w 40"/>
                    <a:gd name="T35" fmla="*/ 13 h 121"/>
                    <a:gd name="T36" fmla="*/ 19 w 40"/>
                    <a:gd name="T37" fmla="*/ 1 h 121"/>
                    <a:gd name="T38" fmla="*/ 19 w 40"/>
                    <a:gd name="T39" fmla="*/ 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" h="121">
                      <a:moveTo>
                        <a:pt x="19" y="1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8" y="20"/>
                      </a:lnTo>
                      <a:lnTo>
                        <a:pt x="8" y="37"/>
                      </a:lnTo>
                      <a:lnTo>
                        <a:pt x="10" y="56"/>
                      </a:lnTo>
                      <a:lnTo>
                        <a:pt x="15" y="64"/>
                      </a:lnTo>
                      <a:lnTo>
                        <a:pt x="11" y="86"/>
                      </a:lnTo>
                      <a:lnTo>
                        <a:pt x="13" y="98"/>
                      </a:lnTo>
                      <a:lnTo>
                        <a:pt x="18" y="113"/>
                      </a:lnTo>
                      <a:lnTo>
                        <a:pt x="22" y="121"/>
                      </a:lnTo>
                      <a:lnTo>
                        <a:pt x="40" y="116"/>
                      </a:lnTo>
                      <a:lnTo>
                        <a:pt x="34" y="100"/>
                      </a:lnTo>
                      <a:lnTo>
                        <a:pt x="35" y="45"/>
                      </a:lnTo>
                      <a:lnTo>
                        <a:pt x="31" y="40"/>
                      </a:lnTo>
                      <a:lnTo>
                        <a:pt x="30" y="29"/>
                      </a:lnTo>
                      <a:lnTo>
                        <a:pt x="23" y="20"/>
                      </a:lnTo>
                      <a:lnTo>
                        <a:pt x="16" y="13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1" name="Thailand" descr="{&quot;Key&quot;:&quot;thailand&quot;,&quot;Name&quot;:&quot;Thailand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D5FB612-3BEC-48AC-BC38-1CCDB6C6AA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3713163"/>
                  <a:ext cx="290512" cy="555625"/>
                </a:xfrm>
                <a:custGeom>
                  <a:avLst/>
                  <a:gdLst>
                    <a:gd name="T0" fmla="*/ 183 w 183"/>
                    <a:gd name="T1" fmla="*/ 135 h 350"/>
                    <a:gd name="T2" fmla="*/ 161 w 183"/>
                    <a:gd name="T3" fmla="*/ 94 h 350"/>
                    <a:gd name="T4" fmla="*/ 138 w 183"/>
                    <a:gd name="T5" fmla="*/ 51 h 350"/>
                    <a:gd name="T6" fmla="*/ 119 w 183"/>
                    <a:gd name="T7" fmla="*/ 59 h 350"/>
                    <a:gd name="T8" fmla="*/ 100 w 183"/>
                    <a:gd name="T9" fmla="*/ 55 h 350"/>
                    <a:gd name="T10" fmla="*/ 77 w 183"/>
                    <a:gd name="T11" fmla="*/ 47 h 350"/>
                    <a:gd name="T12" fmla="*/ 64 w 183"/>
                    <a:gd name="T13" fmla="*/ 21 h 350"/>
                    <a:gd name="T14" fmla="*/ 51 w 183"/>
                    <a:gd name="T15" fmla="*/ 0 h 350"/>
                    <a:gd name="T16" fmla="*/ 29 w 183"/>
                    <a:gd name="T17" fmla="*/ 16 h 350"/>
                    <a:gd name="T18" fmla="*/ 9 w 183"/>
                    <a:gd name="T19" fmla="*/ 43 h 350"/>
                    <a:gd name="T20" fmla="*/ 14 w 183"/>
                    <a:gd name="T21" fmla="*/ 68 h 350"/>
                    <a:gd name="T22" fmla="*/ 40 w 183"/>
                    <a:gd name="T23" fmla="*/ 101 h 350"/>
                    <a:gd name="T24" fmla="*/ 28 w 183"/>
                    <a:gd name="T25" fmla="*/ 126 h 350"/>
                    <a:gd name="T26" fmla="*/ 51 w 183"/>
                    <a:gd name="T27" fmla="*/ 157 h 350"/>
                    <a:gd name="T28" fmla="*/ 55 w 183"/>
                    <a:gd name="T29" fmla="*/ 181 h 350"/>
                    <a:gd name="T30" fmla="*/ 56 w 183"/>
                    <a:gd name="T31" fmla="*/ 225 h 350"/>
                    <a:gd name="T32" fmla="*/ 42 w 183"/>
                    <a:gd name="T33" fmla="*/ 271 h 350"/>
                    <a:gd name="T34" fmla="*/ 46 w 183"/>
                    <a:gd name="T35" fmla="*/ 299 h 350"/>
                    <a:gd name="T36" fmla="*/ 59 w 183"/>
                    <a:gd name="T37" fmla="*/ 298 h 350"/>
                    <a:gd name="T38" fmla="*/ 75 w 183"/>
                    <a:gd name="T39" fmla="*/ 322 h 350"/>
                    <a:gd name="T40" fmla="*/ 88 w 183"/>
                    <a:gd name="T41" fmla="*/ 328 h 350"/>
                    <a:gd name="T42" fmla="*/ 108 w 183"/>
                    <a:gd name="T43" fmla="*/ 350 h 350"/>
                    <a:gd name="T44" fmla="*/ 127 w 183"/>
                    <a:gd name="T45" fmla="*/ 337 h 350"/>
                    <a:gd name="T46" fmla="*/ 103 w 183"/>
                    <a:gd name="T47" fmla="*/ 322 h 350"/>
                    <a:gd name="T48" fmla="*/ 86 w 183"/>
                    <a:gd name="T49" fmla="*/ 288 h 350"/>
                    <a:gd name="T50" fmla="*/ 62 w 183"/>
                    <a:gd name="T51" fmla="*/ 266 h 350"/>
                    <a:gd name="T52" fmla="*/ 65 w 183"/>
                    <a:gd name="T53" fmla="*/ 228 h 350"/>
                    <a:gd name="T54" fmla="*/ 72 w 183"/>
                    <a:gd name="T55" fmla="*/ 167 h 350"/>
                    <a:gd name="T56" fmla="*/ 90 w 183"/>
                    <a:gd name="T57" fmla="*/ 185 h 350"/>
                    <a:gd name="T58" fmla="*/ 127 w 183"/>
                    <a:gd name="T59" fmla="*/ 195 h 350"/>
                    <a:gd name="T60" fmla="*/ 130 w 183"/>
                    <a:gd name="T61" fmla="*/ 147 h 350"/>
                    <a:gd name="T62" fmla="*/ 177 w 183"/>
                    <a:gd name="T63" fmla="*/ 146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3" h="350">
                      <a:moveTo>
                        <a:pt x="177" y="146"/>
                      </a:moveTo>
                      <a:lnTo>
                        <a:pt x="183" y="135"/>
                      </a:lnTo>
                      <a:lnTo>
                        <a:pt x="181" y="115"/>
                      </a:lnTo>
                      <a:lnTo>
                        <a:pt x="161" y="94"/>
                      </a:lnTo>
                      <a:lnTo>
                        <a:pt x="156" y="71"/>
                      </a:lnTo>
                      <a:lnTo>
                        <a:pt x="138" y="51"/>
                      </a:lnTo>
                      <a:lnTo>
                        <a:pt x="122" y="50"/>
                      </a:lnTo>
                      <a:lnTo>
                        <a:pt x="119" y="59"/>
                      </a:lnTo>
                      <a:lnTo>
                        <a:pt x="107" y="59"/>
                      </a:lnTo>
                      <a:lnTo>
                        <a:pt x="100" y="55"/>
                      </a:lnTo>
                      <a:lnTo>
                        <a:pt x="81" y="69"/>
                      </a:lnTo>
                      <a:lnTo>
                        <a:pt x="77" y="47"/>
                      </a:lnTo>
                      <a:lnTo>
                        <a:pt x="78" y="22"/>
                      </a:lnTo>
                      <a:lnTo>
                        <a:pt x="64" y="21"/>
                      </a:lnTo>
                      <a:lnTo>
                        <a:pt x="60" y="7"/>
                      </a:lnTo>
                      <a:lnTo>
                        <a:pt x="51" y="0"/>
                      </a:lnTo>
                      <a:lnTo>
                        <a:pt x="40" y="5"/>
                      </a:lnTo>
                      <a:lnTo>
                        <a:pt x="29" y="16"/>
                      </a:lnTo>
                      <a:lnTo>
                        <a:pt x="14" y="17"/>
                      </a:lnTo>
                      <a:lnTo>
                        <a:pt x="9" y="43"/>
                      </a:lnTo>
                      <a:lnTo>
                        <a:pt x="0" y="46"/>
                      </a:lnTo>
                      <a:lnTo>
                        <a:pt x="14" y="68"/>
                      </a:lnTo>
                      <a:lnTo>
                        <a:pt x="29" y="85"/>
                      </a:lnTo>
                      <a:lnTo>
                        <a:pt x="40" y="101"/>
                      </a:lnTo>
                      <a:lnTo>
                        <a:pt x="35" y="121"/>
                      </a:lnTo>
                      <a:lnTo>
                        <a:pt x="28" y="126"/>
                      </a:lnTo>
                      <a:lnTo>
                        <a:pt x="35" y="137"/>
                      </a:lnTo>
                      <a:lnTo>
                        <a:pt x="51" y="157"/>
                      </a:lnTo>
                      <a:lnTo>
                        <a:pt x="55" y="170"/>
                      </a:lnTo>
                      <a:lnTo>
                        <a:pt x="55" y="181"/>
                      </a:lnTo>
                      <a:lnTo>
                        <a:pt x="66" y="202"/>
                      </a:lnTo>
                      <a:lnTo>
                        <a:pt x="56" y="225"/>
                      </a:lnTo>
                      <a:lnTo>
                        <a:pt x="47" y="249"/>
                      </a:lnTo>
                      <a:lnTo>
                        <a:pt x="42" y="271"/>
                      </a:lnTo>
                      <a:lnTo>
                        <a:pt x="42" y="286"/>
                      </a:lnTo>
                      <a:lnTo>
                        <a:pt x="46" y="299"/>
                      </a:lnTo>
                      <a:lnTo>
                        <a:pt x="49" y="285"/>
                      </a:lnTo>
                      <a:lnTo>
                        <a:pt x="59" y="298"/>
                      </a:lnTo>
                      <a:lnTo>
                        <a:pt x="71" y="311"/>
                      </a:lnTo>
                      <a:lnTo>
                        <a:pt x="75" y="322"/>
                      </a:lnTo>
                      <a:lnTo>
                        <a:pt x="85" y="331"/>
                      </a:lnTo>
                      <a:lnTo>
                        <a:pt x="88" y="328"/>
                      </a:lnTo>
                      <a:lnTo>
                        <a:pt x="105" y="338"/>
                      </a:lnTo>
                      <a:lnTo>
                        <a:pt x="108" y="350"/>
                      </a:lnTo>
                      <a:lnTo>
                        <a:pt x="122" y="347"/>
                      </a:lnTo>
                      <a:lnTo>
                        <a:pt x="127" y="337"/>
                      </a:lnTo>
                      <a:lnTo>
                        <a:pt x="116" y="325"/>
                      </a:lnTo>
                      <a:lnTo>
                        <a:pt x="103" y="322"/>
                      </a:lnTo>
                      <a:lnTo>
                        <a:pt x="91" y="309"/>
                      </a:lnTo>
                      <a:lnTo>
                        <a:pt x="86" y="288"/>
                      </a:lnTo>
                      <a:lnTo>
                        <a:pt x="76" y="266"/>
                      </a:lnTo>
                      <a:lnTo>
                        <a:pt x="62" y="266"/>
                      </a:lnTo>
                      <a:lnTo>
                        <a:pt x="60" y="248"/>
                      </a:lnTo>
                      <a:lnTo>
                        <a:pt x="65" y="228"/>
                      </a:lnTo>
                      <a:lnTo>
                        <a:pt x="73" y="193"/>
                      </a:lnTo>
                      <a:lnTo>
                        <a:pt x="72" y="167"/>
                      </a:lnTo>
                      <a:lnTo>
                        <a:pt x="91" y="166"/>
                      </a:lnTo>
                      <a:lnTo>
                        <a:pt x="90" y="185"/>
                      </a:lnTo>
                      <a:lnTo>
                        <a:pt x="107" y="185"/>
                      </a:lnTo>
                      <a:lnTo>
                        <a:pt x="127" y="195"/>
                      </a:lnTo>
                      <a:lnTo>
                        <a:pt x="119" y="167"/>
                      </a:lnTo>
                      <a:lnTo>
                        <a:pt x="130" y="147"/>
                      </a:lnTo>
                      <a:lnTo>
                        <a:pt x="157" y="143"/>
                      </a:lnTo>
                      <a:lnTo>
                        <a:pt x="177" y="146"/>
                      </a:lnTo>
                      <a:lnTo>
                        <a:pt x="177" y="14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2" name="Tajikistan" descr="{&quot;Key&quot;:&quot;tajikistan&quot;,&quot;Name&quot;:&quot;Tajiki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80F37CA2-4935-47F1-8798-3F137AF45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0375" y="2936876"/>
                  <a:ext cx="252412" cy="158750"/>
                </a:xfrm>
                <a:custGeom>
                  <a:avLst/>
                  <a:gdLst>
                    <a:gd name="T0" fmla="*/ 62 w 159"/>
                    <a:gd name="T1" fmla="*/ 16 h 100"/>
                    <a:gd name="T2" fmla="*/ 55 w 159"/>
                    <a:gd name="T3" fmla="*/ 17 h 100"/>
                    <a:gd name="T4" fmla="*/ 50 w 159"/>
                    <a:gd name="T5" fmla="*/ 10 h 100"/>
                    <a:gd name="T6" fmla="*/ 51 w 159"/>
                    <a:gd name="T7" fmla="*/ 0 h 100"/>
                    <a:gd name="T8" fmla="*/ 27 w 159"/>
                    <a:gd name="T9" fmla="*/ 5 h 100"/>
                    <a:gd name="T10" fmla="*/ 25 w 159"/>
                    <a:gd name="T11" fmla="*/ 20 h 100"/>
                    <a:gd name="T12" fmla="*/ 19 w 159"/>
                    <a:gd name="T13" fmla="*/ 33 h 100"/>
                    <a:gd name="T14" fmla="*/ 2 w 159"/>
                    <a:gd name="T15" fmla="*/ 32 h 100"/>
                    <a:gd name="T16" fmla="*/ 0 w 159"/>
                    <a:gd name="T17" fmla="*/ 42 h 100"/>
                    <a:gd name="T18" fmla="*/ 16 w 159"/>
                    <a:gd name="T19" fmla="*/ 48 h 100"/>
                    <a:gd name="T20" fmla="*/ 25 w 159"/>
                    <a:gd name="T21" fmla="*/ 66 h 100"/>
                    <a:gd name="T22" fmla="*/ 20 w 159"/>
                    <a:gd name="T23" fmla="*/ 90 h 100"/>
                    <a:gd name="T24" fmla="*/ 27 w 159"/>
                    <a:gd name="T25" fmla="*/ 94 h 100"/>
                    <a:gd name="T26" fmla="*/ 40 w 159"/>
                    <a:gd name="T27" fmla="*/ 85 h 100"/>
                    <a:gd name="T28" fmla="*/ 47 w 159"/>
                    <a:gd name="T29" fmla="*/ 90 h 100"/>
                    <a:gd name="T30" fmla="*/ 51 w 159"/>
                    <a:gd name="T31" fmla="*/ 79 h 100"/>
                    <a:gd name="T32" fmla="*/ 62 w 159"/>
                    <a:gd name="T33" fmla="*/ 80 h 100"/>
                    <a:gd name="T34" fmla="*/ 65 w 159"/>
                    <a:gd name="T35" fmla="*/ 76 h 100"/>
                    <a:gd name="T36" fmla="*/ 64 w 159"/>
                    <a:gd name="T37" fmla="*/ 67 h 100"/>
                    <a:gd name="T38" fmla="*/ 70 w 159"/>
                    <a:gd name="T39" fmla="*/ 58 h 100"/>
                    <a:gd name="T40" fmla="*/ 83 w 159"/>
                    <a:gd name="T41" fmla="*/ 64 h 100"/>
                    <a:gd name="T42" fmla="*/ 83 w 159"/>
                    <a:gd name="T43" fmla="*/ 71 h 100"/>
                    <a:gd name="T44" fmla="*/ 88 w 159"/>
                    <a:gd name="T45" fmla="*/ 72 h 100"/>
                    <a:gd name="T46" fmla="*/ 92 w 159"/>
                    <a:gd name="T47" fmla="*/ 92 h 100"/>
                    <a:gd name="T48" fmla="*/ 101 w 159"/>
                    <a:gd name="T49" fmla="*/ 100 h 100"/>
                    <a:gd name="T50" fmla="*/ 107 w 159"/>
                    <a:gd name="T51" fmla="*/ 96 h 100"/>
                    <a:gd name="T52" fmla="*/ 115 w 159"/>
                    <a:gd name="T53" fmla="*/ 93 h 100"/>
                    <a:gd name="T54" fmla="*/ 125 w 159"/>
                    <a:gd name="T55" fmla="*/ 82 h 100"/>
                    <a:gd name="T56" fmla="*/ 139 w 159"/>
                    <a:gd name="T57" fmla="*/ 84 h 100"/>
                    <a:gd name="T58" fmla="*/ 159 w 159"/>
                    <a:gd name="T59" fmla="*/ 84 h 100"/>
                    <a:gd name="T60" fmla="*/ 152 w 159"/>
                    <a:gd name="T61" fmla="*/ 70 h 100"/>
                    <a:gd name="T62" fmla="*/ 150 w 159"/>
                    <a:gd name="T63" fmla="*/ 60 h 100"/>
                    <a:gd name="T64" fmla="*/ 137 w 159"/>
                    <a:gd name="T65" fmla="*/ 56 h 100"/>
                    <a:gd name="T66" fmla="*/ 131 w 159"/>
                    <a:gd name="T67" fmla="*/ 57 h 100"/>
                    <a:gd name="T68" fmla="*/ 120 w 159"/>
                    <a:gd name="T69" fmla="*/ 36 h 100"/>
                    <a:gd name="T70" fmla="*/ 84 w 159"/>
                    <a:gd name="T71" fmla="*/ 39 h 100"/>
                    <a:gd name="T72" fmla="*/ 57 w 159"/>
                    <a:gd name="T73" fmla="*/ 31 h 100"/>
                    <a:gd name="T74" fmla="*/ 38 w 159"/>
                    <a:gd name="T75" fmla="*/ 33 h 100"/>
                    <a:gd name="T76" fmla="*/ 35 w 159"/>
                    <a:gd name="T77" fmla="*/ 19 h 100"/>
                    <a:gd name="T78" fmla="*/ 57 w 159"/>
                    <a:gd name="T79" fmla="*/ 24 h 100"/>
                    <a:gd name="T80" fmla="*/ 62 w 159"/>
                    <a:gd name="T81" fmla="*/ 16 h 100"/>
                    <a:gd name="T82" fmla="*/ 62 w 159"/>
                    <a:gd name="T83" fmla="*/ 1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9" h="100">
                      <a:moveTo>
                        <a:pt x="62" y="16"/>
                      </a:moveTo>
                      <a:lnTo>
                        <a:pt x="55" y="17"/>
                      </a:lnTo>
                      <a:lnTo>
                        <a:pt x="50" y="10"/>
                      </a:lnTo>
                      <a:lnTo>
                        <a:pt x="51" y="0"/>
                      </a:lnTo>
                      <a:lnTo>
                        <a:pt x="27" y="5"/>
                      </a:lnTo>
                      <a:lnTo>
                        <a:pt x="25" y="20"/>
                      </a:lnTo>
                      <a:lnTo>
                        <a:pt x="19" y="33"/>
                      </a:lnTo>
                      <a:lnTo>
                        <a:pt x="2" y="32"/>
                      </a:lnTo>
                      <a:lnTo>
                        <a:pt x="0" y="42"/>
                      </a:lnTo>
                      <a:lnTo>
                        <a:pt x="16" y="48"/>
                      </a:lnTo>
                      <a:lnTo>
                        <a:pt x="25" y="66"/>
                      </a:lnTo>
                      <a:lnTo>
                        <a:pt x="20" y="90"/>
                      </a:lnTo>
                      <a:lnTo>
                        <a:pt x="27" y="94"/>
                      </a:lnTo>
                      <a:lnTo>
                        <a:pt x="40" y="85"/>
                      </a:lnTo>
                      <a:lnTo>
                        <a:pt x="47" y="90"/>
                      </a:lnTo>
                      <a:lnTo>
                        <a:pt x="51" y="79"/>
                      </a:lnTo>
                      <a:lnTo>
                        <a:pt x="62" y="80"/>
                      </a:lnTo>
                      <a:lnTo>
                        <a:pt x="65" y="76"/>
                      </a:lnTo>
                      <a:lnTo>
                        <a:pt x="64" y="67"/>
                      </a:lnTo>
                      <a:lnTo>
                        <a:pt x="70" y="58"/>
                      </a:lnTo>
                      <a:lnTo>
                        <a:pt x="83" y="64"/>
                      </a:lnTo>
                      <a:lnTo>
                        <a:pt x="83" y="71"/>
                      </a:lnTo>
                      <a:lnTo>
                        <a:pt x="88" y="72"/>
                      </a:lnTo>
                      <a:lnTo>
                        <a:pt x="92" y="92"/>
                      </a:lnTo>
                      <a:lnTo>
                        <a:pt x="101" y="100"/>
                      </a:lnTo>
                      <a:lnTo>
                        <a:pt x="107" y="96"/>
                      </a:lnTo>
                      <a:lnTo>
                        <a:pt x="115" y="93"/>
                      </a:lnTo>
                      <a:lnTo>
                        <a:pt x="125" y="82"/>
                      </a:lnTo>
                      <a:lnTo>
                        <a:pt x="139" y="84"/>
                      </a:lnTo>
                      <a:lnTo>
                        <a:pt x="159" y="84"/>
                      </a:lnTo>
                      <a:lnTo>
                        <a:pt x="152" y="70"/>
                      </a:lnTo>
                      <a:lnTo>
                        <a:pt x="150" y="60"/>
                      </a:lnTo>
                      <a:lnTo>
                        <a:pt x="137" y="56"/>
                      </a:lnTo>
                      <a:lnTo>
                        <a:pt x="131" y="57"/>
                      </a:lnTo>
                      <a:lnTo>
                        <a:pt x="120" y="36"/>
                      </a:lnTo>
                      <a:lnTo>
                        <a:pt x="84" y="39"/>
                      </a:lnTo>
                      <a:lnTo>
                        <a:pt x="57" y="31"/>
                      </a:lnTo>
                      <a:lnTo>
                        <a:pt x="38" y="33"/>
                      </a:lnTo>
                      <a:lnTo>
                        <a:pt x="35" y="19"/>
                      </a:lnTo>
                      <a:lnTo>
                        <a:pt x="57" y="24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3" name="Turkmenistan" descr="{&quot;Key&quot;:&quot;turkmenistan&quot;,&quot;Name&quot;:&quot;Turkmeni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304A6C2-822C-47C9-BFD2-3E2BA64C4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7775" y="2870201"/>
                  <a:ext cx="471487" cy="282575"/>
                </a:xfrm>
                <a:custGeom>
                  <a:avLst/>
                  <a:gdLst>
                    <a:gd name="T0" fmla="*/ 297 w 297"/>
                    <a:gd name="T1" fmla="*/ 127 h 178"/>
                    <a:gd name="T2" fmla="*/ 294 w 297"/>
                    <a:gd name="T3" fmla="*/ 112 h 178"/>
                    <a:gd name="T4" fmla="*/ 265 w 297"/>
                    <a:gd name="T5" fmla="*/ 102 h 178"/>
                    <a:gd name="T6" fmla="*/ 243 w 297"/>
                    <a:gd name="T7" fmla="*/ 90 h 178"/>
                    <a:gd name="T8" fmla="*/ 227 w 297"/>
                    <a:gd name="T9" fmla="*/ 79 h 178"/>
                    <a:gd name="T10" fmla="*/ 201 w 297"/>
                    <a:gd name="T11" fmla="*/ 63 h 178"/>
                    <a:gd name="T12" fmla="*/ 185 w 297"/>
                    <a:gd name="T13" fmla="*/ 39 h 178"/>
                    <a:gd name="T14" fmla="*/ 177 w 297"/>
                    <a:gd name="T15" fmla="*/ 34 h 178"/>
                    <a:gd name="T16" fmla="*/ 157 w 297"/>
                    <a:gd name="T17" fmla="*/ 35 h 178"/>
                    <a:gd name="T18" fmla="*/ 148 w 297"/>
                    <a:gd name="T19" fmla="*/ 30 h 178"/>
                    <a:gd name="T20" fmla="*/ 141 w 297"/>
                    <a:gd name="T21" fmla="*/ 13 h 178"/>
                    <a:gd name="T22" fmla="*/ 112 w 297"/>
                    <a:gd name="T23" fmla="*/ 0 h 178"/>
                    <a:gd name="T24" fmla="*/ 99 w 297"/>
                    <a:gd name="T25" fmla="*/ 14 h 178"/>
                    <a:gd name="T26" fmla="*/ 85 w 297"/>
                    <a:gd name="T27" fmla="*/ 22 h 178"/>
                    <a:gd name="T28" fmla="*/ 91 w 297"/>
                    <a:gd name="T29" fmla="*/ 33 h 178"/>
                    <a:gd name="T30" fmla="*/ 69 w 297"/>
                    <a:gd name="T31" fmla="*/ 33 h 178"/>
                    <a:gd name="T32" fmla="*/ 60 w 297"/>
                    <a:gd name="T33" fmla="*/ 35 h 178"/>
                    <a:gd name="T34" fmla="*/ 42 w 297"/>
                    <a:gd name="T35" fmla="*/ 16 h 178"/>
                    <a:gd name="T36" fmla="*/ 28 w 297"/>
                    <a:gd name="T37" fmla="*/ 10 h 178"/>
                    <a:gd name="T38" fmla="*/ 7 w 297"/>
                    <a:gd name="T39" fmla="*/ 14 h 178"/>
                    <a:gd name="T40" fmla="*/ 0 w 297"/>
                    <a:gd name="T41" fmla="*/ 22 h 178"/>
                    <a:gd name="T42" fmla="*/ 9 w 297"/>
                    <a:gd name="T43" fmla="*/ 37 h 178"/>
                    <a:gd name="T44" fmla="*/ 7 w 297"/>
                    <a:gd name="T45" fmla="*/ 20 h 178"/>
                    <a:gd name="T46" fmla="*/ 21 w 297"/>
                    <a:gd name="T47" fmla="*/ 14 h 178"/>
                    <a:gd name="T48" fmla="*/ 31 w 297"/>
                    <a:gd name="T49" fmla="*/ 28 h 178"/>
                    <a:gd name="T50" fmla="*/ 48 w 297"/>
                    <a:gd name="T51" fmla="*/ 42 h 178"/>
                    <a:gd name="T52" fmla="*/ 33 w 297"/>
                    <a:gd name="T53" fmla="*/ 49 h 178"/>
                    <a:gd name="T54" fmla="*/ 13 w 297"/>
                    <a:gd name="T55" fmla="*/ 43 h 178"/>
                    <a:gd name="T56" fmla="*/ 13 w 297"/>
                    <a:gd name="T57" fmla="*/ 63 h 178"/>
                    <a:gd name="T58" fmla="*/ 26 w 297"/>
                    <a:gd name="T59" fmla="*/ 65 h 178"/>
                    <a:gd name="T60" fmla="*/ 25 w 297"/>
                    <a:gd name="T61" fmla="*/ 81 h 178"/>
                    <a:gd name="T62" fmla="*/ 42 w 297"/>
                    <a:gd name="T63" fmla="*/ 89 h 178"/>
                    <a:gd name="T64" fmla="*/ 45 w 297"/>
                    <a:gd name="T65" fmla="*/ 114 h 178"/>
                    <a:gd name="T66" fmla="*/ 51 w 297"/>
                    <a:gd name="T67" fmla="*/ 131 h 178"/>
                    <a:gd name="T68" fmla="*/ 67 w 297"/>
                    <a:gd name="T69" fmla="*/ 127 h 178"/>
                    <a:gd name="T70" fmla="*/ 78 w 297"/>
                    <a:gd name="T71" fmla="*/ 112 h 178"/>
                    <a:gd name="T72" fmla="*/ 91 w 297"/>
                    <a:gd name="T73" fmla="*/ 113 h 178"/>
                    <a:gd name="T74" fmla="*/ 100 w 297"/>
                    <a:gd name="T75" fmla="*/ 109 h 178"/>
                    <a:gd name="T76" fmla="*/ 114 w 297"/>
                    <a:gd name="T77" fmla="*/ 112 h 178"/>
                    <a:gd name="T78" fmla="*/ 138 w 297"/>
                    <a:gd name="T79" fmla="*/ 124 h 178"/>
                    <a:gd name="T80" fmla="*/ 154 w 297"/>
                    <a:gd name="T81" fmla="*/ 127 h 178"/>
                    <a:gd name="T82" fmla="*/ 181 w 297"/>
                    <a:gd name="T83" fmla="*/ 147 h 178"/>
                    <a:gd name="T84" fmla="*/ 196 w 297"/>
                    <a:gd name="T85" fmla="*/ 148 h 178"/>
                    <a:gd name="T86" fmla="*/ 202 w 297"/>
                    <a:gd name="T87" fmla="*/ 169 h 178"/>
                    <a:gd name="T88" fmla="*/ 224 w 297"/>
                    <a:gd name="T89" fmla="*/ 178 h 178"/>
                    <a:gd name="T90" fmla="*/ 239 w 297"/>
                    <a:gd name="T91" fmla="*/ 175 h 178"/>
                    <a:gd name="T92" fmla="*/ 240 w 297"/>
                    <a:gd name="T93" fmla="*/ 164 h 178"/>
                    <a:gd name="T94" fmla="*/ 255 w 297"/>
                    <a:gd name="T95" fmla="*/ 160 h 178"/>
                    <a:gd name="T96" fmla="*/ 264 w 297"/>
                    <a:gd name="T97" fmla="*/ 153 h 178"/>
                    <a:gd name="T98" fmla="*/ 264 w 297"/>
                    <a:gd name="T99" fmla="*/ 133 h 178"/>
                    <a:gd name="T100" fmla="*/ 279 w 297"/>
                    <a:gd name="T101" fmla="*/ 128 h 178"/>
                    <a:gd name="T102" fmla="*/ 280 w 297"/>
                    <a:gd name="T103" fmla="*/ 120 h 178"/>
                    <a:gd name="T104" fmla="*/ 291 w 297"/>
                    <a:gd name="T105" fmla="*/ 127 h 178"/>
                    <a:gd name="T106" fmla="*/ 297 w 297"/>
                    <a:gd name="T107" fmla="*/ 127 h 178"/>
                    <a:gd name="T108" fmla="*/ 297 w 297"/>
                    <a:gd name="T109" fmla="*/ 12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97" h="178">
                      <a:moveTo>
                        <a:pt x="297" y="127"/>
                      </a:moveTo>
                      <a:lnTo>
                        <a:pt x="294" y="112"/>
                      </a:lnTo>
                      <a:lnTo>
                        <a:pt x="265" y="102"/>
                      </a:lnTo>
                      <a:lnTo>
                        <a:pt x="243" y="90"/>
                      </a:lnTo>
                      <a:lnTo>
                        <a:pt x="227" y="79"/>
                      </a:lnTo>
                      <a:lnTo>
                        <a:pt x="201" y="63"/>
                      </a:lnTo>
                      <a:lnTo>
                        <a:pt x="185" y="39"/>
                      </a:lnTo>
                      <a:lnTo>
                        <a:pt x="177" y="34"/>
                      </a:lnTo>
                      <a:lnTo>
                        <a:pt x="157" y="35"/>
                      </a:lnTo>
                      <a:lnTo>
                        <a:pt x="148" y="30"/>
                      </a:lnTo>
                      <a:lnTo>
                        <a:pt x="141" y="13"/>
                      </a:lnTo>
                      <a:lnTo>
                        <a:pt x="112" y="0"/>
                      </a:lnTo>
                      <a:lnTo>
                        <a:pt x="99" y="14"/>
                      </a:lnTo>
                      <a:lnTo>
                        <a:pt x="85" y="22"/>
                      </a:lnTo>
                      <a:lnTo>
                        <a:pt x="91" y="33"/>
                      </a:lnTo>
                      <a:lnTo>
                        <a:pt x="69" y="33"/>
                      </a:lnTo>
                      <a:lnTo>
                        <a:pt x="60" y="35"/>
                      </a:lnTo>
                      <a:lnTo>
                        <a:pt x="42" y="16"/>
                      </a:lnTo>
                      <a:lnTo>
                        <a:pt x="28" y="10"/>
                      </a:lnTo>
                      <a:lnTo>
                        <a:pt x="7" y="14"/>
                      </a:lnTo>
                      <a:lnTo>
                        <a:pt x="0" y="22"/>
                      </a:lnTo>
                      <a:lnTo>
                        <a:pt x="9" y="37"/>
                      </a:lnTo>
                      <a:lnTo>
                        <a:pt x="7" y="20"/>
                      </a:lnTo>
                      <a:lnTo>
                        <a:pt x="21" y="14"/>
                      </a:lnTo>
                      <a:lnTo>
                        <a:pt x="31" y="28"/>
                      </a:lnTo>
                      <a:lnTo>
                        <a:pt x="48" y="42"/>
                      </a:lnTo>
                      <a:lnTo>
                        <a:pt x="33" y="49"/>
                      </a:lnTo>
                      <a:lnTo>
                        <a:pt x="13" y="43"/>
                      </a:lnTo>
                      <a:lnTo>
                        <a:pt x="13" y="63"/>
                      </a:lnTo>
                      <a:lnTo>
                        <a:pt x="26" y="65"/>
                      </a:lnTo>
                      <a:lnTo>
                        <a:pt x="25" y="81"/>
                      </a:lnTo>
                      <a:lnTo>
                        <a:pt x="42" y="89"/>
                      </a:lnTo>
                      <a:lnTo>
                        <a:pt x="45" y="114"/>
                      </a:lnTo>
                      <a:lnTo>
                        <a:pt x="51" y="131"/>
                      </a:lnTo>
                      <a:lnTo>
                        <a:pt x="67" y="127"/>
                      </a:lnTo>
                      <a:lnTo>
                        <a:pt x="78" y="112"/>
                      </a:lnTo>
                      <a:lnTo>
                        <a:pt x="91" y="113"/>
                      </a:lnTo>
                      <a:lnTo>
                        <a:pt x="100" y="109"/>
                      </a:lnTo>
                      <a:lnTo>
                        <a:pt x="114" y="112"/>
                      </a:lnTo>
                      <a:lnTo>
                        <a:pt x="138" y="124"/>
                      </a:lnTo>
                      <a:lnTo>
                        <a:pt x="154" y="127"/>
                      </a:lnTo>
                      <a:lnTo>
                        <a:pt x="181" y="147"/>
                      </a:lnTo>
                      <a:lnTo>
                        <a:pt x="196" y="148"/>
                      </a:lnTo>
                      <a:lnTo>
                        <a:pt x="202" y="169"/>
                      </a:lnTo>
                      <a:lnTo>
                        <a:pt x="224" y="178"/>
                      </a:lnTo>
                      <a:lnTo>
                        <a:pt x="239" y="175"/>
                      </a:lnTo>
                      <a:lnTo>
                        <a:pt x="240" y="164"/>
                      </a:lnTo>
                      <a:lnTo>
                        <a:pt x="255" y="160"/>
                      </a:lnTo>
                      <a:lnTo>
                        <a:pt x="264" y="153"/>
                      </a:lnTo>
                      <a:lnTo>
                        <a:pt x="264" y="133"/>
                      </a:lnTo>
                      <a:lnTo>
                        <a:pt x="279" y="128"/>
                      </a:lnTo>
                      <a:lnTo>
                        <a:pt x="280" y="120"/>
                      </a:lnTo>
                      <a:lnTo>
                        <a:pt x="291" y="127"/>
                      </a:lnTo>
                      <a:lnTo>
                        <a:pt x="297" y="127"/>
                      </a:lnTo>
                      <a:lnTo>
                        <a:pt x="297" y="12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4" name="Timor-Leste" descr="{&quot;Key&quot;:&quot;timor-leste&quot;,&quot;Name&quot;:&quot;Timor-Lest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4F648F1-5D1A-4B95-B6DB-9385B9F363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0475" y="4794251"/>
                  <a:ext cx="79375" cy="42863"/>
                </a:xfrm>
                <a:custGeom>
                  <a:avLst/>
                  <a:gdLst>
                    <a:gd name="T0" fmla="*/ 1 w 50"/>
                    <a:gd name="T1" fmla="*/ 27 h 27"/>
                    <a:gd name="T2" fmla="*/ 19 w 50"/>
                    <a:gd name="T3" fmla="*/ 20 h 27"/>
                    <a:gd name="T4" fmla="*/ 42 w 50"/>
                    <a:gd name="T5" fmla="*/ 10 h 27"/>
                    <a:gd name="T6" fmla="*/ 50 w 50"/>
                    <a:gd name="T7" fmla="*/ 3 h 27"/>
                    <a:gd name="T8" fmla="*/ 43 w 50"/>
                    <a:gd name="T9" fmla="*/ 0 h 27"/>
                    <a:gd name="T10" fmla="*/ 35 w 50"/>
                    <a:gd name="T11" fmla="*/ 3 h 27"/>
                    <a:gd name="T12" fmla="*/ 20 w 50"/>
                    <a:gd name="T13" fmla="*/ 4 h 27"/>
                    <a:gd name="T14" fmla="*/ 3 w 50"/>
                    <a:gd name="T15" fmla="*/ 10 h 27"/>
                    <a:gd name="T16" fmla="*/ 0 w 50"/>
                    <a:gd name="T17" fmla="*/ 15 h 27"/>
                    <a:gd name="T18" fmla="*/ 2 w 50"/>
                    <a:gd name="T19" fmla="*/ 20 h 27"/>
                    <a:gd name="T20" fmla="*/ 1 w 50"/>
                    <a:gd name="T21" fmla="*/ 27 h 27"/>
                    <a:gd name="T22" fmla="*/ 1 w 50"/>
                    <a:gd name="T23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27">
                      <a:moveTo>
                        <a:pt x="1" y="27"/>
                      </a:moveTo>
                      <a:lnTo>
                        <a:pt x="19" y="20"/>
                      </a:lnTo>
                      <a:lnTo>
                        <a:pt x="42" y="10"/>
                      </a:lnTo>
                      <a:lnTo>
                        <a:pt x="50" y="3"/>
                      </a:lnTo>
                      <a:lnTo>
                        <a:pt x="43" y="0"/>
                      </a:lnTo>
                      <a:lnTo>
                        <a:pt x="35" y="3"/>
                      </a:lnTo>
                      <a:lnTo>
                        <a:pt x="20" y="4"/>
                      </a:lnTo>
                      <a:lnTo>
                        <a:pt x="3" y="10"/>
                      </a:lnTo>
                      <a:lnTo>
                        <a:pt x="0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1" y="2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5" name="Tunisia" descr="{&quot;Key&quot;:&quot;tunisia&quot;,&quot;Name&quot;:&quot;Tunis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B79AC2F-AD1E-49F4-B8C3-4B841BDF49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8875" y="3073134"/>
                  <a:ext cx="125412" cy="264059"/>
                </a:xfrm>
                <a:custGeom>
                  <a:avLst/>
                  <a:gdLst>
                    <a:gd name="T0" fmla="*/ 79 w 79"/>
                    <a:gd name="T1" fmla="*/ 102 h 168"/>
                    <a:gd name="T2" fmla="*/ 72 w 79"/>
                    <a:gd name="T3" fmla="*/ 98 h 168"/>
                    <a:gd name="T4" fmla="*/ 66 w 79"/>
                    <a:gd name="T5" fmla="*/ 87 h 168"/>
                    <a:gd name="T6" fmla="*/ 56 w 79"/>
                    <a:gd name="T7" fmla="*/ 86 h 168"/>
                    <a:gd name="T8" fmla="*/ 51 w 79"/>
                    <a:gd name="T9" fmla="*/ 73 h 168"/>
                    <a:gd name="T10" fmla="*/ 64 w 79"/>
                    <a:gd name="T11" fmla="*/ 61 h 168"/>
                    <a:gd name="T12" fmla="*/ 66 w 79"/>
                    <a:gd name="T13" fmla="*/ 41 h 168"/>
                    <a:gd name="T14" fmla="*/ 59 w 79"/>
                    <a:gd name="T15" fmla="*/ 35 h 168"/>
                    <a:gd name="T16" fmla="*/ 59 w 79"/>
                    <a:gd name="T17" fmla="*/ 24 h 168"/>
                    <a:gd name="T18" fmla="*/ 68 w 79"/>
                    <a:gd name="T19" fmla="*/ 12 h 168"/>
                    <a:gd name="T20" fmla="*/ 66 w 79"/>
                    <a:gd name="T21" fmla="*/ 7 h 168"/>
                    <a:gd name="T22" fmla="*/ 50 w 79"/>
                    <a:gd name="T23" fmla="*/ 15 h 168"/>
                    <a:gd name="T24" fmla="*/ 50 w 79"/>
                    <a:gd name="T25" fmla="*/ 3 h 168"/>
                    <a:gd name="T26" fmla="*/ 36 w 79"/>
                    <a:gd name="T27" fmla="*/ 0 h 168"/>
                    <a:gd name="T28" fmla="*/ 16 w 79"/>
                    <a:gd name="T29" fmla="*/ 11 h 168"/>
                    <a:gd name="T30" fmla="*/ 12 w 79"/>
                    <a:gd name="T31" fmla="*/ 23 h 168"/>
                    <a:gd name="T32" fmla="*/ 16 w 79"/>
                    <a:gd name="T33" fmla="*/ 46 h 168"/>
                    <a:gd name="T34" fmla="*/ 12 w 79"/>
                    <a:gd name="T35" fmla="*/ 66 h 168"/>
                    <a:gd name="T36" fmla="*/ 0 w 79"/>
                    <a:gd name="T37" fmla="*/ 79 h 168"/>
                    <a:gd name="T38" fmla="*/ 2 w 79"/>
                    <a:gd name="T39" fmla="*/ 97 h 168"/>
                    <a:gd name="T40" fmla="*/ 18 w 79"/>
                    <a:gd name="T41" fmla="*/ 112 h 168"/>
                    <a:gd name="T42" fmla="*/ 18 w 79"/>
                    <a:gd name="T43" fmla="*/ 117 h 168"/>
                    <a:gd name="T44" fmla="*/ 32 w 79"/>
                    <a:gd name="T45" fmla="*/ 126 h 168"/>
                    <a:gd name="T46" fmla="*/ 41 w 79"/>
                    <a:gd name="T47" fmla="*/ 168 h 168"/>
                    <a:gd name="T48" fmla="*/ 51 w 79"/>
                    <a:gd name="T49" fmla="*/ 164 h 168"/>
                    <a:gd name="T50" fmla="*/ 52 w 79"/>
                    <a:gd name="T51" fmla="*/ 154 h 168"/>
                    <a:gd name="T52" fmla="*/ 49 w 79"/>
                    <a:gd name="T53" fmla="*/ 143 h 168"/>
                    <a:gd name="T54" fmla="*/ 63 w 79"/>
                    <a:gd name="T55" fmla="*/ 134 h 168"/>
                    <a:gd name="T56" fmla="*/ 69 w 79"/>
                    <a:gd name="T57" fmla="*/ 126 h 168"/>
                    <a:gd name="T58" fmla="*/ 79 w 79"/>
                    <a:gd name="T59" fmla="*/ 120 h 168"/>
                    <a:gd name="T60" fmla="*/ 79 w 79"/>
                    <a:gd name="T61" fmla="*/ 102 h 168"/>
                    <a:gd name="T62" fmla="*/ 79 w 79"/>
                    <a:gd name="T63" fmla="*/ 10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68">
                      <a:moveTo>
                        <a:pt x="79" y="102"/>
                      </a:moveTo>
                      <a:lnTo>
                        <a:pt x="72" y="98"/>
                      </a:lnTo>
                      <a:lnTo>
                        <a:pt x="66" y="87"/>
                      </a:lnTo>
                      <a:lnTo>
                        <a:pt x="56" y="86"/>
                      </a:lnTo>
                      <a:lnTo>
                        <a:pt x="51" y="73"/>
                      </a:lnTo>
                      <a:lnTo>
                        <a:pt x="64" y="61"/>
                      </a:lnTo>
                      <a:lnTo>
                        <a:pt x="66" y="41"/>
                      </a:lnTo>
                      <a:lnTo>
                        <a:pt x="59" y="35"/>
                      </a:lnTo>
                      <a:lnTo>
                        <a:pt x="59" y="24"/>
                      </a:lnTo>
                      <a:lnTo>
                        <a:pt x="68" y="12"/>
                      </a:lnTo>
                      <a:lnTo>
                        <a:pt x="66" y="7"/>
                      </a:lnTo>
                      <a:lnTo>
                        <a:pt x="50" y="15"/>
                      </a:lnTo>
                      <a:lnTo>
                        <a:pt x="50" y="3"/>
                      </a:lnTo>
                      <a:lnTo>
                        <a:pt x="36" y="0"/>
                      </a:lnTo>
                      <a:lnTo>
                        <a:pt x="16" y="11"/>
                      </a:lnTo>
                      <a:lnTo>
                        <a:pt x="12" y="23"/>
                      </a:lnTo>
                      <a:lnTo>
                        <a:pt x="16" y="46"/>
                      </a:lnTo>
                      <a:lnTo>
                        <a:pt x="12" y="66"/>
                      </a:lnTo>
                      <a:lnTo>
                        <a:pt x="0" y="79"/>
                      </a:lnTo>
                      <a:lnTo>
                        <a:pt x="2" y="97"/>
                      </a:lnTo>
                      <a:lnTo>
                        <a:pt x="18" y="112"/>
                      </a:lnTo>
                      <a:lnTo>
                        <a:pt x="18" y="117"/>
                      </a:lnTo>
                      <a:lnTo>
                        <a:pt x="32" y="126"/>
                      </a:lnTo>
                      <a:lnTo>
                        <a:pt x="41" y="168"/>
                      </a:lnTo>
                      <a:lnTo>
                        <a:pt x="51" y="164"/>
                      </a:lnTo>
                      <a:lnTo>
                        <a:pt x="52" y="154"/>
                      </a:lnTo>
                      <a:lnTo>
                        <a:pt x="49" y="143"/>
                      </a:lnTo>
                      <a:lnTo>
                        <a:pt x="63" y="134"/>
                      </a:lnTo>
                      <a:lnTo>
                        <a:pt x="69" y="126"/>
                      </a:lnTo>
                      <a:lnTo>
                        <a:pt x="79" y="120"/>
                      </a:lnTo>
                      <a:lnTo>
                        <a:pt x="79" y="102"/>
                      </a:lnTo>
                      <a:lnTo>
                        <a:pt x="79" y="10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6" name="Turkey" descr="{&quot;Key&quot;:&quot;turkey&quot;,&quot;Name&quot;:&quot;Turkey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0F03932A-DDCA-4C36-B8BB-BA2EB8B10E3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96087" y="2892426"/>
                  <a:ext cx="598487" cy="239713"/>
                </a:xfrm>
                <a:custGeom>
                  <a:avLst/>
                  <a:gdLst>
                    <a:gd name="T0" fmla="*/ 173 w 377"/>
                    <a:gd name="T1" fmla="*/ 2 h 151"/>
                    <a:gd name="T2" fmla="*/ 119 w 377"/>
                    <a:gd name="T3" fmla="*/ 10 h 151"/>
                    <a:gd name="T4" fmla="*/ 62 w 377"/>
                    <a:gd name="T5" fmla="*/ 21 h 151"/>
                    <a:gd name="T6" fmla="*/ 26 w 377"/>
                    <a:gd name="T7" fmla="*/ 40 h 151"/>
                    <a:gd name="T8" fmla="*/ 20 w 377"/>
                    <a:gd name="T9" fmla="*/ 74 h 151"/>
                    <a:gd name="T10" fmla="*/ 29 w 377"/>
                    <a:gd name="T11" fmla="*/ 106 h 151"/>
                    <a:gd name="T12" fmla="*/ 64 w 377"/>
                    <a:gd name="T13" fmla="*/ 129 h 151"/>
                    <a:gd name="T14" fmla="*/ 98 w 377"/>
                    <a:gd name="T15" fmla="*/ 140 h 151"/>
                    <a:gd name="T16" fmla="*/ 122 w 377"/>
                    <a:gd name="T17" fmla="*/ 130 h 151"/>
                    <a:gd name="T18" fmla="*/ 169 w 377"/>
                    <a:gd name="T19" fmla="*/ 141 h 151"/>
                    <a:gd name="T20" fmla="*/ 198 w 377"/>
                    <a:gd name="T21" fmla="*/ 133 h 151"/>
                    <a:gd name="T22" fmla="*/ 203 w 377"/>
                    <a:gd name="T23" fmla="*/ 140 h 151"/>
                    <a:gd name="T24" fmla="*/ 216 w 377"/>
                    <a:gd name="T25" fmla="*/ 145 h 151"/>
                    <a:gd name="T26" fmla="*/ 221 w 377"/>
                    <a:gd name="T27" fmla="*/ 127 h 151"/>
                    <a:gd name="T28" fmla="*/ 248 w 377"/>
                    <a:gd name="T29" fmla="*/ 125 h 151"/>
                    <a:gd name="T30" fmla="*/ 275 w 377"/>
                    <a:gd name="T31" fmla="*/ 129 h 151"/>
                    <a:gd name="T32" fmla="*/ 307 w 377"/>
                    <a:gd name="T33" fmla="*/ 120 h 151"/>
                    <a:gd name="T34" fmla="*/ 337 w 377"/>
                    <a:gd name="T35" fmla="*/ 113 h 151"/>
                    <a:gd name="T36" fmla="*/ 369 w 377"/>
                    <a:gd name="T37" fmla="*/ 122 h 151"/>
                    <a:gd name="T38" fmla="*/ 377 w 377"/>
                    <a:gd name="T39" fmla="*/ 118 h 151"/>
                    <a:gd name="T40" fmla="*/ 366 w 377"/>
                    <a:gd name="T41" fmla="*/ 91 h 151"/>
                    <a:gd name="T42" fmla="*/ 367 w 377"/>
                    <a:gd name="T43" fmla="*/ 56 h 151"/>
                    <a:gd name="T44" fmla="*/ 343 w 377"/>
                    <a:gd name="T45" fmla="*/ 44 h 151"/>
                    <a:gd name="T46" fmla="*/ 338 w 377"/>
                    <a:gd name="T47" fmla="*/ 25 h 151"/>
                    <a:gd name="T48" fmla="*/ 297 w 377"/>
                    <a:gd name="T49" fmla="*/ 14 h 151"/>
                    <a:gd name="T50" fmla="*/ 259 w 377"/>
                    <a:gd name="T51" fmla="*/ 24 h 151"/>
                    <a:gd name="T52" fmla="*/ 208 w 377"/>
                    <a:gd name="T53" fmla="*/ 19 h 151"/>
                    <a:gd name="T54" fmla="*/ 23 w 377"/>
                    <a:gd name="T55" fmla="*/ 34 h 151"/>
                    <a:gd name="T56" fmla="*/ 53 w 377"/>
                    <a:gd name="T57" fmla="*/ 25 h 151"/>
                    <a:gd name="T58" fmla="*/ 38 w 377"/>
                    <a:gd name="T59" fmla="*/ 12 h 151"/>
                    <a:gd name="T60" fmla="*/ 19 w 377"/>
                    <a:gd name="T61" fmla="*/ 0 h 151"/>
                    <a:gd name="T62" fmla="*/ 10 w 377"/>
                    <a:gd name="T63" fmla="*/ 14 h 151"/>
                    <a:gd name="T64" fmla="*/ 1 w 377"/>
                    <a:gd name="T65" fmla="*/ 30 h 151"/>
                    <a:gd name="T66" fmla="*/ 8 w 377"/>
                    <a:gd name="T67" fmla="*/ 46 h 151"/>
                    <a:gd name="T68" fmla="*/ 23 w 377"/>
                    <a:gd name="T69" fmla="*/ 3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77" h="151">
                      <a:moveTo>
                        <a:pt x="208" y="19"/>
                      </a:moveTo>
                      <a:lnTo>
                        <a:pt x="173" y="2"/>
                      </a:lnTo>
                      <a:lnTo>
                        <a:pt x="141" y="3"/>
                      </a:lnTo>
                      <a:lnTo>
                        <a:pt x="119" y="10"/>
                      </a:lnTo>
                      <a:lnTo>
                        <a:pt x="98" y="25"/>
                      </a:lnTo>
                      <a:lnTo>
                        <a:pt x="62" y="21"/>
                      </a:lnTo>
                      <a:lnTo>
                        <a:pt x="55" y="40"/>
                      </a:lnTo>
                      <a:lnTo>
                        <a:pt x="26" y="40"/>
                      </a:lnTo>
                      <a:lnTo>
                        <a:pt x="6" y="63"/>
                      </a:lnTo>
                      <a:lnTo>
                        <a:pt x="20" y="74"/>
                      </a:lnTo>
                      <a:lnTo>
                        <a:pt x="13" y="93"/>
                      </a:lnTo>
                      <a:lnTo>
                        <a:pt x="29" y="106"/>
                      </a:lnTo>
                      <a:lnTo>
                        <a:pt x="42" y="130"/>
                      </a:lnTo>
                      <a:lnTo>
                        <a:pt x="64" y="129"/>
                      </a:lnTo>
                      <a:lnTo>
                        <a:pt x="84" y="142"/>
                      </a:lnTo>
                      <a:lnTo>
                        <a:pt x="98" y="140"/>
                      </a:lnTo>
                      <a:lnTo>
                        <a:pt x="101" y="129"/>
                      </a:lnTo>
                      <a:lnTo>
                        <a:pt x="122" y="130"/>
                      </a:lnTo>
                      <a:lnTo>
                        <a:pt x="139" y="143"/>
                      </a:lnTo>
                      <a:lnTo>
                        <a:pt x="169" y="141"/>
                      </a:lnTo>
                      <a:lnTo>
                        <a:pt x="181" y="127"/>
                      </a:lnTo>
                      <a:lnTo>
                        <a:pt x="198" y="133"/>
                      </a:lnTo>
                      <a:lnTo>
                        <a:pt x="210" y="130"/>
                      </a:lnTo>
                      <a:lnTo>
                        <a:pt x="203" y="140"/>
                      </a:lnTo>
                      <a:lnTo>
                        <a:pt x="212" y="151"/>
                      </a:lnTo>
                      <a:lnTo>
                        <a:pt x="216" y="145"/>
                      </a:lnTo>
                      <a:lnTo>
                        <a:pt x="221" y="140"/>
                      </a:lnTo>
                      <a:lnTo>
                        <a:pt x="221" y="127"/>
                      </a:lnTo>
                      <a:lnTo>
                        <a:pt x="228" y="131"/>
                      </a:lnTo>
                      <a:lnTo>
                        <a:pt x="248" y="125"/>
                      </a:lnTo>
                      <a:lnTo>
                        <a:pt x="259" y="129"/>
                      </a:lnTo>
                      <a:lnTo>
                        <a:pt x="275" y="129"/>
                      </a:lnTo>
                      <a:lnTo>
                        <a:pt x="297" y="120"/>
                      </a:lnTo>
                      <a:lnTo>
                        <a:pt x="307" y="120"/>
                      </a:lnTo>
                      <a:lnTo>
                        <a:pt x="329" y="116"/>
                      </a:lnTo>
                      <a:lnTo>
                        <a:pt x="337" y="113"/>
                      </a:lnTo>
                      <a:lnTo>
                        <a:pt x="360" y="116"/>
                      </a:lnTo>
                      <a:lnTo>
                        <a:pt x="369" y="122"/>
                      </a:lnTo>
                      <a:lnTo>
                        <a:pt x="377" y="118"/>
                      </a:lnTo>
                      <a:lnTo>
                        <a:pt x="377" y="118"/>
                      </a:lnTo>
                      <a:lnTo>
                        <a:pt x="363" y="98"/>
                      </a:lnTo>
                      <a:lnTo>
                        <a:pt x="366" y="91"/>
                      </a:lnTo>
                      <a:lnTo>
                        <a:pt x="355" y="64"/>
                      </a:lnTo>
                      <a:lnTo>
                        <a:pt x="367" y="56"/>
                      </a:lnTo>
                      <a:lnTo>
                        <a:pt x="358" y="50"/>
                      </a:lnTo>
                      <a:lnTo>
                        <a:pt x="343" y="44"/>
                      </a:lnTo>
                      <a:lnTo>
                        <a:pt x="343" y="32"/>
                      </a:lnTo>
                      <a:lnTo>
                        <a:pt x="338" y="25"/>
                      </a:lnTo>
                      <a:lnTo>
                        <a:pt x="316" y="14"/>
                      </a:lnTo>
                      <a:lnTo>
                        <a:pt x="297" y="14"/>
                      </a:lnTo>
                      <a:lnTo>
                        <a:pt x="276" y="27"/>
                      </a:lnTo>
                      <a:lnTo>
                        <a:pt x="259" y="24"/>
                      </a:lnTo>
                      <a:lnTo>
                        <a:pt x="238" y="28"/>
                      </a:lnTo>
                      <a:lnTo>
                        <a:pt x="208" y="19"/>
                      </a:lnTo>
                      <a:lnTo>
                        <a:pt x="208" y="19"/>
                      </a:lnTo>
                      <a:close/>
                      <a:moveTo>
                        <a:pt x="23" y="34"/>
                      </a:moveTo>
                      <a:lnTo>
                        <a:pt x="31" y="27"/>
                      </a:lnTo>
                      <a:lnTo>
                        <a:pt x="53" y="25"/>
                      </a:lnTo>
                      <a:lnTo>
                        <a:pt x="56" y="19"/>
                      </a:lnTo>
                      <a:lnTo>
                        <a:pt x="38" y="12"/>
                      </a:lnTo>
                      <a:lnTo>
                        <a:pt x="35" y="3"/>
                      </a:lnTo>
                      <a:lnTo>
                        <a:pt x="19" y="0"/>
                      </a:lnTo>
                      <a:lnTo>
                        <a:pt x="0" y="8"/>
                      </a:lnTo>
                      <a:lnTo>
                        <a:pt x="10" y="14"/>
                      </a:lnTo>
                      <a:lnTo>
                        <a:pt x="5" y="28"/>
                      </a:lnTo>
                      <a:lnTo>
                        <a:pt x="1" y="30"/>
                      </a:lnTo>
                      <a:lnTo>
                        <a:pt x="2" y="36"/>
                      </a:lnTo>
                      <a:lnTo>
                        <a:pt x="8" y="46"/>
                      </a:lnTo>
                      <a:lnTo>
                        <a:pt x="23" y="34"/>
                      </a:lnTo>
                      <a:lnTo>
                        <a:pt x="23" y="3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7" name="Taiwan" descr="{&quot;Key&quot;:&quot;taiwan&quot;,&quot;Name&quot;:&quot;Taiwan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B5D2CEC-B9A5-483C-BBC3-F7FCFE59E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7" y="3529013"/>
                  <a:ext cx="47625" cy="125413"/>
                </a:xfrm>
                <a:custGeom>
                  <a:avLst/>
                  <a:gdLst>
                    <a:gd name="T0" fmla="*/ 25 w 30"/>
                    <a:gd name="T1" fmla="*/ 60 h 79"/>
                    <a:gd name="T2" fmla="*/ 30 w 30"/>
                    <a:gd name="T3" fmla="*/ 21 h 79"/>
                    <a:gd name="T4" fmla="*/ 30 w 30"/>
                    <a:gd name="T5" fmla="*/ 7 h 79"/>
                    <a:gd name="T6" fmla="*/ 19 w 30"/>
                    <a:gd name="T7" fmla="*/ 0 h 79"/>
                    <a:gd name="T8" fmla="*/ 7 w 30"/>
                    <a:gd name="T9" fmla="*/ 18 h 79"/>
                    <a:gd name="T10" fmla="*/ 0 w 30"/>
                    <a:gd name="T11" fmla="*/ 41 h 79"/>
                    <a:gd name="T12" fmla="*/ 5 w 30"/>
                    <a:gd name="T13" fmla="*/ 59 h 79"/>
                    <a:gd name="T14" fmla="*/ 20 w 30"/>
                    <a:gd name="T15" fmla="*/ 79 h 79"/>
                    <a:gd name="T16" fmla="*/ 25 w 30"/>
                    <a:gd name="T17" fmla="*/ 60 h 79"/>
                    <a:gd name="T18" fmla="*/ 25 w 30"/>
                    <a:gd name="T19" fmla="*/ 6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79">
                      <a:moveTo>
                        <a:pt x="25" y="60"/>
                      </a:moveTo>
                      <a:lnTo>
                        <a:pt x="30" y="21"/>
                      </a:lnTo>
                      <a:lnTo>
                        <a:pt x="30" y="7"/>
                      </a:lnTo>
                      <a:lnTo>
                        <a:pt x="19" y="0"/>
                      </a:lnTo>
                      <a:lnTo>
                        <a:pt x="7" y="18"/>
                      </a:lnTo>
                      <a:lnTo>
                        <a:pt x="0" y="41"/>
                      </a:lnTo>
                      <a:lnTo>
                        <a:pt x="5" y="59"/>
                      </a:lnTo>
                      <a:lnTo>
                        <a:pt x="20" y="79"/>
                      </a:lnTo>
                      <a:lnTo>
                        <a:pt x="25" y="60"/>
                      </a:lnTo>
                      <a:lnTo>
                        <a:pt x="25" y="6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8" name="Tanzania" descr="{&quot;Key&quot;:&quot;tanzania&quot;,&quot;Name&quot;:&quot;Tanzan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BF3E754-1FFA-42DA-82F9-64BC160D1C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5000" y="4521201"/>
                  <a:ext cx="354012" cy="404813"/>
                </a:xfrm>
                <a:custGeom>
                  <a:avLst/>
                  <a:gdLst>
                    <a:gd name="T0" fmla="*/ 18 w 223"/>
                    <a:gd name="T1" fmla="*/ 3 h 255"/>
                    <a:gd name="T2" fmla="*/ 26 w 223"/>
                    <a:gd name="T3" fmla="*/ 30 h 255"/>
                    <a:gd name="T4" fmla="*/ 20 w 223"/>
                    <a:gd name="T5" fmla="*/ 33 h 255"/>
                    <a:gd name="T6" fmla="*/ 26 w 223"/>
                    <a:gd name="T7" fmla="*/ 48 h 255"/>
                    <a:gd name="T8" fmla="*/ 20 w 223"/>
                    <a:gd name="T9" fmla="*/ 61 h 255"/>
                    <a:gd name="T10" fmla="*/ 4 w 223"/>
                    <a:gd name="T11" fmla="*/ 82 h 255"/>
                    <a:gd name="T12" fmla="*/ 0 w 223"/>
                    <a:gd name="T13" fmla="*/ 92 h 255"/>
                    <a:gd name="T14" fmla="*/ 4 w 223"/>
                    <a:gd name="T15" fmla="*/ 106 h 255"/>
                    <a:gd name="T16" fmla="*/ 3 w 223"/>
                    <a:gd name="T17" fmla="*/ 125 h 255"/>
                    <a:gd name="T18" fmla="*/ 21 w 223"/>
                    <a:gd name="T19" fmla="*/ 155 h 255"/>
                    <a:gd name="T20" fmla="*/ 31 w 223"/>
                    <a:gd name="T21" fmla="*/ 179 h 255"/>
                    <a:gd name="T22" fmla="*/ 41 w 223"/>
                    <a:gd name="T23" fmla="*/ 185 h 255"/>
                    <a:gd name="T24" fmla="*/ 65 w 223"/>
                    <a:gd name="T25" fmla="*/ 196 h 255"/>
                    <a:gd name="T26" fmla="*/ 89 w 223"/>
                    <a:gd name="T27" fmla="*/ 206 h 255"/>
                    <a:gd name="T28" fmla="*/ 91 w 223"/>
                    <a:gd name="T29" fmla="*/ 201 h 255"/>
                    <a:gd name="T30" fmla="*/ 102 w 223"/>
                    <a:gd name="T31" fmla="*/ 240 h 255"/>
                    <a:gd name="T32" fmla="*/ 110 w 223"/>
                    <a:gd name="T33" fmla="*/ 249 h 255"/>
                    <a:gd name="T34" fmla="*/ 142 w 223"/>
                    <a:gd name="T35" fmla="*/ 255 h 255"/>
                    <a:gd name="T36" fmla="*/ 162 w 223"/>
                    <a:gd name="T37" fmla="*/ 251 h 255"/>
                    <a:gd name="T38" fmla="*/ 182 w 223"/>
                    <a:gd name="T39" fmla="*/ 244 h 255"/>
                    <a:gd name="T40" fmla="*/ 223 w 223"/>
                    <a:gd name="T41" fmla="*/ 221 h 255"/>
                    <a:gd name="T42" fmla="*/ 215 w 223"/>
                    <a:gd name="T43" fmla="*/ 216 h 255"/>
                    <a:gd name="T44" fmla="*/ 200 w 223"/>
                    <a:gd name="T45" fmla="*/ 178 h 255"/>
                    <a:gd name="T46" fmla="*/ 200 w 223"/>
                    <a:gd name="T47" fmla="*/ 159 h 255"/>
                    <a:gd name="T48" fmla="*/ 206 w 223"/>
                    <a:gd name="T49" fmla="*/ 139 h 255"/>
                    <a:gd name="T50" fmla="*/ 192 w 223"/>
                    <a:gd name="T51" fmla="*/ 116 h 255"/>
                    <a:gd name="T52" fmla="*/ 172 w 223"/>
                    <a:gd name="T53" fmla="*/ 63 h 255"/>
                    <a:gd name="T54" fmla="*/ 96 w 223"/>
                    <a:gd name="T55" fmla="*/ 2 h 255"/>
                    <a:gd name="T56" fmla="*/ 85 w 223"/>
                    <a:gd name="T57" fmla="*/ 12 h 255"/>
                    <a:gd name="T58" fmla="*/ 86 w 223"/>
                    <a:gd name="T59" fmla="*/ 30 h 255"/>
                    <a:gd name="T60" fmla="*/ 71 w 223"/>
                    <a:gd name="T61" fmla="*/ 33 h 255"/>
                    <a:gd name="T62" fmla="*/ 50 w 223"/>
                    <a:gd name="T63" fmla="*/ 41 h 255"/>
                    <a:gd name="T64" fmla="*/ 48 w 223"/>
                    <a:gd name="T65" fmla="*/ 15 h 255"/>
                    <a:gd name="T66" fmla="*/ 49 w 223"/>
                    <a:gd name="T67" fmla="*/ 1 h 255"/>
                    <a:gd name="T68" fmla="*/ 26 w 223"/>
                    <a:gd name="T69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3" h="255">
                      <a:moveTo>
                        <a:pt x="26" y="0"/>
                      </a:moveTo>
                      <a:lnTo>
                        <a:pt x="18" y="3"/>
                      </a:lnTo>
                      <a:lnTo>
                        <a:pt x="27" y="16"/>
                      </a:lnTo>
                      <a:lnTo>
                        <a:pt x="26" y="30"/>
                      </a:lnTo>
                      <a:lnTo>
                        <a:pt x="20" y="33"/>
                      </a:lnTo>
                      <a:lnTo>
                        <a:pt x="20" y="33"/>
                      </a:lnTo>
                      <a:lnTo>
                        <a:pt x="21" y="43"/>
                      </a:lnTo>
                      <a:lnTo>
                        <a:pt x="26" y="48"/>
                      </a:lnTo>
                      <a:lnTo>
                        <a:pt x="26" y="56"/>
                      </a:lnTo>
                      <a:lnTo>
                        <a:pt x="20" y="61"/>
                      </a:lnTo>
                      <a:lnTo>
                        <a:pt x="12" y="73"/>
                      </a:lnTo>
                      <a:lnTo>
                        <a:pt x="4" y="82"/>
                      </a:lnTo>
                      <a:lnTo>
                        <a:pt x="1" y="82"/>
                      </a:lnTo>
                      <a:lnTo>
                        <a:pt x="0" y="92"/>
                      </a:lnTo>
                      <a:lnTo>
                        <a:pt x="5" y="96"/>
                      </a:lnTo>
                      <a:lnTo>
                        <a:pt x="4" y="106"/>
                      </a:lnTo>
                      <a:lnTo>
                        <a:pt x="8" y="115"/>
                      </a:lnTo>
                      <a:lnTo>
                        <a:pt x="3" y="125"/>
                      </a:lnTo>
                      <a:lnTo>
                        <a:pt x="20" y="141"/>
                      </a:lnTo>
                      <a:lnTo>
                        <a:pt x="21" y="155"/>
                      </a:lnTo>
                      <a:lnTo>
                        <a:pt x="31" y="179"/>
                      </a:lnTo>
                      <a:lnTo>
                        <a:pt x="31" y="179"/>
                      </a:lnTo>
                      <a:lnTo>
                        <a:pt x="32" y="180"/>
                      </a:lnTo>
                      <a:lnTo>
                        <a:pt x="41" y="185"/>
                      </a:lnTo>
                      <a:lnTo>
                        <a:pt x="54" y="188"/>
                      </a:lnTo>
                      <a:lnTo>
                        <a:pt x="65" y="196"/>
                      </a:lnTo>
                      <a:lnTo>
                        <a:pt x="85" y="199"/>
                      </a:lnTo>
                      <a:lnTo>
                        <a:pt x="89" y="206"/>
                      </a:lnTo>
                      <a:lnTo>
                        <a:pt x="89" y="206"/>
                      </a:lnTo>
                      <a:lnTo>
                        <a:pt x="91" y="201"/>
                      </a:lnTo>
                      <a:lnTo>
                        <a:pt x="101" y="214"/>
                      </a:lnTo>
                      <a:lnTo>
                        <a:pt x="102" y="240"/>
                      </a:lnTo>
                      <a:lnTo>
                        <a:pt x="110" y="248"/>
                      </a:lnTo>
                      <a:lnTo>
                        <a:pt x="110" y="249"/>
                      </a:lnTo>
                      <a:lnTo>
                        <a:pt x="117" y="248"/>
                      </a:lnTo>
                      <a:lnTo>
                        <a:pt x="142" y="255"/>
                      </a:lnTo>
                      <a:lnTo>
                        <a:pt x="147" y="252"/>
                      </a:lnTo>
                      <a:lnTo>
                        <a:pt x="162" y="251"/>
                      </a:lnTo>
                      <a:lnTo>
                        <a:pt x="169" y="244"/>
                      </a:lnTo>
                      <a:lnTo>
                        <a:pt x="182" y="244"/>
                      </a:lnTo>
                      <a:lnTo>
                        <a:pt x="205" y="235"/>
                      </a:lnTo>
                      <a:lnTo>
                        <a:pt x="223" y="221"/>
                      </a:lnTo>
                      <a:lnTo>
                        <a:pt x="223" y="221"/>
                      </a:lnTo>
                      <a:lnTo>
                        <a:pt x="215" y="216"/>
                      </a:lnTo>
                      <a:lnTo>
                        <a:pt x="207" y="192"/>
                      </a:lnTo>
                      <a:lnTo>
                        <a:pt x="200" y="178"/>
                      </a:lnTo>
                      <a:lnTo>
                        <a:pt x="201" y="166"/>
                      </a:lnTo>
                      <a:lnTo>
                        <a:pt x="200" y="159"/>
                      </a:lnTo>
                      <a:lnTo>
                        <a:pt x="207" y="144"/>
                      </a:lnTo>
                      <a:lnTo>
                        <a:pt x="206" y="139"/>
                      </a:lnTo>
                      <a:lnTo>
                        <a:pt x="193" y="130"/>
                      </a:lnTo>
                      <a:lnTo>
                        <a:pt x="192" y="116"/>
                      </a:lnTo>
                      <a:lnTo>
                        <a:pt x="202" y="87"/>
                      </a:lnTo>
                      <a:lnTo>
                        <a:pt x="172" y="63"/>
                      </a:lnTo>
                      <a:lnTo>
                        <a:pt x="171" y="50"/>
                      </a:lnTo>
                      <a:lnTo>
                        <a:pt x="96" y="2"/>
                      </a:lnTo>
                      <a:lnTo>
                        <a:pt x="96" y="2"/>
                      </a:lnTo>
                      <a:lnTo>
                        <a:pt x="85" y="12"/>
                      </a:lnTo>
                      <a:lnTo>
                        <a:pt x="78" y="22"/>
                      </a:lnTo>
                      <a:lnTo>
                        <a:pt x="86" y="30"/>
                      </a:lnTo>
                      <a:lnTo>
                        <a:pt x="74" y="37"/>
                      </a:lnTo>
                      <a:lnTo>
                        <a:pt x="71" y="33"/>
                      </a:lnTo>
                      <a:lnTo>
                        <a:pt x="59" y="35"/>
                      </a:lnTo>
                      <a:lnTo>
                        <a:pt x="50" y="41"/>
                      </a:lnTo>
                      <a:lnTo>
                        <a:pt x="44" y="31"/>
                      </a:lnTo>
                      <a:lnTo>
                        <a:pt x="48" y="15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26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9" name="Uganda" descr="{&quot;Key&quot;:&quot;uganda&quot;,&quot;Name&quot;:&quot;Ugand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9E3AC1D-A71E-40D8-B92A-D8E226F02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6587" y="4322763"/>
                  <a:ext cx="180975" cy="214313"/>
                </a:xfrm>
                <a:custGeom>
                  <a:avLst/>
                  <a:gdLst>
                    <a:gd name="T0" fmla="*/ 92 w 114"/>
                    <a:gd name="T1" fmla="*/ 0 h 135"/>
                    <a:gd name="T2" fmla="*/ 80 w 114"/>
                    <a:gd name="T3" fmla="*/ 11 h 135"/>
                    <a:gd name="T4" fmla="*/ 65 w 114"/>
                    <a:gd name="T5" fmla="*/ 11 h 135"/>
                    <a:gd name="T6" fmla="*/ 48 w 114"/>
                    <a:gd name="T7" fmla="*/ 16 h 135"/>
                    <a:gd name="T8" fmla="*/ 35 w 114"/>
                    <a:gd name="T9" fmla="*/ 11 h 135"/>
                    <a:gd name="T10" fmla="*/ 26 w 114"/>
                    <a:gd name="T11" fmla="*/ 17 h 135"/>
                    <a:gd name="T12" fmla="*/ 26 w 114"/>
                    <a:gd name="T13" fmla="*/ 17 h 135"/>
                    <a:gd name="T14" fmla="*/ 25 w 114"/>
                    <a:gd name="T15" fmla="*/ 45 h 135"/>
                    <a:gd name="T16" fmla="*/ 34 w 114"/>
                    <a:gd name="T17" fmla="*/ 48 h 135"/>
                    <a:gd name="T18" fmla="*/ 26 w 114"/>
                    <a:gd name="T19" fmla="*/ 57 h 135"/>
                    <a:gd name="T20" fmla="*/ 19 w 114"/>
                    <a:gd name="T21" fmla="*/ 63 h 135"/>
                    <a:gd name="T22" fmla="*/ 11 w 114"/>
                    <a:gd name="T23" fmla="*/ 76 h 135"/>
                    <a:gd name="T24" fmla="*/ 6 w 114"/>
                    <a:gd name="T25" fmla="*/ 87 h 135"/>
                    <a:gd name="T26" fmla="*/ 5 w 114"/>
                    <a:gd name="T27" fmla="*/ 106 h 135"/>
                    <a:gd name="T28" fmla="*/ 0 w 114"/>
                    <a:gd name="T29" fmla="*/ 115 h 135"/>
                    <a:gd name="T30" fmla="*/ 0 w 114"/>
                    <a:gd name="T31" fmla="*/ 133 h 135"/>
                    <a:gd name="T32" fmla="*/ 5 w 114"/>
                    <a:gd name="T33" fmla="*/ 135 h 135"/>
                    <a:gd name="T34" fmla="*/ 17 w 114"/>
                    <a:gd name="T35" fmla="*/ 128 h 135"/>
                    <a:gd name="T36" fmla="*/ 25 w 114"/>
                    <a:gd name="T37" fmla="*/ 125 h 135"/>
                    <a:gd name="T38" fmla="*/ 48 w 114"/>
                    <a:gd name="T39" fmla="*/ 126 h 135"/>
                    <a:gd name="T40" fmla="*/ 48 w 114"/>
                    <a:gd name="T41" fmla="*/ 126 h 135"/>
                    <a:gd name="T42" fmla="*/ 47 w 114"/>
                    <a:gd name="T43" fmla="*/ 116 h 135"/>
                    <a:gd name="T44" fmla="*/ 56 w 114"/>
                    <a:gd name="T45" fmla="*/ 102 h 135"/>
                    <a:gd name="T46" fmla="*/ 69 w 114"/>
                    <a:gd name="T47" fmla="*/ 98 h 135"/>
                    <a:gd name="T48" fmla="*/ 79 w 114"/>
                    <a:gd name="T49" fmla="*/ 93 h 135"/>
                    <a:gd name="T50" fmla="*/ 90 w 114"/>
                    <a:gd name="T51" fmla="*/ 98 h 135"/>
                    <a:gd name="T52" fmla="*/ 91 w 114"/>
                    <a:gd name="T53" fmla="*/ 99 h 135"/>
                    <a:gd name="T54" fmla="*/ 91 w 114"/>
                    <a:gd name="T55" fmla="*/ 98 h 135"/>
                    <a:gd name="T56" fmla="*/ 96 w 114"/>
                    <a:gd name="T57" fmla="*/ 89 h 135"/>
                    <a:gd name="T58" fmla="*/ 107 w 114"/>
                    <a:gd name="T59" fmla="*/ 73 h 135"/>
                    <a:gd name="T60" fmla="*/ 114 w 114"/>
                    <a:gd name="T61" fmla="*/ 56 h 135"/>
                    <a:gd name="T62" fmla="*/ 105 w 114"/>
                    <a:gd name="T63" fmla="*/ 28 h 135"/>
                    <a:gd name="T64" fmla="*/ 102 w 114"/>
                    <a:gd name="T65" fmla="*/ 16 h 135"/>
                    <a:gd name="T66" fmla="*/ 92 w 114"/>
                    <a:gd name="T67" fmla="*/ 0 h 135"/>
                    <a:gd name="T68" fmla="*/ 92 w 114"/>
                    <a:gd name="T6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4" h="135">
                      <a:moveTo>
                        <a:pt x="92" y="0"/>
                      </a:moveTo>
                      <a:lnTo>
                        <a:pt x="80" y="11"/>
                      </a:lnTo>
                      <a:lnTo>
                        <a:pt x="65" y="11"/>
                      </a:lnTo>
                      <a:lnTo>
                        <a:pt x="48" y="16"/>
                      </a:lnTo>
                      <a:lnTo>
                        <a:pt x="35" y="11"/>
                      </a:lnTo>
                      <a:lnTo>
                        <a:pt x="26" y="17"/>
                      </a:lnTo>
                      <a:lnTo>
                        <a:pt x="26" y="17"/>
                      </a:lnTo>
                      <a:lnTo>
                        <a:pt x="25" y="45"/>
                      </a:lnTo>
                      <a:lnTo>
                        <a:pt x="34" y="48"/>
                      </a:lnTo>
                      <a:lnTo>
                        <a:pt x="26" y="57"/>
                      </a:lnTo>
                      <a:lnTo>
                        <a:pt x="19" y="63"/>
                      </a:lnTo>
                      <a:lnTo>
                        <a:pt x="11" y="76"/>
                      </a:lnTo>
                      <a:lnTo>
                        <a:pt x="6" y="87"/>
                      </a:lnTo>
                      <a:lnTo>
                        <a:pt x="5" y="106"/>
                      </a:lnTo>
                      <a:lnTo>
                        <a:pt x="0" y="115"/>
                      </a:lnTo>
                      <a:lnTo>
                        <a:pt x="0" y="133"/>
                      </a:lnTo>
                      <a:lnTo>
                        <a:pt x="5" y="135"/>
                      </a:lnTo>
                      <a:lnTo>
                        <a:pt x="17" y="128"/>
                      </a:lnTo>
                      <a:lnTo>
                        <a:pt x="25" y="125"/>
                      </a:lnTo>
                      <a:lnTo>
                        <a:pt x="48" y="126"/>
                      </a:lnTo>
                      <a:lnTo>
                        <a:pt x="48" y="126"/>
                      </a:lnTo>
                      <a:lnTo>
                        <a:pt x="47" y="116"/>
                      </a:lnTo>
                      <a:lnTo>
                        <a:pt x="56" y="102"/>
                      </a:lnTo>
                      <a:lnTo>
                        <a:pt x="69" y="98"/>
                      </a:lnTo>
                      <a:lnTo>
                        <a:pt x="79" y="93"/>
                      </a:lnTo>
                      <a:lnTo>
                        <a:pt x="90" y="98"/>
                      </a:lnTo>
                      <a:lnTo>
                        <a:pt x="91" y="99"/>
                      </a:lnTo>
                      <a:lnTo>
                        <a:pt x="91" y="98"/>
                      </a:lnTo>
                      <a:lnTo>
                        <a:pt x="96" y="89"/>
                      </a:lnTo>
                      <a:lnTo>
                        <a:pt x="107" y="73"/>
                      </a:lnTo>
                      <a:lnTo>
                        <a:pt x="114" y="56"/>
                      </a:lnTo>
                      <a:lnTo>
                        <a:pt x="105" y="28"/>
                      </a:lnTo>
                      <a:lnTo>
                        <a:pt x="102" y="16"/>
                      </a:lnTo>
                      <a:lnTo>
                        <a:pt x="92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0" name="Ukraine" descr="{&quot;Key&quot;:&quot;ukraine&quot;,&quot;Name&quot;:&quot;Ukraine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936091A-32FB-4011-97FB-10E77FCA1C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862" y="2519363"/>
                  <a:ext cx="520700" cy="292100"/>
                </a:xfrm>
                <a:custGeom>
                  <a:avLst/>
                  <a:gdLst>
                    <a:gd name="T0" fmla="*/ 180 w 328"/>
                    <a:gd name="T1" fmla="*/ 2 h 184"/>
                    <a:gd name="T2" fmla="*/ 170 w 328"/>
                    <a:gd name="T3" fmla="*/ 6 h 184"/>
                    <a:gd name="T4" fmla="*/ 164 w 328"/>
                    <a:gd name="T5" fmla="*/ 6 h 184"/>
                    <a:gd name="T6" fmla="*/ 143 w 328"/>
                    <a:gd name="T7" fmla="*/ 11 h 184"/>
                    <a:gd name="T8" fmla="*/ 137 w 328"/>
                    <a:gd name="T9" fmla="*/ 21 h 184"/>
                    <a:gd name="T10" fmla="*/ 115 w 328"/>
                    <a:gd name="T11" fmla="*/ 17 h 184"/>
                    <a:gd name="T12" fmla="*/ 102 w 328"/>
                    <a:gd name="T13" fmla="*/ 17 h 184"/>
                    <a:gd name="T14" fmla="*/ 67 w 328"/>
                    <a:gd name="T15" fmla="*/ 11 h 184"/>
                    <a:gd name="T16" fmla="*/ 34 w 328"/>
                    <a:gd name="T17" fmla="*/ 10 h 184"/>
                    <a:gd name="T18" fmla="*/ 17 w 328"/>
                    <a:gd name="T19" fmla="*/ 17 h 184"/>
                    <a:gd name="T20" fmla="*/ 28 w 328"/>
                    <a:gd name="T21" fmla="*/ 44 h 184"/>
                    <a:gd name="T22" fmla="*/ 5 w 328"/>
                    <a:gd name="T23" fmla="*/ 66 h 184"/>
                    <a:gd name="T24" fmla="*/ 7 w 328"/>
                    <a:gd name="T25" fmla="*/ 75 h 184"/>
                    <a:gd name="T26" fmla="*/ 0 w 328"/>
                    <a:gd name="T27" fmla="*/ 90 h 184"/>
                    <a:gd name="T28" fmla="*/ 13 w 328"/>
                    <a:gd name="T29" fmla="*/ 103 h 184"/>
                    <a:gd name="T30" fmla="*/ 32 w 328"/>
                    <a:gd name="T31" fmla="*/ 100 h 184"/>
                    <a:gd name="T32" fmla="*/ 53 w 328"/>
                    <a:gd name="T33" fmla="*/ 106 h 184"/>
                    <a:gd name="T34" fmla="*/ 72 w 328"/>
                    <a:gd name="T35" fmla="*/ 100 h 184"/>
                    <a:gd name="T36" fmla="*/ 84 w 328"/>
                    <a:gd name="T37" fmla="*/ 94 h 184"/>
                    <a:gd name="T38" fmla="*/ 100 w 328"/>
                    <a:gd name="T39" fmla="*/ 89 h 184"/>
                    <a:gd name="T40" fmla="*/ 122 w 328"/>
                    <a:gd name="T41" fmla="*/ 97 h 184"/>
                    <a:gd name="T42" fmla="*/ 131 w 328"/>
                    <a:gd name="T43" fmla="*/ 111 h 184"/>
                    <a:gd name="T44" fmla="*/ 142 w 328"/>
                    <a:gd name="T45" fmla="*/ 125 h 184"/>
                    <a:gd name="T46" fmla="*/ 149 w 328"/>
                    <a:gd name="T47" fmla="*/ 135 h 184"/>
                    <a:gd name="T48" fmla="*/ 149 w 328"/>
                    <a:gd name="T49" fmla="*/ 138 h 184"/>
                    <a:gd name="T50" fmla="*/ 135 w 328"/>
                    <a:gd name="T51" fmla="*/ 135 h 184"/>
                    <a:gd name="T52" fmla="*/ 133 w 328"/>
                    <a:gd name="T53" fmla="*/ 140 h 184"/>
                    <a:gd name="T54" fmla="*/ 127 w 328"/>
                    <a:gd name="T55" fmla="*/ 155 h 184"/>
                    <a:gd name="T56" fmla="*/ 132 w 328"/>
                    <a:gd name="T57" fmla="*/ 163 h 184"/>
                    <a:gd name="T58" fmla="*/ 149 w 328"/>
                    <a:gd name="T59" fmla="*/ 163 h 184"/>
                    <a:gd name="T60" fmla="*/ 166 w 328"/>
                    <a:gd name="T61" fmla="*/ 133 h 184"/>
                    <a:gd name="T62" fmla="*/ 185 w 328"/>
                    <a:gd name="T63" fmla="*/ 138 h 184"/>
                    <a:gd name="T64" fmla="*/ 222 w 328"/>
                    <a:gd name="T65" fmla="*/ 150 h 184"/>
                    <a:gd name="T66" fmla="*/ 202 w 328"/>
                    <a:gd name="T67" fmla="*/ 162 h 184"/>
                    <a:gd name="T68" fmla="*/ 222 w 328"/>
                    <a:gd name="T69" fmla="*/ 179 h 184"/>
                    <a:gd name="T70" fmla="*/ 256 w 328"/>
                    <a:gd name="T71" fmla="*/ 171 h 184"/>
                    <a:gd name="T72" fmla="*/ 279 w 328"/>
                    <a:gd name="T73" fmla="*/ 159 h 184"/>
                    <a:gd name="T74" fmla="*/ 250 w 328"/>
                    <a:gd name="T75" fmla="*/ 154 h 184"/>
                    <a:gd name="T76" fmla="*/ 260 w 328"/>
                    <a:gd name="T77" fmla="*/ 131 h 184"/>
                    <a:gd name="T78" fmla="*/ 289 w 328"/>
                    <a:gd name="T79" fmla="*/ 122 h 184"/>
                    <a:gd name="T80" fmla="*/ 302 w 328"/>
                    <a:gd name="T81" fmla="*/ 110 h 184"/>
                    <a:gd name="T82" fmla="*/ 327 w 328"/>
                    <a:gd name="T83" fmla="*/ 102 h 184"/>
                    <a:gd name="T84" fmla="*/ 322 w 328"/>
                    <a:gd name="T85" fmla="*/ 81 h 184"/>
                    <a:gd name="T86" fmla="*/ 325 w 328"/>
                    <a:gd name="T87" fmla="*/ 63 h 184"/>
                    <a:gd name="T88" fmla="*/ 286 w 328"/>
                    <a:gd name="T89" fmla="*/ 55 h 184"/>
                    <a:gd name="T90" fmla="*/ 259 w 328"/>
                    <a:gd name="T91" fmla="*/ 49 h 184"/>
                    <a:gd name="T92" fmla="*/ 234 w 328"/>
                    <a:gd name="T93" fmla="*/ 36 h 184"/>
                    <a:gd name="T94" fmla="*/ 211 w 328"/>
                    <a:gd name="T95" fmla="*/ 24 h 184"/>
                    <a:gd name="T96" fmla="*/ 212 w 328"/>
                    <a:gd name="T97" fmla="*/ 13 h 184"/>
                    <a:gd name="T98" fmla="*/ 198 w 328"/>
                    <a:gd name="T9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28" h="184">
                      <a:moveTo>
                        <a:pt x="198" y="0"/>
                      </a:moveTo>
                      <a:lnTo>
                        <a:pt x="180" y="2"/>
                      </a:lnTo>
                      <a:lnTo>
                        <a:pt x="174" y="1"/>
                      </a:lnTo>
                      <a:lnTo>
                        <a:pt x="170" y="6"/>
                      </a:lnTo>
                      <a:lnTo>
                        <a:pt x="164" y="6"/>
                      </a:lnTo>
                      <a:lnTo>
                        <a:pt x="164" y="6"/>
                      </a:lnTo>
                      <a:lnTo>
                        <a:pt x="148" y="7"/>
                      </a:lnTo>
                      <a:lnTo>
                        <a:pt x="143" y="11"/>
                      </a:lnTo>
                      <a:lnTo>
                        <a:pt x="144" y="24"/>
                      </a:lnTo>
                      <a:lnTo>
                        <a:pt x="137" y="21"/>
                      </a:lnTo>
                      <a:lnTo>
                        <a:pt x="121" y="23"/>
                      </a:lnTo>
                      <a:lnTo>
                        <a:pt x="115" y="17"/>
                      </a:lnTo>
                      <a:lnTo>
                        <a:pt x="110" y="21"/>
                      </a:lnTo>
                      <a:lnTo>
                        <a:pt x="102" y="17"/>
                      </a:lnTo>
                      <a:lnTo>
                        <a:pt x="87" y="17"/>
                      </a:lnTo>
                      <a:lnTo>
                        <a:pt x="67" y="11"/>
                      </a:lnTo>
                      <a:lnTo>
                        <a:pt x="48" y="10"/>
                      </a:lnTo>
                      <a:lnTo>
                        <a:pt x="34" y="10"/>
                      </a:lnTo>
                      <a:lnTo>
                        <a:pt x="26" y="16"/>
                      </a:lnTo>
                      <a:lnTo>
                        <a:pt x="17" y="17"/>
                      </a:lnTo>
                      <a:lnTo>
                        <a:pt x="29" y="38"/>
                      </a:lnTo>
                      <a:lnTo>
                        <a:pt x="28" y="44"/>
                      </a:lnTo>
                      <a:lnTo>
                        <a:pt x="19" y="47"/>
                      </a:lnTo>
                      <a:lnTo>
                        <a:pt x="5" y="66"/>
                      </a:lnTo>
                      <a:lnTo>
                        <a:pt x="11" y="76"/>
                      </a:lnTo>
                      <a:lnTo>
                        <a:pt x="7" y="75"/>
                      </a:lnTo>
                      <a:lnTo>
                        <a:pt x="2" y="80"/>
                      </a:lnTo>
                      <a:lnTo>
                        <a:pt x="0" y="90"/>
                      </a:lnTo>
                      <a:lnTo>
                        <a:pt x="11" y="96"/>
                      </a:lnTo>
                      <a:lnTo>
                        <a:pt x="13" y="103"/>
                      </a:lnTo>
                      <a:lnTo>
                        <a:pt x="20" y="97"/>
                      </a:lnTo>
                      <a:lnTo>
                        <a:pt x="32" y="100"/>
                      </a:lnTo>
                      <a:lnTo>
                        <a:pt x="44" y="100"/>
                      </a:lnTo>
                      <a:lnTo>
                        <a:pt x="53" y="106"/>
                      </a:lnTo>
                      <a:lnTo>
                        <a:pt x="59" y="103"/>
                      </a:lnTo>
                      <a:lnTo>
                        <a:pt x="72" y="100"/>
                      </a:lnTo>
                      <a:lnTo>
                        <a:pt x="76" y="94"/>
                      </a:lnTo>
                      <a:lnTo>
                        <a:pt x="84" y="94"/>
                      </a:lnTo>
                      <a:lnTo>
                        <a:pt x="88" y="92"/>
                      </a:lnTo>
                      <a:lnTo>
                        <a:pt x="100" y="89"/>
                      </a:lnTo>
                      <a:lnTo>
                        <a:pt x="114" y="96"/>
                      </a:lnTo>
                      <a:lnTo>
                        <a:pt x="122" y="97"/>
                      </a:lnTo>
                      <a:lnTo>
                        <a:pt x="131" y="103"/>
                      </a:lnTo>
                      <a:lnTo>
                        <a:pt x="131" y="111"/>
                      </a:lnTo>
                      <a:lnTo>
                        <a:pt x="139" y="115"/>
                      </a:lnTo>
                      <a:lnTo>
                        <a:pt x="142" y="125"/>
                      </a:lnTo>
                      <a:lnTo>
                        <a:pt x="150" y="131"/>
                      </a:lnTo>
                      <a:lnTo>
                        <a:pt x="149" y="135"/>
                      </a:lnTo>
                      <a:lnTo>
                        <a:pt x="153" y="136"/>
                      </a:lnTo>
                      <a:lnTo>
                        <a:pt x="149" y="138"/>
                      </a:lnTo>
                      <a:lnTo>
                        <a:pt x="138" y="137"/>
                      </a:lnTo>
                      <a:lnTo>
                        <a:pt x="135" y="135"/>
                      </a:lnTo>
                      <a:lnTo>
                        <a:pt x="131" y="136"/>
                      </a:lnTo>
                      <a:lnTo>
                        <a:pt x="133" y="140"/>
                      </a:lnTo>
                      <a:lnTo>
                        <a:pt x="129" y="148"/>
                      </a:lnTo>
                      <a:lnTo>
                        <a:pt x="127" y="155"/>
                      </a:lnTo>
                      <a:lnTo>
                        <a:pt x="123" y="158"/>
                      </a:lnTo>
                      <a:lnTo>
                        <a:pt x="132" y="163"/>
                      </a:lnTo>
                      <a:lnTo>
                        <a:pt x="140" y="159"/>
                      </a:lnTo>
                      <a:lnTo>
                        <a:pt x="149" y="163"/>
                      </a:lnTo>
                      <a:lnTo>
                        <a:pt x="161" y="146"/>
                      </a:lnTo>
                      <a:lnTo>
                        <a:pt x="166" y="133"/>
                      </a:lnTo>
                      <a:lnTo>
                        <a:pt x="183" y="130"/>
                      </a:lnTo>
                      <a:lnTo>
                        <a:pt x="185" y="138"/>
                      </a:lnTo>
                      <a:lnTo>
                        <a:pt x="215" y="144"/>
                      </a:lnTo>
                      <a:lnTo>
                        <a:pt x="222" y="150"/>
                      </a:lnTo>
                      <a:lnTo>
                        <a:pt x="205" y="157"/>
                      </a:lnTo>
                      <a:lnTo>
                        <a:pt x="202" y="162"/>
                      </a:lnTo>
                      <a:lnTo>
                        <a:pt x="224" y="168"/>
                      </a:lnTo>
                      <a:lnTo>
                        <a:pt x="222" y="179"/>
                      </a:lnTo>
                      <a:lnTo>
                        <a:pt x="233" y="184"/>
                      </a:lnTo>
                      <a:lnTo>
                        <a:pt x="256" y="171"/>
                      </a:lnTo>
                      <a:lnTo>
                        <a:pt x="276" y="166"/>
                      </a:lnTo>
                      <a:lnTo>
                        <a:pt x="279" y="159"/>
                      </a:lnTo>
                      <a:lnTo>
                        <a:pt x="259" y="160"/>
                      </a:lnTo>
                      <a:lnTo>
                        <a:pt x="250" y="154"/>
                      </a:lnTo>
                      <a:lnTo>
                        <a:pt x="246" y="140"/>
                      </a:lnTo>
                      <a:lnTo>
                        <a:pt x="260" y="131"/>
                      </a:lnTo>
                      <a:lnTo>
                        <a:pt x="278" y="130"/>
                      </a:lnTo>
                      <a:lnTo>
                        <a:pt x="289" y="122"/>
                      </a:lnTo>
                      <a:lnTo>
                        <a:pt x="303" y="121"/>
                      </a:lnTo>
                      <a:lnTo>
                        <a:pt x="302" y="110"/>
                      </a:lnTo>
                      <a:lnTo>
                        <a:pt x="310" y="104"/>
                      </a:lnTo>
                      <a:lnTo>
                        <a:pt x="327" y="102"/>
                      </a:lnTo>
                      <a:lnTo>
                        <a:pt x="328" y="94"/>
                      </a:lnTo>
                      <a:lnTo>
                        <a:pt x="322" y="81"/>
                      </a:lnTo>
                      <a:lnTo>
                        <a:pt x="326" y="69"/>
                      </a:lnTo>
                      <a:lnTo>
                        <a:pt x="325" y="63"/>
                      </a:lnTo>
                      <a:lnTo>
                        <a:pt x="296" y="55"/>
                      </a:lnTo>
                      <a:lnTo>
                        <a:pt x="286" y="55"/>
                      </a:lnTo>
                      <a:lnTo>
                        <a:pt x="272" y="45"/>
                      </a:lnTo>
                      <a:lnTo>
                        <a:pt x="259" y="49"/>
                      </a:lnTo>
                      <a:lnTo>
                        <a:pt x="235" y="40"/>
                      </a:lnTo>
                      <a:lnTo>
                        <a:pt x="234" y="36"/>
                      </a:lnTo>
                      <a:lnTo>
                        <a:pt x="226" y="25"/>
                      </a:lnTo>
                      <a:lnTo>
                        <a:pt x="211" y="24"/>
                      </a:lnTo>
                      <a:lnTo>
                        <a:pt x="209" y="18"/>
                      </a:lnTo>
                      <a:lnTo>
                        <a:pt x="212" y="13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Uruguay" descr="{&quot;Key&quot;:&quot;uruguay&quot;,&quot;Name&quot;:&quot;Uruguay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0149808-66B4-4668-9255-4290B3120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487" y="5618163"/>
                  <a:ext cx="161925" cy="182563"/>
                </a:xfrm>
                <a:custGeom>
                  <a:avLst/>
                  <a:gdLst>
                    <a:gd name="T0" fmla="*/ 102 w 102"/>
                    <a:gd name="T1" fmla="*/ 87 h 115"/>
                    <a:gd name="T2" fmla="*/ 94 w 102"/>
                    <a:gd name="T3" fmla="*/ 73 h 115"/>
                    <a:gd name="T4" fmla="*/ 101 w 102"/>
                    <a:gd name="T5" fmla="*/ 62 h 115"/>
                    <a:gd name="T6" fmla="*/ 87 w 102"/>
                    <a:gd name="T7" fmla="*/ 46 h 115"/>
                    <a:gd name="T8" fmla="*/ 69 w 102"/>
                    <a:gd name="T9" fmla="*/ 33 h 115"/>
                    <a:gd name="T10" fmla="*/ 46 w 102"/>
                    <a:gd name="T11" fmla="*/ 18 h 115"/>
                    <a:gd name="T12" fmla="*/ 38 w 102"/>
                    <a:gd name="T13" fmla="*/ 18 h 115"/>
                    <a:gd name="T14" fmla="*/ 16 w 102"/>
                    <a:gd name="T15" fmla="*/ 0 h 115"/>
                    <a:gd name="T16" fmla="*/ 3 w 102"/>
                    <a:gd name="T17" fmla="*/ 3 h 115"/>
                    <a:gd name="T18" fmla="*/ 1 w 102"/>
                    <a:gd name="T19" fmla="*/ 22 h 115"/>
                    <a:gd name="T20" fmla="*/ 0 w 102"/>
                    <a:gd name="T21" fmla="*/ 46 h 115"/>
                    <a:gd name="T22" fmla="*/ 4 w 102"/>
                    <a:gd name="T23" fmla="*/ 70 h 115"/>
                    <a:gd name="T24" fmla="*/ 1 w 102"/>
                    <a:gd name="T25" fmla="*/ 75 h 115"/>
                    <a:gd name="T26" fmla="*/ 2 w 102"/>
                    <a:gd name="T27" fmla="*/ 91 h 115"/>
                    <a:gd name="T28" fmla="*/ 17 w 102"/>
                    <a:gd name="T29" fmla="*/ 104 h 115"/>
                    <a:gd name="T30" fmla="*/ 30 w 102"/>
                    <a:gd name="T31" fmla="*/ 103 h 115"/>
                    <a:gd name="T32" fmla="*/ 51 w 102"/>
                    <a:gd name="T33" fmla="*/ 113 h 115"/>
                    <a:gd name="T34" fmla="*/ 61 w 102"/>
                    <a:gd name="T35" fmla="*/ 111 h 115"/>
                    <a:gd name="T36" fmla="*/ 76 w 102"/>
                    <a:gd name="T37" fmla="*/ 115 h 115"/>
                    <a:gd name="T38" fmla="*/ 96 w 102"/>
                    <a:gd name="T39" fmla="*/ 102 h 115"/>
                    <a:gd name="T40" fmla="*/ 102 w 102"/>
                    <a:gd name="T41" fmla="*/ 87 h 115"/>
                    <a:gd name="T42" fmla="*/ 102 w 102"/>
                    <a:gd name="T43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2" h="115">
                      <a:moveTo>
                        <a:pt x="102" y="87"/>
                      </a:moveTo>
                      <a:lnTo>
                        <a:pt x="94" y="73"/>
                      </a:lnTo>
                      <a:lnTo>
                        <a:pt x="101" y="62"/>
                      </a:lnTo>
                      <a:lnTo>
                        <a:pt x="87" y="46"/>
                      </a:lnTo>
                      <a:lnTo>
                        <a:pt x="69" y="33"/>
                      </a:lnTo>
                      <a:lnTo>
                        <a:pt x="46" y="18"/>
                      </a:lnTo>
                      <a:lnTo>
                        <a:pt x="38" y="18"/>
                      </a:lnTo>
                      <a:lnTo>
                        <a:pt x="16" y="0"/>
                      </a:lnTo>
                      <a:lnTo>
                        <a:pt x="3" y="3"/>
                      </a:lnTo>
                      <a:lnTo>
                        <a:pt x="1" y="22"/>
                      </a:lnTo>
                      <a:lnTo>
                        <a:pt x="0" y="46"/>
                      </a:lnTo>
                      <a:lnTo>
                        <a:pt x="4" y="70"/>
                      </a:lnTo>
                      <a:lnTo>
                        <a:pt x="1" y="75"/>
                      </a:lnTo>
                      <a:lnTo>
                        <a:pt x="2" y="91"/>
                      </a:lnTo>
                      <a:lnTo>
                        <a:pt x="17" y="104"/>
                      </a:lnTo>
                      <a:lnTo>
                        <a:pt x="30" y="103"/>
                      </a:lnTo>
                      <a:lnTo>
                        <a:pt x="51" y="113"/>
                      </a:lnTo>
                      <a:lnTo>
                        <a:pt x="61" y="111"/>
                      </a:lnTo>
                      <a:lnTo>
                        <a:pt x="76" y="115"/>
                      </a:lnTo>
                      <a:lnTo>
                        <a:pt x="96" y="102"/>
                      </a:lnTo>
                      <a:lnTo>
                        <a:pt x="102" y="87"/>
                      </a:lnTo>
                      <a:lnTo>
                        <a:pt x="102" y="8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2" name="United States of America" descr="{&quot;Key&quot;:&quot;united states of america&quot;,&quot;Name&quot;:&quot;United States of America&quot;,&quot;Value&quot;:7.0,&quot;Formula&quot;:&quot;7&quot;,&quot;Text&quot;:&quot;7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4582872-1CD7-48D6-BCA7-9FB39BEBCC6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0575" y="1874838"/>
                  <a:ext cx="3211512" cy="1893888"/>
                </a:xfrm>
                <a:custGeom>
                  <a:avLst/>
                  <a:gdLst>
                    <a:gd name="T0" fmla="*/ 72 w 2023"/>
                    <a:gd name="T1" fmla="*/ 1162 h 1193"/>
                    <a:gd name="T2" fmla="*/ 67 w 2023"/>
                    <a:gd name="T3" fmla="*/ 1193 h 1193"/>
                    <a:gd name="T4" fmla="*/ 57 w 2023"/>
                    <a:gd name="T5" fmla="*/ 1148 h 1193"/>
                    <a:gd name="T6" fmla="*/ 56 w 2023"/>
                    <a:gd name="T7" fmla="*/ 1142 h 1193"/>
                    <a:gd name="T8" fmla="*/ 36 w 2023"/>
                    <a:gd name="T9" fmla="*/ 1137 h 1193"/>
                    <a:gd name="T10" fmla="*/ 0 w 2023"/>
                    <a:gd name="T11" fmla="*/ 1119 h 1193"/>
                    <a:gd name="T12" fmla="*/ 1374 w 2023"/>
                    <a:gd name="T13" fmla="*/ 483 h 1193"/>
                    <a:gd name="T14" fmla="*/ 1023 w 2023"/>
                    <a:gd name="T15" fmla="*/ 501 h 1193"/>
                    <a:gd name="T16" fmla="*/ 959 w 2023"/>
                    <a:gd name="T17" fmla="*/ 563 h 1193"/>
                    <a:gd name="T18" fmla="*/ 876 w 2023"/>
                    <a:gd name="T19" fmla="*/ 716 h 1193"/>
                    <a:gd name="T20" fmla="*/ 913 w 2023"/>
                    <a:gd name="T21" fmla="*/ 827 h 1193"/>
                    <a:gd name="T22" fmla="*/ 992 w 2023"/>
                    <a:gd name="T23" fmla="*/ 866 h 1193"/>
                    <a:gd name="T24" fmla="*/ 1154 w 2023"/>
                    <a:gd name="T25" fmla="*/ 897 h 1193"/>
                    <a:gd name="T26" fmla="*/ 1232 w 2023"/>
                    <a:gd name="T27" fmla="*/ 936 h 1193"/>
                    <a:gd name="T28" fmla="*/ 1295 w 2023"/>
                    <a:gd name="T29" fmla="*/ 1029 h 1193"/>
                    <a:gd name="T30" fmla="*/ 1371 w 2023"/>
                    <a:gd name="T31" fmla="*/ 942 h 1193"/>
                    <a:gd name="T32" fmla="*/ 1476 w 2023"/>
                    <a:gd name="T33" fmla="*/ 950 h 1193"/>
                    <a:gd name="T34" fmla="*/ 1543 w 2023"/>
                    <a:gd name="T35" fmla="*/ 921 h 1193"/>
                    <a:gd name="T36" fmla="*/ 1602 w 2023"/>
                    <a:gd name="T37" fmla="*/ 980 h 1193"/>
                    <a:gd name="T38" fmla="*/ 1649 w 2023"/>
                    <a:gd name="T39" fmla="*/ 1030 h 1193"/>
                    <a:gd name="T40" fmla="*/ 1651 w 2023"/>
                    <a:gd name="T41" fmla="*/ 896 h 1193"/>
                    <a:gd name="T42" fmla="*/ 1770 w 2023"/>
                    <a:gd name="T43" fmla="*/ 816 h 1193"/>
                    <a:gd name="T44" fmla="*/ 1792 w 2023"/>
                    <a:gd name="T45" fmla="*/ 722 h 1193"/>
                    <a:gd name="T46" fmla="*/ 1821 w 2023"/>
                    <a:gd name="T47" fmla="*/ 720 h 1193"/>
                    <a:gd name="T48" fmla="*/ 1849 w 2023"/>
                    <a:gd name="T49" fmla="*/ 680 h 1193"/>
                    <a:gd name="T50" fmla="*/ 1893 w 2023"/>
                    <a:gd name="T51" fmla="*/ 661 h 1193"/>
                    <a:gd name="T52" fmla="*/ 1931 w 2023"/>
                    <a:gd name="T53" fmla="*/ 649 h 1193"/>
                    <a:gd name="T54" fmla="*/ 2020 w 2023"/>
                    <a:gd name="T55" fmla="*/ 572 h 1193"/>
                    <a:gd name="T56" fmla="*/ 1957 w 2023"/>
                    <a:gd name="T57" fmla="*/ 565 h 1193"/>
                    <a:gd name="T58" fmla="*/ 1840 w 2023"/>
                    <a:gd name="T59" fmla="*/ 599 h 1193"/>
                    <a:gd name="T60" fmla="*/ 1779 w 2023"/>
                    <a:gd name="T61" fmla="*/ 625 h 1193"/>
                    <a:gd name="T62" fmla="*/ 1692 w 2023"/>
                    <a:gd name="T63" fmla="*/ 642 h 1193"/>
                    <a:gd name="T64" fmla="*/ 1712 w 2023"/>
                    <a:gd name="T65" fmla="*/ 597 h 1193"/>
                    <a:gd name="T66" fmla="*/ 1692 w 2023"/>
                    <a:gd name="T67" fmla="*/ 557 h 1193"/>
                    <a:gd name="T68" fmla="*/ 1642 w 2023"/>
                    <a:gd name="T69" fmla="*/ 606 h 1193"/>
                    <a:gd name="T70" fmla="*/ 1604 w 2023"/>
                    <a:gd name="T71" fmla="*/ 639 h 1193"/>
                    <a:gd name="T72" fmla="*/ 1626 w 2023"/>
                    <a:gd name="T73" fmla="*/ 585 h 1193"/>
                    <a:gd name="T74" fmla="*/ 1715 w 2023"/>
                    <a:gd name="T75" fmla="*/ 552 h 1193"/>
                    <a:gd name="T76" fmla="*/ 1679 w 2023"/>
                    <a:gd name="T77" fmla="*/ 537 h 1193"/>
                    <a:gd name="T78" fmla="*/ 1590 w 2023"/>
                    <a:gd name="T79" fmla="*/ 531 h 1193"/>
                    <a:gd name="T80" fmla="*/ 1608 w 2023"/>
                    <a:gd name="T81" fmla="*/ 500 h 1193"/>
                    <a:gd name="T82" fmla="*/ 649 w 2023"/>
                    <a:gd name="T83" fmla="*/ 299 h 1193"/>
                    <a:gd name="T84" fmla="*/ 649 w 2023"/>
                    <a:gd name="T85" fmla="*/ 299 h 1193"/>
                    <a:gd name="T86" fmla="*/ 505 w 2023"/>
                    <a:gd name="T87" fmla="*/ 237 h 1193"/>
                    <a:gd name="T88" fmla="*/ 545 w 2023"/>
                    <a:gd name="T89" fmla="*/ 164 h 1193"/>
                    <a:gd name="T90" fmla="*/ 921 w 2023"/>
                    <a:gd name="T91" fmla="*/ 10 h 1193"/>
                    <a:gd name="T92" fmla="*/ 719 w 2023"/>
                    <a:gd name="T93" fmla="*/ 60 h 1193"/>
                    <a:gd name="T94" fmla="*/ 704 w 2023"/>
                    <a:gd name="T95" fmla="*/ 96 h 1193"/>
                    <a:gd name="T96" fmla="*/ 680 w 2023"/>
                    <a:gd name="T97" fmla="*/ 137 h 1193"/>
                    <a:gd name="T98" fmla="*/ 630 w 2023"/>
                    <a:gd name="T99" fmla="*/ 169 h 1193"/>
                    <a:gd name="T100" fmla="*/ 529 w 2023"/>
                    <a:gd name="T101" fmla="*/ 230 h 1193"/>
                    <a:gd name="T102" fmla="*/ 565 w 2023"/>
                    <a:gd name="T103" fmla="*/ 266 h 1193"/>
                    <a:gd name="T104" fmla="*/ 557 w 2023"/>
                    <a:gd name="T105" fmla="*/ 296 h 1193"/>
                    <a:gd name="T106" fmla="*/ 380 w 2023"/>
                    <a:gd name="T107" fmla="*/ 359 h 1193"/>
                    <a:gd name="T108" fmla="*/ 585 w 2023"/>
                    <a:gd name="T109" fmla="*/ 302 h 1193"/>
                    <a:gd name="T110" fmla="*/ 789 w 2023"/>
                    <a:gd name="T111" fmla="*/ 207 h 1193"/>
                    <a:gd name="T112" fmla="*/ 801 w 2023"/>
                    <a:gd name="T113" fmla="*/ 236 h 1193"/>
                    <a:gd name="T114" fmla="*/ 940 w 2023"/>
                    <a:gd name="T115" fmla="*/ 268 h 1193"/>
                    <a:gd name="T116" fmla="*/ 990 w 2023"/>
                    <a:gd name="T117" fmla="*/ 350 h 1193"/>
                    <a:gd name="T118" fmla="*/ 1005 w 2023"/>
                    <a:gd name="T119" fmla="*/ 251 h 1193"/>
                    <a:gd name="T120" fmla="*/ 1058 w 2023"/>
                    <a:gd name="T121" fmla="*/ 107 h 1193"/>
                    <a:gd name="T122" fmla="*/ 1061 w 2023"/>
                    <a:gd name="T123" fmla="*/ 22 h 1193"/>
                    <a:gd name="T124" fmla="*/ 975 w 2023"/>
                    <a:gd name="T125" fmla="*/ 4 h 1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23" h="1193">
                      <a:moveTo>
                        <a:pt x="71" y="1190"/>
                      </a:moveTo>
                      <a:lnTo>
                        <a:pt x="78" y="1186"/>
                      </a:lnTo>
                      <a:lnTo>
                        <a:pt x="87" y="1181"/>
                      </a:lnTo>
                      <a:lnTo>
                        <a:pt x="88" y="1179"/>
                      </a:lnTo>
                      <a:lnTo>
                        <a:pt x="85" y="1171"/>
                      </a:lnTo>
                      <a:lnTo>
                        <a:pt x="82" y="1168"/>
                      </a:lnTo>
                      <a:lnTo>
                        <a:pt x="79" y="1166"/>
                      </a:lnTo>
                      <a:lnTo>
                        <a:pt x="72" y="1162"/>
                      </a:lnTo>
                      <a:lnTo>
                        <a:pt x="71" y="1162"/>
                      </a:lnTo>
                      <a:lnTo>
                        <a:pt x="69" y="1163"/>
                      </a:lnTo>
                      <a:lnTo>
                        <a:pt x="69" y="1168"/>
                      </a:lnTo>
                      <a:lnTo>
                        <a:pt x="64" y="1172"/>
                      </a:lnTo>
                      <a:lnTo>
                        <a:pt x="63" y="1175"/>
                      </a:lnTo>
                      <a:lnTo>
                        <a:pt x="64" y="1183"/>
                      </a:lnTo>
                      <a:lnTo>
                        <a:pt x="62" y="1190"/>
                      </a:lnTo>
                      <a:lnTo>
                        <a:pt x="67" y="1193"/>
                      </a:lnTo>
                      <a:lnTo>
                        <a:pt x="71" y="1190"/>
                      </a:lnTo>
                      <a:lnTo>
                        <a:pt x="71" y="1190"/>
                      </a:lnTo>
                      <a:close/>
                      <a:moveTo>
                        <a:pt x="68" y="1152"/>
                      </a:moveTo>
                      <a:lnTo>
                        <a:pt x="71" y="1149"/>
                      </a:lnTo>
                      <a:lnTo>
                        <a:pt x="66" y="1146"/>
                      </a:lnTo>
                      <a:lnTo>
                        <a:pt x="59" y="1144"/>
                      </a:lnTo>
                      <a:lnTo>
                        <a:pt x="57" y="1146"/>
                      </a:lnTo>
                      <a:lnTo>
                        <a:pt x="57" y="1148"/>
                      </a:lnTo>
                      <a:lnTo>
                        <a:pt x="59" y="1149"/>
                      </a:lnTo>
                      <a:lnTo>
                        <a:pt x="60" y="1154"/>
                      </a:lnTo>
                      <a:lnTo>
                        <a:pt x="68" y="1152"/>
                      </a:lnTo>
                      <a:lnTo>
                        <a:pt x="68" y="1152"/>
                      </a:lnTo>
                      <a:close/>
                      <a:moveTo>
                        <a:pt x="57" y="1140"/>
                      </a:moveTo>
                      <a:lnTo>
                        <a:pt x="47" y="1139"/>
                      </a:lnTo>
                      <a:lnTo>
                        <a:pt x="45" y="1142"/>
                      </a:lnTo>
                      <a:lnTo>
                        <a:pt x="56" y="1142"/>
                      </a:lnTo>
                      <a:lnTo>
                        <a:pt x="57" y="1140"/>
                      </a:lnTo>
                      <a:close/>
                      <a:moveTo>
                        <a:pt x="40" y="1136"/>
                      </a:moveTo>
                      <a:lnTo>
                        <a:pt x="35" y="1129"/>
                      </a:lnTo>
                      <a:lnTo>
                        <a:pt x="34" y="1127"/>
                      </a:lnTo>
                      <a:lnTo>
                        <a:pt x="28" y="1131"/>
                      </a:lnTo>
                      <a:lnTo>
                        <a:pt x="29" y="1131"/>
                      </a:lnTo>
                      <a:lnTo>
                        <a:pt x="30" y="1136"/>
                      </a:lnTo>
                      <a:lnTo>
                        <a:pt x="36" y="1137"/>
                      </a:lnTo>
                      <a:lnTo>
                        <a:pt x="38" y="1138"/>
                      </a:lnTo>
                      <a:lnTo>
                        <a:pt x="40" y="1136"/>
                      </a:lnTo>
                      <a:lnTo>
                        <a:pt x="40" y="1136"/>
                      </a:lnTo>
                      <a:close/>
                      <a:moveTo>
                        <a:pt x="8" y="1120"/>
                      </a:moveTo>
                      <a:lnTo>
                        <a:pt x="10" y="1115"/>
                      </a:lnTo>
                      <a:lnTo>
                        <a:pt x="4" y="1115"/>
                      </a:lnTo>
                      <a:lnTo>
                        <a:pt x="1" y="1117"/>
                      </a:lnTo>
                      <a:lnTo>
                        <a:pt x="0" y="1119"/>
                      </a:lnTo>
                      <a:lnTo>
                        <a:pt x="5" y="1123"/>
                      </a:lnTo>
                      <a:lnTo>
                        <a:pt x="8" y="1120"/>
                      </a:lnTo>
                      <a:close/>
                      <a:moveTo>
                        <a:pt x="1548" y="473"/>
                      </a:moveTo>
                      <a:lnTo>
                        <a:pt x="1541" y="473"/>
                      </a:lnTo>
                      <a:lnTo>
                        <a:pt x="1536" y="483"/>
                      </a:lnTo>
                      <a:lnTo>
                        <a:pt x="1499" y="483"/>
                      </a:lnTo>
                      <a:lnTo>
                        <a:pt x="1437" y="483"/>
                      </a:lnTo>
                      <a:lnTo>
                        <a:pt x="1374" y="483"/>
                      </a:lnTo>
                      <a:lnTo>
                        <a:pt x="1319" y="483"/>
                      </a:lnTo>
                      <a:lnTo>
                        <a:pt x="1264" y="483"/>
                      </a:lnTo>
                      <a:lnTo>
                        <a:pt x="1210" y="483"/>
                      </a:lnTo>
                      <a:lnTo>
                        <a:pt x="1154" y="483"/>
                      </a:lnTo>
                      <a:lnTo>
                        <a:pt x="1136" y="483"/>
                      </a:lnTo>
                      <a:lnTo>
                        <a:pt x="1081" y="483"/>
                      </a:lnTo>
                      <a:lnTo>
                        <a:pt x="1030" y="483"/>
                      </a:lnTo>
                      <a:lnTo>
                        <a:pt x="1023" y="501"/>
                      </a:lnTo>
                      <a:lnTo>
                        <a:pt x="1015" y="521"/>
                      </a:lnTo>
                      <a:lnTo>
                        <a:pt x="1005" y="527"/>
                      </a:lnTo>
                      <a:lnTo>
                        <a:pt x="1010" y="505"/>
                      </a:lnTo>
                      <a:lnTo>
                        <a:pt x="988" y="497"/>
                      </a:lnTo>
                      <a:lnTo>
                        <a:pt x="983" y="501"/>
                      </a:lnTo>
                      <a:lnTo>
                        <a:pt x="981" y="513"/>
                      </a:lnTo>
                      <a:lnTo>
                        <a:pt x="974" y="532"/>
                      </a:lnTo>
                      <a:lnTo>
                        <a:pt x="959" y="563"/>
                      </a:lnTo>
                      <a:lnTo>
                        <a:pt x="944" y="585"/>
                      </a:lnTo>
                      <a:lnTo>
                        <a:pt x="929" y="605"/>
                      </a:lnTo>
                      <a:lnTo>
                        <a:pt x="909" y="627"/>
                      </a:lnTo>
                      <a:lnTo>
                        <a:pt x="904" y="644"/>
                      </a:lnTo>
                      <a:lnTo>
                        <a:pt x="894" y="664"/>
                      </a:lnTo>
                      <a:lnTo>
                        <a:pt x="880" y="683"/>
                      </a:lnTo>
                      <a:lnTo>
                        <a:pt x="884" y="697"/>
                      </a:lnTo>
                      <a:lnTo>
                        <a:pt x="876" y="716"/>
                      </a:lnTo>
                      <a:lnTo>
                        <a:pt x="882" y="736"/>
                      </a:lnTo>
                      <a:lnTo>
                        <a:pt x="887" y="744"/>
                      </a:lnTo>
                      <a:lnTo>
                        <a:pt x="884" y="750"/>
                      </a:lnTo>
                      <a:lnTo>
                        <a:pt x="886" y="783"/>
                      </a:lnTo>
                      <a:lnTo>
                        <a:pt x="895" y="808"/>
                      </a:lnTo>
                      <a:lnTo>
                        <a:pt x="891" y="821"/>
                      </a:lnTo>
                      <a:lnTo>
                        <a:pt x="895" y="824"/>
                      </a:lnTo>
                      <a:lnTo>
                        <a:pt x="913" y="827"/>
                      </a:lnTo>
                      <a:lnTo>
                        <a:pt x="917" y="834"/>
                      </a:lnTo>
                      <a:lnTo>
                        <a:pt x="928" y="835"/>
                      </a:lnTo>
                      <a:lnTo>
                        <a:pt x="928" y="841"/>
                      </a:lnTo>
                      <a:lnTo>
                        <a:pt x="936" y="844"/>
                      </a:lnTo>
                      <a:lnTo>
                        <a:pt x="944" y="858"/>
                      </a:lnTo>
                      <a:lnTo>
                        <a:pt x="943" y="870"/>
                      </a:lnTo>
                      <a:lnTo>
                        <a:pt x="966" y="868"/>
                      </a:lnTo>
                      <a:lnTo>
                        <a:pt x="992" y="866"/>
                      </a:lnTo>
                      <a:lnTo>
                        <a:pt x="988" y="870"/>
                      </a:lnTo>
                      <a:lnTo>
                        <a:pt x="1015" y="882"/>
                      </a:lnTo>
                      <a:lnTo>
                        <a:pt x="1055" y="898"/>
                      </a:lnTo>
                      <a:lnTo>
                        <a:pt x="1095" y="898"/>
                      </a:lnTo>
                      <a:lnTo>
                        <a:pt x="1111" y="898"/>
                      </a:lnTo>
                      <a:lnTo>
                        <a:pt x="1114" y="889"/>
                      </a:lnTo>
                      <a:lnTo>
                        <a:pt x="1149" y="889"/>
                      </a:lnTo>
                      <a:lnTo>
                        <a:pt x="1154" y="897"/>
                      </a:lnTo>
                      <a:lnTo>
                        <a:pt x="1161" y="905"/>
                      </a:lnTo>
                      <a:lnTo>
                        <a:pt x="1170" y="915"/>
                      </a:lnTo>
                      <a:lnTo>
                        <a:pt x="1173" y="927"/>
                      </a:lnTo>
                      <a:lnTo>
                        <a:pt x="1175" y="940"/>
                      </a:lnTo>
                      <a:lnTo>
                        <a:pt x="1183" y="948"/>
                      </a:lnTo>
                      <a:lnTo>
                        <a:pt x="1198" y="954"/>
                      </a:lnTo>
                      <a:lnTo>
                        <a:pt x="1216" y="936"/>
                      </a:lnTo>
                      <a:lnTo>
                        <a:pt x="1232" y="936"/>
                      </a:lnTo>
                      <a:lnTo>
                        <a:pt x="1244" y="945"/>
                      </a:lnTo>
                      <a:lnTo>
                        <a:pt x="1250" y="961"/>
                      </a:lnTo>
                      <a:lnTo>
                        <a:pt x="1254" y="975"/>
                      </a:lnTo>
                      <a:lnTo>
                        <a:pt x="1263" y="989"/>
                      </a:lnTo>
                      <a:lnTo>
                        <a:pt x="1263" y="1006"/>
                      </a:lnTo>
                      <a:lnTo>
                        <a:pt x="1267" y="1017"/>
                      </a:lnTo>
                      <a:lnTo>
                        <a:pt x="1281" y="1024"/>
                      </a:lnTo>
                      <a:lnTo>
                        <a:pt x="1295" y="1029"/>
                      </a:lnTo>
                      <a:lnTo>
                        <a:pt x="1302" y="1028"/>
                      </a:lnTo>
                      <a:lnTo>
                        <a:pt x="1300" y="1021"/>
                      </a:lnTo>
                      <a:lnTo>
                        <a:pt x="1301" y="1008"/>
                      </a:lnTo>
                      <a:lnTo>
                        <a:pt x="1305" y="993"/>
                      </a:lnTo>
                      <a:lnTo>
                        <a:pt x="1312" y="981"/>
                      </a:lnTo>
                      <a:lnTo>
                        <a:pt x="1326" y="970"/>
                      </a:lnTo>
                      <a:lnTo>
                        <a:pt x="1349" y="960"/>
                      </a:lnTo>
                      <a:lnTo>
                        <a:pt x="1371" y="942"/>
                      </a:lnTo>
                      <a:lnTo>
                        <a:pt x="1390" y="937"/>
                      </a:lnTo>
                      <a:lnTo>
                        <a:pt x="1403" y="936"/>
                      </a:lnTo>
                      <a:lnTo>
                        <a:pt x="1416" y="940"/>
                      </a:lnTo>
                      <a:lnTo>
                        <a:pt x="1434" y="937"/>
                      </a:lnTo>
                      <a:lnTo>
                        <a:pt x="1446" y="951"/>
                      </a:lnTo>
                      <a:lnTo>
                        <a:pt x="1461" y="951"/>
                      </a:lnTo>
                      <a:lnTo>
                        <a:pt x="1469" y="947"/>
                      </a:lnTo>
                      <a:lnTo>
                        <a:pt x="1476" y="950"/>
                      </a:lnTo>
                      <a:lnTo>
                        <a:pt x="1480" y="947"/>
                      </a:lnTo>
                      <a:lnTo>
                        <a:pt x="1478" y="942"/>
                      </a:lnTo>
                      <a:lnTo>
                        <a:pt x="1480" y="933"/>
                      </a:lnTo>
                      <a:lnTo>
                        <a:pt x="1478" y="926"/>
                      </a:lnTo>
                      <a:lnTo>
                        <a:pt x="1487" y="922"/>
                      </a:lnTo>
                      <a:lnTo>
                        <a:pt x="1503" y="922"/>
                      </a:lnTo>
                      <a:lnTo>
                        <a:pt x="1521" y="923"/>
                      </a:lnTo>
                      <a:lnTo>
                        <a:pt x="1543" y="921"/>
                      </a:lnTo>
                      <a:lnTo>
                        <a:pt x="1554" y="926"/>
                      </a:lnTo>
                      <a:lnTo>
                        <a:pt x="1562" y="937"/>
                      </a:lnTo>
                      <a:lnTo>
                        <a:pt x="1565" y="938"/>
                      </a:lnTo>
                      <a:lnTo>
                        <a:pt x="1588" y="928"/>
                      </a:lnTo>
                      <a:lnTo>
                        <a:pt x="1595" y="932"/>
                      </a:lnTo>
                      <a:lnTo>
                        <a:pt x="1607" y="951"/>
                      </a:lnTo>
                      <a:lnTo>
                        <a:pt x="1609" y="965"/>
                      </a:lnTo>
                      <a:lnTo>
                        <a:pt x="1602" y="980"/>
                      </a:lnTo>
                      <a:lnTo>
                        <a:pt x="1604" y="990"/>
                      </a:lnTo>
                      <a:lnTo>
                        <a:pt x="1609" y="1007"/>
                      </a:lnTo>
                      <a:lnTo>
                        <a:pt x="1617" y="1028"/>
                      </a:lnTo>
                      <a:lnTo>
                        <a:pt x="1623" y="1034"/>
                      </a:lnTo>
                      <a:lnTo>
                        <a:pt x="1625" y="1044"/>
                      </a:lnTo>
                      <a:lnTo>
                        <a:pt x="1635" y="1047"/>
                      </a:lnTo>
                      <a:lnTo>
                        <a:pt x="1641" y="1044"/>
                      </a:lnTo>
                      <a:lnTo>
                        <a:pt x="1649" y="1030"/>
                      </a:lnTo>
                      <a:lnTo>
                        <a:pt x="1651" y="1021"/>
                      </a:lnTo>
                      <a:lnTo>
                        <a:pt x="1655" y="1004"/>
                      </a:lnTo>
                      <a:lnTo>
                        <a:pt x="1650" y="977"/>
                      </a:lnTo>
                      <a:lnTo>
                        <a:pt x="1652" y="966"/>
                      </a:lnTo>
                      <a:lnTo>
                        <a:pt x="1647" y="950"/>
                      </a:lnTo>
                      <a:lnTo>
                        <a:pt x="1644" y="929"/>
                      </a:lnTo>
                      <a:lnTo>
                        <a:pt x="1644" y="913"/>
                      </a:lnTo>
                      <a:lnTo>
                        <a:pt x="1651" y="896"/>
                      </a:lnTo>
                      <a:lnTo>
                        <a:pt x="1664" y="882"/>
                      </a:lnTo>
                      <a:lnTo>
                        <a:pt x="1677" y="871"/>
                      </a:lnTo>
                      <a:lnTo>
                        <a:pt x="1704" y="855"/>
                      </a:lnTo>
                      <a:lnTo>
                        <a:pt x="1708" y="847"/>
                      </a:lnTo>
                      <a:lnTo>
                        <a:pt x="1720" y="838"/>
                      </a:lnTo>
                      <a:lnTo>
                        <a:pt x="1732" y="838"/>
                      </a:lnTo>
                      <a:lnTo>
                        <a:pt x="1747" y="823"/>
                      </a:lnTo>
                      <a:lnTo>
                        <a:pt x="1770" y="816"/>
                      </a:lnTo>
                      <a:lnTo>
                        <a:pt x="1788" y="798"/>
                      </a:lnTo>
                      <a:lnTo>
                        <a:pt x="1790" y="774"/>
                      </a:lnTo>
                      <a:lnTo>
                        <a:pt x="1791" y="766"/>
                      </a:lnTo>
                      <a:lnTo>
                        <a:pt x="1786" y="764"/>
                      </a:lnTo>
                      <a:lnTo>
                        <a:pt x="1791" y="740"/>
                      </a:lnTo>
                      <a:lnTo>
                        <a:pt x="1780" y="733"/>
                      </a:lnTo>
                      <a:lnTo>
                        <a:pt x="1792" y="737"/>
                      </a:lnTo>
                      <a:lnTo>
                        <a:pt x="1792" y="722"/>
                      </a:lnTo>
                      <a:lnTo>
                        <a:pt x="1799" y="711"/>
                      </a:lnTo>
                      <a:lnTo>
                        <a:pt x="1795" y="731"/>
                      </a:lnTo>
                      <a:lnTo>
                        <a:pt x="1803" y="740"/>
                      </a:lnTo>
                      <a:lnTo>
                        <a:pt x="1792" y="757"/>
                      </a:lnTo>
                      <a:lnTo>
                        <a:pt x="1793" y="757"/>
                      </a:lnTo>
                      <a:lnTo>
                        <a:pt x="1810" y="739"/>
                      </a:lnTo>
                      <a:lnTo>
                        <a:pt x="1819" y="729"/>
                      </a:lnTo>
                      <a:lnTo>
                        <a:pt x="1821" y="720"/>
                      </a:lnTo>
                      <a:lnTo>
                        <a:pt x="1818" y="716"/>
                      </a:lnTo>
                      <a:lnTo>
                        <a:pt x="1818" y="703"/>
                      </a:lnTo>
                      <a:lnTo>
                        <a:pt x="1822" y="709"/>
                      </a:lnTo>
                      <a:lnTo>
                        <a:pt x="1826" y="711"/>
                      </a:lnTo>
                      <a:lnTo>
                        <a:pt x="1826" y="716"/>
                      </a:lnTo>
                      <a:lnTo>
                        <a:pt x="1846" y="697"/>
                      </a:lnTo>
                      <a:lnTo>
                        <a:pt x="1855" y="681"/>
                      </a:lnTo>
                      <a:lnTo>
                        <a:pt x="1849" y="680"/>
                      </a:lnTo>
                      <a:lnTo>
                        <a:pt x="1857" y="673"/>
                      </a:lnTo>
                      <a:lnTo>
                        <a:pt x="1856" y="676"/>
                      </a:lnTo>
                      <a:lnTo>
                        <a:pt x="1868" y="676"/>
                      </a:lnTo>
                      <a:lnTo>
                        <a:pt x="1897" y="669"/>
                      </a:lnTo>
                      <a:lnTo>
                        <a:pt x="1893" y="665"/>
                      </a:lnTo>
                      <a:lnTo>
                        <a:pt x="1863" y="669"/>
                      </a:lnTo>
                      <a:lnTo>
                        <a:pt x="1881" y="662"/>
                      </a:lnTo>
                      <a:lnTo>
                        <a:pt x="1893" y="661"/>
                      </a:lnTo>
                      <a:lnTo>
                        <a:pt x="1902" y="660"/>
                      </a:lnTo>
                      <a:lnTo>
                        <a:pt x="1917" y="656"/>
                      </a:lnTo>
                      <a:lnTo>
                        <a:pt x="1926" y="656"/>
                      </a:lnTo>
                      <a:lnTo>
                        <a:pt x="1941" y="653"/>
                      </a:lnTo>
                      <a:lnTo>
                        <a:pt x="1945" y="646"/>
                      </a:lnTo>
                      <a:lnTo>
                        <a:pt x="1940" y="641"/>
                      </a:lnTo>
                      <a:lnTo>
                        <a:pt x="1939" y="649"/>
                      </a:lnTo>
                      <a:lnTo>
                        <a:pt x="1931" y="649"/>
                      </a:lnTo>
                      <a:lnTo>
                        <a:pt x="1930" y="637"/>
                      </a:lnTo>
                      <a:lnTo>
                        <a:pt x="1933" y="625"/>
                      </a:lnTo>
                      <a:lnTo>
                        <a:pt x="1939" y="619"/>
                      </a:lnTo>
                      <a:lnTo>
                        <a:pt x="1953" y="606"/>
                      </a:lnTo>
                      <a:lnTo>
                        <a:pt x="1975" y="599"/>
                      </a:lnTo>
                      <a:lnTo>
                        <a:pt x="1998" y="591"/>
                      </a:lnTo>
                      <a:lnTo>
                        <a:pt x="2021" y="580"/>
                      </a:lnTo>
                      <a:lnTo>
                        <a:pt x="2020" y="572"/>
                      </a:lnTo>
                      <a:lnTo>
                        <a:pt x="2013" y="559"/>
                      </a:lnTo>
                      <a:lnTo>
                        <a:pt x="2023" y="528"/>
                      </a:lnTo>
                      <a:lnTo>
                        <a:pt x="2017" y="521"/>
                      </a:lnTo>
                      <a:lnTo>
                        <a:pt x="2003" y="525"/>
                      </a:lnTo>
                      <a:lnTo>
                        <a:pt x="2000" y="518"/>
                      </a:lnTo>
                      <a:lnTo>
                        <a:pt x="1979" y="536"/>
                      </a:lnTo>
                      <a:lnTo>
                        <a:pt x="1967" y="555"/>
                      </a:lnTo>
                      <a:lnTo>
                        <a:pt x="1957" y="565"/>
                      </a:lnTo>
                      <a:lnTo>
                        <a:pt x="1947" y="569"/>
                      </a:lnTo>
                      <a:lnTo>
                        <a:pt x="1941" y="570"/>
                      </a:lnTo>
                      <a:lnTo>
                        <a:pt x="1937" y="575"/>
                      </a:lnTo>
                      <a:lnTo>
                        <a:pt x="1902" y="575"/>
                      </a:lnTo>
                      <a:lnTo>
                        <a:pt x="1874" y="575"/>
                      </a:lnTo>
                      <a:lnTo>
                        <a:pt x="1864" y="580"/>
                      </a:lnTo>
                      <a:lnTo>
                        <a:pt x="1839" y="596"/>
                      </a:lnTo>
                      <a:lnTo>
                        <a:pt x="1840" y="599"/>
                      </a:lnTo>
                      <a:lnTo>
                        <a:pt x="1837" y="608"/>
                      </a:lnTo>
                      <a:lnTo>
                        <a:pt x="1820" y="615"/>
                      </a:lnTo>
                      <a:lnTo>
                        <a:pt x="1805" y="613"/>
                      </a:lnTo>
                      <a:lnTo>
                        <a:pt x="1790" y="613"/>
                      </a:lnTo>
                      <a:lnTo>
                        <a:pt x="1781" y="615"/>
                      </a:lnTo>
                      <a:lnTo>
                        <a:pt x="1780" y="622"/>
                      </a:lnTo>
                      <a:lnTo>
                        <a:pt x="1780" y="622"/>
                      </a:lnTo>
                      <a:lnTo>
                        <a:pt x="1779" y="625"/>
                      </a:lnTo>
                      <a:lnTo>
                        <a:pt x="1758" y="638"/>
                      </a:lnTo>
                      <a:lnTo>
                        <a:pt x="1741" y="645"/>
                      </a:lnTo>
                      <a:lnTo>
                        <a:pt x="1730" y="648"/>
                      </a:lnTo>
                      <a:lnTo>
                        <a:pt x="1717" y="655"/>
                      </a:lnTo>
                      <a:lnTo>
                        <a:pt x="1702" y="657"/>
                      </a:lnTo>
                      <a:lnTo>
                        <a:pt x="1692" y="656"/>
                      </a:lnTo>
                      <a:lnTo>
                        <a:pt x="1682" y="652"/>
                      </a:lnTo>
                      <a:lnTo>
                        <a:pt x="1692" y="642"/>
                      </a:lnTo>
                      <a:lnTo>
                        <a:pt x="1692" y="642"/>
                      </a:lnTo>
                      <a:lnTo>
                        <a:pt x="1700" y="634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3" y="622"/>
                      </a:lnTo>
                      <a:lnTo>
                        <a:pt x="1716" y="613"/>
                      </a:lnTo>
                      <a:lnTo>
                        <a:pt x="1718" y="599"/>
                      </a:lnTo>
                      <a:lnTo>
                        <a:pt x="1712" y="597"/>
                      </a:lnTo>
                      <a:lnTo>
                        <a:pt x="1696" y="607"/>
                      </a:lnTo>
                      <a:lnTo>
                        <a:pt x="1692" y="607"/>
                      </a:lnTo>
                      <a:lnTo>
                        <a:pt x="1693" y="601"/>
                      </a:lnTo>
                      <a:lnTo>
                        <a:pt x="1707" y="592"/>
                      </a:lnTo>
                      <a:lnTo>
                        <a:pt x="1714" y="582"/>
                      </a:lnTo>
                      <a:lnTo>
                        <a:pt x="1717" y="571"/>
                      </a:lnTo>
                      <a:lnTo>
                        <a:pt x="1706" y="562"/>
                      </a:lnTo>
                      <a:lnTo>
                        <a:pt x="1692" y="557"/>
                      </a:lnTo>
                      <a:lnTo>
                        <a:pt x="1686" y="566"/>
                      </a:lnTo>
                      <a:lnTo>
                        <a:pt x="1681" y="569"/>
                      </a:lnTo>
                      <a:lnTo>
                        <a:pt x="1673" y="580"/>
                      </a:lnTo>
                      <a:lnTo>
                        <a:pt x="1674" y="572"/>
                      </a:lnTo>
                      <a:lnTo>
                        <a:pt x="1664" y="578"/>
                      </a:lnTo>
                      <a:lnTo>
                        <a:pt x="1657" y="585"/>
                      </a:lnTo>
                      <a:lnTo>
                        <a:pt x="1647" y="597"/>
                      </a:lnTo>
                      <a:lnTo>
                        <a:pt x="1642" y="606"/>
                      </a:lnTo>
                      <a:lnTo>
                        <a:pt x="1642" y="621"/>
                      </a:lnTo>
                      <a:lnTo>
                        <a:pt x="1635" y="636"/>
                      </a:lnTo>
                      <a:lnTo>
                        <a:pt x="1623" y="647"/>
                      </a:lnTo>
                      <a:lnTo>
                        <a:pt x="1618" y="650"/>
                      </a:lnTo>
                      <a:lnTo>
                        <a:pt x="1612" y="653"/>
                      </a:lnTo>
                      <a:lnTo>
                        <a:pt x="1606" y="653"/>
                      </a:lnTo>
                      <a:lnTo>
                        <a:pt x="1605" y="651"/>
                      </a:lnTo>
                      <a:lnTo>
                        <a:pt x="1604" y="639"/>
                      </a:lnTo>
                      <a:lnTo>
                        <a:pt x="1607" y="633"/>
                      </a:lnTo>
                      <a:lnTo>
                        <a:pt x="1609" y="627"/>
                      </a:lnTo>
                      <a:lnTo>
                        <a:pt x="1611" y="616"/>
                      </a:lnTo>
                      <a:lnTo>
                        <a:pt x="1621" y="603"/>
                      </a:lnTo>
                      <a:lnTo>
                        <a:pt x="1632" y="587"/>
                      </a:lnTo>
                      <a:lnTo>
                        <a:pt x="1649" y="570"/>
                      </a:lnTo>
                      <a:lnTo>
                        <a:pt x="1646" y="570"/>
                      </a:lnTo>
                      <a:lnTo>
                        <a:pt x="1626" y="585"/>
                      </a:lnTo>
                      <a:lnTo>
                        <a:pt x="1624" y="582"/>
                      </a:lnTo>
                      <a:lnTo>
                        <a:pt x="1635" y="573"/>
                      </a:lnTo>
                      <a:lnTo>
                        <a:pt x="1653" y="558"/>
                      </a:lnTo>
                      <a:lnTo>
                        <a:pt x="1666" y="556"/>
                      </a:lnTo>
                      <a:lnTo>
                        <a:pt x="1683" y="552"/>
                      </a:lnTo>
                      <a:lnTo>
                        <a:pt x="1697" y="554"/>
                      </a:lnTo>
                      <a:lnTo>
                        <a:pt x="1697" y="554"/>
                      </a:lnTo>
                      <a:lnTo>
                        <a:pt x="1715" y="552"/>
                      </a:lnTo>
                      <a:lnTo>
                        <a:pt x="1709" y="542"/>
                      </a:lnTo>
                      <a:lnTo>
                        <a:pt x="1709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5" y="542"/>
                      </a:lnTo>
                      <a:lnTo>
                        <a:pt x="1700" y="541"/>
                      </a:lnTo>
                      <a:lnTo>
                        <a:pt x="1698" y="535"/>
                      </a:lnTo>
                      <a:lnTo>
                        <a:pt x="1679" y="537"/>
                      </a:lnTo>
                      <a:lnTo>
                        <a:pt x="1661" y="542"/>
                      </a:lnTo>
                      <a:lnTo>
                        <a:pt x="1651" y="533"/>
                      </a:lnTo>
                      <a:lnTo>
                        <a:pt x="1642" y="530"/>
                      </a:lnTo>
                      <a:lnTo>
                        <a:pt x="1653" y="518"/>
                      </a:lnTo>
                      <a:lnTo>
                        <a:pt x="1634" y="526"/>
                      </a:lnTo>
                      <a:lnTo>
                        <a:pt x="1615" y="533"/>
                      </a:lnTo>
                      <a:lnTo>
                        <a:pt x="1598" y="539"/>
                      </a:lnTo>
                      <a:lnTo>
                        <a:pt x="1590" y="531"/>
                      </a:lnTo>
                      <a:lnTo>
                        <a:pt x="1569" y="536"/>
                      </a:lnTo>
                      <a:lnTo>
                        <a:pt x="1571" y="532"/>
                      </a:lnTo>
                      <a:lnTo>
                        <a:pt x="1588" y="523"/>
                      </a:lnTo>
                      <a:lnTo>
                        <a:pt x="1606" y="514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28" y="505"/>
                      </a:lnTo>
                      <a:lnTo>
                        <a:pt x="1608" y="500"/>
                      </a:lnTo>
                      <a:lnTo>
                        <a:pt x="1592" y="502"/>
                      </a:lnTo>
                      <a:lnTo>
                        <a:pt x="1578" y="496"/>
                      </a:lnTo>
                      <a:lnTo>
                        <a:pt x="1560" y="492"/>
                      </a:lnTo>
                      <a:lnTo>
                        <a:pt x="1549" y="490"/>
                      </a:lnTo>
                      <a:lnTo>
                        <a:pt x="1545" y="486"/>
                      </a:lnTo>
                      <a:lnTo>
                        <a:pt x="1548" y="473"/>
                      </a:lnTo>
                      <a:lnTo>
                        <a:pt x="1548" y="473"/>
                      </a:lnTo>
                      <a:close/>
                      <a:moveTo>
                        <a:pt x="649" y="299"/>
                      </a:moveTo>
                      <a:lnTo>
                        <a:pt x="675" y="289"/>
                      </a:lnTo>
                      <a:lnTo>
                        <a:pt x="675" y="281"/>
                      </a:lnTo>
                      <a:lnTo>
                        <a:pt x="665" y="280"/>
                      </a:lnTo>
                      <a:lnTo>
                        <a:pt x="652" y="283"/>
                      </a:lnTo>
                      <a:lnTo>
                        <a:pt x="628" y="291"/>
                      </a:lnTo>
                      <a:lnTo>
                        <a:pt x="621" y="302"/>
                      </a:lnTo>
                      <a:lnTo>
                        <a:pt x="622" y="307"/>
                      </a:lnTo>
                      <a:lnTo>
                        <a:pt x="649" y="299"/>
                      </a:lnTo>
                      <a:close/>
                      <a:moveTo>
                        <a:pt x="505" y="237"/>
                      </a:moveTo>
                      <a:lnTo>
                        <a:pt x="513" y="229"/>
                      </a:lnTo>
                      <a:lnTo>
                        <a:pt x="502" y="227"/>
                      </a:lnTo>
                      <a:lnTo>
                        <a:pt x="481" y="231"/>
                      </a:lnTo>
                      <a:lnTo>
                        <a:pt x="484" y="236"/>
                      </a:lnTo>
                      <a:lnTo>
                        <a:pt x="490" y="241"/>
                      </a:lnTo>
                      <a:lnTo>
                        <a:pt x="505" y="237"/>
                      </a:lnTo>
                      <a:lnTo>
                        <a:pt x="505" y="237"/>
                      </a:lnTo>
                      <a:close/>
                      <a:moveTo>
                        <a:pt x="509" y="154"/>
                      </a:moveTo>
                      <a:lnTo>
                        <a:pt x="497" y="162"/>
                      </a:lnTo>
                      <a:lnTo>
                        <a:pt x="499" y="164"/>
                      </a:lnTo>
                      <a:lnTo>
                        <a:pt x="514" y="162"/>
                      </a:lnTo>
                      <a:lnTo>
                        <a:pt x="516" y="167"/>
                      </a:lnTo>
                      <a:lnTo>
                        <a:pt x="522" y="171"/>
                      </a:lnTo>
                      <a:lnTo>
                        <a:pt x="540" y="167"/>
                      </a:lnTo>
                      <a:lnTo>
                        <a:pt x="545" y="164"/>
                      </a:lnTo>
                      <a:lnTo>
                        <a:pt x="533" y="162"/>
                      </a:lnTo>
                      <a:lnTo>
                        <a:pt x="526" y="156"/>
                      </a:lnTo>
                      <a:lnTo>
                        <a:pt x="514" y="158"/>
                      </a:lnTo>
                      <a:lnTo>
                        <a:pt x="509" y="154"/>
                      </a:lnTo>
                      <a:lnTo>
                        <a:pt x="509" y="154"/>
                      </a:lnTo>
                      <a:close/>
                      <a:moveTo>
                        <a:pt x="975" y="4"/>
                      </a:moveTo>
                      <a:lnTo>
                        <a:pt x="959" y="0"/>
                      </a:lnTo>
                      <a:lnTo>
                        <a:pt x="921" y="10"/>
                      </a:lnTo>
                      <a:lnTo>
                        <a:pt x="909" y="9"/>
                      </a:lnTo>
                      <a:lnTo>
                        <a:pt x="868" y="18"/>
                      </a:lnTo>
                      <a:lnTo>
                        <a:pt x="850" y="20"/>
                      </a:lnTo>
                      <a:lnTo>
                        <a:pt x="820" y="29"/>
                      </a:lnTo>
                      <a:lnTo>
                        <a:pt x="803" y="39"/>
                      </a:lnTo>
                      <a:lnTo>
                        <a:pt x="771" y="49"/>
                      </a:lnTo>
                      <a:lnTo>
                        <a:pt x="742" y="49"/>
                      </a:lnTo>
                      <a:lnTo>
                        <a:pt x="719" y="60"/>
                      </a:lnTo>
                      <a:lnTo>
                        <a:pt x="731" y="66"/>
                      </a:lnTo>
                      <a:lnTo>
                        <a:pt x="734" y="75"/>
                      </a:lnTo>
                      <a:lnTo>
                        <a:pt x="731" y="85"/>
                      </a:lnTo>
                      <a:lnTo>
                        <a:pt x="739" y="92"/>
                      </a:lnTo>
                      <a:lnTo>
                        <a:pt x="734" y="106"/>
                      </a:lnTo>
                      <a:lnTo>
                        <a:pt x="700" y="106"/>
                      </a:lnTo>
                      <a:lnTo>
                        <a:pt x="716" y="96"/>
                      </a:lnTo>
                      <a:lnTo>
                        <a:pt x="704" y="96"/>
                      </a:lnTo>
                      <a:lnTo>
                        <a:pt x="654" y="106"/>
                      </a:lnTo>
                      <a:lnTo>
                        <a:pt x="621" y="115"/>
                      </a:lnTo>
                      <a:lnTo>
                        <a:pt x="624" y="127"/>
                      </a:lnTo>
                      <a:lnTo>
                        <a:pt x="620" y="135"/>
                      </a:lnTo>
                      <a:lnTo>
                        <a:pt x="636" y="140"/>
                      </a:lnTo>
                      <a:lnTo>
                        <a:pt x="663" y="137"/>
                      </a:lnTo>
                      <a:lnTo>
                        <a:pt x="669" y="143"/>
                      </a:lnTo>
                      <a:lnTo>
                        <a:pt x="680" y="137"/>
                      </a:lnTo>
                      <a:lnTo>
                        <a:pt x="703" y="134"/>
                      </a:lnTo>
                      <a:lnTo>
                        <a:pt x="713" y="134"/>
                      </a:lnTo>
                      <a:lnTo>
                        <a:pt x="691" y="141"/>
                      </a:lnTo>
                      <a:lnTo>
                        <a:pt x="695" y="145"/>
                      </a:lnTo>
                      <a:lnTo>
                        <a:pt x="686" y="154"/>
                      </a:lnTo>
                      <a:lnTo>
                        <a:pt x="665" y="162"/>
                      </a:lnTo>
                      <a:lnTo>
                        <a:pt x="656" y="160"/>
                      </a:lnTo>
                      <a:lnTo>
                        <a:pt x="630" y="169"/>
                      </a:lnTo>
                      <a:lnTo>
                        <a:pt x="622" y="166"/>
                      </a:lnTo>
                      <a:lnTo>
                        <a:pt x="607" y="167"/>
                      </a:lnTo>
                      <a:lnTo>
                        <a:pt x="588" y="178"/>
                      </a:lnTo>
                      <a:lnTo>
                        <a:pt x="559" y="190"/>
                      </a:lnTo>
                      <a:lnTo>
                        <a:pt x="537" y="203"/>
                      </a:lnTo>
                      <a:lnTo>
                        <a:pt x="538" y="212"/>
                      </a:lnTo>
                      <a:lnTo>
                        <a:pt x="523" y="224"/>
                      </a:lnTo>
                      <a:lnTo>
                        <a:pt x="529" y="230"/>
                      </a:lnTo>
                      <a:lnTo>
                        <a:pt x="531" y="240"/>
                      </a:lnTo>
                      <a:lnTo>
                        <a:pt x="558" y="235"/>
                      </a:lnTo>
                      <a:lnTo>
                        <a:pt x="559" y="244"/>
                      </a:lnTo>
                      <a:lnTo>
                        <a:pt x="547" y="251"/>
                      </a:lnTo>
                      <a:lnTo>
                        <a:pt x="534" y="264"/>
                      </a:lnTo>
                      <a:lnTo>
                        <a:pt x="544" y="264"/>
                      </a:lnTo>
                      <a:lnTo>
                        <a:pt x="571" y="256"/>
                      </a:lnTo>
                      <a:lnTo>
                        <a:pt x="565" y="266"/>
                      </a:lnTo>
                      <a:lnTo>
                        <a:pt x="579" y="259"/>
                      </a:lnTo>
                      <a:lnTo>
                        <a:pt x="577" y="270"/>
                      </a:lnTo>
                      <a:lnTo>
                        <a:pt x="594" y="261"/>
                      </a:lnTo>
                      <a:lnTo>
                        <a:pt x="596" y="266"/>
                      </a:lnTo>
                      <a:lnTo>
                        <a:pt x="623" y="259"/>
                      </a:lnTo>
                      <a:lnTo>
                        <a:pt x="600" y="272"/>
                      </a:lnTo>
                      <a:lnTo>
                        <a:pt x="579" y="289"/>
                      </a:lnTo>
                      <a:lnTo>
                        <a:pt x="557" y="296"/>
                      </a:lnTo>
                      <a:lnTo>
                        <a:pt x="549" y="301"/>
                      </a:lnTo>
                      <a:lnTo>
                        <a:pt x="510" y="315"/>
                      </a:lnTo>
                      <a:lnTo>
                        <a:pt x="492" y="323"/>
                      </a:lnTo>
                      <a:lnTo>
                        <a:pt x="467" y="326"/>
                      </a:lnTo>
                      <a:lnTo>
                        <a:pt x="436" y="338"/>
                      </a:lnTo>
                      <a:lnTo>
                        <a:pt x="411" y="345"/>
                      </a:lnTo>
                      <a:lnTo>
                        <a:pt x="382" y="356"/>
                      </a:lnTo>
                      <a:lnTo>
                        <a:pt x="380" y="359"/>
                      </a:lnTo>
                      <a:lnTo>
                        <a:pt x="417" y="353"/>
                      </a:lnTo>
                      <a:lnTo>
                        <a:pt x="439" y="345"/>
                      </a:lnTo>
                      <a:lnTo>
                        <a:pt x="466" y="338"/>
                      </a:lnTo>
                      <a:lnTo>
                        <a:pt x="488" y="331"/>
                      </a:lnTo>
                      <a:lnTo>
                        <a:pt x="498" y="333"/>
                      </a:lnTo>
                      <a:lnTo>
                        <a:pt x="529" y="324"/>
                      </a:lnTo>
                      <a:lnTo>
                        <a:pt x="546" y="313"/>
                      </a:lnTo>
                      <a:lnTo>
                        <a:pt x="585" y="302"/>
                      </a:lnTo>
                      <a:lnTo>
                        <a:pt x="599" y="292"/>
                      </a:lnTo>
                      <a:lnTo>
                        <a:pt x="624" y="285"/>
                      </a:lnTo>
                      <a:lnTo>
                        <a:pt x="652" y="275"/>
                      </a:lnTo>
                      <a:lnTo>
                        <a:pt x="686" y="261"/>
                      </a:lnTo>
                      <a:lnTo>
                        <a:pt x="685" y="249"/>
                      </a:lnTo>
                      <a:lnTo>
                        <a:pt x="726" y="234"/>
                      </a:lnTo>
                      <a:lnTo>
                        <a:pt x="754" y="219"/>
                      </a:lnTo>
                      <a:lnTo>
                        <a:pt x="789" y="207"/>
                      </a:lnTo>
                      <a:lnTo>
                        <a:pt x="787" y="213"/>
                      </a:lnTo>
                      <a:lnTo>
                        <a:pt x="762" y="219"/>
                      </a:lnTo>
                      <a:lnTo>
                        <a:pt x="731" y="241"/>
                      </a:lnTo>
                      <a:lnTo>
                        <a:pt x="719" y="254"/>
                      </a:lnTo>
                      <a:lnTo>
                        <a:pt x="743" y="249"/>
                      </a:lnTo>
                      <a:lnTo>
                        <a:pt x="765" y="242"/>
                      </a:lnTo>
                      <a:lnTo>
                        <a:pt x="790" y="237"/>
                      </a:lnTo>
                      <a:lnTo>
                        <a:pt x="801" y="236"/>
                      </a:lnTo>
                      <a:lnTo>
                        <a:pt x="814" y="220"/>
                      </a:lnTo>
                      <a:lnTo>
                        <a:pt x="837" y="216"/>
                      </a:lnTo>
                      <a:lnTo>
                        <a:pt x="847" y="225"/>
                      </a:lnTo>
                      <a:lnTo>
                        <a:pt x="869" y="235"/>
                      </a:lnTo>
                      <a:lnTo>
                        <a:pt x="894" y="233"/>
                      </a:lnTo>
                      <a:lnTo>
                        <a:pt x="916" y="241"/>
                      </a:lnTo>
                      <a:lnTo>
                        <a:pt x="928" y="246"/>
                      </a:lnTo>
                      <a:lnTo>
                        <a:pt x="940" y="268"/>
                      </a:lnTo>
                      <a:lnTo>
                        <a:pt x="954" y="275"/>
                      </a:lnTo>
                      <a:lnTo>
                        <a:pt x="980" y="275"/>
                      </a:lnTo>
                      <a:lnTo>
                        <a:pt x="996" y="276"/>
                      </a:lnTo>
                      <a:lnTo>
                        <a:pt x="986" y="297"/>
                      </a:lnTo>
                      <a:lnTo>
                        <a:pt x="991" y="316"/>
                      </a:lnTo>
                      <a:lnTo>
                        <a:pt x="979" y="335"/>
                      </a:lnTo>
                      <a:lnTo>
                        <a:pt x="988" y="342"/>
                      </a:lnTo>
                      <a:lnTo>
                        <a:pt x="990" y="350"/>
                      </a:lnTo>
                      <a:lnTo>
                        <a:pt x="990" y="350"/>
                      </a:lnTo>
                      <a:lnTo>
                        <a:pt x="1010" y="339"/>
                      </a:lnTo>
                      <a:lnTo>
                        <a:pt x="1021" y="326"/>
                      </a:lnTo>
                      <a:lnTo>
                        <a:pt x="1004" y="311"/>
                      </a:lnTo>
                      <a:lnTo>
                        <a:pt x="1010" y="286"/>
                      </a:lnTo>
                      <a:lnTo>
                        <a:pt x="1014" y="270"/>
                      </a:lnTo>
                      <a:lnTo>
                        <a:pt x="1007" y="261"/>
                      </a:lnTo>
                      <a:lnTo>
                        <a:pt x="1005" y="251"/>
                      </a:lnTo>
                      <a:lnTo>
                        <a:pt x="1007" y="240"/>
                      </a:lnTo>
                      <a:lnTo>
                        <a:pt x="983" y="247"/>
                      </a:lnTo>
                      <a:lnTo>
                        <a:pt x="955" y="260"/>
                      </a:lnTo>
                      <a:lnTo>
                        <a:pt x="954" y="245"/>
                      </a:lnTo>
                      <a:lnTo>
                        <a:pt x="951" y="235"/>
                      </a:lnTo>
                      <a:lnTo>
                        <a:pt x="942" y="229"/>
                      </a:lnTo>
                      <a:lnTo>
                        <a:pt x="926" y="229"/>
                      </a:lnTo>
                      <a:lnTo>
                        <a:pt x="1058" y="107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49" y="33"/>
                      </a:lnTo>
                      <a:lnTo>
                        <a:pt x="1136" y="30"/>
                      </a:lnTo>
                      <a:lnTo>
                        <a:pt x="1120" y="23"/>
                      </a:lnTo>
                      <a:lnTo>
                        <a:pt x="1096" y="27"/>
                      </a:lnTo>
                      <a:lnTo>
                        <a:pt x="1087" y="24"/>
                      </a:lnTo>
                      <a:lnTo>
                        <a:pt x="1061" y="22"/>
                      </a:lnTo>
                      <a:lnTo>
                        <a:pt x="1038" y="16"/>
                      </a:lnTo>
                      <a:lnTo>
                        <a:pt x="1020" y="18"/>
                      </a:lnTo>
                      <a:lnTo>
                        <a:pt x="1002" y="15"/>
                      </a:lnTo>
                      <a:lnTo>
                        <a:pt x="1009" y="10"/>
                      </a:lnTo>
                      <a:lnTo>
                        <a:pt x="986" y="9"/>
                      </a:lnTo>
                      <a:lnTo>
                        <a:pt x="973" y="13"/>
                      </a:lnTo>
                      <a:lnTo>
                        <a:pt x="975" y="4"/>
                      </a:lnTo>
                      <a:lnTo>
                        <a:pt x="975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3" name="Uzbekistan" descr="{&quot;Key&quot;:&quot;uzbekistan&quot;,&quot;Name&quot;:&quot;Uzbekista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CCD0681-6395-403E-9A8B-2E611581B7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387" y="2767013"/>
                  <a:ext cx="561975" cy="312738"/>
                </a:xfrm>
                <a:custGeom>
                  <a:avLst/>
                  <a:gdLst>
                    <a:gd name="T0" fmla="*/ 303 w 354"/>
                    <a:gd name="T1" fmla="*/ 76 h 197"/>
                    <a:gd name="T2" fmla="*/ 294 w 354"/>
                    <a:gd name="T3" fmla="*/ 80 h 197"/>
                    <a:gd name="T4" fmla="*/ 274 w 354"/>
                    <a:gd name="T5" fmla="*/ 96 h 197"/>
                    <a:gd name="T6" fmla="*/ 270 w 354"/>
                    <a:gd name="T7" fmla="*/ 113 h 197"/>
                    <a:gd name="T8" fmla="*/ 263 w 354"/>
                    <a:gd name="T9" fmla="*/ 113 h 197"/>
                    <a:gd name="T10" fmla="*/ 255 w 354"/>
                    <a:gd name="T11" fmla="*/ 102 h 197"/>
                    <a:gd name="T12" fmla="*/ 230 w 354"/>
                    <a:gd name="T13" fmla="*/ 102 h 197"/>
                    <a:gd name="T14" fmla="*/ 220 w 354"/>
                    <a:gd name="T15" fmla="*/ 83 h 197"/>
                    <a:gd name="T16" fmla="*/ 211 w 354"/>
                    <a:gd name="T17" fmla="*/ 82 h 197"/>
                    <a:gd name="T18" fmla="*/ 205 w 354"/>
                    <a:gd name="T19" fmla="*/ 59 h 197"/>
                    <a:gd name="T20" fmla="*/ 177 w 354"/>
                    <a:gd name="T21" fmla="*/ 42 h 197"/>
                    <a:gd name="T22" fmla="*/ 145 w 354"/>
                    <a:gd name="T23" fmla="*/ 44 h 197"/>
                    <a:gd name="T24" fmla="*/ 124 w 354"/>
                    <a:gd name="T25" fmla="*/ 48 h 197"/>
                    <a:gd name="T26" fmla="*/ 100 w 354"/>
                    <a:gd name="T27" fmla="*/ 27 h 197"/>
                    <a:gd name="T28" fmla="*/ 82 w 354"/>
                    <a:gd name="T29" fmla="*/ 19 h 197"/>
                    <a:gd name="T30" fmla="*/ 48 w 354"/>
                    <a:gd name="T31" fmla="*/ 2 h 197"/>
                    <a:gd name="T32" fmla="*/ 44 w 354"/>
                    <a:gd name="T33" fmla="*/ 0 h 197"/>
                    <a:gd name="T34" fmla="*/ 0 w 354"/>
                    <a:gd name="T35" fmla="*/ 13 h 197"/>
                    <a:gd name="T36" fmla="*/ 22 w 354"/>
                    <a:gd name="T37" fmla="*/ 98 h 197"/>
                    <a:gd name="T38" fmla="*/ 44 w 354"/>
                    <a:gd name="T39" fmla="*/ 98 h 197"/>
                    <a:gd name="T40" fmla="*/ 38 w 354"/>
                    <a:gd name="T41" fmla="*/ 87 h 197"/>
                    <a:gd name="T42" fmla="*/ 52 w 354"/>
                    <a:gd name="T43" fmla="*/ 79 h 197"/>
                    <a:gd name="T44" fmla="*/ 65 w 354"/>
                    <a:gd name="T45" fmla="*/ 65 h 197"/>
                    <a:gd name="T46" fmla="*/ 94 w 354"/>
                    <a:gd name="T47" fmla="*/ 78 h 197"/>
                    <a:gd name="T48" fmla="*/ 101 w 354"/>
                    <a:gd name="T49" fmla="*/ 95 h 197"/>
                    <a:gd name="T50" fmla="*/ 110 w 354"/>
                    <a:gd name="T51" fmla="*/ 100 h 197"/>
                    <a:gd name="T52" fmla="*/ 130 w 354"/>
                    <a:gd name="T53" fmla="*/ 99 h 197"/>
                    <a:gd name="T54" fmla="*/ 138 w 354"/>
                    <a:gd name="T55" fmla="*/ 104 h 197"/>
                    <a:gd name="T56" fmla="*/ 154 w 354"/>
                    <a:gd name="T57" fmla="*/ 128 h 197"/>
                    <a:gd name="T58" fmla="*/ 180 w 354"/>
                    <a:gd name="T59" fmla="*/ 144 h 197"/>
                    <a:gd name="T60" fmla="*/ 196 w 354"/>
                    <a:gd name="T61" fmla="*/ 155 h 197"/>
                    <a:gd name="T62" fmla="*/ 218 w 354"/>
                    <a:gd name="T63" fmla="*/ 167 h 197"/>
                    <a:gd name="T64" fmla="*/ 247 w 354"/>
                    <a:gd name="T65" fmla="*/ 177 h 197"/>
                    <a:gd name="T66" fmla="*/ 250 w 354"/>
                    <a:gd name="T67" fmla="*/ 192 h 197"/>
                    <a:gd name="T68" fmla="*/ 261 w 354"/>
                    <a:gd name="T69" fmla="*/ 192 h 197"/>
                    <a:gd name="T70" fmla="*/ 277 w 354"/>
                    <a:gd name="T71" fmla="*/ 197 h 197"/>
                    <a:gd name="T72" fmla="*/ 282 w 354"/>
                    <a:gd name="T73" fmla="*/ 173 h 197"/>
                    <a:gd name="T74" fmla="*/ 273 w 354"/>
                    <a:gd name="T75" fmla="*/ 155 h 197"/>
                    <a:gd name="T76" fmla="*/ 257 w 354"/>
                    <a:gd name="T77" fmla="*/ 149 h 197"/>
                    <a:gd name="T78" fmla="*/ 259 w 354"/>
                    <a:gd name="T79" fmla="*/ 139 h 197"/>
                    <a:gd name="T80" fmla="*/ 276 w 354"/>
                    <a:gd name="T81" fmla="*/ 140 h 197"/>
                    <a:gd name="T82" fmla="*/ 282 w 354"/>
                    <a:gd name="T83" fmla="*/ 127 h 197"/>
                    <a:gd name="T84" fmla="*/ 284 w 354"/>
                    <a:gd name="T85" fmla="*/ 112 h 197"/>
                    <a:gd name="T86" fmla="*/ 308 w 354"/>
                    <a:gd name="T87" fmla="*/ 107 h 197"/>
                    <a:gd name="T88" fmla="*/ 307 w 354"/>
                    <a:gd name="T89" fmla="*/ 117 h 197"/>
                    <a:gd name="T90" fmla="*/ 312 w 354"/>
                    <a:gd name="T91" fmla="*/ 124 h 197"/>
                    <a:gd name="T92" fmla="*/ 319 w 354"/>
                    <a:gd name="T93" fmla="*/ 123 h 197"/>
                    <a:gd name="T94" fmla="*/ 335 w 354"/>
                    <a:gd name="T95" fmla="*/ 125 h 197"/>
                    <a:gd name="T96" fmla="*/ 354 w 354"/>
                    <a:gd name="T97" fmla="*/ 108 h 197"/>
                    <a:gd name="T98" fmla="*/ 327 w 354"/>
                    <a:gd name="T99" fmla="*/ 96 h 197"/>
                    <a:gd name="T100" fmla="*/ 315 w 354"/>
                    <a:gd name="T101" fmla="*/ 102 h 197"/>
                    <a:gd name="T102" fmla="*/ 298 w 354"/>
                    <a:gd name="T103" fmla="*/ 93 h 197"/>
                    <a:gd name="T104" fmla="*/ 310 w 354"/>
                    <a:gd name="T105" fmla="*/ 79 h 197"/>
                    <a:gd name="T106" fmla="*/ 303 w 354"/>
                    <a:gd name="T107" fmla="*/ 76 h 197"/>
                    <a:gd name="T108" fmla="*/ 303 w 354"/>
                    <a:gd name="T109" fmla="*/ 76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54" h="197">
                      <a:moveTo>
                        <a:pt x="303" y="76"/>
                      </a:moveTo>
                      <a:lnTo>
                        <a:pt x="294" y="80"/>
                      </a:lnTo>
                      <a:lnTo>
                        <a:pt x="274" y="96"/>
                      </a:lnTo>
                      <a:lnTo>
                        <a:pt x="270" y="113"/>
                      </a:lnTo>
                      <a:lnTo>
                        <a:pt x="263" y="113"/>
                      </a:lnTo>
                      <a:lnTo>
                        <a:pt x="255" y="102"/>
                      </a:lnTo>
                      <a:lnTo>
                        <a:pt x="230" y="102"/>
                      </a:lnTo>
                      <a:lnTo>
                        <a:pt x="220" y="83"/>
                      </a:lnTo>
                      <a:lnTo>
                        <a:pt x="211" y="82"/>
                      </a:lnTo>
                      <a:lnTo>
                        <a:pt x="205" y="59"/>
                      </a:lnTo>
                      <a:lnTo>
                        <a:pt x="177" y="42"/>
                      </a:lnTo>
                      <a:lnTo>
                        <a:pt x="145" y="44"/>
                      </a:lnTo>
                      <a:lnTo>
                        <a:pt x="124" y="48"/>
                      </a:lnTo>
                      <a:lnTo>
                        <a:pt x="100" y="27"/>
                      </a:lnTo>
                      <a:lnTo>
                        <a:pt x="82" y="19"/>
                      </a:lnTo>
                      <a:lnTo>
                        <a:pt x="48" y="2"/>
                      </a:lnTo>
                      <a:lnTo>
                        <a:pt x="44" y="0"/>
                      </a:lnTo>
                      <a:lnTo>
                        <a:pt x="0" y="13"/>
                      </a:lnTo>
                      <a:lnTo>
                        <a:pt x="22" y="98"/>
                      </a:lnTo>
                      <a:lnTo>
                        <a:pt x="44" y="98"/>
                      </a:lnTo>
                      <a:lnTo>
                        <a:pt x="38" y="87"/>
                      </a:lnTo>
                      <a:lnTo>
                        <a:pt x="52" y="79"/>
                      </a:lnTo>
                      <a:lnTo>
                        <a:pt x="65" y="65"/>
                      </a:lnTo>
                      <a:lnTo>
                        <a:pt x="94" y="78"/>
                      </a:lnTo>
                      <a:lnTo>
                        <a:pt x="101" y="95"/>
                      </a:lnTo>
                      <a:lnTo>
                        <a:pt x="110" y="100"/>
                      </a:lnTo>
                      <a:lnTo>
                        <a:pt x="130" y="99"/>
                      </a:lnTo>
                      <a:lnTo>
                        <a:pt x="138" y="104"/>
                      </a:lnTo>
                      <a:lnTo>
                        <a:pt x="154" y="128"/>
                      </a:lnTo>
                      <a:lnTo>
                        <a:pt x="180" y="144"/>
                      </a:lnTo>
                      <a:lnTo>
                        <a:pt x="196" y="155"/>
                      </a:lnTo>
                      <a:lnTo>
                        <a:pt x="218" y="167"/>
                      </a:lnTo>
                      <a:lnTo>
                        <a:pt x="247" y="177"/>
                      </a:lnTo>
                      <a:lnTo>
                        <a:pt x="250" y="192"/>
                      </a:lnTo>
                      <a:lnTo>
                        <a:pt x="261" y="192"/>
                      </a:lnTo>
                      <a:lnTo>
                        <a:pt x="277" y="197"/>
                      </a:lnTo>
                      <a:lnTo>
                        <a:pt x="282" y="173"/>
                      </a:lnTo>
                      <a:lnTo>
                        <a:pt x="273" y="155"/>
                      </a:lnTo>
                      <a:lnTo>
                        <a:pt x="257" y="149"/>
                      </a:lnTo>
                      <a:lnTo>
                        <a:pt x="259" y="139"/>
                      </a:lnTo>
                      <a:lnTo>
                        <a:pt x="276" y="140"/>
                      </a:lnTo>
                      <a:lnTo>
                        <a:pt x="282" y="127"/>
                      </a:lnTo>
                      <a:lnTo>
                        <a:pt x="284" y="112"/>
                      </a:lnTo>
                      <a:lnTo>
                        <a:pt x="308" y="107"/>
                      </a:lnTo>
                      <a:lnTo>
                        <a:pt x="307" y="117"/>
                      </a:lnTo>
                      <a:lnTo>
                        <a:pt x="312" y="124"/>
                      </a:lnTo>
                      <a:lnTo>
                        <a:pt x="319" y="123"/>
                      </a:lnTo>
                      <a:lnTo>
                        <a:pt x="335" y="125"/>
                      </a:lnTo>
                      <a:lnTo>
                        <a:pt x="354" y="108"/>
                      </a:lnTo>
                      <a:lnTo>
                        <a:pt x="327" y="96"/>
                      </a:lnTo>
                      <a:lnTo>
                        <a:pt x="315" y="102"/>
                      </a:lnTo>
                      <a:lnTo>
                        <a:pt x="298" y="93"/>
                      </a:lnTo>
                      <a:lnTo>
                        <a:pt x="310" y="79"/>
                      </a:lnTo>
                      <a:lnTo>
                        <a:pt x="303" y="76"/>
                      </a:lnTo>
                      <a:lnTo>
                        <a:pt x="303" y="7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" name="Venezuela" descr="{&quot;Key&quot;:&quot;venezuela&quot;,&quot;Name&quot;:&quot;Venezuel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EA44868-5A6A-4202-9170-8D28F64D8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112" y="4024313"/>
                  <a:ext cx="449262" cy="431800"/>
                </a:xfrm>
                <a:custGeom>
                  <a:avLst/>
                  <a:gdLst>
                    <a:gd name="T0" fmla="*/ 275 w 283"/>
                    <a:gd name="T1" fmla="*/ 85 h 272"/>
                    <a:gd name="T2" fmla="*/ 262 w 283"/>
                    <a:gd name="T3" fmla="*/ 66 h 272"/>
                    <a:gd name="T4" fmla="*/ 230 w 283"/>
                    <a:gd name="T5" fmla="*/ 53 h 272"/>
                    <a:gd name="T6" fmla="*/ 241 w 283"/>
                    <a:gd name="T7" fmla="*/ 34 h 272"/>
                    <a:gd name="T8" fmla="*/ 190 w 283"/>
                    <a:gd name="T9" fmla="*/ 36 h 272"/>
                    <a:gd name="T10" fmla="*/ 178 w 283"/>
                    <a:gd name="T11" fmla="*/ 49 h 272"/>
                    <a:gd name="T12" fmla="*/ 151 w 283"/>
                    <a:gd name="T13" fmla="*/ 36 h 272"/>
                    <a:gd name="T14" fmla="*/ 110 w 283"/>
                    <a:gd name="T15" fmla="*/ 38 h 272"/>
                    <a:gd name="T16" fmla="*/ 96 w 283"/>
                    <a:gd name="T17" fmla="*/ 18 h 272"/>
                    <a:gd name="T18" fmla="*/ 75 w 283"/>
                    <a:gd name="T19" fmla="*/ 0 h 272"/>
                    <a:gd name="T20" fmla="*/ 69 w 283"/>
                    <a:gd name="T21" fmla="*/ 19 h 272"/>
                    <a:gd name="T22" fmla="*/ 42 w 283"/>
                    <a:gd name="T23" fmla="*/ 47 h 272"/>
                    <a:gd name="T24" fmla="*/ 43 w 283"/>
                    <a:gd name="T25" fmla="*/ 72 h 272"/>
                    <a:gd name="T26" fmla="*/ 27 w 283"/>
                    <a:gd name="T27" fmla="*/ 55 h 272"/>
                    <a:gd name="T28" fmla="*/ 39 w 283"/>
                    <a:gd name="T29" fmla="*/ 29 h 272"/>
                    <a:gd name="T30" fmla="*/ 44 w 283"/>
                    <a:gd name="T31" fmla="*/ 15 h 272"/>
                    <a:gd name="T32" fmla="*/ 31 w 283"/>
                    <a:gd name="T33" fmla="*/ 13 h 272"/>
                    <a:gd name="T34" fmla="*/ 17 w 283"/>
                    <a:gd name="T35" fmla="*/ 32 h 272"/>
                    <a:gd name="T36" fmla="*/ 7 w 283"/>
                    <a:gd name="T37" fmla="*/ 58 h 272"/>
                    <a:gd name="T38" fmla="*/ 12 w 283"/>
                    <a:gd name="T39" fmla="*/ 74 h 272"/>
                    <a:gd name="T40" fmla="*/ 18 w 283"/>
                    <a:gd name="T41" fmla="*/ 89 h 272"/>
                    <a:gd name="T42" fmla="*/ 16 w 283"/>
                    <a:gd name="T43" fmla="*/ 107 h 272"/>
                    <a:gd name="T44" fmla="*/ 22 w 283"/>
                    <a:gd name="T45" fmla="*/ 115 h 272"/>
                    <a:gd name="T46" fmla="*/ 54 w 283"/>
                    <a:gd name="T47" fmla="*/ 120 h 272"/>
                    <a:gd name="T48" fmla="*/ 80 w 283"/>
                    <a:gd name="T49" fmla="*/ 145 h 272"/>
                    <a:gd name="T50" fmla="*/ 103 w 283"/>
                    <a:gd name="T51" fmla="*/ 143 h 272"/>
                    <a:gd name="T52" fmla="*/ 123 w 283"/>
                    <a:gd name="T53" fmla="*/ 145 h 272"/>
                    <a:gd name="T54" fmla="*/ 113 w 283"/>
                    <a:gd name="T55" fmla="*/ 165 h 272"/>
                    <a:gd name="T56" fmla="*/ 115 w 283"/>
                    <a:gd name="T57" fmla="*/ 198 h 272"/>
                    <a:gd name="T58" fmla="*/ 122 w 283"/>
                    <a:gd name="T59" fmla="*/ 210 h 272"/>
                    <a:gd name="T60" fmla="*/ 118 w 283"/>
                    <a:gd name="T61" fmla="*/ 227 h 272"/>
                    <a:gd name="T62" fmla="*/ 130 w 283"/>
                    <a:gd name="T63" fmla="*/ 259 h 272"/>
                    <a:gd name="T64" fmla="*/ 157 w 283"/>
                    <a:gd name="T65" fmla="*/ 270 h 272"/>
                    <a:gd name="T66" fmla="*/ 177 w 283"/>
                    <a:gd name="T67" fmla="*/ 258 h 272"/>
                    <a:gd name="T68" fmla="*/ 188 w 283"/>
                    <a:gd name="T69" fmla="*/ 244 h 272"/>
                    <a:gd name="T70" fmla="*/ 203 w 283"/>
                    <a:gd name="T71" fmla="*/ 231 h 272"/>
                    <a:gd name="T72" fmla="*/ 182 w 283"/>
                    <a:gd name="T73" fmla="*/ 215 h 272"/>
                    <a:gd name="T74" fmla="*/ 174 w 283"/>
                    <a:gd name="T75" fmla="*/ 193 h 272"/>
                    <a:gd name="T76" fmla="*/ 194 w 283"/>
                    <a:gd name="T77" fmla="*/ 193 h 272"/>
                    <a:gd name="T78" fmla="*/ 216 w 283"/>
                    <a:gd name="T79" fmla="*/ 194 h 272"/>
                    <a:gd name="T80" fmla="*/ 255 w 283"/>
                    <a:gd name="T81" fmla="*/ 181 h 272"/>
                    <a:gd name="T82" fmla="*/ 261 w 283"/>
                    <a:gd name="T83" fmla="*/ 165 h 272"/>
                    <a:gd name="T84" fmla="*/ 252 w 283"/>
                    <a:gd name="T85" fmla="*/ 141 h 272"/>
                    <a:gd name="T86" fmla="*/ 266 w 283"/>
                    <a:gd name="T87" fmla="*/ 126 h 272"/>
                    <a:gd name="T88" fmla="*/ 264 w 283"/>
                    <a:gd name="T89" fmla="*/ 113 h 272"/>
                    <a:gd name="T90" fmla="*/ 283 w 283"/>
                    <a:gd name="T91" fmla="*/ 9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83" h="272">
                      <a:moveTo>
                        <a:pt x="283" y="90"/>
                      </a:moveTo>
                      <a:lnTo>
                        <a:pt x="275" y="85"/>
                      </a:lnTo>
                      <a:lnTo>
                        <a:pt x="265" y="85"/>
                      </a:lnTo>
                      <a:lnTo>
                        <a:pt x="262" y="66"/>
                      </a:lnTo>
                      <a:lnTo>
                        <a:pt x="246" y="54"/>
                      </a:lnTo>
                      <a:lnTo>
                        <a:pt x="230" y="53"/>
                      </a:lnTo>
                      <a:lnTo>
                        <a:pt x="224" y="42"/>
                      </a:lnTo>
                      <a:lnTo>
                        <a:pt x="241" y="34"/>
                      </a:lnTo>
                      <a:lnTo>
                        <a:pt x="216" y="34"/>
                      </a:lnTo>
                      <a:lnTo>
                        <a:pt x="190" y="36"/>
                      </a:lnTo>
                      <a:lnTo>
                        <a:pt x="190" y="42"/>
                      </a:lnTo>
                      <a:lnTo>
                        <a:pt x="178" y="49"/>
                      </a:lnTo>
                      <a:lnTo>
                        <a:pt x="162" y="47"/>
                      </a:lnTo>
                      <a:lnTo>
                        <a:pt x="151" y="36"/>
                      </a:lnTo>
                      <a:lnTo>
                        <a:pt x="128" y="38"/>
                      </a:lnTo>
                      <a:lnTo>
                        <a:pt x="110" y="38"/>
                      </a:lnTo>
                      <a:lnTo>
                        <a:pt x="109" y="31"/>
                      </a:lnTo>
                      <a:lnTo>
                        <a:pt x="96" y="18"/>
                      </a:lnTo>
                      <a:lnTo>
                        <a:pt x="82" y="17"/>
                      </a:lnTo>
                      <a:lnTo>
                        <a:pt x="75" y="0"/>
                      </a:lnTo>
                      <a:lnTo>
                        <a:pt x="67" y="7"/>
                      </a:lnTo>
                      <a:lnTo>
                        <a:pt x="69" y="19"/>
                      </a:lnTo>
                      <a:lnTo>
                        <a:pt x="42" y="29"/>
                      </a:lnTo>
                      <a:lnTo>
                        <a:pt x="42" y="47"/>
                      </a:lnTo>
                      <a:lnTo>
                        <a:pt x="49" y="55"/>
                      </a:lnTo>
                      <a:lnTo>
                        <a:pt x="43" y="72"/>
                      </a:lnTo>
                      <a:lnTo>
                        <a:pt x="34" y="74"/>
                      </a:lnTo>
                      <a:lnTo>
                        <a:pt x="27" y="55"/>
                      </a:lnTo>
                      <a:lnTo>
                        <a:pt x="37" y="41"/>
                      </a:lnTo>
                      <a:lnTo>
                        <a:pt x="39" y="29"/>
                      </a:lnTo>
                      <a:lnTo>
                        <a:pt x="32" y="18"/>
                      </a:lnTo>
                      <a:lnTo>
                        <a:pt x="44" y="15"/>
                      </a:lnTo>
                      <a:lnTo>
                        <a:pt x="45" y="9"/>
                      </a:lnTo>
                      <a:lnTo>
                        <a:pt x="31" y="13"/>
                      </a:lnTo>
                      <a:lnTo>
                        <a:pt x="26" y="25"/>
                      </a:lnTo>
                      <a:lnTo>
                        <a:pt x="17" y="32"/>
                      </a:lnTo>
                      <a:lnTo>
                        <a:pt x="11" y="41"/>
                      </a:lnTo>
                      <a:lnTo>
                        <a:pt x="7" y="58"/>
                      </a:lnTo>
                      <a:lnTo>
                        <a:pt x="0" y="72"/>
                      </a:lnTo>
                      <a:lnTo>
                        <a:pt x="12" y="74"/>
                      </a:lnTo>
                      <a:lnTo>
                        <a:pt x="13" y="84"/>
                      </a:lnTo>
                      <a:lnTo>
                        <a:pt x="18" y="89"/>
                      </a:lnTo>
                      <a:lnTo>
                        <a:pt x="19" y="99"/>
                      </a:lnTo>
                      <a:lnTo>
                        <a:pt x="16" y="107"/>
                      </a:lnTo>
                      <a:lnTo>
                        <a:pt x="17" y="113"/>
                      </a:lnTo>
                      <a:lnTo>
                        <a:pt x="22" y="115"/>
                      </a:lnTo>
                      <a:lnTo>
                        <a:pt x="27" y="123"/>
                      </a:lnTo>
                      <a:lnTo>
                        <a:pt x="54" y="120"/>
                      </a:lnTo>
                      <a:lnTo>
                        <a:pt x="66" y="124"/>
                      </a:lnTo>
                      <a:lnTo>
                        <a:pt x="80" y="145"/>
                      </a:lnTo>
                      <a:lnTo>
                        <a:pt x="88" y="142"/>
                      </a:lnTo>
                      <a:lnTo>
                        <a:pt x="103" y="143"/>
                      </a:lnTo>
                      <a:lnTo>
                        <a:pt x="115" y="140"/>
                      </a:lnTo>
                      <a:lnTo>
                        <a:pt x="123" y="145"/>
                      </a:lnTo>
                      <a:lnTo>
                        <a:pt x="118" y="157"/>
                      </a:lnTo>
                      <a:lnTo>
                        <a:pt x="113" y="165"/>
                      </a:lnTo>
                      <a:lnTo>
                        <a:pt x="111" y="182"/>
                      </a:lnTo>
                      <a:lnTo>
                        <a:pt x="115" y="198"/>
                      </a:lnTo>
                      <a:lnTo>
                        <a:pt x="121" y="204"/>
                      </a:lnTo>
                      <a:lnTo>
                        <a:pt x="122" y="210"/>
                      </a:lnTo>
                      <a:lnTo>
                        <a:pt x="111" y="222"/>
                      </a:lnTo>
                      <a:lnTo>
                        <a:pt x="118" y="227"/>
                      </a:lnTo>
                      <a:lnTo>
                        <a:pt x="124" y="235"/>
                      </a:lnTo>
                      <a:lnTo>
                        <a:pt x="130" y="259"/>
                      </a:lnTo>
                      <a:lnTo>
                        <a:pt x="141" y="272"/>
                      </a:lnTo>
                      <a:lnTo>
                        <a:pt x="157" y="270"/>
                      </a:lnTo>
                      <a:lnTo>
                        <a:pt x="162" y="263"/>
                      </a:lnTo>
                      <a:lnTo>
                        <a:pt x="177" y="258"/>
                      </a:lnTo>
                      <a:lnTo>
                        <a:pt x="186" y="254"/>
                      </a:lnTo>
                      <a:lnTo>
                        <a:pt x="188" y="244"/>
                      </a:lnTo>
                      <a:lnTo>
                        <a:pt x="204" y="237"/>
                      </a:lnTo>
                      <a:lnTo>
                        <a:pt x="203" y="231"/>
                      </a:lnTo>
                      <a:lnTo>
                        <a:pt x="184" y="230"/>
                      </a:lnTo>
                      <a:lnTo>
                        <a:pt x="182" y="215"/>
                      </a:lnTo>
                      <a:lnTo>
                        <a:pt x="183" y="199"/>
                      </a:lnTo>
                      <a:lnTo>
                        <a:pt x="174" y="193"/>
                      </a:lnTo>
                      <a:lnTo>
                        <a:pt x="178" y="190"/>
                      </a:lnTo>
                      <a:lnTo>
                        <a:pt x="194" y="193"/>
                      </a:lnTo>
                      <a:lnTo>
                        <a:pt x="210" y="200"/>
                      </a:lnTo>
                      <a:lnTo>
                        <a:pt x="216" y="194"/>
                      </a:lnTo>
                      <a:lnTo>
                        <a:pt x="231" y="190"/>
                      </a:lnTo>
                      <a:lnTo>
                        <a:pt x="255" y="181"/>
                      </a:lnTo>
                      <a:lnTo>
                        <a:pt x="263" y="173"/>
                      </a:lnTo>
                      <a:lnTo>
                        <a:pt x="261" y="165"/>
                      </a:lnTo>
                      <a:lnTo>
                        <a:pt x="247" y="147"/>
                      </a:lnTo>
                      <a:lnTo>
                        <a:pt x="252" y="141"/>
                      </a:lnTo>
                      <a:lnTo>
                        <a:pt x="252" y="130"/>
                      </a:lnTo>
                      <a:lnTo>
                        <a:pt x="266" y="126"/>
                      </a:lnTo>
                      <a:lnTo>
                        <a:pt x="271" y="121"/>
                      </a:lnTo>
                      <a:lnTo>
                        <a:pt x="264" y="113"/>
                      </a:lnTo>
                      <a:lnTo>
                        <a:pt x="266" y="104"/>
                      </a:lnTo>
                      <a:lnTo>
                        <a:pt x="283" y="90"/>
                      </a:lnTo>
                      <a:lnTo>
                        <a:pt x="283" y="9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5" name="Vietnam" descr="{&quot;Key&quot;:&quot;vietnam&quot;,&quot;Name&quot;:&quot;Vietnam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7EF5DCA-BF6D-4649-BF47-5750143D81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7" y="3602038"/>
                  <a:ext cx="288925" cy="557213"/>
                </a:xfrm>
                <a:custGeom>
                  <a:avLst/>
                  <a:gdLst>
                    <a:gd name="T0" fmla="*/ 125 w 182"/>
                    <a:gd name="T1" fmla="*/ 43 h 351"/>
                    <a:gd name="T2" fmla="*/ 103 w 182"/>
                    <a:gd name="T3" fmla="*/ 37 h 351"/>
                    <a:gd name="T4" fmla="*/ 92 w 182"/>
                    <a:gd name="T5" fmla="*/ 27 h 351"/>
                    <a:gd name="T6" fmla="*/ 93 w 182"/>
                    <a:gd name="T7" fmla="*/ 13 h 351"/>
                    <a:gd name="T8" fmla="*/ 73 w 182"/>
                    <a:gd name="T9" fmla="*/ 9 h 351"/>
                    <a:gd name="T10" fmla="*/ 62 w 182"/>
                    <a:gd name="T11" fmla="*/ 0 h 351"/>
                    <a:gd name="T12" fmla="*/ 46 w 182"/>
                    <a:gd name="T13" fmla="*/ 13 h 351"/>
                    <a:gd name="T14" fmla="*/ 27 w 182"/>
                    <a:gd name="T15" fmla="*/ 16 h 351"/>
                    <a:gd name="T16" fmla="*/ 11 w 182"/>
                    <a:gd name="T17" fmla="*/ 16 h 351"/>
                    <a:gd name="T18" fmla="*/ 0 w 182"/>
                    <a:gd name="T19" fmla="*/ 21 h 351"/>
                    <a:gd name="T20" fmla="*/ 15 w 182"/>
                    <a:gd name="T21" fmla="*/ 40 h 351"/>
                    <a:gd name="T22" fmla="*/ 28 w 182"/>
                    <a:gd name="T23" fmla="*/ 61 h 351"/>
                    <a:gd name="T24" fmla="*/ 54 w 182"/>
                    <a:gd name="T25" fmla="*/ 61 h 351"/>
                    <a:gd name="T26" fmla="*/ 65 w 182"/>
                    <a:gd name="T27" fmla="*/ 82 h 351"/>
                    <a:gd name="T28" fmla="*/ 53 w 182"/>
                    <a:gd name="T29" fmla="*/ 88 h 351"/>
                    <a:gd name="T30" fmla="*/ 48 w 182"/>
                    <a:gd name="T31" fmla="*/ 97 h 351"/>
                    <a:gd name="T32" fmla="*/ 75 w 182"/>
                    <a:gd name="T33" fmla="*/ 112 h 351"/>
                    <a:gd name="T34" fmla="*/ 97 w 182"/>
                    <a:gd name="T35" fmla="*/ 140 h 351"/>
                    <a:gd name="T36" fmla="*/ 112 w 182"/>
                    <a:gd name="T37" fmla="*/ 160 h 351"/>
                    <a:gd name="T38" fmla="*/ 130 w 182"/>
                    <a:gd name="T39" fmla="*/ 177 h 351"/>
                    <a:gd name="T40" fmla="*/ 138 w 182"/>
                    <a:gd name="T41" fmla="*/ 194 h 351"/>
                    <a:gd name="T42" fmla="*/ 137 w 182"/>
                    <a:gd name="T43" fmla="*/ 217 h 351"/>
                    <a:gd name="T44" fmla="*/ 143 w 182"/>
                    <a:gd name="T45" fmla="*/ 233 h 351"/>
                    <a:gd name="T46" fmla="*/ 144 w 182"/>
                    <a:gd name="T47" fmla="*/ 262 h 351"/>
                    <a:gd name="T48" fmla="*/ 111 w 182"/>
                    <a:gd name="T49" fmla="*/ 280 h 351"/>
                    <a:gd name="T50" fmla="*/ 121 w 182"/>
                    <a:gd name="T51" fmla="*/ 295 h 351"/>
                    <a:gd name="T52" fmla="*/ 99 w 182"/>
                    <a:gd name="T53" fmla="*/ 297 h 351"/>
                    <a:gd name="T54" fmla="*/ 82 w 182"/>
                    <a:gd name="T55" fmla="*/ 306 h 351"/>
                    <a:gd name="T56" fmla="*/ 98 w 182"/>
                    <a:gd name="T57" fmla="*/ 319 h 351"/>
                    <a:gd name="T58" fmla="*/ 94 w 182"/>
                    <a:gd name="T59" fmla="*/ 336 h 351"/>
                    <a:gd name="T60" fmla="*/ 102 w 182"/>
                    <a:gd name="T61" fmla="*/ 351 h 351"/>
                    <a:gd name="T62" fmla="*/ 127 w 182"/>
                    <a:gd name="T63" fmla="*/ 328 h 351"/>
                    <a:gd name="T64" fmla="*/ 142 w 182"/>
                    <a:gd name="T65" fmla="*/ 309 h 351"/>
                    <a:gd name="T66" fmla="*/ 166 w 182"/>
                    <a:gd name="T67" fmla="*/ 293 h 351"/>
                    <a:gd name="T68" fmla="*/ 182 w 182"/>
                    <a:gd name="T69" fmla="*/ 278 h 351"/>
                    <a:gd name="T70" fmla="*/ 180 w 182"/>
                    <a:gd name="T71" fmla="*/ 236 h 351"/>
                    <a:gd name="T72" fmla="*/ 165 w 182"/>
                    <a:gd name="T73" fmla="*/ 192 h 351"/>
                    <a:gd name="T74" fmla="*/ 150 w 182"/>
                    <a:gd name="T75" fmla="*/ 173 h 351"/>
                    <a:gd name="T76" fmla="*/ 128 w 182"/>
                    <a:gd name="T77" fmla="*/ 158 h 351"/>
                    <a:gd name="T78" fmla="*/ 105 w 182"/>
                    <a:gd name="T79" fmla="*/ 127 h 351"/>
                    <a:gd name="T80" fmla="*/ 85 w 182"/>
                    <a:gd name="T81" fmla="*/ 102 h 351"/>
                    <a:gd name="T82" fmla="*/ 87 w 182"/>
                    <a:gd name="T83" fmla="*/ 86 h 351"/>
                    <a:gd name="T84" fmla="*/ 100 w 182"/>
                    <a:gd name="T85" fmla="*/ 63 h 351"/>
                    <a:gd name="T86" fmla="*/ 125 w 182"/>
                    <a:gd name="T87" fmla="*/ 43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82" h="351">
                      <a:moveTo>
                        <a:pt x="125" y="43"/>
                      </a:moveTo>
                      <a:lnTo>
                        <a:pt x="103" y="37"/>
                      </a:lnTo>
                      <a:lnTo>
                        <a:pt x="92" y="27"/>
                      </a:lnTo>
                      <a:lnTo>
                        <a:pt x="93" y="13"/>
                      </a:lnTo>
                      <a:lnTo>
                        <a:pt x="73" y="9"/>
                      </a:lnTo>
                      <a:lnTo>
                        <a:pt x="62" y="0"/>
                      </a:lnTo>
                      <a:lnTo>
                        <a:pt x="46" y="13"/>
                      </a:lnTo>
                      <a:lnTo>
                        <a:pt x="27" y="16"/>
                      </a:lnTo>
                      <a:lnTo>
                        <a:pt x="11" y="16"/>
                      </a:lnTo>
                      <a:lnTo>
                        <a:pt x="0" y="21"/>
                      </a:lnTo>
                      <a:lnTo>
                        <a:pt x="15" y="40"/>
                      </a:lnTo>
                      <a:lnTo>
                        <a:pt x="28" y="61"/>
                      </a:lnTo>
                      <a:lnTo>
                        <a:pt x="54" y="61"/>
                      </a:lnTo>
                      <a:lnTo>
                        <a:pt x="65" y="82"/>
                      </a:lnTo>
                      <a:lnTo>
                        <a:pt x="53" y="88"/>
                      </a:lnTo>
                      <a:lnTo>
                        <a:pt x="48" y="97"/>
                      </a:lnTo>
                      <a:lnTo>
                        <a:pt x="75" y="112"/>
                      </a:lnTo>
                      <a:lnTo>
                        <a:pt x="97" y="140"/>
                      </a:lnTo>
                      <a:lnTo>
                        <a:pt x="112" y="160"/>
                      </a:lnTo>
                      <a:lnTo>
                        <a:pt x="130" y="177"/>
                      </a:lnTo>
                      <a:lnTo>
                        <a:pt x="138" y="194"/>
                      </a:lnTo>
                      <a:lnTo>
                        <a:pt x="137" y="217"/>
                      </a:lnTo>
                      <a:lnTo>
                        <a:pt x="143" y="233"/>
                      </a:lnTo>
                      <a:lnTo>
                        <a:pt x="144" y="262"/>
                      </a:lnTo>
                      <a:lnTo>
                        <a:pt x="111" y="280"/>
                      </a:lnTo>
                      <a:lnTo>
                        <a:pt x="121" y="295"/>
                      </a:lnTo>
                      <a:lnTo>
                        <a:pt x="99" y="297"/>
                      </a:lnTo>
                      <a:lnTo>
                        <a:pt x="82" y="306"/>
                      </a:lnTo>
                      <a:lnTo>
                        <a:pt x="98" y="319"/>
                      </a:lnTo>
                      <a:lnTo>
                        <a:pt x="94" y="336"/>
                      </a:lnTo>
                      <a:lnTo>
                        <a:pt x="102" y="351"/>
                      </a:lnTo>
                      <a:lnTo>
                        <a:pt x="127" y="328"/>
                      </a:lnTo>
                      <a:lnTo>
                        <a:pt x="142" y="309"/>
                      </a:lnTo>
                      <a:lnTo>
                        <a:pt x="166" y="293"/>
                      </a:lnTo>
                      <a:lnTo>
                        <a:pt x="182" y="278"/>
                      </a:lnTo>
                      <a:lnTo>
                        <a:pt x="180" y="236"/>
                      </a:lnTo>
                      <a:lnTo>
                        <a:pt x="165" y="192"/>
                      </a:lnTo>
                      <a:lnTo>
                        <a:pt x="150" y="173"/>
                      </a:lnTo>
                      <a:lnTo>
                        <a:pt x="128" y="158"/>
                      </a:lnTo>
                      <a:lnTo>
                        <a:pt x="105" y="127"/>
                      </a:lnTo>
                      <a:lnTo>
                        <a:pt x="85" y="102"/>
                      </a:lnTo>
                      <a:lnTo>
                        <a:pt x="87" y="86"/>
                      </a:lnTo>
                      <a:lnTo>
                        <a:pt x="100" y="63"/>
                      </a:lnTo>
                      <a:lnTo>
                        <a:pt x="125" y="4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6" name="Vanuatu" descr="{&quot;Key&quot;:&quot;vanuatu&quot;,&quot;Name&quot;:&quot;Vanuatu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A6AF41AE-F7B4-4732-8D5D-18FB0542E49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496675" y="5035551"/>
                  <a:ext cx="28575" cy="73025"/>
                </a:xfrm>
                <a:custGeom>
                  <a:avLst/>
                  <a:gdLst>
                    <a:gd name="T0" fmla="*/ 18 w 18"/>
                    <a:gd name="T1" fmla="*/ 44 h 46"/>
                    <a:gd name="T2" fmla="*/ 9 w 18"/>
                    <a:gd name="T3" fmla="*/ 30 h 46"/>
                    <a:gd name="T4" fmla="*/ 6 w 18"/>
                    <a:gd name="T5" fmla="*/ 36 h 46"/>
                    <a:gd name="T6" fmla="*/ 11 w 18"/>
                    <a:gd name="T7" fmla="*/ 46 h 46"/>
                    <a:gd name="T8" fmla="*/ 18 w 18"/>
                    <a:gd name="T9" fmla="*/ 44 h 46"/>
                    <a:gd name="T10" fmla="*/ 18 w 18"/>
                    <a:gd name="T11" fmla="*/ 44 h 46"/>
                    <a:gd name="T12" fmla="*/ 11 w 18"/>
                    <a:gd name="T13" fmla="*/ 7 h 46"/>
                    <a:gd name="T14" fmla="*/ 2 w 18"/>
                    <a:gd name="T15" fmla="*/ 0 h 46"/>
                    <a:gd name="T16" fmla="*/ 0 w 18"/>
                    <a:gd name="T17" fmla="*/ 17 h 46"/>
                    <a:gd name="T18" fmla="*/ 1 w 18"/>
                    <a:gd name="T19" fmla="*/ 25 h 46"/>
                    <a:gd name="T20" fmla="*/ 5 w 18"/>
                    <a:gd name="T21" fmla="*/ 23 h 46"/>
                    <a:gd name="T22" fmla="*/ 11 w 18"/>
                    <a:gd name="T23" fmla="*/ 26 h 46"/>
                    <a:gd name="T24" fmla="*/ 11 w 18"/>
                    <a:gd name="T25" fmla="*/ 7 h 46"/>
                    <a:gd name="T26" fmla="*/ 11 w 18"/>
                    <a:gd name="T27" fmla="*/ 7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46">
                      <a:moveTo>
                        <a:pt x="18" y="44"/>
                      </a:moveTo>
                      <a:lnTo>
                        <a:pt x="9" y="30"/>
                      </a:lnTo>
                      <a:lnTo>
                        <a:pt x="6" y="36"/>
                      </a:lnTo>
                      <a:lnTo>
                        <a:pt x="11" y="46"/>
                      </a:lnTo>
                      <a:lnTo>
                        <a:pt x="18" y="44"/>
                      </a:lnTo>
                      <a:lnTo>
                        <a:pt x="18" y="44"/>
                      </a:lnTo>
                      <a:close/>
                      <a:moveTo>
                        <a:pt x="11" y="7"/>
                      </a:moveTo>
                      <a:lnTo>
                        <a:pt x="2" y="0"/>
                      </a:lnTo>
                      <a:lnTo>
                        <a:pt x="0" y="17"/>
                      </a:lnTo>
                      <a:lnTo>
                        <a:pt x="1" y="25"/>
                      </a:lnTo>
                      <a:lnTo>
                        <a:pt x="5" y="23"/>
                      </a:lnTo>
                      <a:lnTo>
                        <a:pt x="11" y="26"/>
                      </a:lnTo>
                      <a:lnTo>
                        <a:pt x="11" y="7"/>
                      </a:lnTo>
                      <a:lnTo>
                        <a:pt x="11" y="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7" name="Yemen" descr="{&quot;Key&quot;:&quot;yemen&quot;,&quot;Name&quot;:&quot;Yemen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1572294F-FF54-4BA8-B542-59A221EF8C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7275" y="3765551"/>
                  <a:ext cx="341312" cy="242888"/>
                </a:xfrm>
                <a:custGeom>
                  <a:avLst/>
                  <a:gdLst>
                    <a:gd name="T0" fmla="*/ 215 w 215"/>
                    <a:gd name="T1" fmla="*/ 56 h 153"/>
                    <a:gd name="T2" fmla="*/ 208 w 215"/>
                    <a:gd name="T3" fmla="*/ 40 h 153"/>
                    <a:gd name="T4" fmla="*/ 188 w 215"/>
                    <a:gd name="T5" fmla="*/ 0 h 153"/>
                    <a:gd name="T6" fmla="*/ 129 w 215"/>
                    <a:gd name="T7" fmla="*/ 10 h 153"/>
                    <a:gd name="T8" fmla="*/ 111 w 215"/>
                    <a:gd name="T9" fmla="*/ 20 h 153"/>
                    <a:gd name="T10" fmla="*/ 98 w 215"/>
                    <a:gd name="T11" fmla="*/ 45 h 153"/>
                    <a:gd name="T12" fmla="*/ 88 w 215"/>
                    <a:gd name="T13" fmla="*/ 49 h 153"/>
                    <a:gd name="T14" fmla="*/ 83 w 215"/>
                    <a:gd name="T15" fmla="*/ 41 h 153"/>
                    <a:gd name="T16" fmla="*/ 74 w 215"/>
                    <a:gd name="T17" fmla="*/ 42 h 153"/>
                    <a:gd name="T18" fmla="*/ 55 w 215"/>
                    <a:gd name="T19" fmla="*/ 41 h 153"/>
                    <a:gd name="T20" fmla="*/ 51 w 215"/>
                    <a:gd name="T21" fmla="*/ 38 h 153"/>
                    <a:gd name="T22" fmla="*/ 27 w 215"/>
                    <a:gd name="T23" fmla="*/ 39 h 153"/>
                    <a:gd name="T24" fmla="*/ 21 w 215"/>
                    <a:gd name="T25" fmla="*/ 41 h 153"/>
                    <a:gd name="T26" fmla="*/ 12 w 215"/>
                    <a:gd name="T27" fmla="*/ 34 h 153"/>
                    <a:gd name="T28" fmla="*/ 8 w 215"/>
                    <a:gd name="T29" fmla="*/ 46 h 153"/>
                    <a:gd name="T30" fmla="*/ 10 w 215"/>
                    <a:gd name="T31" fmla="*/ 55 h 153"/>
                    <a:gd name="T32" fmla="*/ 1 w 215"/>
                    <a:gd name="T33" fmla="*/ 64 h 153"/>
                    <a:gd name="T34" fmla="*/ 3 w 215"/>
                    <a:gd name="T35" fmla="*/ 74 h 153"/>
                    <a:gd name="T36" fmla="*/ 0 w 215"/>
                    <a:gd name="T37" fmla="*/ 79 h 153"/>
                    <a:gd name="T38" fmla="*/ 3 w 215"/>
                    <a:gd name="T39" fmla="*/ 89 h 153"/>
                    <a:gd name="T40" fmla="*/ 0 w 215"/>
                    <a:gd name="T41" fmla="*/ 91 h 153"/>
                    <a:gd name="T42" fmla="*/ 6 w 215"/>
                    <a:gd name="T43" fmla="*/ 100 h 153"/>
                    <a:gd name="T44" fmla="*/ 11 w 215"/>
                    <a:gd name="T45" fmla="*/ 118 h 153"/>
                    <a:gd name="T46" fmla="*/ 14 w 215"/>
                    <a:gd name="T47" fmla="*/ 125 h 153"/>
                    <a:gd name="T48" fmla="*/ 14 w 215"/>
                    <a:gd name="T49" fmla="*/ 138 h 153"/>
                    <a:gd name="T50" fmla="*/ 20 w 215"/>
                    <a:gd name="T51" fmla="*/ 152 h 153"/>
                    <a:gd name="T52" fmla="*/ 35 w 215"/>
                    <a:gd name="T53" fmla="*/ 153 h 153"/>
                    <a:gd name="T54" fmla="*/ 42 w 215"/>
                    <a:gd name="T55" fmla="*/ 150 h 153"/>
                    <a:gd name="T56" fmla="*/ 52 w 215"/>
                    <a:gd name="T57" fmla="*/ 151 h 153"/>
                    <a:gd name="T58" fmla="*/ 55 w 215"/>
                    <a:gd name="T59" fmla="*/ 144 h 153"/>
                    <a:gd name="T60" fmla="*/ 60 w 215"/>
                    <a:gd name="T61" fmla="*/ 142 h 153"/>
                    <a:gd name="T62" fmla="*/ 64 w 215"/>
                    <a:gd name="T63" fmla="*/ 136 h 153"/>
                    <a:gd name="T64" fmla="*/ 70 w 215"/>
                    <a:gd name="T65" fmla="*/ 135 h 153"/>
                    <a:gd name="T66" fmla="*/ 87 w 215"/>
                    <a:gd name="T67" fmla="*/ 134 h 153"/>
                    <a:gd name="T68" fmla="*/ 100 w 215"/>
                    <a:gd name="T69" fmla="*/ 129 h 153"/>
                    <a:gd name="T70" fmla="*/ 112 w 215"/>
                    <a:gd name="T71" fmla="*/ 119 h 153"/>
                    <a:gd name="T72" fmla="*/ 118 w 215"/>
                    <a:gd name="T73" fmla="*/ 121 h 153"/>
                    <a:gd name="T74" fmla="*/ 127 w 215"/>
                    <a:gd name="T75" fmla="*/ 119 h 153"/>
                    <a:gd name="T76" fmla="*/ 144 w 215"/>
                    <a:gd name="T77" fmla="*/ 102 h 153"/>
                    <a:gd name="T78" fmla="*/ 178 w 215"/>
                    <a:gd name="T79" fmla="*/ 91 h 153"/>
                    <a:gd name="T80" fmla="*/ 197 w 215"/>
                    <a:gd name="T81" fmla="*/ 82 h 153"/>
                    <a:gd name="T82" fmla="*/ 197 w 215"/>
                    <a:gd name="T83" fmla="*/ 73 h 153"/>
                    <a:gd name="T84" fmla="*/ 200 w 215"/>
                    <a:gd name="T85" fmla="*/ 63 h 153"/>
                    <a:gd name="T86" fmla="*/ 215 w 215"/>
                    <a:gd name="T87" fmla="*/ 56 h 153"/>
                    <a:gd name="T88" fmla="*/ 215 w 215"/>
                    <a:gd name="T89" fmla="*/ 56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15" h="153">
                      <a:moveTo>
                        <a:pt x="215" y="56"/>
                      </a:moveTo>
                      <a:lnTo>
                        <a:pt x="208" y="40"/>
                      </a:lnTo>
                      <a:lnTo>
                        <a:pt x="188" y="0"/>
                      </a:lnTo>
                      <a:lnTo>
                        <a:pt x="129" y="10"/>
                      </a:lnTo>
                      <a:lnTo>
                        <a:pt x="111" y="20"/>
                      </a:lnTo>
                      <a:lnTo>
                        <a:pt x="98" y="45"/>
                      </a:lnTo>
                      <a:lnTo>
                        <a:pt x="88" y="49"/>
                      </a:lnTo>
                      <a:lnTo>
                        <a:pt x="83" y="41"/>
                      </a:lnTo>
                      <a:lnTo>
                        <a:pt x="74" y="42"/>
                      </a:lnTo>
                      <a:lnTo>
                        <a:pt x="55" y="41"/>
                      </a:lnTo>
                      <a:lnTo>
                        <a:pt x="51" y="38"/>
                      </a:lnTo>
                      <a:lnTo>
                        <a:pt x="27" y="39"/>
                      </a:lnTo>
                      <a:lnTo>
                        <a:pt x="21" y="41"/>
                      </a:lnTo>
                      <a:lnTo>
                        <a:pt x="12" y="34"/>
                      </a:lnTo>
                      <a:lnTo>
                        <a:pt x="8" y="46"/>
                      </a:lnTo>
                      <a:lnTo>
                        <a:pt x="10" y="55"/>
                      </a:lnTo>
                      <a:lnTo>
                        <a:pt x="1" y="64"/>
                      </a:lnTo>
                      <a:lnTo>
                        <a:pt x="3" y="74"/>
                      </a:lnTo>
                      <a:lnTo>
                        <a:pt x="0" y="79"/>
                      </a:lnTo>
                      <a:lnTo>
                        <a:pt x="3" y="89"/>
                      </a:lnTo>
                      <a:lnTo>
                        <a:pt x="0" y="91"/>
                      </a:lnTo>
                      <a:lnTo>
                        <a:pt x="6" y="100"/>
                      </a:lnTo>
                      <a:lnTo>
                        <a:pt x="11" y="118"/>
                      </a:lnTo>
                      <a:lnTo>
                        <a:pt x="14" y="125"/>
                      </a:lnTo>
                      <a:lnTo>
                        <a:pt x="14" y="138"/>
                      </a:lnTo>
                      <a:lnTo>
                        <a:pt x="20" y="152"/>
                      </a:lnTo>
                      <a:lnTo>
                        <a:pt x="35" y="153"/>
                      </a:lnTo>
                      <a:lnTo>
                        <a:pt x="42" y="150"/>
                      </a:lnTo>
                      <a:lnTo>
                        <a:pt x="52" y="151"/>
                      </a:lnTo>
                      <a:lnTo>
                        <a:pt x="55" y="144"/>
                      </a:lnTo>
                      <a:lnTo>
                        <a:pt x="60" y="142"/>
                      </a:lnTo>
                      <a:lnTo>
                        <a:pt x="64" y="136"/>
                      </a:lnTo>
                      <a:lnTo>
                        <a:pt x="70" y="135"/>
                      </a:lnTo>
                      <a:lnTo>
                        <a:pt x="87" y="134"/>
                      </a:lnTo>
                      <a:lnTo>
                        <a:pt x="100" y="129"/>
                      </a:lnTo>
                      <a:lnTo>
                        <a:pt x="112" y="119"/>
                      </a:lnTo>
                      <a:lnTo>
                        <a:pt x="118" y="121"/>
                      </a:lnTo>
                      <a:lnTo>
                        <a:pt x="127" y="119"/>
                      </a:lnTo>
                      <a:lnTo>
                        <a:pt x="144" y="102"/>
                      </a:lnTo>
                      <a:lnTo>
                        <a:pt x="178" y="91"/>
                      </a:lnTo>
                      <a:lnTo>
                        <a:pt x="197" y="82"/>
                      </a:lnTo>
                      <a:lnTo>
                        <a:pt x="197" y="73"/>
                      </a:lnTo>
                      <a:lnTo>
                        <a:pt x="200" y="63"/>
                      </a:lnTo>
                      <a:lnTo>
                        <a:pt x="215" y="56"/>
                      </a:lnTo>
                      <a:lnTo>
                        <a:pt x="215" y="5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8" name="South Africa" descr="{&quot;Key&quot;:&quot;south africa&quot;,&quot;Name&quot;:&quot;South Afric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C9B00ED-B442-4514-8830-41B612979F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26212" y="5316538"/>
                  <a:ext cx="534987" cy="481013"/>
                </a:xfrm>
                <a:custGeom>
                  <a:avLst/>
                  <a:gdLst>
                    <a:gd name="T0" fmla="*/ 299 w 337"/>
                    <a:gd name="T1" fmla="*/ 1 h 303"/>
                    <a:gd name="T2" fmla="*/ 282 w 337"/>
                    <a:gd name="T3" fmla="*/ 0 h 303"/>
                    <a:gd name="T4" fmla="*/ 244 w 337"/>
                    <a:gd name="T5" fmla="*/ 18 h 303"/>
                    <a:gd name="T6" fmla="*/ 217 w 337"/>
                    <a:gd name="T7" fmla="*/ 51 h 303"/>
                    <a:gd name="T8" fmla="*/ 200 w 337"/>
                    <a:gd name="T9" fmla="*/ 62 h 303"/>
                    <a:gd name="T10" fmla="*/ 193 w 337"/>
                    <a:gd name="T11" fmla="*/ 80 h 303"/>
                    <a:gd name="T12" fmla="*/ 163 w 337"/>
                    <a:gd name="T13" fmla="*/ 85 h 303"/>
                    <a:gd name="T14" fmla="*/ 145 w 337"/>
                    <a:gd name="T15" fmla="*/ 76 h 303"/>
                    <a:gd name="T16" fmla="*/ 130 w 337"/>
                    <a:gd name="T17" fmla="*/ 92 h 303"/>
                    <a:gd name="T18" fmla="*/ 109 w 337"/>
                    <a:gd name="T19" fmla="*/ 110 h 303"/>
                    <a:gd name="T20" fmla="*/ 90 w 337"/>
                    <a:gd name="T21" fmla="*/ 104 h 303"/>
                    <a:gd name="T22" fmla="*/ 81 w 337"/>
                    <a:gd name="T23" fmla="*/ 67 h 303"/>
                    <a:gd name="T24" fmla="*/ 72 w 337"/>
                    <a:gd name="T25" fmla="*/ 151 h 303"/>
                    <a:gd name="T26" fmla="*/ 42 w 337"/>
                    <a:gd name="T27" fmla="*/ 165 h 303"/>
                    <a:gd name="T28" fmla="*/ 21 w 337"/>
                    <a:gd name="T29" fmla="*/ 159 h 303"/>
                    <a:gd name="T30" fmla="*/ 10 w 337"/>
                    <a:gd name="T31" fmla="*/ 142 h 303"/>
                    <a:gd name="T32" fmla="*/ 13 w 337"/>
                    <a:gd name="T33" fmla="*/ 185 h 303"/>
                    <a:gd name="T34" fmla="*/ 22 w 337"/>
                    <a:gd name="T35" fmla="*/ 205 h 303"/>
                    <a:gd name="T36" fmla="*/ 34 w 337"/>
                    <a:gd name="T37" fmla="*/ 246 h 303"/>
                    <a:gd name="T38" fmla="*/ 33 w 337"/>
                    <a:gd name="T39" fmla="*/ 265 h 303"/>
                    <a:gd name="T40" fmla="*/ 34 w 337"/>
                    <a:gd name="T41" fmla="*/ 286 h 303"/>
                    <a:gd name="T42" fmla="*/ 43 w 337"/>
                    <a:gd name="T43" fmla="*/ 293 h 303"/>
                    <a:gd name="T44" fmla="*/ 58 w 337"/>
                    <a:gd name="T45" fmla="*/ 303 h 303"/>
                    <a:gd name="T46" fmla="*/ 79 w 337"/>
                    <a:gd name="T47" fmla="*/ 292 h 303"/>
                    <a:gd name="T48" fmla="*/ 118 w 337"/>
                    <a:gd name="T49" fmla="*/ 279 h 303"/>
                    <a:gd name="T50" fmla="*/ 138 w 337"/>
                    <a:gd name="T51" fmla="*/ 277 h 303"/>
                    <a:gd name="T52" fmla="*/ 170 w 337"/>
                    <a:gd name="T53" fmla="*/ 277 h 303"/>
                    <a:gd name="T54" fmla="*/ 185 w 337"/>
                    <a:gd name="T55" fmla="*/ 275 h 303"/>
                    <a:gd name="T56" fmla="*/ 217 w 337"/>
                    <a:gd name="T57" fmla="*/ 264 h 303"/>
                    <a:gd name="T58" fmla="*/ 247 w 337"/>
                    <a:gd name="T59" fmla="*/ 239 h 303"/>
                    <a:gd name="T60" fmla="*/ 286 w 337"/>
                    <a:gd name="T61" fmla="*/ 198 h 303"/>
                    <a:gd name="T62" fmla="*/ 302 w 337"/>
                    <a:gd name="T63" fmla="*/ 174 h 303"/>
                    <a:gd name="T64" fmla="*/ 320 w 337"/>
                    <a:gd name="T65" fmla="*/ 158 h 303"/>
                    <a:gd name="T66" fmla="*/ 330 w 337"/>
                    <a:gd name="T67" fmla="*/ 128 h 303"/>
                    <a:gd name="T68" fmla="*/ 322 w 337"/>
                    <a:gd name="T69" fmla="*/ 110 h 303"/>
                    <a:gd name="T70" fmla="*/ 304 w 337"/>
                    <a:gd name="T71" fmla="*/ 123 h 303"/>
                    <a:gd name="T72" fmla="*/ 294 w 337"/>
                    <a:gd name="T73" fmla="*/ 102 h 303"/>
                    <a:gd name="T74" fmla="*/ 302 w 337"/>
                    <a:gd name="T75" fmla="*/ 87 h 303"/>
                    <a:gd name="T76" fmla="*/ 318 w 337"/>
                    <a:gd name="T77" fmla="*/ 89 h 303"/>
                    <a:gd name="T78" fmla="*/ 322 w 337"/>
                    <a:gd name="T79" fmla="*/ 54 h 303"/>
                    <a:gd name="T80" fmla="*/ 310 w 337"/>
                    <a:gd name="T81" fmla="*/ 4 h 303"/>
                    <a:gd name="T82" fmla="*/ 234 w 337"/>
                    <a:gd name="T83" fmla="*/ 201 h 303"/>
                    <a:gd name="T84" fmla="*/ 214 w 337"/>
                    <a:gd name="T85" fmla="*/ 185 h 303"/>
                    <a:gd name="T86" fmla="*/ 237 w 337"/>
                    <a:gd name="T87" fmla="*/ 161 h 303"/>
                    <a:gd name="T88" fmla="*/ 255 w 337"/>
                    <a:gd name="T89" fmla="*/ 163 h 303"/>
                    <a:gd name="T90" fmla="*/ 255 w 337"/>
                    <a:gd name="T91" fmla="*/ 182 h 303"/>
                    <a:gd name="T92" fmla="*/ 239 w 337"/>
                    <a:gd name="T93" fmla="*/ 193 h 303"/>
                    <a:gd name="T94" fmla="*/ 234 w 337"/>
                    <a:gd name="T95" fmla="*/ 201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03">
                      <a:moveTo>
                        <a:pt x="310" y="4"/>
                      </a:moveTo>
                      <a:lnTo>
                        <a:pt x="299" y="1"/>
                      </a:lnTo>
                      <a:lnTo>
                        <a:pt x="292" y="5"/>
                      </a:lnTo>
                      <a:lnTo>
                        <a:pt x="282" y="0"/>
                      </a:lnTo>
                      <a:lnTo>
                        <a:pt x="274" y="0"/>
                      </a:lnTo>
                      <a:lnTo>
                        <a:pt x="244" y="18"/>
                      </a:lnTo>
                      <a:lnTo>
                        <a:pt x="225" y="35"/>
                      </a:lnTo>
                      <a:lnTo>
                        <a:pt x="217" y="51"/>
                      </a:lnTo>
                      <a:lnTo>
                        <a:pt x="211" y="60"/>
                      </a:lnTo>
                      <a:lnTo>
                        <a:pt x="200" y="62"/>
                      </a:lnTo>
                      <a:lnTo>
                        <a:pt x="195" y="73"/>
                      </a:lnTo>
                      <a:lnTo>
                        <a:pt x="193" y="80"/>
                      </a:lnTo>
                      <a:lnTo>
                        <a:pt x="179" y="86"/>
                      </a:lnTo>
                      <a:lnTo>
                        <a:pt x="163" y="85"/>
                      </a:lnTo>
                      <a:lnTo>
                        <a:pt x="154" y="78"/>
                      </a:lnTo>
                      <a:lnTo>
                        <a:pt x="145" y="76"/>
                      </a:lnTo>
                      <a:lnTo>
                        <a:pt x="135" y="81"/>
                      </a:lnTo>
                      <a:lnTo>
                        <a:pt x="130" y="92"/>
                      </a:lnTo>
                      <a:lnTo>
                        <a:pt x="119" y="100"/>
                      </a:lnTo>
                      <a:lnTo>
                        <a:pt x="109" y="110"/>
                      </a:lnTo>
                      <a:lnTo>
                        <a:pt x="94" y="113"/>
                      </a:lnTo>
                      <a:lnTo>
                        <a:pt x="90" y="104"/>
                      </a:lnTo>
                      <a:lnTo>
                        <a:pt x="92" y="90"/>
                      </a:lnTo>
                      <a:lnTo>
                        <a:pt x="81" y="67"/>
                      </a:lnTo>
                      <a:lnTo>
                        <a:pt x="76" y="64"/>
                      </a:lnTo>
                      <a:lnTo>
                        <a:pt x="72" y="151"/>
                      </a:lnTo>
                      <a:lnTo>
                        <a:pt x="53" y="163"/>
                      </a:lnTo>
                      <a:lnTo>
                        <a:pt x="42" y="165"/>
                      </a:lnTo>
                      <a:lnTo>
                        <a:pt x="30" y="161"/>
                      </a:lnTo>
                      <a:lnTo>
                        <a:pt x="21" y="159"/>
                      </a:lnTo>
                      <a:lnTo>
                        <a:pt x="18" y="148"/>
                      </a:lnTo>
                      <a:lnTo>
                        <a:pt x="10" y="142"/>
                      </a:lnTo>
                      <a:lnTo>
                        <a:pt x="0" y="154"/>
                      </a:lnTo>
                      <a:lnTo>
                        <a:pt x="13" y="185"/>
                      </a:lnTo>
                      <a:lnTo>
                        <a:pt x="13" y="185"/>
                      </a:lnTo>
                      <a:lnTo>
                        <a:pt x="22" y="205"/>
                      </a:lnTo>
                      <a:lnTo>
                        <a:pt x="34" y="227"/>
                      </a:lnTo>
                      <a:lnTo>
                        <a:pt x="34" y="246"/>
                      </a:lnTo>
                      <a:lnTo>
                        <a:pt x="27" y="249"/>
                      </a:lnTo>
                      <a:lnTo>
                        <a:pt x="33" y="265"/>
                      </a:lnTo>
                      <a:lnTo>
                        <a:pt x="32" y="279"/>
                      </a:lnTo>
                      <a:lnTo>
                        <a:pt x="34" y="286"/>
                      </a:lnTo>
                      <a:lnTo>
                        <a:pt x="35" y="283"/>
                      </a:lnTo>
                      <a:lnTo>
                        <a:pt x="43" y="293"/>
                      </a:lnTo>
                      <a:lnTo>
                        <a:pt x="49" y="294"/>
                      </a:lnTo>
                      <a:lnTo>
                        <a:pt x="58" y="303"/>
                      </a:lnTo>
                      <a:lnTo>
                        <a:pt x="66" y="302"/>
                      </a:lnTo>
                      <a:lnTo>
                        <a:pt x="79" y="292"/>
                      </a:lnTo>
                      <a:lnTo>
                        <a:pt x="97" y="289"/>
                      </a:lnTo>
                      <a:lnTo>
                        <a:pt x="118" y="279"/>
                      </a:lnTo>
                      <a:lnTo>
                        <a:pt x="126" y="281"/>
                      </a:lnTo>
                      <a:lnTo>
                        <a:pt x="138" y="277"/>
                      </a:lnTo>
                      <a:lnTo>
                        <a:pt x="160" y="282"/>
                      </a:lnTo>
                      <a:lnTo>
                        <a:pt x="170" y="277"/>
                      </a:lnTo>
                      <a:lnTo>
                        <a:pt x="182" y="281"/>
                      </a:lnTo>
                      <a:lnTo>
                        <a:pt x="185" y="275"/>
                      </a:lnTo>
                      <a:lnTo>
                        <a:pt x="195" y="274"/>
                      </a:lnTo>
                      <a:lnTo>
                        <a:pt x="217" y="264"/>
                      </a:lnTo>
                      <a:lnTo>
                        <a:pt x="232" y="253"/>
                      </a:lnTo>
                      <a:lnTo>
                        <a:pt x="247" y="239"/>
                      </a:lnTo>
                      <a:lnTo>
                        <a:pt x="273" y="215"/>
                      </a:lnTo>
                      <a:lnTo>
                        <a:pt x="286" y="198"/>
                      </a:lnTo>
                      <a:lnTo>
                        <a:pt x="292" y="186"/>
                      </a:lnTo>
                      <a:lnTo>
                        <a:pt x="302" y="174"/>
                      </a:lnTo>
                      <a:lnTo>
                        <a:pt x="306" y="170"/>
                      </a:lnTo>
                      <a:lnTo>
                        <a:pt x="320" y="158"/>
                      </a:lnTo>
                      <a:lnTo>
                        <a:pt x="327" y="148"/>
                      </a:lnTo>
                      <a:lnTo>
                        <a:pt x="330" y="128"/>
                      </a:lnTo>
                      <a:lnTo>
                        <a:pt x="337" y="110"/>
                      </a:lnTo>
                      <a:lnTo>
                        <a:pt x="322" y="110"/>
                      </a:lnTo>
                      <a:lnTo>
                        <a:pt x="316" y="120"/>
                      </a:lnTo>
                      <a:lnTo>
                        <a:pt x="304" y="123"/>
                      </a:lnTo>
                      <a:lnTo>
                        <a:pt x="293" y="110"/>
                      </a:lnTo>
                      <a:lnTo>
                        <a:pt x="294" y="102"/>
                      </a:lnTo>
                      <a:lnTo>
                        <a:pt x="300" y="93"/>
                      </a:lnTo>
                      <a:lnTo>
                        <a:pt x="302" y="87"/>
                      </a:lnTo>
                      <a:lnTo>
                        <a:pt x="308" y="85"/>
                      </a:lnTo>
                      <a:lnTo>
                        <a:pt x="318" y="89"/>
                      </a:lnTo>
                      <a:lnTo>
                        <a:pt x="316" y="80"/>
                      </a:lnTo>
                      <a:lnTo>
                        <a:pt x="322" y="54"/>
                      </a:lnTo>
                      <a:lnTo>
                        <a:pt x="318" y="37"/>
                      </a:lnTo>
                      <a:lnTo>
                        <a:pt x="310" y="4"/>
                      </a:lnTo>
                      <a:lnTo>
                        <a:pt x="310" y="4"/>
                      </a:lnTo>
                      <a:close/>
                      <a:moveTo>
                        <a:pt x="234" y="201"/>
                      </a:moveTo>
                      <a:lnTo>
                        <a:pt x="227" y="203"/>
                      </a:lnTo>
                      <a:lnTo>
                        <a:pt x="214" y="185"/>
                      </a:lnTo>
                      <a:lnTo>
                        <a:pt x="225" y="170"/>
                      </a:lnTo>
                      <a:lnTo>
                        <a:pt x="237" y="161"/>
                      </a:lnTo>
                      <a:lnTo>
                        <a:pt x="246" y="156"/>
                      </a:lnTo>
                      <a:lnTo>
                        <a:pt x="255" y="163"/>
                      </a:lnTo>
                      <a:lnTo>
                        <a:pt x="261" y="170"/>
                      </a:lnTo>
                      <a:lnTo>
                        <a:pt x="255" y="182"/>
                      </a:lnTo>
                      <a:lnTo>
                        <a:pt x="250" y="190"/>
                      </a:lnTo>
                      <a:lnTo>
                        <a:pt x="239" y="193"/>
                      </a:lnTo>
                      <a:lnTo>
                        <a:pt x="234" y="201"/>
                      </a:lnTo>
                      <a:lnTo>
                        <a:pt x="234" y="20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9" name="Zambia" descr="{&quot;Key&quot;:&quot;zambia&quot;,&quot;Name&quot;:&quot;Zamb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45A18E2-333B-4700-B1BB-86E718286A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4792663"/>
                  <a:ext cx="390525" cy="368300"/>
                </a:xfrm>
                <a:custGeom>
                  <a:avLst/>
                  <a:gdLst>
                    <a:gd name="T0" fmla="*/ 183 w 246"/>
                    <a:gd name="T1" fmla="*/ 7 h 232"/>
                    <a:gd name="T2" fmla="*/ 181 w 246"/>
                    <a:gd name="T3" fmla="*/ 0 h 232"/>
                    <a:gd name="T4" fmla="*/ 147 w 246"/>
                    <a:gd name="T5" fmla="*/ 8 h 232"/>
                    <a:gd name="T6" fmla="*/ 146 w 246"/>
                    <a:gd name="T7" fmla="*/ 33 h 232"/>
                    <a:gd name="T8" fmla="*/ 138 w 246"/>
                    <a:gd name="T9" fmla="*/ 85 h 232"/>
                    <a:gd name="T10" fmla="*/ 158 w 246"/>
                    <a:gd name="T11" fmla="*/ 98 h 232"/>
                    <a:gd name="T12" fmla="*/ 165 w 246"/>
                    <a:gd name="T13" fmla="*/ 120 h 232"/>
                    <a:gd name="T14" fmla="*/ 141 w 246"/>
                    <a:gd name="T15" fmla="*/ 107 h 232"/>
                    <a:gd name="T16" fmla="*/ 117 w 246"/>
                    <a:gd name="T17" fmla="*/ 94 h 232"/>
                    <a:gd name="T18" fmla="*/ 100 w 246"/>
                    <a:gd name="T19" fmla="*/ 88 h 232"/>
                    <a:gd name="T20" fmla="*/ 77 w 246"/>
                    <a:gd name="T21" fmla="*/ 74 h 232"/>
                    <a:gd name="T22" fmla="*/ 53 w 246"/>
                    <a:gd name="T23" fmla="*/ 72 h 232"/>
                    <a:gd name="T24" fmla="*/ 46 w 246"/>
                    <a:gd name="T25" fmla="*/ 65 h 232"/>
                    <a:gd name="T26" fmla="*/ 45 w 246"/>
                    <a:gd name="T27" fmla="*/ 84 h 232"/>
                    <a:gd name="T28" fmla="*/ 45 w 246"/>
                    <a:gd name="T29" fmla="*/ 103 h 232"/>
                    <a:gd name="T30" fmla="*/ 3 w 246"/>
                    <a:gd name="T31" fmla="*/ 112 h 232"/>
                    <a:gd name="T32" fmla="*/ 14 w 246"/>
                    <a:gd name="T33" fmla="*/ 207 h 232"/>
                    <a:gd name="T34" fmla="*/ 44 w 246"/>
                    <a:gd name="T35" fmla="*/ 216 h 232"/>
                    <a:gd name="T36" fmla="*/ 66 w 246"/>
                    <a:gd name="T37" fmla="*/ 223 h 232"/>
                    <a:gd name="T38" fmla="*/ 69 w 246"/>
                    <a:gd name="T39" fmla="*/ 226 h 232"/>
                    <a:gd name="T40" fmla="*/ 98 w 246"/>
                    <a:gd name="T41" fmla="*/ 232 h 232"/>
                    <a:gd name="T42" fmla="*/ 118 w 246"/>
                    <a:gd name="T43" fmla="*/ 216 h 232"/>
                    <a:gd name="T44" fmla="*/ 144 w 246"/>
                    <a:gd name="T45" fmla="*/ 195 h 232"/>
                    <a:gd name="T46" fmla="*/ 159 w 246"/>
                    <a:gd name="T47" fmla="*/ 177 h 232"/>
                    <a:gd name="T48" fmla="*/ 174 w 246"/>
                    <a:gd name="T49" fmla="*/ 156 h 232"/>
                    <a:gd name="T50" fmla="*/ 227 w 246"/>
                    <a:gd name="T51" fmla="*/ 131 h 232"/>
                    <a:gd name="T52" fmla="*/ 240 w 246"/>
                    <a:gd name="T53" fmla="*/ 100 h 232"/>
                    <a:gd name="T54" fmla="*/ 242 w 246"/>
                    <a:gd name="T55" fmla="*/ 62 h 232"/>
                    <a:gd name="T56" fmla="*/ 241 w 246"/>
                    <a:gd name="T57" fmla="*/ 35 h 232"/>
                    <a:gd name="T58" fmla="*/ 220 w 246"/>
                    <a:gd name="T59" fmla="*/ 17 h 232"/>
                    <a:gd name="T60" fmla="*/ 198 w 246"/>
                    <a:gd name="T61" fmla="*/ 9 h 232"/>
                    <a:gd name="T62" fmla="*/ 197 w 246"/>
                    <a:gd name="T63" fmla="*/ 8 h 232"/>
                    <a:gd name="T64" fmla="*/ 195 w 246"/>
                    <a:gd name="T65" fmla="*/ 14 h 232"/>
                    <a:gd name="T66" fmla="*/ 191 w 246"/>
                    <a:gd name="T67" fmla="*/ 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46" h="232">
                      <a:moveTo>
                        <a:pt x="191" y="9"/>
                      </a:moveTo>
                      <a:lnTo>
                        <a:pt x="183" y="7"/>
                      </a:lnTo>
                      <a:lnTo>
                        <a:pt x="185" y="2"/>
                      </a:lnTo>
                      <a:lnTo>
                        <a:pt x="181" y="0"/>
                      </a:lnTo>
                      <a:lnTo>
                        <a:pt x="153" y="5"/>
                      </a:lnTo>
                      <a:lnTo>
                        <a:pt x="147" y="8"/>
                      </a:lnTo>
                      <a:lnTo>
                        <a:pt x="141" y="23"/>
                      </a:lnTo>
                      <a:lnTo>
                        <a:pt x="146" y="33"/>
                      </a:lnTo>
                      <a:lnTo>
                        <a:pt x="141" y="61"/>
                      </a:lnTo>
                      <a:lnTo>
                        <a:pt x="138" y="85"/>
                      </a:lnTo>
                      <a:lnTo>
                        <a:pt x="143" y="89"/>
                      </a:lnTo>
                      <a:lnTo>
                        <a:pt x="158" y="98"/>
                      </a:lnTo>
                      <a:lnTo>
                        <a:pt x="164" y="94"/>
                      </a:lnTo>
                      <a:lnTo>
                        <a:pt x="165" y="120"/>
                      </a:lnTo>
                      <a:lnTo>
                        <a:pt x="149" y="120"/>
                      </a:lnTo>
                      <a:lnTo>
                        <a:pt x="141" y="107"/>
                      </a:lnTo>
                      <a:lnTo>
                        <a:pt x="134" y="97"/>
                      </a:lnTo>
                      <a:lnTo>
                        <a:pt x="117" y="94"/>
                      </a:lnTo>
                      <a:lnTo>
                        <a:pt x="113" y="81"/>
                      </a:lnTo>
                      <a:lnTo>
                        <a:pt x="100" y="88"/>
                      </a:lnTo>
                      <a:lnTo>
                        <a:pt x="83" y="84"/>
                      </a:lnTo>
                      <a:lnTo>
                        <a:pt x="77" y="74"/>
                      </a:lnTo>
                      <a:lnTo>
                        <a:pt x="64" y="72"/>
                      </a:lnTo>
                      <a:lnTo>
                        <a:pt x="53" y="72"/>
                      </a:lnTo>
                      <a:lnTo>
                        <a:pt x="52" y="65"/>
                      </a:lnTo>
                      <a:lnTo>
                        <a:pt x="46" y="65"/>
                      </a:lnTo>
                      <a:lnTo>
                        <a:pt x="48" y="72"/>
                      </a:lnTo>
                      <a:lnTo>
                        <a:pt x="45" y="84"/>
                      </a:lnTo>
                      <a:lnTo>
                        <a:pt x="48" y="95"/>
                      </a:lnTo>
                      <a:lnTo>
                        <a:pt x="45" y="103"/>
                      </a:lnTo>
                      <a:lnTo>
                        <a:pt x="47" y="112"/>
                      </a:lnTo>
                      <a:lnTo>
                        <a:pt x="3" y="112"/>
                      </a:lnTo>
                      <a:lnTo>
                        <a:pt x="0" y="187"/>
                      </a:lnTo>
                      <a:lnTo>
                        <a:pt x="14" y="207"/>
                      </a:lnTo>
                      <a:lnTo>
                        <a:pt x="27" y="222"/>
                      </a:lnTo>
                      <a:lnTo>
                        <a:pt x="44" y="216"/>
                      </a:lnTo>
                      <a:lnTo>
                        <a:pt x="57" y="217"/>
                      </a:lnTo>
                      <a:lnTo>
                        <a:pt x="66" y="223"/>
                      </a:lnTo>
                      <a:lnTo>
                        <a:pt x="66" y="225"/>
                      </a:lnTo>
                      <a:lnTo>
                        <a:pt x="69" y="226"/>
                      </a:lnTo>
                      <a:lnTo>
                        <a:pt x="93" y="229"/>
                      </a:lnTo>
                      <a:lnTo>
                        <a:pt x="98" y="232"/>
                      </a:lnTo>
                      <a:lnTo>
                        <a:pt x="106" y="231"/>
                      </a:lnTo>
                      <a:lnTo>
                        <a:pt x="118" y="216"/>
                      </a:lnTo>
                      <a:lnTo>
                        <a:pt x="137" y="197"/>
                      </a:lnTo>
                      <a:lnTo>
                        <a:pt x="144" y="195"/>
                      </a:lnTo>
                      <a:lnTo>
                        <a:pt x="147" y="186"/>
                      </a:lnTo>
                      <a:lnTo>
                        <a:pt x="159" y="177"/>
                      </a:lnTo>
                      <a:lnTo>
                        <a:pt x="175" y="173"/>
                      </a:lnTo>
                      <a:lnTo>
                        <a:pt x="174" y="156"/>
                      </a:lnTo>
                      <a:lnTo>
                        <a:pt x="237" y="137"/>
                      </a:lnTo>
                      <a:lnTo>
                        <a:pt x="227" y="131"/>
                      </a:lnTo>
                      <a:lnTo>
                        <a:pt x="234" y="109"/>
                      </a:lnTo>
                      <a:lnTo>
                        <a:pt x="240" y="100"/>
                      </a:lnTo>
                      <a:lnTo>
                        <a:pt x="237" y="81"/>
                      </a:lnTo>
                      <a:lnTo>
                        <a:pt x="242" y="62"/>
                      </a:lnTo>
                      <a:lnTo>
                        <a:pt x="246" y="55"/>
                      </a:lnTo>
                      <a:lnTo>
                        <a:pt x="241" y="35"/>
                      </a:lnTo>
                      <a:lnTo>
                        <a:pt x="231" y="25"/>
                      </a:lnTo>
                      <a:lnTo>
                        <a:pt x="220" y="17"/>
                      </a:lnTo>
                      <a:lnTo>
                        <a:pt x="207" y="14"/>
                      </a:lnTo>
                      <a:lnTo>
                        <a:pt x="198" y="9"/>
                      </a:lnTo>
                      <a:lnTo>
                        <a:pt x="197" y="8"/>
                      </a:lnTo>
                      <a:lnTo>
                        <a:pt x="197" y="8"/>
                      </a:lnTo>
                      <a:lnTo>
                        <a:pt x="199" y="13"/>
                      </a:lnTo>
                      <a:lnTo>
                        <a:pt x="195" y="14"/>
                      </a:lnTo>
                      <a:lnTo>
                        <a:pt x="191" y="9"/>
                      </a:lnTo>
                      <a:lnTo>
                        <a:pt x="191" y="9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0" name="Zimbabwe" descr="{&quot;Key&quot;:&quot;zimbabwe&quot;,&quot;Name&quot;:&quot;Zimbabw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C41ABEF1-419C-41B3-86A6-9AB8A31F7A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1012" y="5067301"/>
                  <a:ext cx="250825" cy="257175"/>
                </a:xfrm>
                <a:custGeom>
                  <a:avLst/>
                  <a:gdLst>
                    <a:gd name="T0" fmla="*/ 118 w 158"/>
                    <a:gd name="T1" fmla="*/ 161 h 162"/>
                    <a:gd name="T2" fmla="*/ 141 w 158"/>
                    <a:gd name="T3" fmla="*/ 134 h 162"/>
                    <a:gd name="T4" fmla="*/ 147 w 158"/>
                    <a:gd name="T5" fmla="*/ 117 h 162"/>
                    <a:gd name="T6" fmla="*/ 151 w 158"/>
                    <a:gd name="T7" fmla="*/ 114 h 162"/>
                    <a:gd name="T8" fmla="*/ 153 w 158"/>
                    <a:gd name="T9" fmla="*/ 100 h 162"/>
                    <a:gd name="T10" fmla="*/ 151 w 158"/>
                    <a:gd name="T11" fmla="*/ 94 h 162"/>
                    <a:gd name="T12" fmla="*/ 152 w 158"/>
                    <a:gd name="T13" fmla="*/ 76 h 162"/>
                    <a:gd name="T14" fmla="*/ 157 w 158"/>
                    <a:gd name="T15" fmla="*/ 59 h 162"/>
                    <a:gd name="T16" fmla="*/ 158 w 158"/>
                    <a:gd name="T17" fmla="*/ 29 h 162"/>
                    <a:gd name="T18" fmla="*/ 148 w 158"/>
                    <a:gd name="T19" fmla="*/ 22 h 162"/>
                    <a:gd name="T20" fmla="*/ 138 w 158"/>
                    <a:gd name="T21" fmla="*/ 20 h 162"/>
                    <a:gd name="T22" fmla="*/ 134 w 158"/>
                    <a:gd name="T23" fmla="*/ 14 h 162"/>
                    <a:gd name="T24" fmla="*/ 124 w 158"/>
                    <a:gd name="T25" fmla="*/ 9 h 162"/>
                    <a:gd name="T26" fmla="*/ 107 w 158"/>
                    <a:gd name="T27" fmla="*/ 10 h 162"/>
                    <a:gd name="T28" fmla="*/ 106 w 158"/>
                    <a:gd name="T29" fmla="*/ 0 h 162"/>
                    <a:gd name="T30" fmla="*/ 90 w 158"/>
                    <a:gd name="T31" fmla="*/ 4 h 162"/>
                    <a:gd name="T32" fmla="*/ 78 w 158"/>
                    <a:gd name="T33" fmla="*/ 13 h 162"/>
                    <a:gd name="T34" fmla="*/ 75 w 158"/>
                    <a:gd name="T35" fmla="*/ 22 h 162"/>
                    <a:gd name="T36" fmla="*/ 68 w 158"/>
                    <a:gd name="T37" fmla="*/ 24 h 162"/>
                    <a:gd name="T38" fmla="*/ 49 w 158"/>
                    <a:gd name="T39" fmla="*/ 43 h 162"/>
                    <a:gd name="T40" fmla="*/ 37 w 158"/>
                    <a:gd name="T41" fmla="*/ 58 h 162"/>
                    <a:gd name="T42" fmla="*/ 29 w 158"/>
                    <a:gd name="T43" fmla="*/ 59 h 162"/>
                    <a:gd name="T44" fmla="*/ 24 w 158"/>
                    <a:gd name="T45" fmla="*/ 56 h 162"/>
                    <a:gd name="T46" fmla="*/ 0 w 158"/>
                    <a:gd name="T47" fmla="*/ 53 h 162"/>
                    <a:gd name="T48" fmla="*/ 7 w 158"/>
                    <a:gd name="T49" fmla="*/ 72 h 162"/>
                    <a:gd name="T50" fmla="*/ 11 w 158"/>
                    <a:gd name="T51" fmla="*/ 77 h 162"/>
                    <a:gd name="T52" fmla="*/ 17 w 158"/>
                    <a:gd name="T53" fmla="*/ 91 h 162"/>
                    <a:gd name="T54" fmla="*/ 40 w 158"/>
                    <a:gd name="T55" fmla="*/ 117 h 162"/>
                    <a:gd name="T56" fmla="*/ 48 w 158"/>
                    <a:gd name="T57" fmla="*/ 119 h 162"/>
                    <a:gd name="T58" fmla="*/ 48 w 158"/>
                    <a:gd name="T59" fmla="*/ 127 h 162"/>
                    <a:gd name="T60" fmla="*/ 54 w 158"/>
                    <a:gd name="T61" fmla="*/ 143 h 162"/>
                    <a:gd name="T62" fmla="*/ 69 w 158"/>
                    <a:gd name="T63" fmla="*/ 146 h 162"/>
                    <a:gd name="T64" fmla="*/ 82 w 158"/>
                    <a:gd name="T65" fmla="*/ 157 h 162"/>
                    <a:gd name="T66" fmla="*/ 90 w 158"/>
                    <a:gd name="T67" fmla="*/ 157 h 162"/>
                    <a:gd name="T68" fmla="*/ 100 w 158"/>
                    <a:gd name="T69" fmla="*/ 162 h 162"/>
                    <a:gd name="T70" fmla="*/ 107 w 158"/>
                    <a:gd name="T71" fmla="*/ 158 h 162"/>
                    <a:gd name="T72" fmla="*/ 118 w 158"/>
                    <a:gd name="T73" fmla="*/ 161 h 162"/>
                    <a:gd name="T74" fmla="*/ 118 w 158"/>
                    <a:gd name="T75" fmla="*/ 161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58" h="162">
                      <a:moveTo>
                        <a:pt x="118" y="161"/>
                      </a:moveTo>
                      <a:lnTo>
                        <a:pt x="141" y="134"/>
                      </a:lnTo>
                      <a:lnTo>
                        <a:pt x="147" y="117"/>
                      </a:lnTo>
                      <a:lnTo>
                        <a:pt x="151" y="114"/>
                      </a:lnTo>
                      <a:lnTo>
                        <a:pt x="153" y="100"/>
                      </a:lnTo>
                      <a:lnTo>
                        <a:pt x="151" y="94"/>
                      </a:lnTo>
                      <a:lnTo>
                        <a:pt x="152" y="76"/>
                      </a:lnTo>
                      <a:lnTo>
                        <a:pt x="157" y="59"/>
                      </a:lnTo>
                      <a:lnTo>
                        <a:pt x="158" y="29"/>
                      </a:lnTo>
                      <a:lnTo>
                        <a:pt x="148" y="22"/>
                      </a:lnTo>
                      <a:lnTo>
                        <a:pt x="138" y="20"/>
                      </a:lnTo>
                      <a:lnTo>
                        <a:pt x="134" y="14"/>
                      </a:lnTo>
                      <a:lnTo>
                        <a:pt x="124" y="9"/>
                      </a:lnTo>
                      <a:lnTo>
                        <a:pt x="107" y="10"/>
                      </a:lnTo>
                      <a:lnTo>
                        <a:pt x="106" y="0"/>
                      </a:lnTo>
                      <a:lnTo>
                        <a:pt x="90" y="4"/>
                      </a:lnTo>
                      <a:lnTo>
                        <a:pt x="78" y="13"/>
                      </a:lnTo>
                      <a:lnTo>
                        <a:pt x="75" y="22"/>
                      </a:lnTo>
                      <a:lnTo>
                        <a:pt x="68" y="24"/>
                      </a:lnTo>
                      <a:lnTo>
                        <a:pt x="49" y="43"/>
                      </a:lnTo>
                      <a:lnTo>
                        <a:pt x="37" y="58"/>
                      </a:lnTo>
                      <a:lnTo>
                        <a:pt x="29" y="59"/>
                      </a:lnTo>
                      <a:lnTo>
                        <a:pt x="24" y="56"/>
                      </a:lnTo>
                      <a:lnTo>
                        <a:pt x="0" y="53"/>
                      </a:lnTo>
                      <a:lnTo>
                        <a:pt x="7" y="72"/>
                      </a:lnTo>
                      <a:lnTo>
                        <a:pt x="11" y="77"/>
                      </a:lnTo>
                      <a:lnTo>
                        <a:pt x="17" y="91"/>
                      </a:lnTo>
                      <a:lnTo>
                        <a:pt x="40" y="117"/>
                      </a:lnTo>
                      <a:lnTo>
                        <a:pt x="48" y="119"/>
                      </a:lnTo>
                      <a:lnTo>
                        <a:pt x="48" y="127"/>
                      </a:lnTo>
                      <a:lnTo>
                        <a:pt x="54" y="143"/>
                      </a:lnTo>
                      <a:lnTo>
                        <a:pt x="69" y="146"/>
                      </a:lnTo>
                      <a:lnTo>
                        <a:pt x="82" y="157"/>
                      </a:lnTo>
                      <a:lnTo>
                        <a:pt x="90" y="157"/>
                      </a:lnTo>
                      <a:lnTo>
                        <a:pt x="100" y="162"/>
                      </a:lnTo>
                      <a:lnTo>
                        <a:pt x="107" y="158"/>
                      </a:lnTo>
                      <a:lnTo>
                        <a:pt x="118" y="161"/>
                      </a:lnTo>
                      <a:lnTo>
                        <a:pt x="118" y="16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1" name="Somalia" descr="{&quot;Key&quot;:&quot;somalia&quot;,&quot;Name&quot;:&quot;Somal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E23B52D-E3B0-4ACA-9458-D0C7742379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6000" y="4030663"/>
                  <a:ext cx="328612" cy="515938"/>
                </a:xfrm>
                <a:custGeom>
                  <a:avLst/>
                  <a:gdLst>
                    <a:gd name="T0" fmla="*/ 62 w 207"/>
                    <a:gd name="T1" fmla="*/ 37 h 325"/>
                    <a:gd name="T2" fmla="*/ 52 w 207"/>
                    <a:gd name="T3" fmla="*/ 27 h 325"/>
                    <a:gd name="T4" fmla="*/ 47 w 207"/>
                    <a:gd name="T5" fmla="*/ 17 h 325"/>
                    <a:gd name="T6" fmla="*/ 40 w 207"/>
                    <a:gd name="T7" fmla="*/ 13 h 325"/>
                    <a:gd name="T8" fmla="*/ 33 w 207"/>
                    <a:gd name="T9" fmla="*/ 25 h 325"/>
                    <a:gd name="T10" fmla="*/ 29 w 207"/>
                    <a:gd name="T11" fmla="*/ 34 h 325"/>
                    <a:gd name="T12" fmla="*/ 38 w 207"/>
                    <a:gd name="T13" fmla="*/ 47 h 325"/>
                    <a:gd name="T14" fmla="*/ 45 w 207"/>
                    <a:gd name="T15" fmla="*/ 58 h 325"/>
                    <a:gd name="T16" fmla="*/ 54 w 207"/>
                    <a:gd name="T17" fmla="*/ 67 h 325"/>
                    <a:gd name="T18" fmla="*/ 123 w 207"/>
                    <a:gd name="T19" fmla="*/ 95 h 325"/>
                    <a:gd name="T20" fmla="*/ 140 w 207"/>
                    <a:gd name="T21" fmla="*/ 95 h 325"/>
                    <a:gd name="T22" fmla="*/ 83 w 207"/>
                    <a:gd name="T23" fmla="*/ 166 h 325"/>
                    <a:gd name="T24" fmla="*/ 55 w 207"/>
                    <a:gd name="T25" fmla="*/ 167 h 325"/>
                    <a:gd name="T26" fmla="*/ 37 w 207"/>
                    <a:gd name="T27" fmla="*/ 184 h 325"/>
                    <a:gd name="T28" fmla="*/ 24 w 207"/>
                    <a:gd name="T29" fmla="*/ 184 h 325"/>
                    <a:gd name="T30" fmla="*/ 18 w 207"/>
                    <a:gd name="T31" fmla="*/ 192 h 325"/>
                    <a:gd name="T32" fmla="*/ 0 w 207"/>
                    <a:gd name="T33" fmla="*/ 219 h 325"/>
                    <a:gd name="T34" fmla="*/ 0 w 207"/>
                    <a:gd name="T35" fmla="*/ 305 h 325"/>
                    <a:gd name="T36" fmla="*/ 13 w 207"/>
                    <a:gd name="T37" fmla="*/ 325 h 325"/>
                    <a:gd name="T38" fmla="*/ 18 w 207"/>
                    <a:gd name="T39" fmla="*/ 320 h 325"/>
                    <a:gd name="T40" fmla="*/ 23 w 207"/>
                    <a:gd name="T41" fmla="*/ 307 h 325"/>
                    <a:gd name="T42" fmla="*/ 45 w 207"/>
                    <a:gd name="T43" fmla="*/ 278 h 325"/>
                    <a:gd name="T44" fmla="*/ 66 w 207"/>
                    <a:gd name="T45" fmla="*/ 260 h 325"/>
                    <a:gd name="T46" fmla="*/ 97 w 207"/>
                    <a:gd name="T47" fmla="*/ 236 h 325"/>
                    <a:gd name="T48" fmla="*/ 117 w 207"/>
                    <a:gd name="T49" fmla="*/ 217 h 325"/>
                    <a:gd name="T50" fmla="*/ 141 w 207"/>
                    <a:gd name="T51" fmla="*/ 184 h 325"/>
                    <a:gd name="T52" fmla="*/ 159 w 207"/>
                    <a:gd name="T53" fmla="*/ 158 h 325"/>
                    <a:gd name="T54" fmla="*/ 176 w 207"/>
                    <a:gd name="T55" fmla="*/ 124 h 325"/>
                    <a:gd name="T56" fmla="*/ 188 w 207"/>
                    <a:gd name="T57" fmla="*/ 93 h 325"/>
                    <a:gd name="T58" fmla="*/ 197 w 207"/>
                    <a:gd name="T59" fmla="*/ 66 h 325"/>
                    <a:gd name="T60" fmla="*/ 202 w 207"/>
                    <a:gd name="T61" fmla="*/ 41 h 325"/>
                    <a:gd name="T62" fmla="*/ 206 w 207"/>
                    <a:gd name="T63" fmla="*/ 32 h 325"/>
                    <a:gd name="T64" fmla="*/ 206 w 207"/>
                    <a:gd name="T65" fmla="*/ 19 h 325"/>
                    <a:gd name="T66" fmla="*/ 207 w 207"/>
                    <a:gd name="T67" fmla="*/ 6 h 325"/>
                    <a:gd name="T68" fmla="*/ 206 w 207"/>
                    <a:gd name="T69" fmla="*/ 0 h 325"/>
                    <a:gd name="T70" fmla="*/ 198 w 207"/>
                    <a:gd name="T71" fmla="*/ 0 h 325"/>
                    <a:gd name="T72" fmla="*/ 189 w 207"/>
                    <a:gd name="T73" fmla="*/ 8 h 325"/>
                    <a:gd name="T74" fmla="*/ 178 w 207"/>
                    <a:gd name="T75" fmla="*/ 10 h 325"/>
                    <a:gd name="T76" fmla="*/ 168 w 207"/>
                    <a:gd name="T77" fmla="*/ 14 h 325"/>
                    <a:gd name="T78" fmla="*/ 162 w 207"/>
                    <a:gd name="T79" fmla="*/ 14 h 325"/>
                    <a:gd name="T80" fmla="*/ 162 w 207"/>
                    <a:gd name="T81" fmla="*/ 14 h 325"/>
                    <a:gd name="T82" fmla="*/ 150 w 207"/>
                    <a:gd name="T83" fmla="*/ 15 h 325"/>
                    <a:gd name="T84" fmla="*/ 142 w 207"/>
                    <a:gd name="T85" fmla="*/ 19 h 325"/>
                    <a:gd name="T86" fmla="*/ 132 w 207"/>
                    <a:gd name="T87" fmla="*/ 21 h 325"/>
                    <a:gd name="T88" fmla="*/ 114 w 207"/>
                    <a:gd name="T89" fmla="*/ 28 h 325"/>
                    <a:gd name="T90" fmla="*/ 92 w 207"/>
                    <a:gd name="T91" fmla="*/ 30 h 325"/>
                    <a:gd name="T92" fmla="*/ 72 w 207"/>
                    <a:gd name="T93" fmla="*/ 37 h 325"/>
                    <a:gd name="T94" fmla="*/ 62 w 207"/>
                    <a:gd name="T95" fmla="*/ 37 h 325"/>
                    <a:gd name="T96" fmla="*/ 62 w 207"/>
                    <a:gd name="T97" fmla="*/ 37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07" h="325">
                      <a:moveTo>
                        <a:pt x="62" y="37"/>
                      </a:moveTo>
                      <a:lnTo>
                        <a:pt x="52" y="27"/>
                      </a:lnTo>
                      <a:lnTo>
                        <a:pt x="47" y="17"/>
                      </a:lnTo>
                      <a:lnTo>
                        <a:pt x="40" y="13"/>
                      </a:lnTo>
                      <a:lnTo>
                        <a:pt x="33" y="25"/>
                      </a:lnTo>
                      <a:lnTo>
                        <a:pt x="29" y="34"/>
                      </a:lnTo>
                      <a:lnTo>
                        <a:pt x="38" y="47"/>
                      </a:lnTo>
                      <a:lnTo>
                        <a:pt x="45" y="58"/>
                      </a:lnTo>
                      <a:lnTo>
                        <a:pt x="54" y="67"/>
                      </a:lnTo>
                      <a:lnTo>
                        <a:pt x="123" y="95"/>
                      </a:lnTo>
                      <a:lnTo>
                        <a:pt x="140" y="95"/>
                      </a:lnTo>
                      <a:lnTo>
                        <a:pt x="83" y="166"/>
                      </a:lnTo>
                      <a:lnTo>
                        <a:pt x="55" y="167"/>
                      </a:lnTo>
                      <a:lnTo>
                        <a:pt x="37" y="184"/>
                      </a:lnTo>
                      <a:lnTo>
                        <a:pt x="24" y="184"/>
                      </a:lnTo>
                      <a:lnTo>
                        <a:pt x="18" y="192"/>
                      </a:lnTo>
                      <a:lnTo>
                        <a:pt x="0" y="219"/>
                      </a:lnTo>
                      <a:lnTo>
                        <a:pt x="0" y="305"/>
                      </a:lnTo>
                      <a:lnTo>
                        <a:pt x="13" y="325"/>
                      </a:lnTo>
                      <a:lnTo>
                        <a:pt x="18" y="320"/>
                      </a:lnTo>
                      <a:lnTo>
                        <a:pt x="23" y="307"/>
                      </a:lnTo>
                      <a:lnTo>
                        <a:pt x="45" y="278"/>
                      </a:lnTo>
                      <a:lnTo>
                        <a:pt x="66" y="260"/>
                      </a:lnTo>
                      <a:lnTo>
                        <a:pt x="97" y="236"/>
                      </a:lnTo>
                      <a:lnTo>
                        <a:pt x="117" y="217"/>
                      </a:lnTo>
                      <a:lnTo>
                        <a:pt x="141" y="184"/>
                      </a:lnTo>
                      <a:lnTo>
                        <a:pt x="159" y="158"/>
                      </a:lnTo>
                      <a:lnTo>
                        <a:pt x="176" y="124"/>
                      </a:lnTo>
                      <a:lnTo>
                        <a:pt x="188" y="93"/>
                      </a:lnTo>
                      <a:lnTo>
                        <a:pt x="197" y="66"/>
                      </a:lnTo>
                      <a:lnTo>
                        <a:pt x="202" y="41"/>
                      </a:lnTo>
                      <a:lnTo>
                        <a:pt x="206" y="32"/>
                      </a:lnTo>
                      <a:lnTo>
                        <a:pt x="206" y="19"/>
                      </a:lnTo>
                      <a:lnTo>
                        <a:pt x="207" y="6"/>
                      </a:lnTo>
                      <a:lnTo>
                        <a:pt x="206" y="0"/>
                      </a:lnTo>
                      <a:lnTo>
                        <a:pt x="198" y="0"/>
                      </a:lnTo>
                      <a:lnTo>
                        <a:pt x="189" y="8"/>
                      </a:lnTo>
                      <a:lnTo>
                        <a:pt x="178" y="10"/>
                      </a:lnTo>
                      <a:lnTo>
                        <a:pt x="168" y="14"/>
                      </a:lnTo>
                      <a:lnTo>
                        <a:pt x="162" y="14"/>
                      </a:lnTo>
                      <a:lnTo>
                        <a:pt x="162" y="14"/>
                      </a:lnTo>
                      <a:lnTo>
                        <a:pt x="150" y="15"/>
                      </a:lnTo>
                      <a:lnTo>
                        <a:pt x="142" y="19"/>
                      </a:lnTo>
                      <a:lnTo>
                        <a:pt x="132" y="21"/>
                      </a:lnTo>
                      <a:lnTo>
                        <a:pt x="114" y="28"/>
                      </a:lnTo>
                      <a:lnTo>
                        <a:pt x="92" y="30"/>
                      </a:lnTo>
                      <a:lnTo>
                        <a:pt x="72" y="37"/>
                      </a:lnTo>
                      <a:lnTo>
                        <a:pt x="62" y="37"/>
                      </a:lnTo>
                      <a:lnTo>
                        <a:pt x="62" y="3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2" name="Spain" descr="{&quot;Key&quot;:&quot;spain&quot;,&quot;Name&quot;:&quot;Spain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541D96DD-1E70-432A-A16C-15EE37BA43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16587" y="2833688"/>
                  <a:ext cx="417512" cy="293688"/>
                </a:xfrm>
                <a:custGeom>
                  <a:avLst/>
                  <a:gdLst>
                    <a:gd name="T0" fmla="*/ 210 w 263"/>
                    <a:gd name="T1" fmla="*/ 118 h 185"/>
                    <a:gd name="T2" fmla="*/ 207 w 263"/>
                    <a:gd name="T3" fmla="*/ 116 h 185"/>
                    <a:gd name="T4" fmla="*/ 207 w 263"/>
                    <a:gd name="T5" fmla="*/ 118 h 185"/>
                    <a:gd name="T6" fmla="*/ 208 w 263"/>
                    <a:gd name="T7" fmla="*/ 119 h 185"/>
                    <a:gd name="T8" fmla="*/ 210 w 263"/>
                    <a:gd name="T9" fmla="*/ 119 h 185"/>
                    <a:gd name="T10" fmla="*/ 207 w 263"/>
                    <a:gd name="T11" fmla="*/ 112 h 185"/>
                    <a:gd name="T12" fmla="*/ 210 w 263"/>
                    <a:gd name="T13" fmla="*/ 110 h 185"/>
                    <a:gd name="T14" fmla="*/ 209 w 263"/>
                    <a:gd name="T15" fmla="*/ 108 h 185"/>
                    <a:gd name="T16" fmla="*/ 205 w 263"/>
                    <a:gd name="T17" fmla="*/ 110 h 185"/>
                    <a:gd name="T18" fmla="*/ 204 w 263"/>
                    <a:gd name="T19" fmla="*/ 111 h 185"/>
                    <a:gd name="T20" fmla="*/ 204 w 263"/>
                    <a:gd name="T21" fmla="*/ 114 h 185"/>
                    <a:gd name="T22" fmla="*/ 207 w 263"/>
                    <a:gd name="T23" fmla="*/ 112 h 185"/>
                    <a:gd name="T24" fmla="*/ 112 w 263"/>
                    <a:gd name="T25" fmla="*/ 7 h 185"/>
                    <a:gd name="T26" fmla="*/ 77 w 263"/>
                    <a:gd name="T27" fmla="*/ 4 h 185"/>
                    <a:gd name="T28" fmla="*/ 28 w 263"/>
                    <a:gd name="T29" fmla="*/ 0 h 185"/>
                    <a:gd name="T30" fmla="*/ 8 w 263"/>
                    <a:gd name="T31" fmla="*/ 26 h 185"/>
                    <a:gd name="T32" fmla="*/ 13 w 263"/>
                    <a:gd name="T33" fmla="*/ 37 h 185"/>
                    <a:gd name="T34" fmla="*/ 25 w 263"/>
                    <a:gd name="T35" fmla="*/ 45 h 185"/>
                    <a:gd name="T36" fmla="*/ 40 w 263"/>
                    <a:gd name="T37" fmla="*/ 42 h 185"/>
                    <a:gd name="T38" fmla="*/ 56 w 263"/>
                    <a:gd name="T39" fmla="*/ 54 h 185"/>
                    <a:gd name="T40" fmla="*/ 47 w 263"/>
                    <a:gd name="T41" fmla="*/ 79 h 185"/>
                    <a:gd name="T42" fmla="*/ 42 w 263"/>
                    <a:gd name="T43" fmla="*/ 93 h 185"/>
                    <a:gd name="T44" fmla="*/ 41 w 263"/>
                    <a:gd name="T45" fmla="*/ 110 h 185"/>
                    <a:gd name="T46" fmla="*/ 42 w 263"/>
                    <a:gd name="T47" fmla="*/ 133 h 185"/>
                    <a:gd name="T48" fmla="*/ 32 w 263"/>
                    <a:gd name="T49" fmla="*/ 149 h 185"/>
                    <a:gd name="T50" fmla="*/ 52 w 263"/>
                    <a:gd name="T51" fmla="*/ 161 h 185"/>
                    <a:gd name="T52" fmla="*/ 64 w 263"/>
                    <a:gd name="T53" fmla="*/ 182 h 185"/>
                    <a:gd name="T54" fmla="*/ 81 w 263"/>
                    <a:gd name="T55" fmla="*/ 176 h 185"/>
                    <a:gd name="T56" fmla="*/ 112 w 263"/>
                    <a:gd name="T57" fmla="*/ 167 h 185"/>
                    <a:gd name="T58" fmla="*/ 151 w 263"/>
                    <a:gd name="T59" fmla="*/ 149 h 185"/>
                    <a:gd name="T60" fmla="*/ 170 w 263"/>
                    <a:gd name="T61" fmla="*/ 128 h 185"/>
                    <a:gd name="T62" fmla="*/ 174 w 263"/>
                    <a:gd name="T63" fmla="*/ 103 h 185"/>
                    <a:gd name="T64" fmla="*/ 193 w 263"/>
                    <a:gd name="T65" fmla="*/ 71 h 185"/>
                    <a:gd name="T66" fmla="*/ 220 w 263"/>
                    <a:gd name="T67" fmla="*/ 58 h 185"/>
                    <a:gd name="T68" fmla="*/ 236 w 263"/>
                    <a:gd name="T69" fmla="*/ 30 h 185"/>
                    <a:gd name="T70" fmla="*/ 193 w 263"/>
                    <a:gd name="T71" fmla="*/ 23 h 185"/>
                    <a:gd name="T72" fmla="*/ 150 w 263"/>
                    <a:gd name="T73" fmla="*/ 17 h 185"/>
                    <a:gd name="T74" fmla="*/ 143 w 263"/>
                    <a:gd name="T75" fmla="*/ 8 h 185"/>
                    <a:gd name="T76" fmla="*/ 240 w 263"/>
                    <a:gd name="T77" fmla="*/ 91 h 185"/>
                    <a:gd name="T78" fmla="*/ 241 w 263"/>
                    <a:gd name="T79" fmla="*/ 90 h 185"/>
                    <a:gd name="T80" fmla="*/ 240 w 263"/>
                    <a:gd name="T81" fmla="*/ 89 h 185"/>
                    <a:gd name="T82" fmla="*/ 240 w 263"/>
                    <a:gd name="T83" fmla="*/ 88 h 185"/>
                    <a:gd name="T84" fmla="*/ 233 w 263"/>
                    <a:gd name="T85" fmla="*/ 91 h 185"/>
                    <a:gd name="T86" fmla="*/ 225 w 263"/>
                    <a:gd name="T87" fmla="*/ 97 h 185"/>
                    <a:gd name="T88" fmla="*/ 227 w 263"/>
                    <a:gd name="T89" fmla="*/ 98 h 185"/>
                    <a:gd name="T90" fmla="*/ 229 w 263"/>
                    <a:gd name="T91" fmla="*/ 98 h 185"/>
                    <a:gd name="T92" fmla="*/ 232 w 263"/>
                    <a:gd name="T93" fmla="*/ 98 h 185"/>
                    <a:gd name="T94" fmla="*/ 233 w 263"/>
                    <a:gd name="T95" fmla="*/ 101 h 185"/>
                    <a:gd name="T96" fmla="*/ 235 w 263"/>
                    <a:gd name="T97" fmla="*/ 102 h 185"/>
                    <a:gd name="T98" fmla="*/ 240 w 263"/>
                    <a:gd name="T99" fmla="*/ 103 h 185"/>
                    <a:gd name="T100" fmla="*/ 243 w 263"/>
                    <a:gd name="T101" fmla="*/ 99 h 185"/>
                    <a:gd name="T102" fmla="*/ 246 w 263"/>
                    <a:gd name="T103" fmla="*/ 95 h 185"/>
                    <a:gd name="T104" fmla="*/ 246 w 263"/>
                    <a:gd name="T105" fmla="*/ 93 h 185"/>
                    <a:gd name="T106" fmla="*/ 244 w 263"/>
                    <a:gd name="T107" fmla="*/ 92 h 185"/>
                    <a:gd name="T108" fmla="*/ 240 w 263"/>
                    <a:gd name="T109" fmla="*/ 92 h 185"/>
                    <a:gd name="T110" fmla="*/ 263 w 263"/>
                    <a:gd name="T111" fmla="*/ 91 h 185"/>
                    <a:gd name="T112" fmla="*/ 263 w 263"/>
                    <a:gd name="T113" fmla="*/ 89 h 185"/>
                    <a:gd name="T114" fmla="*/ 258 w 263"/>
                    <a:gd name="T115" fmla="*/ 85 h 185"/>
                    <a:gd name="T116" fmla="*/ 253 w 263"/>
                    <a:gd name="T117" fmla="*/ 86 h 185"/>
                    <a:gd name="T118" fmla="*/ 254 w 263"/>
                    <a:gd name="T119" fmla="*/ 88 h 185"/>
                    <a:gd name="T120" fmla="*/ 263 w 263"/>
                    <a:gd name="T121" fmla="*/ 91 h 185"/>
                    <a:gd name="T122" fmla="*/ 263 w 263"/>
                    <a:gd name="T123" fmla="*/ 91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3" h="185">
                      <a:moveTo>
                        <a:pt x="210" y="119"/>
                      </a:moveTo>
                      <a:lnTo>
                        <a:pt x="210" y="118"/>
                      </a:lnTo>
                      <a:lnTo>
                        <a:pt x="208" y="118"/>
                      </a:lnTo>
                      <a:lnTo>
                        <a:pt x="207" y="116"/>
                      </a:lnTo>
                      <a:lnTo>
                        <a:pt x="207" y="117"/>
                      </a:lnTo>
                      <a:lnTo>
                        <a:pt x="207" y="118"/>
                      </a:lnTo>
                      <a:lnTo>
                        <a:pt x="207" y="119"/>
                      </a:lnTo>
                      <a:lnTo>
                        <a:pt x="208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lnTo>
                        <a:pt x="210" y="119"/>
                      </a:lnTo>
                      <a:close/>
                      <a:moveTo>
                        <a:pt x="207" y="112"/>
                      </a:moveTo>
                      <a:lnTo>
                        <a:pt x="208" y="112"/>
                      </a:lnTo>
                      <a:lnTo>
                        <a:pt x="210" y="110"/>
                      </a:lnTo>
                      <a:lnTo>
                        <a:pt x="210" y="108"/>
                      </a:lnTo>
                      <a:lnTo>
                        <a:pt x="209" y="108"/>
                      </a:lnTo>
                      <a:lnTo>
                        <a:pt x="206" y="108"/>
                      </a:lnTo>
                      <a:lnTo>
                        <a:pt x="205" y="110"/>
                      </a:lnTo>
                      <a:lnTo>
                        <a:pt x="205" y="111"/>
                      </a:lnTo>
                      <a:lnTo>
                        <a:pt x="204" y="111"/>
                      </a:lnTo>
                      <a:lnTo>
                        <a:pt x="203" y="113"/>
                      </a:lnTo>
                      <a:lnTo>
                        <a:pt x="204" y="114"/>
                      </a:lnTo>
                      <a:lnTo>
                        <a:pt x="207" y="114"/>
                      </a:lnTo>
                      <a:lnTo>
                        <a:pt x="207" y="112"/>
                      </a:lnTo>
                      <a:close/>
                      <a:moveTo>
                        <a:pt x="143" y="8"/>
                      </a:moveTo>
                      <a:lnTo>
                        <a:pt x="112" y="7"/>
                      </a:lnTo>
                      <a:lnTo>
                        <a:pt x="96" y="8"/>
                      </a:lnTo>
                      <a:lnTo>
                        <a:pt x="77" y="4"/>
                      </a:lnTo>
                      <a:lnTo>
                        <a:pt x="52" y="4"/>
                      </a:lnTo>
                      <a:lnTo>
                        <a:pt x="28" y="0"/>
                      </a:lnTo>
                      <a:lnTo>
                        <a:pt x="0" y="17"/>
                      </a:lnTo>
                      <a:lnTo>
                        <a:pt x="8" y="26"/>
                      </a:lnTo>
                      <a:lnTo>
                        <a:pt x="7" y="43"/>
                      </a:lnTo>
                      <a:lnTo>
                        <a:pt x="13" y="37"/>
                      </a:lnTo>
                      <a:lnTo>
                        <a:pt x="22" y="34"/>
                      </a:lnTo>
                      <a:lnTo>
                        <a:pt x="25" y="45"/>
                      </a:lnTo>
                      <a:lnTo>
                        <a:pt x="37" y="45"/>
                      </a:lnTo>
                      <a:lnTo>
                        <a:pt x="40" y="42"/>
                      </a:lnTo>
                      <a:lnTo>
                        <a:pt x="52" y="43"/>
                      </a:lnTo>
                      <a:lnTo>
                        <a:pt x="56" y="54"/>
                      </a:lnTo>
                      <a:lnTo>
                        <a:pt x="48" y="61"/>
                      </a:lnTo>
                      <a:lnTo>
                        <a:pt x="47" y="79"/>
                      </a:lnTo>
                      <a:lnTo>
                        <a:pt x="43" y="82"/>
                      </a:lnTo>
                      <a:lnTo>
                        <a:pt x="42" y="93"/>
                      </a:lnTo>
                      <a:lnTo>
                        <a:pt x="34" y="95"/>
                      </a:lnTo>
                      <a:lnTo>
                        <a:pt x="41" y="110"/>
                      </a:lnTo>
                      <a:lnTo>
                        <a:pt x="36" y="126"/>
                      </a:lnTo>
                      <a:lnTo>
                        <a:pt x="42" y="133"/>
                      </a:lnTo>
                      <a:lnTo>
                        <a:pt x="39" y="139"/>
                      </a:lnTo>
                      <a:lnTo>
                        <a:pt x="32" y="149"/>
                      </a:lnTo>
                      <a:lnTo>
                        <a:pt x="33" y="157"/>
                      </a:lnTo>
                      <a:lnTo>
                        <a:pt x="52" y="161"/>
                      </a:lnTo>
                      <a:lnTo>
                        <a:pt x="56" y="174"/>
                      </a:lnTo>
                      <a:lnTo>
                        <a:pt x="64" y="182"/>
                      </a:lnTo>
                      <a:lnTo>
                        <a:pt x="73" y="185"/>
                      </a:lnTo>
                      <a:lnTo>
                        <a:pt x="81" y="176"/>
                      </a:lnTo>
                      <a:lnTo>
                        <a:pt x="94" y="166"/>
                      </a:lnTo>
                      <a:lnTo>
                        <a:pt x="112" y="167"/>
                      </a:lnTo>
                      <a:lnTo>
                        <a:pt x="137" y="167"/>
                      </a:lnTo>
                      <a:lnTo>
                        <a:pt x="151" y="149"/>
                      </a:lnTo>
                      <a:lnTo>
                        <a:pt x="165" y="144"/>
                      </a:lnTo>
                      <a:lnTo>
                        <a:pt x="170" y="128"/>
                      </a:lnTo>
                      <a:lnTo>
                        <a:pt x="181" y="117"/>
                      </a:lnTo>
                      <a:lnTo>
                        <a:pt x="174" y="103"/>
                      </a:lnTo>
                      <a:lnTo>
                        <a:pt x="181" y="84"/>
                      </a:lnTo>
                      <a:lnTo>
                        <a:pt x="193" y="71"/>
                      </a:lnTo>
                      <a:lnTo>
                        <a:pt x="195" y="64"/>
                      </a:lnTo>
                      <a:lnTo>
                        <a:pt x="220" y="58"/>
                      </a:lnTo>
                      <a:lnTo>
                        <a:pt x="237" y="43"/>
                      </a:lnTo>
                      <a:lnTo>
                        <a:pt x="236" y="30"/>
                      </a:lnTo>
                      <a:lnTo>
                        <a:pt x="214" y="33"/>
                      </a:lnTo>
                      <a:lnTo>
                        <a:pt x="193" y="23"/>
                      </a:lnTo>
                      <a:lnTo>
                        <a:pt x="186" y="27"/>
                      </a:lnTo>
                      <a:lnTo>
                        <a:pt x="150" y="17"/>
                      </a:lnTo>
                      <a:lnTo>
                        <a:pt x="143" y="8"/>
                      </a:lnTo>
                      <a:lnTo>
                        <a:pt x="143" y="8"/>
                      </a:lnTo>
                      <a:close/>
                      <a:moveTo>
                        <a:pt x="240" y="92"/>
                      </a:moveTo>
                      <a:lnTo>
                        <a:pt x="240" y="91"/>
                      </a:lnTo>
                      <a:lnTo>
                        <a:pt x="241" y="90"/>
                      </a:lnTo>
                      <a:lnTo>
                        <a:pt x="241" y="90"/>
                      </a:lnTo>
                      <a:lnTo>
                        <a:pt x="240" y="89"/>
                      </a:lnTo>
                      <a:lnTo>
                        <a:pt x="240" y="89"/>
                      </a:lnTo>
                      <a:lnTo>
                        <a:pt x="241" y="88"/>
                      </a:lnTo>
                      <a:lnTo>
                        <a:pt x="240" y="88"/>
                      </a:lnTo>
                      <a:lnTo>
                        <a:pt x="235" y="89"/>
                      </a:lnTo>
                      <a:lnTo>
                        <a:pt x="233" y="91"/>
                      </a:lnTo>
                      <a:lnTo>
                        <a:pt x="225" y="96"/>
                      </a:lnTo>
                      <a:lnTo>
                        <a:pt x="225" y="97"/>
                      </a:lnTo>
                      <a:lnTo>
                        <a:pt x="225" y="98"/>
                      </a:lnTo>
                      <a:lnTo>
                        <a:pt x="227" y="98"/>
                      </a:lnTo>
                      <a:lnTo>
                        <a:pt x="228" y="99"/>
                      </a:lnTo>
                      <a:lnTo>
                        <a:pt x="229" y="98"/>
                      </a:lnTo>
                      <a:lnTo>
                        <a:pt x="231" y="97"/>
                      </a:lnTo>
                      <a:lnTo>
                        <a:pt x="232" y="98"/>
                      </a:lnTo>
                      <a:lnTo>
                        <a:pt x="233" y="99"/>
                      </a:lnTo>
                      <a:lnTo>
                        <a:pt x="233" y="101"/>
                      </a:lnTo>
                      <a:lnTo>
                        <a:pt x="234" y="102"/>
                      </a:lnTo>
                      <a:lnTo>
                        <a:pt x="235" y="102"/>
                      </a:lnTo>
                      <a:lnTo>
                        <a:pt x="239" y="104"/>
                      </a:lnTo>
                      <a:lnTo>
                        <a:pt x="240" y="103"/>
                      </a:lnTo>
                      <a:lnTo>
                        <a:pt x="242" y="102"/>
                      </a:lnTo>
                      <a:lnTo>
                        <a:pt x="243" y="99"/>
                      </a:lnTo>
                      <a:lnTo>
                        <a:pt x="244" y="97"/>
                      </a:lnTo>
                      <a:lnTo>
                        <a:pt x="246" y="95"/>
                      </a:lnTo>
                      <a:lnTo>
                        <a:pt x="247" y="94"/>
                      </a:lnTo>
                      <a:lnTo>
                        <a:pt x="246" y="93"/>
                      </a:lnTo>
                      <a:lnTo>
                        <a:pt x="245" y="93"/>
                      </a:lnTo>
                      <a:lnTo>
                        <a:pt x="244" y="92"/>
                      </a:lnTo>
                      <a:lnTo>
                        <a:pt x="242" y="93"/>
                      </a:lnTo>
                      <a:lnTo>
                        <a:pt x="240" y="92"/>
                      </a:lnTo>
                      <a:lnTo>
                        <a:pt x="240" y="92"/>
                      </a:lnTo>
                      <a:close/>
                      <a:moveTo>
                        <a:pt x="263" y="91"/>
                      </a:moveTo>
                      <a:lnTo>
                        <a:pt x="263" y="90"/>
                      </a:lnTo>
                      <a:lnTo>
                        <a:pt x="263" y="89"/>
                      </a:lnTo>
                      <a:lnTo>
                        <a:pt x="261" y="86"/>
                      </a:lnTo>
                      <a:lnTo>
                        <a:pt x="258" y="85"/>
                      </a:lnTo>
                      <a:lnTo>
                        <a:pt x="254" y="86"/>
                      </a:lnTo>
                      <a:lnTo>
                        <a:pt x="253" y="86"/>
                      </a:lnTo>
                      <a:lnTo>
                        <a:pt x="253" y="88"/>
                      </a:lnTo>
                      <a:lnTo>
                        <a:pt x="254" y="88"/>
                      </a:lnTo>
                      <a:lnTo>
                        <a:pt x="256" y="88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lnTo>
                        <a:pt x="263" y="9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3" name="Aruba" descr="{&quot;Key&quot;:&quot;aruba&quot;,&quot;Name&quot;:&quot;Arub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256CDE0-6F7E-4212-A335-AB131CEF81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3000" y="4008438"/>
                  <a:ext cx="4762" cy="476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2 h 3"/>
                    <a:gd name="T4" fmla="*/ 2 w 3"/>
                    <a:gd name="T5" fmla="*/ 1 h 3"/>
                    <a:gd name="T6" fmla="*/ 1 w 3"/>
                    <a:gd name="T7" fmla="*/ 0 h 3"/>
                    <a:gd name="T8" fmla="*/ 0 w 3"/>
                    <a:gd name="T9" fmla="*/ 0 h 3"/>
                    <a:gd name="T10" fmla="*/ 0 w 3"/>
                    <a:gd name="T11" fmla="*/ 1 h 3"/>
                    <a:gd name="T12" fmla="*/ 1 w 3"/>
                    <a:gd name="T13" fmla="*/ 1 h 3"/>
                    <a:gd name="T14" fmla="*/ 2 w 3"/>
                    <a:gd name="T15" fmla="*/ 3 h 3"/>
                    <a:gd name="T16" fmla="*/ 3 w 3"/>
                    <a:gd name="T17" fmla="*/ 3 h 3"/>
                    <a:gd name="T18" fmla="*/ 3 w 3"/>
                    <a:gd name="T19" fmla="*/ 3 h 3"/>
                    <a:gd name="T20" fmla="*/ 3 w 3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2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" name="Andorra" descr="{&quot;Key&quot;:&quot;andorra&quot;,&quot;Name&quot;:&quot;Andorra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86D27597-05D0-43DA-8EB6-F9AFD39F64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5200" y="2873376"/>
                  <a:ext cx="7937" cy="7938"/>
                </a:xfrm>
                <a:custGeom>
                  <a:avLst/>
                  <a:gdLst>
                    <a:gd name="T0" fmla="*/ 5 w 5"/>
                    <a:gd name="T1" fmla="*/ 4 h 5"/>
                    <a:gd name="T2" fmla="*/ 5 w 5"/>
                    <a:gd name="T3" fmla="*/ 3 h 5"/>
                    <a:gd name="T4" fmla="*/ 5 w 5"/>
                    <a:gd name="T5" fmla="*/ 2 h 5"/>
                    <a:gd name="T6" fmla="*/ 5 w 5"/>
                    <a:gd name="T7" fmla="*/ 2 h 5"/>
                    <a:gd name="T8" fmla="*/ 5 w 5"/>
                    <a:gd name="T9" fmla="*/ 1 h 5"/>
                    <a:gd name="T10" fmla="*/ 2 w 5"/>
                    <a:gd name="T11" fmla="*/ 1 h 5"/>
                    <a:gd name="T12" fmla="*/ 1 w 5"/>
                    <a:gd name="T13" fmla="*/ 0 h 5"/>
                    <a:gd name="T14" fmla="*/ 0 w 5"/>
                    <a:gd name="T15" fmla="*/ 1 h 5"/>
                    <a:gd name="T16" fmla="*/ 0 w 5"/>
                    <a:gd name="T17" fmla="*/ 1 h 5"/>
                    <a:gd name="T18" fmla="*/ 0 w 5"/>
                    <a:gd name="T19" fmla="*/ 3 h 5"/>
                    <a:gd name="T20" fmla="*/ 0 w 5"/>
                    <a:gd name="T21" fmla="*/ 3 h 5"/>
                    <a:gd name="T22" fmla="*/ 0 w 5"/>
                    <a:gd name="T23" fmla="*/ 4 h 5"/>
                    <a:gd name="T24" fmla="*/ 0 w 5"/>
                    <a:gd name="T25" fmla="*/ 5 h 5"/>
                    <a:gd name="T26" fmla="*/ 0 w 5"/>
                    <a:gd name="T27" fmla="*/ 5 h 5"/>
                    <a:gd name="T28" fmla="*/ 0 w 5"/>
                    <a:gd name="T29" fmla="*/ 5 h 5"/>
                    <a:gd name="T30" fmla="*/ 1 w 5"/>
                    <a:gd name="T31" fmla="*/ 5 h 5"/>
                    <a:gd name="T32" fmla="*/ 2 w 5"/>
                    <a:gd name="T33" fmla="*/ 5 h 5"/>
                    <a:gd name="T34" fmla="*/ 4 w 5"/>
                    <a:gd name="T35" fmla="*/ 4 h 5"/>
                    <a:gd name="T36" fmla="*/ 5 w 5"/>
                    <a:gd name="T37" fmla="*/ 4 h 5"/>
                    <a:gd name="T38" fmla="*/ 5 w 5"/>
                    <a:gd name="T3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" h="5">
                      <a:moveTo>
                        <a:pt x="5" y="4"/>
                      </a:move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5" name="Antigua and Barbuda" descr="{&quot;Key&quot;:&quot;antigua and barbuda&quot;,&quot;Name&quot;:&quot;Antigua and Barbud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EA197AA8-BB8B-4970-94EE-2CF029D9258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7162" y="3814763"/>
                  <a:ext cx="4762" cy="26988"/>
                </a:xfrm>
                <a:custGeom>
                  <a:avLst/>
                  <a:gdLst>
                    <a:gd name="T0" fmla="*/ 2 w 3"/>
                    <a:gd name="T1" fmla="*/ 16 h 17"/>
                    <a:gd name="T2" fmla="*/ 3 w 3"/>
                    <a:gd name="T3" fmla="*/ 16 h 17"/>
                    <a:gd name="T4" fmla="*/ 3 w 3"/>
                    <a:gd name="T5" fmla="*/ 15 h 17"/>
                    <a:gd name="T6" fmla="*/ 3 w 3"/>
                    <a:gd name="T7" fmla="*/ 15 h 17"/>
                    <a:gd name="T8" fmla="*/ 3 w 3"/>
                    <a:gd name="T9" fmla="*/ 14 h 17"/>
                    <a:gd name="T10" fmla="*/ 2 w 3"/>
                    <a:gd name="T11" fmla="*/ 13 h 17"/>
                    <a:gd name="T12" fmla="*/ 1 w 3"/>
                    <a:gd name="T13" fmla="*/ 13 h 17"/>
                    <a:gd name="T14" fmla="*/ 0 w 3"/>
                    <a:gd name="T15" fmla="*/ 15 h 17"/>
                    <a:gd name="T16" fmla="*/ 0 w 3"/>
                    <a:gd name="T17" fmla="*/ 15 h 17"/>
                    <a:gd name="T18" fmla="*/ 0 w 3"/>
                    <a:gd name="T19" fmla="*/ 17 h 17"/>
                    <a:gd name="T20" fmla="*/ 1 w 3"/>
                    <a:gd name="T21" fmla="*/ 17 h 17"/>
                    <a:gd name="T22" fmla="*/ 2 w 3"/>
                    <a:gd name="T23" fmla="*/ 16 h 17"/>
                    <a:gd name="T24" fmla="*/ 2 w 3"/>
                    <a:gd name="T25" fmla="*/ 16 h 17"/>
                    <a:gd name="T26" fmla="*/ 3 w 3"/>
                    <a:gd name="T27" fmla="*/ 3 h 17"/>
                    <a:gd name="T28" fmla="*/ 3 w 3"/>
                    <a:gd name="T29" fmla="*/ 1 h 17"/>
                    <a:gd name="T30" fmla="*/ 3 w 3"/>
                    <a:gd name="T31" fmla="*/ 0 h 17"/>
                    <a:gd name="T32" fmla="*/ 1 w 3"/>
                    <a:gd name="T33" fmla="*/ 0 h 17"/>
                    <a:gd name="T34" fmla="*/ 1 w 3"/>
                    <a:gd name="T35" fmla="*/ 0 h 17"/>
                    <a:gd name="T36" fmla="*/ 1 w 3"/>
                    <a:gd name="T37" fmla="*/ 0 h 17"/>
                    <a:gd name="T38" fmla="*/ 0 w 3"/>
                    <a:gd name="T39" fmla="*/ 0 h 17"/>
                    <a:gd name="T40" fmla="*/ 1 w 3"/>
                    <a:gd name="T41" fmla="*/ 3 h 17"/>
                    <a:gd name="T42" fmla="*/ 3 w 3"/>
                    <a:gd name="T43" fmla="*/ 4 h 17"/>
                    <a:gd name="T44" fmla="*/ 3 w 3"/>
                    <a:gd name="T45" fmla="*/ 3 h 17"/>
                    <a:gd name="T46" fmla="*/ 3 w 3"/>
                    <a:gd name="T47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" h="17">
                      <a:moveTo>
                        <a:pt x="2" y="16"/>
                      </a:moveTo>
                      <a:lnTo>
                        <a:pt x="3" y="16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4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1" y="17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6" name="The Bahamas" descr="{&quot;Key&quot;:&quot;the bahamas&quot;,&quot;Name&quot;:&quot;The Bahama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56F191CD-539C-4750-97FB-A4D73FDFB7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51225" y="3467101"/>
                  <a:ext cx="179387" cy="227013"/>
                </a:xfrm>
                <a:custGeom>
                  <a:avLst/>
                  <a:gdLst>
                    <a:gd name="T0" fmla="*/ 100 w 113"/>
                    <a:gd name="T1" fmla="*/ 137 h 143"/>
                    <a:gd name="T2" fmla="*/ 90 w 113"/>
                    <a:gd name="T3" fmla="*/ 139 h 143"/>
                    <a:gd name="T4" fmla="*/ 90 w 113"/>
                    <a:gd name="T5" fmla="*/ 143 h 143"/>
                    <a:gd name="T6" fmla="*/ 107 w 113"/>
                    <a:gd name="T7" fmla="*/ 129 h 143"/>
                    <a:gd name="T8" fmla="*/ 107 w 113"/>
                    <a:gd name="T9" fmla="*/ 129 h 143"/>
                    <a:gd name="T10" fmla="*/ 108 w 113"/>
                    <a:gd name="T11" fmla="*/ 108 h 143"/>
                    <a:gd name="T12" fmla="*/ 111 w 113"/>
                    <a:gd name="T13" fmla="*/ 108 h 143"/>
                    <a:gd name="T14" fmla="*/ 82 w 113"/>
                    <a:gd name="T15" fmla="*/ 112 h 143"/>
                    <a:gd name="T16" fmla="*/ 91 w 113"/>
                    <a:gd name="T17" fmla="*/ 100 h 143"/>
                    <a:gd name="T18" fmla="*/ 89 w 113"/>
                    <a:gd name="T19" fmla="*/ 104 h 143"/>
                    <a:gd name="T20" fmla="*/ 85 w 113"/>
                    <a:gd name="T21" fmla="*/ 109 h 143"/>
                    <a:gd name="T22" fmla="*/ 86 w 113"/>
                    <a:gd name="T23" fmla="*/ 100 h 143"/>
                    <a:gd name="T24" fmla="*/ 82 w 113"/>
                    <a:gd name="T25" fmla="*/ 99 h 143"/>
                    <a:gd name="T26" fmla="*/ 86 w 113"/>
                    <a:gd name="T27" fmla="*/ 100 h 143"/>
                    <a:gd name="T28" fmla="*/ 67 w 113"/>
                    <a:gd name="T29" fmla="*/ 86 h 143"/>
                    <a:gd name="T30" fmla="*/ 64 w 113"/>
                    <a:gd name="T31" fmla="*/ 80 h 143"/>
                    <a:gd name="T32" fmla="*/ 65 w 113"/>
                    <a:gd name="T33" fmla="*/ 88 h 143"/>
                    <a:gd name="T34" fmla="*/ 71 w 113"/>
                    <a:gd name="T35" fmla="*/ 96 h 143"/>
                    <a:gd name="T36" fmla="*/ 51 w 113"/>
                    <a:gd name="T37" fmla="*/ 78 h 143"/>
                    <a:gd name="T38" fmla="*/ 56 w 113"/>
                    <a:gd name="T39" fmla="*/ 83 h 143"/>
                    <a:gd name="T40" fmla="*/ 83 w 113"/>
                    <a:gd name="T41" fmla="*/ 67 h 143"/>
                    <a:gd name="T42" fmla="*/ 84 w 113"/>
                    <a:gd name="T43" fmla="*/ 68 h 143"/>
                    <a:gd name="T44" fmla="*/ 13 w 113"/>
                    <a:gd name="T45" fmla="*/ 64 h 143"/>
                    <a:gd name="T46" fmla="*/ 14 w 113"/>
                    <a:gd name="T47" fmla="*/ 73 h 143"/>
                    <a:gd name="T48" fmla="*/ 19 w 113"/>
                    <a:gd name="T49" fmla="*/ 72 h 143"/>
                    <a:gd name="T50" fmla="*/ 18 w 113"/>
                    <a:gd name="T51" fmla="*/ 64 h 143"/>
                    <a:gd name="T52" fmla="*/ 17 w 113"/>
                    <a:gd name="T53" fmla="*/ 64 h 143"/>
                    <a:gd name="T54" fmla="*/ 59 w 113"/>
                    <a:gd name="T55" fmla="*/ 53 h 143"/>
                    <a:gd name="T56" fmla="*/ 61 w 113"/>
                    <a:gd name="T57" fmla="*/ 58 h 143"/>
                    <a:gd name="T58" fmla="*/ 61 w 113"/>
                    <a:gd name="T59" fmla="*/ 66 h 143"/>
                    <a:gd name="T60" fmla="*/ 66 w 113"/>
                    <a:gd name="T61" fmla="*/ 65 h 143"/>
                    <a:gd name="T62" fmla="*/ 25 w 113"/>
                    <a:gd name="T63" fmla="*/ 44 h 143"/>
                    <a:gd name="T64" fmla="*/ 27 w 113"/>
                    <a:gd name="T65" fmla="*/ 46 h 143"/>
                    <a:gd name="T66" fmla="*/ 14 w 113"/>
                    <a:gd name="T67" fmla="*/ 46 h 143"/>
                    <a:gd name="T68" fmla="*/ 10 w 113"/>
                    <a:gd name="T69" fmla="*/ 46 h 143"/>
                    <a:gd name="T70" fmla="*/ 7 w 113"/>
                    <a:gd name="T71" fmla="*/ 54 h 143"/>
                    <a:gd name="T72" fmla="*/ 6 w 113"/>
                    <a:gd name="T73" fmla="*/ 59 h 143"/>
                    <a:gd name="T74" fmla="*/ 10 w 113"/>
                    <a:gd name="T75" fmla="*/ 62 h 143"/>
                    <a:gd name="T76" fmla="*/ 16 w 113"/>
                    <a:gd name="T77" fmla="*/ 58 h 143"/>
                    <a:gd name="T78" fmla="*/ 42 w 113"/>
                    <a:gd name="T79" fmla="*/ 32 h 143"/>
                    <a:gd name="T80" fmla="*/ 43 w 113"/>
                    <a:gd name="T81" fmla="*/ 36 h 143"/>
                    <a:gd name="T82" fmla="*/ 51 w 113"/>
                    <a:gd name="T83" fmla="*/ 46 h 143"/>
                    <a:gd name="T84" fmla="*/ 48 w 113"/>
                    <a:gd name="T85" fmla="*/ 52 h 143"/>
                    <a:gd name="T86" fmla="*/ 52 w 113"/>
                    <a:gd name="T87" fmla="*/ 44 h 143"/>
                    <a:gd name="T88" fmla="*/ 43 w 113"/>
                    <a:gd name="T89" fmla="*/ 34 h 143"/>
                    <a:gd name="T90" fmla="*/ 7 w 113"/>
                    <a:gd name="T91" fmla="*/ 5 h 143"/>
                    <a:gd name="T92" fmla="*/ 0 w 113"/>
                    <a:gd name="T93" fmla="*/ 5 h 143"/>
                    <a:gd name="T94" fmla="*/ 15 w 113"/>
                    <a:gd name="T95" fmla="*/ 7 h 143"/>
                    <a:gd name="T96" fmla="*/ 15 w 113"/>
                    <a:gd name="T97" fmla="*/ 4 h 143"/>
                    <a:gd name="T98" fmla="*/ 33 w 113"/>
                    <a:gd name="T99" fmla="*/ 23 h 143"/>
                    <a:gd name="T100" fmla="*/ 35 w 113"/>
                    <a:gd name="T101" fmla="*/ 7 h 143"/>
                    <a:gd name="T102" fmla="*/ 31 w 113"/>
                    <a:gd name="T103" fmla="*/ 3 h 143"/>
                    <a:gd name="T104" fmla="*/ 22 w 113"/>
                    <a:gd name="T105" fmla="*/ 1 h 143"/>
                    <a:gd name="T106" fmla="*/ 35 w 113"/>
                    <a:gd name="T107" fmla="*/ 10 h 143"/>
                    <a:gd name="T108" fmla="*/ 31 w 113"/>
                    <a:gd name="T109" fmla="*/ 19 h 143"/>
                    <a:gd name="T110" fmla="*/ 32 w 113"/>
                    <a:gd name="T111" fmla="*/ 24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3" h="143">
                      <a:moveTo>
                        <a:pt x="104" y="136"/>
                      </a:moveTo>
                      <a:lnTo>
                        <a:pt x="104" y="134"/>
                      </a:lnTo>
                      <a:lnTo>
                        <a:pt x="103" y="133"/>
                      </a:lnTo>
                      <a:lnTo>
                        <a:pt x="101" y="136"/>
                      </a:lnTo>
                      <a:lnTo>
                        <a:pt x="100" y="137"/>
                      </a:lnTo>
                      <a:lnTo>
                        <a:pt x="99" y="137"/>
                      </a:lnTo>
                      <a:lnTo>
                        <a:pt x="96" y="136"/>
                      </a:lnTo>
                      <a:lnTo>
                        <a:pt x="94" y="136"/>
                      </a:lnTo>
                      <a:lnTo>
                        <a:pt x="92" y="138"/>
                      </a:lnTo>
                      <a:lnTo>
                        <a:pt x="90" y="139"/>
                      </a:lnTo>
                      <a:lnTo>
                        <a:pt x="90" y="139"/>
                      </a:lnTo>
                      <a:lnTo>
                        <a:pt x="90" y="140"/>
                      </a:lnTo>
                      <a:lnTo>
                        <a:pt x="89" y="141"/>
                      </a:lnTo>
                      <a:lnTo>
                        <a:pt x="89" y="142"/>
                      </a:lnTo>
                      <a:lnTo>
                        <a:pt x="90" y="143"/>
                      </a:lnTo>
                      <a:lnTo>
                        <a:pt x="96" y="143"/>
                      </a:lnTo>
                      <a:lnTo>
                        <a:pt x="100" y="142"/>
                      </a:lnTo>
                      <a:lnTo>
                        <a:pt x="103" y="138"/>
                      </a:lnTo>
                      <a:lnTo>
                        <a:pt x="104" y="136"/>
                      </a:lnTo>
                      <a:close/>
                      <a:moveTo>
                        <a:pt x="107" y="129"/>
                      </a:moveTo>
                      <a:lnTo>
                        <a:pt x="105" y="128"/>
                      </a:lnTo>
                      <a:lnTo>
                        <a:pt x="104" y="129"/>
                      </a:lnTo>
                      <a:lnTo>
                        <a:pt x="104" y="130"/>
                      </a:lnTo>
                      <a:lnTo>
                        <a:pt x="107" y="129"/>
                      </a:lnTo>
                      <a:lnTo>
                        <a:pt x="107" y="129"/>
                      </a:lnTo>
                      <a:close/>
                      <a:moveTo>
                        <a:pt x="107" y="107"/>
                      </a:moveTo>
                      <a:lnTo>
                        <a:pt x="105" y="106"/>
                      </a:lnTo>
                      <a:lnTo>
                        <a:pt x="104" y="108"/>
                      </a:lnTo>
                      <a:lnTo>
                        <a:pt x="105" y="109"/>
                      </a:lnTo>
                      <a:lnTo>
                        <a:pt x="108" y="108"/>
                      </a:lnTo>
                      <a:lnTo>
                        <a:pt x="110" y="109"/>
                      </a:lnTo>
                      <a:lnTo>
                        <a:pt x="112" y="110"/>
                      </a:lnTo>
                      <a:lnTo>
                        <a:pt x="113" y="109"/>
                      </a:lnTo>
                      <a:lnTo>
                        <a:pt x="113" y="109"/>
                      </a:lnTo>
                      <a:lnTo>
                        <a:pt x="111" y="108"/>
                      </a:lnTo>
                      <a:lnTo>
                        <a:pt x="109" y="107"/>
                      </a:lnTo>
                      <a:lnTo>
                        <a:pt x="108" y="107"/>
                      </a:lnTo>
                      <a:lnTo>
                        <a:pt x="107" y="107"/>
                      </a:lnTo>
                      <a:lnTo>
                        <a:pt x="107" y="107"/>
                      </a:lnTo>
                      <a:close/>
                      <a:moveTo>
                        <a:pt x="82" y="112"/>
                      </a:moveTo>
                      <a:lnTo>
                        <a:pt x="85" y="110"/>
                      </a:lnTo>
                      <a:lnTo>
                        <a:pt x="87" y="109"/>
                      </a:lnTo>
                      <a:lnTo>
                        <a:pt x="91" y="104"/>
                      </a:lnTo>
                      <a:lnTo>
                        <a:pt x="90" y="102"/>
                      </a:lnTo>
                      <a:lnTo>
                        <a:pt x="91" y="100"/>
                      </a:lnTo>
                      <a:lnTo>
                        <a:pt x="89" y="100"/>
                      </a:lnTo>
                      <a:lnTo>
                        <a:pt x="88" y="102"/>
                      </a:lnTo>
                      <a:lnTo>
                        <a:pt x="88" y="103"/>
                      </a:lnTo>
                      <a:lnTo>
                        <a:pt x="89" y="103"/>
                      </a:lnTo>
                      <a:lnTo>
                        <a:pt x="89" y="104"/>
                      </a:lnTo>
                      <a:lnTo>
                        <a:pt x="88" y="106"/>
                      </a:lnTo>
                      <a:lnTo>
                        <a:pt x="87" y="106"/>
                      </a:lnTo>
                      <a:lnTo>
                        <a:pt x="87" y="107"/>
                      </a:lnTo>
                      <a:lnTo>
                        <a:pt x="86" y="107"/>
                      </a:lnTo>
                      <a:lnTo>
                        <a:pt x="85" y="109"/>
                      </a:lnTo>
                      <a:lnTo>
                        <a:pt x="82" y="112"/>
                      </a:lnTo>
                      <a:lnTo>
                        <a:pt x="81" y="113"/>
                      </a:lnTo>
                      <a:lnTo>
                        <a:pt x="82" y="112"/>
                      </a:lnTo>
                      <a:lnTo>
                        <a:pt x="82" y="112"/>
                      </a:lnTo>
                      <a:close/>
                      <a:moveTo>
                        <a:pt x="86" y="100"/>
                      </a:moveTo>
                      <a:lnTo>
                        <a:pt x="85" y="100"/>
                      </a:lnTo>
                      <a:lnTo>
                        <a:pt x="84" y="98"/>
                      </a:lnTo>
                      <a:lnTo>
                        <a:pt x="82" y="98"/>
                      </a:lnTo>
                      <a:lnTo>
                        <a:pt x="82" y="98"/>
                      </a:lnTo>
                      <a:lnTo>
                        <a:pt x="82" y="99"/>
                      </a:lnTo>
                      <a:lnTo>
                        <a:pt x="82" y="101"/>
                      </a:lnTo>
                      <a:lnTo>
                        <a:pt x="83" y="100"/>
                      </a:lnTo>
                      <a:lnTo>
                        <a:pt x="86" y="102"/>
                      </a:lnTo>
                      <a:lnTo>
                        <a:pt x="87" y="101"/>
                      </a:lnTo>
                      <a:lnTo>
                        <a:pt x="86" y="100"/>
                      </a:lnTo>
                      <a:close/>
                      <a:moveTo>
                        <a:pt x="71" y="96"/>
                      </a:moveTo>
                      <a:lnTo>
                        <a:pt x="71" y="93"/>
                      </a:lnTo>
                      <a:lnTo>
                        <a:pt x="70" y="91"/>
                      </a:lnTo>
                      <a:lnTo>
                        <a:pt x="68" y="90"/>
                      </a:lnTo>
                      <a:lnTo>
                        <a:pt x="67" y="86"/>
                      </a:lnTo>
                      <a:lnTo>
                        <a:pt x="66" y="83"/>
                      </a:lnTo>
                      <a:lnTo>
                        <a:pt x="65" y="81"/>
                      </a:lnTo>
                      <a:lnTo>
                        <a:pt x="64" y="77"/>
                      </a:lnTo>
                      <a:lnTo>
                        <a:pt x="64" y="79"/>
                      </a:lnTo>
                      <a:lnTo>
                        <a:pt x="64" y="80"/>
                      </a:lnTo>
                      <a:lnTo>
                        <a:pt x="65" y="82"/>
                      </a:lnTo>
                      <a:lnTo>
                        <a:pt x="66" y="86"/>
                      </a:lnTo>
                      <a:lnTo>
                        <a:pt x="67" y="87"/>
                      </a:lnTo>
                      <a:lnTo>
                        <a:pt x="66" y="88"/>
                      </a:lnTo>
                      <a:lnTo>
                        <a:pt x="65" y="88"/>
                      </a:lnTo>
                      <a:lnTo>
                        <a:pt x="64" y="89"/>
                      </a:lnTo>
                      <a:lnTo>
                        <a:pt x="66" y="90"/>
                      </a:lnTo>
                      <a:lnTo>
                        <a:pt x="69" y="92"/>
                      </a:lnTo>
                      <a:lnTo>
                        <a:pt x="71" y="97"/>
                      </a:lnTo>
                      <a:lnTo>
                        <a:pt x="71" y="96"/>
                      </a:lnTo>
                      <a:lnTo>
                        <a:pt x="71" y="96"/>
                      </a:lnTo>
                      <a:close/>
                      <a:moveTo>
                        <a:pt x="56" y="83"/>
                      </a:moveTo>
                      <a:lnTo>
                        <a:pt x="54" y="82"/>
                      </a:lnTo>
                      <a:lnTo>
                        <a:pt x="54" y="81"/>
                      </a:lnTo>
                      <a:lnTo>
                        <a:pt x="51" y="78"/>
                      </a:lnTo>
                      <a:lnTo>
                        <a:pt x="50" y="77"/>
                      </a:lnTo>
                      <a:lnTo>
                        <a:pt x="49" y="79"/>
                      </a:lnTo>
                      <a:lnTo>
                        <a:pt x="50" y="79"/>
                      </a:lnTo>
                      <a:lnTo>
                        <a:pt x="54" y="8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6" y="83"/>
                      </a:lnTo>
                      <a:close/>
                      <a:moveTo>
                        <a:pt x="84" y="68"/>
                      </a:moveTo>
                      <a:lnTo>
                        <a:pt x="83" y="67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0" y="71"/>
                      </a:lnTo>
                      <a:lnTo>
                        <a:pt x="82" y="71"/>
                      </a:lnTo>
                      <a:lnTo>
                        <a:pt x="84" y="68"/>
                      </a:lnTo>
                      <a:lnTo>
                        <a:pt x="84" y="68"/>
                      </a:lnTo>
                      <a:close/>
                      <a:moveTo>
                        <a:pt x="17" y="64"/>
                      </a:moveTo>
                      <a:lnTo>
                        <a:pt x="16" y="62"/>
                      </a:lnTo>
                      <a:lnTo>
                        <a:pt x="15" y="63"/>
                      </a:lnTo>
                      <a:lnTo>
                        <a:pt x="14" y="63"/>
                      </a:lnTo>
                      <a:lnTo>
                        <a:pt x="13" y="64"/>
                      </a:lnTo>
                      <a:lnTo>
                        <a:pt x="12" y="64"/>
                      </a:lnTo>
                      <a:lnTo>
                        <a:pt x="11" y="64"/>
                      </a:lnTo>
                      <a:lnTo>
                        <a:pt x="12" y="68"/>
                      </a:lnTo>
                      <a:lnTo>
                        <a:pt x="13" y="69"/>
                      </a:lnTo>
                      <a:lnTo>
                        <a:pt x="14" y="73"/>
                      </a:lnTo>
                      <a:lnTo>
                        <a:pt x="15" y="73"/>
                      </a:lnTo>
                      <a:lnTo>
                        <a:pt x="14" y="75"/>
                      </a:lnTo>
                      <a:lnTo>
                        <a:pt x="18" y="75"/>
                      </a:lnTo>
                      <a:lnTo>
                        <a:pt x="19" y="73"/>
                      </a:lnTo>
                      <a:lnTo>
                        <a:pt x="19" y="72"/>
                      </a:lnTo>
                      <a:lnTo>
                        <a:pt x="19" y="72"/>
                      </a:lnTo>
                      <a:lnTo>
                        <a:pt x="19" y="71"/>
                      </a:lnTo>
                      <a:lnTo>
                        <a:pt x="19" y="70"/>
                      </a:lnTo>
                      <a:lnTo>
                        <a:pt x="19" y="66"/>
                      </a:lnTo>
                      <a:lnTo>
                        <a:pt x="18" y="64"/>
                      </a:lnTo>
                      <a:lnTo>
                        <a:pt x="16" y="67"/>
                      </a:lnTo>
                      <a:lnTo>
                        <a:pt x="15" y="66"/>
                      </a:lnTo>
                      <a:lnTo>
                        <a:pt x="17" y="64"/>
                      </a:lnTo>
                      <a:lnTo>
                        <a:pt x="17" y="64"/>
                      </a:lnTo>
                      <a:lnTo>
                        <a:pt x="17" y="64"/>
                      </a:lnTo>
                      <a:close/>
                      <a:moveTo>
                        <a:pt x="66" y="65"/>
                      </a:moveTo>
                      <a:lnTo>
                        <a:pt x="62" y="60"/>
                      </a:lnTo>
                      <a:lnTo>
                        <a:pt x="62" y="59"/>
                      </a:lnTo>
                      <a:lnTo>
                        <a:pt x="60" y="53"/>
                      </a:lnTo>
                      <a:lnTo>
                        <a:pt x="59" y="53"/>
                      </a:lnTo>
                      <a:lnTo>
                        <a:pt x="58" y="53"/>
                      </a:lnTo>
                      <a:lnTo>
                        <a:pt x="58" y="54"/>
                      </a:lnTo>
                      <a:lnTo>
                        <a:pt x="59" y="56"/>
                      </a:lnTo>
                      <a:lnTo>
                        <a:pt x="59" y="57"/>
                      </a:lnTo>
                      <a:lnTo>
                        <a:pt x="61" y="58"/>
                      </a:lnTo>
                      <a:lnTo>
                        <a:pt x="62" y="62"/>
                      </a:lnTo>
                      <a:lnTo>
                        <a:pt x="64" y="63"/>
                      </a:lnTo>
                      <a:lnTo>
                        <a:pt x="63" y="64"/>
                      </a:lnTo>
                      <a:lnTo>
                        <a:pt x="62" y="66"/>
                      </a:lnTo>
                      <a:lnTo>
                        <a:pt x="61" y="66"/>
                      </a:lnTo>
                      <a:lnTo>
                        <a:pt x="62" y="66"/>
                      </a:lnTo>
                      <a:lnTo>
                        <a:pt x="64" y="66"/>
                      </a:lnTo>
                      <a:lnTo>
                        <a:pt x="66" y="66"/>
                      </a:lnTo>
                      <a:lnTo>
                        <a:pt x="66" y="65"/>
                      </a:lnTo>
                      <a:lnTo>
                        <a:pt x="66" y="65"/>
                      </a:lnTo>
                      <a:close/>
                      <a:moveTo>
                        <a:pt x="27" y="46"/>
                      </a:move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8" y="44"/>
                      </a:lnTo>
                      <a:lnTo>
                        <a:pt x="25" y="44"/>
                      </a:lnTo>
                      <a:lnTo>
                        <a:pt x="23" y="45"/>
                      </a:lnTo>
                      <a:lnTo>
                        <a:pt x="22" y="46"/>
                      </a:lnTo>
                      <a:lnTo>
                        <a:pt x="23" y="46"/>
                      </a:lnTo>
                      <a:lnTo>
                        <a:pt x="24" y="46"/>
                      </a:lnTo>
                      <a:lnTo>
                        <a:pt x="27" y="46"/>
                      </a:lnTo>
                      <a:lnTo>
                        <a:pt x="27" y="46"/>
                      </a:lnTo>
                      <a:close/>
                      <a:moveTo>
                        <a:pt x="17" y="53"/>
                      </a:moveTo>
                      <a:lnTo>
                        <a:pt x="15" y="51"/>
                      </a:lnTo>
                      <a:lnTo>
                        <a:pt x="15" y="47"/>
                      </a:lnTo>
                      <a:lnTo>
                        <a:pt x="14" y="46"/>
                      </a:lnTo>
                      <a:lnTo>
                        <a:pt x="15" y="44"/>
                      </a:lnTo>
                      <a:lnTo>
                        <a:pt x="13" y="43"/>
                      </a:lnTo>
                      <a:lnTo>
                        <a:pt x="11" y="41"/>
                      </a:lnTo>
                      <a:lnTo>
                        <a:pt x="10" y="42"/>
                      </a:lnTo>
                      <a:lnTo>
                        <a:pt x="10" y="46"/>
                      </a:lnTo>
                      <a:lnTo>
                        <a:pt x="9" y="47"/>
                      </a:lnTo>
                      <a:lnTo>
                        <a:pt x="6" y="52"/>
                      </a:lnTo>
                      <a:lnTo>
                        <a:pt x="7" y="53"/>
                      </a:lnTo>
                      <a:lnTo>
                        <a:pt x="7" y="53"/>
                      </a:lnTo>
                      <a:lnTo>
                        <a:pt x="7" y="54"/>
                      </a:lnTo>
                      <a:lnTo>
                        <a:pt x="5" y="56"/>
                      </a:lnTo>
                      <a:lnTo>
                        <a:pt x="5" y="55"/>
                      </a:lnTo>
                      <a:lnTo>
                        <a:pt x="3" y="55"/>
                      </a:lnTo>
                      <a:lnTo>
                        <a:pt x="4" y="57"/>
                      </a:lnTo>
                      <a:lnTo>
                        <a:pt x="6" y="59"/>
                      </a:lnTo>
                      <a:lnTo>
                        <a:pt x="7" y="59"/>
                      </a:lnTo>
                      <a:lnTo>
                        <a:pt x="9" y="58"/>
                      </a:lnTo>
                      <a:lnTo>
                        <a:pt x="9" y="60"/>
                      </a:lnTo>
                      <a:lnTo>
                        <a:pt x="10" y="61"/>
                      </a:lnTo>
                      <a:lnTo>
                        <a:pt x="10" y="62"/>
                      </a:lnTo>
                      <a:lnTo>
                        <a:pt x="11" y="61"/>
                      </a:lnTo>
                      <a:lnTo>
                        <a:pt x="14" y="60"/>
                      </a:lnTo>
                      <a:lnTo>
                        <a:pt x="15" y="60"/>
                      </a:lnTo>
                      <a:lnTo>
                        <a:pt x="16" y="59"/>
                      </a:lnTo>
                      <a:lnTo>
                        <a:pt x="16" y="58"/>
                      </a:lnTo>
                      <a:lnTo>
                        <a:pt x="17" y="56"/>
                      </a:lnTo>
                      <a:lnTo>
                        <a:pt x="17" y="53"/>
                      </a:lnTo>
                      <a:lnTo>
                        <a:pt x="17" y="53"/>
                      </a:lnTo>
                      <a:close/>
                      <a:moveTo>
                        <a:pt x="43" y="34"/>
                      </a:moveTo>
                      <a:lnTo>
                        <a:pt x="42" y="32"/>
                      </a:lnTo>
                      <a:lnTo>
                        <a:pt x="41" y="32"/>
                      </a:lnTo>
                      <a:lnTo>
                        <a:pt x="41" y="34"/>
                      </a:lnTo>
                      <a:lnTo>
                        <a:pt x="40" y="36"/>
                      </a:lnTo>
                      <a:lnTo>
                        <a:pt x="42" y="35"/>
                      </a:lnTo>
                      <a:lnTo>
                        <a:pt x="43" y="36"/>
                      </a:lnTo>
                      <a:lnTo>
                        <a:pt x="45" y="38"/>
                      </a:lnTo>
                      <a:lnTo>
                        <a:pt x="48" y="38"/>
                      </a:lnTo>
                      <a:lnTo>
                        <a:pt x="49" y="41"/>
                      </a:lnTo>
                      <a:lnTo>
                        <a:pt x="51" y="43"/>
                      </a:lnTo>
                      <a:lnTo>
                        <a:pt x="51" y="46"/>
                      </a:lnTo>
                      <a:lnTo>
                        <a:pt x="50" y="47"/>
                      </a:lnTo>
                      <a:lnTo>
                        <a:pt x="49" y="50"/>
                      </a:lnTo>
                      <a:lnTo>
                        <a:pt x="47" y="50"/>
                      </a:lnTo>
                      <a:lnTo>
                        <a:pt x="47" y="51"/>
                      </a:lnTo>
                      <a:lnTo>
                        <a:pt x="48" y="52"/>
                      </a:lnTo>
                      <a:lnTo>
                        <a:pt x="49" y="53"/>
                      </a:lnTo>
                      <a:lnTo>
                        <a:pt x="50" y="54"/>
                      </a:lnTo>
                      <a:lnTo>
                        <a:pt x="50" y="51"/>
                      </a:lnTo>
                      <a:lnTo>
                        <a:pt x="51" y="48"/>
                      </a:lnTo>
                      <a:lnTo>
                        <a:pt x="52" y="44"/>
                      </a:lnTo>
                      <a:lnTo>
                        <a:pt x="52" y="43"/>
                      </a:lnTo>
                      <a:lnTo>
                        <a:pt x="51" y="42"/>
                      </a:lnTo>
                      <a:lnTo>
                        <a:pt x="48" y="38"/>
                      </a:lnTo>
                      <a:lnTo>
                        <a:pt x="45" y="37"/>
                      </a:lnTo>
                      <a:lnTo>
                        <a:pt x="43" y="34"/>
                      </a:lnTo>
                      <a:lnTo>
                        <a:pt x="43" y="34"/>
                      </a:lnTo>
                      <a:close/>
                      <a:moveTo>
                        <a:pt x="10" y="4"/>
                      </a:move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9" y="9"/>
                      </a:lnTo>
                      <a:lnTo>
                        <a:pt x="15" y="7"/>
                      </a:lnTo>
                      <a:lnTo>
                        <a:pt x="21" y="6"/>
                      </a:lnTo>
                      <a:lnTo>
                        <a:pt x="21" y="5"/>
                      </a:lnTo>
                      <a:lnTo>
                        <a:pt x="21" y="4"/>
                      </a:lnTo>
                      <a:lnTo>
                        <a:pt x="18" y="5"/>
                      </a:lnTo>
                      <a:lnTo>
                        <a:pt x="15" y="4"/>
                      </a:lnTo>
                      <a:lnTo>
                        <a:pt x="14" y="5"/>
                      </a:lnTo>
                      <a:lnTo>
                        <a:pt x="12" y="5"/>
                      </a:lnTo>
                      <a:lnTo>
                        <a:pt x="10" y="4"/>
                      </a:lnTo>
                      <a:close/>
                      <a:moveTo>
                        <a:pt x="32" y="24"/>
                      </a:move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8" y="14"/>
                      </a:lnTo>
                      <a:lnTo>
                        <a:pt x="38" y="10"/>
                      </a:lnTo>
                      <a:lnTo>
                        <a:pt x="36" y="8"/>
                      </a:lnTo>
                      <a:lnTo>
                        <a:pt x="35" y="7"/>
                      </a:lnTo>
                      <a:lnTo>
                        <a:pt x="34" y="6"/>
                      </a:lnTo>
                      <a:lnTo>
                        <a:pt x="35" y="5"/>
                      </a:lnTo>
                      <a:lnTo>
                        <a:pt x="34" y="5"/>
                      </a:lnTo>
                      <a:lnTo>
                        <a:pt x="33" y="4"/>
                      </a:lnTo>
                      <a:lnTo>
                        <a:pt x="31" y="3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1"/>
                      </a:lnTo>
                      <a:lnTo>
                        <a:pt x="25" y="1"/>
                      </a:lnTo>
                      <a:lnTo>
                        <a:pt x="30" y="2"/>
                      </a:lnTo>
                      <a:lnTo>
                        <a:pt x="33" y="7"/>
                      </a:lnTo>
                      <a:lnTo>
                        <a:pt x="35" y="9"/>
                      </a:lnTo>
                      <a:lnTo>
                        <a:pt x="35" y="10"/>
                      </a:ln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3" y="16"/>
                      </a:lnTo>
                      <a:lnTo>
                        <a:pt x="33" y="18"/>
                      </a:lnTo>
                      <a:lnTo>
                        <a:pt x="31" y="19"/>
                      </a:lnTo>
                      <a:lnTo>
                        <a:pt x="29" y="21"/>
                      </a:lnTo>
                      <a:lnTo>
                        <a:pt x="30" y="22"/>
                      </a:lnTo>
                      <a:lnTo>
                        <a:pt x="31" y="25"/>
                      </a:lnTo>
                      <a:lnTo>
                        <a:pt x="32" y="24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7" name="Bermuda" descr="{&quot;Key&quot;:&quot;bermuda&quot;,&quot;Name&quot;:&quot;Bermuda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EFFA2AD-A7C2-4167-A9D7-5D0914FD0F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3350" y="3262313"/>
                  <a:ext cx="4762" cy="4763"/>
                </a:xfrm>
                <a:custGeom>
                  <a:avLst/>
                  <a:gdLst>
                    <a:gd name="T0" fmla="*/ 2 w 3"/>
                    <a:gd name="T1" fmla="*/ 2 h 3"/>
                    <a:gd name="T2" fmla="*/ 3 w 3"/>
                    <a:gd name="T3" fmla="*/ 0 h 3"/>
                    <a:gd name="T4" fmla="*/ 3 w 3"/>
                    <a:gd name="T5" fmla="*/ 0 h 3"/>
                    <a:gd name="T6" fmla="*/ 1 w 3"/>
                    <a:gd name="T7" fmla="*/ 2 h 3"/>
                    <a:gd name="T8" fmla="*/ 0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  <a:gd name="T14" fmla="*/ 2 w 3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8" name="Barbados" descr="{&quot;Key&quot;:&quot;barbados&quot;,&quot;Name&quot;:&quot;Barbado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6678601-535E-49D2-9131-411AEF2451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9075" y="3981451"/>
                  <a:ext cx="6350" cy="7938"/>
                </a:xfrm>
                <a:custGeom>
                  <a:avLst/>
                  <a:gdLst>
                    <a:gd name="T0" fmla="*/ 3 w 4"/>
                    <a:gd name="T1" fmla="*/ 5 h 5"/>
                    <a:gd name="T2" fmla="*/ 4 w 4"/>
                    <a:gd name="T3" fmla="*/ 4 h 5"/>
                    <a:gd name="T4" fmla="*/ 3 w 4"/>
                    <a:gd name="T5" fmla="*/ 3 h 5"/>
                    <a:gd name="T6" fmla="*/ 2 w 4"/>
                    <a:gd name="T7" fmla="*/ 0 h 5"/>
                    <a:gd name="T8" fmla="*/ 0 w 4"/>
                    <a:gd name="T9" fmla="*/ 0 h 5"/>
                    <a:gd name="T10" fmla="*/ 0 w 4"/>
                    <a:gd name="T11" fmla="*/ 4 h 5"/>
                    <a:gd name="T12" fmla="*/ 1 w 4"/>
                    <a:gd name="T13" fmla="*/ 4 h 5"/>
                    <a:gd name="T14" fmla="*/ 3 w 4"/>
                    <a:gd name="T15" fmla="*/ 5 h 5"/>
                    <a:gd name="T16" fmla="*/ 3 w 4"/>
                    <a:gd name="T17" fmla="*/ 5 h 5"/>
                    <a:gd name="T18" fmla="*/ 3 w 4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3" y="5"/>
                      </a:moveTo>
                      <a:lnTo>
                        <a:pt x="4" y="4"/>
                      </a:lnTo>
                      <a:lnTo>
                        <a:pt x="3" y="3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9" name="Comoros" descr="{&quot;Key&quot;:&quot;comoros&quot;,&quot;Name&quot;:&quot;Comoro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3622D5D5-AAD1-4AA4-9390-C247A440D4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31087" y="4911726"/>
                  <a:ext cx="42862" cy="38100"/>
                </a:xfrm>
                <a:custGeom>
                  <a:avLst/>
                  <a:gdLst>
                    <a:gd name="T0" fmla="*/ 12 w 27"/>
                    <a:gd name="T1" fmla="*/ 23 h 24"/>
                    <a:gd name="T2" fmla="*/ 11 w 27"/>
                    <a:gd name="T3" fmla="*/ 21 h 24"/>
                    <a:gd name="T4" fmla="*/ 9 w 27"/>
                    <a:gd name="T5" fmla="*/ 21 h 24"/>
                    <a:gd name="T6" fmla="*/ 9 w 27"/>
                    <a:gd name="T7" fmla="*/ 22 h 24"/>
                    <a:gd name="T8" fmla="*/ 10 w 27"/>
                    <a:gd name="T9" fmla="*/ 23 h 24"/>
                    <a:gd name="T10" fmla="*/ 13 w 27"/>
                    <a:gd name="T11" fmla="*/ 24 h 24"/>
                    <a:gd name="T12" fmla="*/ 12 w 27"/>
                    <a:gd name="T13" fmla="*/ 23 h 24"/>
                    <a:gd name="T14" fmla="*/ 12 w 27"/>
                    <a:gd name="T15" fmla="*/ 23 h 24"/>
                    <a:gd name="T16" fmla="*/ 27 w 27"/>
                    <a:gd name="T17" fmla="*/ 17 h 24"/>
                    <a:gd name="T18" fmla="*/ 27 w 27"/>
                    <a:gd name="T19" fmla="*/ 17 h 24"/>
                    <a:gd name="T20" fmla="*/ 26 w 27"/>
                    <a:gd name="T21" fmla="*/ 17 h 24"/>
                    <a:gd name="T22" fmla="*/ 25 w 27"/>
                    <a:gd name="T23" fmla="*/ 18 h 24"/>
                    <a:gd name="T24" fmla="*/ 25 w 27"/>
                    <a:gd name="T25" fmla="*/ 19 h 24"/>
                    <a:gd name="T26" fmla="*/ 24 w 27"/>
                    <a:gd name="T27" fmla="*/ 19 h 24"/>
                    <a:gd name="T28" fmla="*/ 23 w 27"/>
                    <a:gd name="T29" fmla="*/ 19 h 24"/>
                    <a:gd name="T30" fmla="*/ 21 w 27"/>
                    <a:gd name="T31" fmla="*/ 19 h 24"/>
                    <a:gd name="T32" fmla="*/ 25 w 27"/>
                    <a:gd name="T33" fmla="*/ 21 h 24"/>
                    <a:gd name="T34" fmla="*/ 27 w 27"/>
                    <a:gd name="T35" fmla="*/ 23 h 24"/>
                    <a:gd name="T36" fmla="*/ 27 w 27"/>
                    <a:gd name="T37" fmla="*/ 23 h 24"/>
                    <a:gd name="T38" fmla="*/ 27 w 27"/>
                    <a:gd name="T39" fmla="*/ 23 h 24"/>
                    <a:gd name="T40" fmla="*/ 27 w 27"/>
                    <a:gd name="T41" fmla="*/ 21 h 24"/>
                    <a:gd name="T42" fmla="*/ 27 w 27"/>
                    <a:gd name="T43" fmla="*/ 17 h 24"/>
                    <a:gd name="T44" fmla="*/ 27 w 27"/>
                    <a:gd name="T45" fmla="*/ 17 h 24"/>
                    <a:gd name="T46" fmla="*/ 6 w 27"/>
                    <a:gd name="T47" fmla="*/ 13 h 24"/>
                    <a:gd name="T48" fmla="*/ 6 w 27"/>
                    <a:gd name="T49" fmla="*/ 11 h 24"/>
                    <a:gd name="T50" fmla="*/ 6 w 27"/>
                    <a:gd name="T51" fmla="*/ 9 h 24"/>
                    <a:gd name="T52" fmla="*/ 4 w 27"/>
                    <a:gd name="T53" fmla="*/ 6 h 24"/>
                    <a:gd name="T54" fmla="*/ 4 w 27"/>
                    <a:gd name="T55" fmla="*/ 1 h 24"/>
                    <a:gd name="T56" fmla="*/ 4 w 27"/>
                    <a:gd name="T57" fmla="*/ 0 h 24"/>
                    <a:gd name="T58" fmla="*/ 2 w 27"/>
                    <a:gd name="T59" fmla="*/ 0 h 24"/>
                    <a:gd name="T60" fmla="*/ 2 w 27"/>
                    <a:gd name="T61" fmla="*/ 0 h 24"/>
                    <a:gd name="T62" fmla="*/ 2 w 27"/>
                    <a:gd name="T63" fmla="*/ 2 h 24"/>
                    <a:gd name="T64" fmla="*/ 0 w 27"/>
                    <a:gd name="T65" fmla="*/ 9 h 24"/>
                    <a:gd name="T66" fmla="*/ 2 w 27"/>
                    <a:gd name="T67" fmla="*/ 11 h 24"/>
                    <a:gd name="T68" fmla="*/ 3 w 27"/>
                    <a:gd name="T69" fmla="*/ 11 h 24"/>
                    <a:gd name="T70" fmla="*/ 5 w 27"/>
                    <a:gd name="T71" fmla="*/ 13 h 24"/>
                    <a:gd name="T72" fmla="*/ 6 w 27"/>
                    <a:gd name="T73" fmla="*/ 13 h 24"/>
                    <a:gd name="T74" fmla="*/ 6 w 27"/>
                    <a:gd name="T75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7" h="24">
                      <a:moveTo>
                        <a:pt x="12" y="23"/>
                      </a:moveTo>
                      <a:lnTo>
                        <a:pt x="11" y="21"/>
                      </a:lnTo>
                      <a:lnTo>
                        <a:pt x="9" y="21"/>
                      </a:lnTo>
                      <a:lnTo>
                        <a:pt x="9" y="22"/>
                      </a:lnTo>
                      <a:lnTo>
                        <a:pt x="10" y="23"/>
                      </a:lnTo>
                      <a:lnTo>
                        <a:pt x="13" y="24"/>
                      </a:lnTo>
                      <a:lnTo>
                        <a:pt x="12" y="23"/>
                      </a:lnTo>
                      <a:lnTo>
                        <a:pt x="12" y="23"/>
                      </a:lnTo>
                      <a:close/>
                      <a:moveTo>
                        <a:pt x="27" y="17"/>
                      </a:moveTo>
                      <a:lnTo>
                        <a:pt x="27" y="17"/>
                      </a:lnTo>
                      <a:lnTo>
                        <a:pt x="26" y="17"/>
                      </a:lnTo>
                      <a:lnTo>
                        <a:pt x="25" y="18"/>
                      </a:lnTo>
                      <a:lnTo>
                        <a:pt x="25" y="19"/>
                      </a:lnTo>
                      <a:lnTo>
                        <a:pt x="24" y="19"/>
                      </a:lnTo>
                      <a:lnTo>
                        <a:pt x="23" y="19"/>
                      </a:lnTo>
                      <a:lnTo>
                        <a:pt x="21" y="19"/>
                      </a:lnTo>
                      <a:lnTo>
                        <a:pt x="25" y="21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3"/>
                      </a:lnTo>
                      <a:lnTo>
                        <a:pt x="27" y="21"/>
                      </a:lnTo>
                      <a:lnTo>
                        <a:pt x="27" y="17"/>
                      </a:lnTo>
                      <a:lnTo>
                        <a:pt x="27" y="17"/>
                      </a:lnTo>
                      <a:close/>
                      <a:moveTo>
                        <a:pt x="6" y="13"/>
                      </a:move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4" y="6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5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0" name="Cape Verde" descr="{&quot;Key&quot;:&quot;cape verde&quot;,&quot;Name&quot;:&quot;Cape Verd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A0631784-9879-45C8-905A-4EFF4D95FB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67312" y="3833813"/>
                  <a:ext cx="87312" cy="90488"/>
                </a:xfrm>
                <a:custGeom>
                  <a:avLst/>
                  <a:gdLst>
                    <a:gd name="T0" fmla="*/ 20 w 55"/>
                    <a:gd name="T1" fmla="*/ 55 h 57"/>
                    <a:gd name="T2" fmla="*/ 18 w 55"/>
                    <a:gd name="T3" fmla="*/ 52 h 57"/>
                    <a:gd name="T4" fmla="*/ 16 w 55"/>
                    <a:gd name="T5" fmla="*/ 55 h 57"/>
                    <a:gd name="T6" fmla="*/ 18 w 55"/>
                    <a:gd name="T7" fmla="*/ 56 h 57"/>
                    <a:gd name="T8" fmla="*/ 20 w 55"/>
                    <a:gd name="T9" fmla="*/ 55 h 57"/>
                    <a:gd name="T10" fmla="*/ 44 w 55"/>
                    <a:gd name="T11" fmla="*/ 50 h 57"/>
                    <a:gd name="T12" fmla="*/ 45 w 55"/>
                    <a:gd name="T13" fmla="*/ 46 h 57"/>
                    <a:gd name="T14" fmla="*/ 43 w 55"/>
                    <a:gd name="T15" fmla="*/ 45 h 57"/>
                    <a:gd name="T16" fmla="*/ 43 w 55"/>
                    <a:gd name="T17" fmla="*/ 47 h 57"/>
                    <a:gd name="T18" fmla="*/ 43 w 55"/>
                    <a:gd name="T19" fmla="*/ 50 h 57"/>
                    <a:gd name="T20" fmla="*/ 44 w 55"/>
                    <a:gd name="T21" fmla="*/ 50 h 57"/>
                    <a:gd name="T22" fmla="*/ 36 w 55"/>
                    <a:gd name="T23" fmla="*/ 49 h 57"/>
                    <a:gd name="T24" fmla="*/ 33 w 55"/>
                    <a:gd name="T25" fmla="*/ 46 h 57"/>
                    <a:gd name="T26" fmla="*/ 32 w 55"/>
                    <a:gd name="T27" fmla="*/ 44 h 57"/>
                    <a:gd name="T28" fmla="*/ 32 w 55"/>
                    <a:gd name="T29" fmla="*/ 47 h 57"/>
                    <a:gd name="T30" fmla="*/ 32 w 55"/>
                    <a:gd name="T31" fmla="*/ 51 h 57"/>
                    <a:gd name="T32" fmla="*/ 34 w 55"/>
                    <a:gd name="T33" fmla="*/ 55 h 57"/>
                    <a:gd name="T34" fmla="*/ 38 w 55"/>
                    <a:gd name="T35" fmla="*/ 53 h 57"/>
                    <a:gd name="T36" fmla="*/ 50 w 55"/>
                    <a:gd name="T37" fmla="*/ 24 h 57"/>
                    <a:gd name="T38" fmla="*/ 48 w 55"/>
                    <a:gd name="T39" fmla="*/ 27 h 57"/>
                    <a:gd name="T40" fmla="*/ 52 w 55"/>
                    <a:gd name="T41" fmla="*/ 29 h 57"/>
                    <a:gd name="T42" fmla="*/ 55 w 55"/>
                    <a:gd name="T43" fmla="*/ 26 h 57"/>
                    <a:gd name="T44" fmla="*/ 53 w 55"/>
                    <a:gd name="T45" fmla="*/ 24 h 57"/>
                    <a:gd name="T46" fmla="*/ 52 w 55"/>
                    <a:gd name="T47" fmla="*/ 24 h 57"/>
                    <a:gd name="T48" fmla="*/ 50 w 55"/>
                    <a:gd name="T49" fmla="*/ 24 h 57"/>
                    <a:gd name="T50" fmla="*/ 22 w 55"/>
                    <a:gd name="T51" fmla="*/ 13 h 57"/>
                    <a:gd name="T52" fmla="*/ 19 w 55"/>
                    <a:gd name="T53" fmla="*/ 12 h 57"/>
                    <a:gd name="T54" fmla="*/ 21 w 55"/>
                    <a:gd name="T55" fmla="*/ 17 h 57"/>
                    <a:gd name="T56" fmla="*/ 22 w 55"/>
                    <a:gd name="T57" fmla="*/ 14 h 57"/>
                    <a:gd name="T58" fmla="*/ 27 w 55"/>
                    <a:gd name="T59" fmla="*/ 15 h 57"/>
                    <a:gd name="T60" fmla="*/ 26 w 55"/>
                    <a:gd name="T61" fmla="*/ 14 h 57"/>
                    <a:gd name="T62" fmla="*/ 51 w 55"/>
                    <a:gd name="T63" fmla="*/ 13 h 57"/>
                    <a:gd name="T64" fmla="*/ 50 w 55"/>
                    <a:gd name="T65" fmla="*/ 9 h 57"/>
                    <a:gd name="T66" fmla="*/ 48 w 55"/>
                    <a:gd name="T67" fmla="*/ 10 h 57"/>
                    <a:gd name="T68" fmla="*/ 49 w 55"/>
                    <a:gd name="T69" fmla="*/ 12 h 57"/>
                    <a:gd name="T70" fmla="*/ 51 w 55"/>
                    <a:gd name="T71" fmla="*/ 13 h 57"/>
                    <a:gd name="T72" fmla="*/ 9 w 55"/>
                    <a:gd name="T73" fmla="*/ 10 h 57"/>
                    <a:gd name="T74" fmla="*/ 8 w 55"/>
                    <a:gd name="T75" fmla="*/ 7 h 57"/>
                    <a:gd name="T76" fmla="*/ 5 w 55"/>
                    <a:gd name="T77" fmla="*/ 8 h 57"/>
                    <a:gd name="T78" fmla="*/ 7 w 55"/>
                    <a:gd name="T79" fmla="*/ 10 h 57"/>
                    <a:gd name="T80" fmla="*/ 9 w 55"/>
                    <a:gd name="T81" fmla="*/ 10 h 57"/>
                    <a:gd name="T82" fmla="*/ 4 w 55"/>
                    <a:gd name="T83" fmla="*/ 6 h 57"/>
                    <a:gd name="T84" fmla="*/ 7 w 55"/>
                    <a:gd name="T85" fmla="*/ 3 h 57"/>
                    <a:gd name="T86" fmla="*/ 5 w 55"/>
                    <a:gd name="T87" fmla="*/ 0 h 57"/>
                    <a:gd name="T88" fmla="*/ 0 w 55"/>
                    <a:gd name="T89" fmla="*/ 3 h 57"/>
                    <a:gd name="T90" fmla="*/ 1 w 55"/>
                    <a:gd name="T91" fmla="*/ 7 h 57"/>
                    <a:gd name="T92" fmla="*/ 4 w 55"/>
                    <a:gd name="T93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5" h="57">
                      <a:moveTo>
                        <a:pt x="20" y="55"/>
                      </a:moveTo>
                      <a:lnTo>
                        <a:pt x="20" y="55"/>
                      </a:lnTo>
                      <a:lnTo>
                        <a:pt x="19" y="52"/>
                      </a:lnTo>
                      <a:lnTo>
                        <a:pt x="18" y="52"/>
                      </a:lnTo>
                      <a:lnTo>
                        <a:pt x="17" y="54"/>
                      </a:lnTo>
                      <a:lnTo>
                        <a:pt x="16" y="55"/>
                      </a:lnTo>
                      <a:lnTo>
                        <a:pt x="17" y="55"/>
                      </a:lnTo>
                      <a:lnTo>
                        <a:pt x="18" y="56"/>
                      </a:lnTo>
                      <a:lnTo>
                        <a:pt x="18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close/>
                      <a:moveTo>
                        <a:pt x="44" y="50"/>
                      </a:moveTo>
                      <a:lnTo>
                        <a:pt x="45" y="49"/>
                      </a:lnTo>
                      <a:lnTo>
                        <a:pt x="45" y="46"/>
                      </a:lnTo>
                      <a:lnTo>
                        <a:pt x="45" y="45"/>
                      </a:lnTo>
                      <a:lnTo>
                        <a:pt x="43" y="45"/>
                      </a:lnTo>
                      <a:lnTo>
                        <a:pt x="43" y="46"/>
                      </a:lnTo>
                      <a:lnTo>
                        <a:pt x="43" y="47"/>
                      </a:lnTo>
                      <a:lnTo>
                        <a:pt x="43" y="48"/>
                      </a:lnTo>
                      <a:lnTo>
                        <a:pt x="43" y="50"/>
                      </a:lnTo>
                      <a:lnTo>
                        <a:pt x="44" y="50"/>
                      </a:lnTo>
                      <a:lnTo>
                        <a:pt x="44" y="50"/>
                      </a:lnTo>
                      <a:close/>
                      <a:moveTo>
                        <a:pt x="38" y="53"/>
                      </a:moveTo>
                      <a:lnTo>
                        <a:pt x="36" y="49"/>
                      </a:lnTo>
                      <a:lnTo>
                        <a:pt x="35" y="49"/>
                      </a:lnTo>
                      <a:lnTo>
                        <a:pt x="33" y="46"/>
                      </a:lnTo>
                      <a:lnTo>
                        <a:pt x="33" y="45"/>
                      </a:lnTo>
                      <a:lnTo>
                        <a:pt x="32" y="44"/>
                      </a:lnTo>
                      <a:lnTo>
                        <a:pt x="32" y="45"/>
                      </a:lnTo>
                      <a:lnTo>
                        <a:pt x="32" y="47"/>
                      </a:lnTo>
                      <a:lnTo>
                        <a:pt x="32" y="49"/>
                      </a:lnTo>
                      <a:lnTo>
                        <a:pt x="32" y="51"/>
                      </a:lnTo>
                      <a:lnTo>
                        <a:pt x="32" y="54"/>
                      </a:lnTo>
                      <a:lnTo>
                        <a:pt x="34" y="55"/>
                      </a:lnTo>
                      <a:lnTo>
                        <a:pt x="37" y="55"/>
                      </a:lnTo>
                      <a:lnTo>
                        <a:pt x="38" y="53"/>
                      </a:lnTo>
                      <a:lnTo>
                        <a:pt x="38" y="53"/>
                      </a:lnTo>
                      <a:close/>
                      <a:moveTo>
                        <a:pt x="50" y="24"/>
                      </a:moveTo>
                      <a:lnTo>
                        <a:pt x="50" y="26"/>
                      </a:lnTo>
                      <a:lnTo>
                        <a:pt x="48" y="27"/>
                      </a:lnTo>
                      <a:lnTo>
                        <a:pt x="50" y="29"/>
                      </a:lnTo>
                      <a:lnTo>
                        <a:pt x="52" y="29"/>
                      </a:lnTo>
                      <a:lnTo>
                        <a:pt x="54" y="27"/>
                      </a:lnTo>
                      <a:lnTo>
                        <a:pt x="55" y="26"/>
                      </a:lnTo>
                      <a:lnTo>
                        <a:pt x="54" y="25"/>
                      </a:lnTo>
                      <a:lnTo>
                        <a:pt x="53" y="24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close/>
                      <a:moveTo>
                        <a:pt x="26" y="14"/>
                      </a:moveTo>
                      <a:lnTo>
                        <a:pt x="22" y="13"/>
                      </a:lnTo>
                      <a:lnTo>
                        <a:pt x="20" y="12"/>
                      </a:lnTo>
                      <a:lnTo>
                        <a:pt x="19" y="12"/>
                      </a:lnTo>
                      <a:lnTo>
                        <a:pt x="19" y="14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4"/>
                      </a:lnTo>
                      <a:lnTo>
                        <a:pt x="26" y="15"/>
                      </a:lnTo>
                      <a:lnTo>
                        <a:pt x="27" y="15"/>
                      </a:lnTo>
                      <a:lnTo>
                        <a:pt x="27" y="14"/>
                      </a:lnTo>
                      <a:lnTo>
                        <a:pt x="26" y="14"/>
                      </a:lnTo>
                      <a:lnTo>
                        <a:pt x="26" y="14"/>
                      </a:lnTo>
                      <a:close/>
                      <a:moveTo>
                        <a:pt x="51" y="13"/>
                      </a:moveTo>
                      <a:lnTo>
                        <a:pt x="50" y="12"/>
                      </a:lnTo>
                      <a:lnTo>
                        <a:pt x="50" y="9"/>
                      </a:lnTo>
                      <a:lnTo>
                        <a:pt x="50" y="9"/>
                      </a:lnTo>
                      <a:lnTo>
                        <a:pt x="48" y="10"/>
                      </a:lnTo>
                      <a:lnTo>
                        <a:pt x="49" y="12"/>
                      </a:lnTo>
                      <a:lnTo>
                        <a:pt x="49" y="12"/>
                      </a:lnTo>
                      <a:lnTo>
                        <a:pt x="50" y="14"/>
                      </a:lnTo>
                      <a:lnTo>
                        <a:pt x="51" y="13"/>
                      </a:lnTo>
                      <a:lnTo>
                        <a:pt x="51" y="13"/>
                      </a:lnTo>
                      <a:close/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4" y="6"/>
                      </a:move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1" name="Cayman Islands" descr="{&quot;Key&quot;:&quot;cayman islands&quot;,&quot;Name&quot;:&quot;Cayman Island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75A3D06-7F61-4B7E-BCA7-9258C593A11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33750" y="3738563"/>
                  <a:ext cx="55562" cy="17463"/>
                </a:xfrm>
                <a:custGeom>
                  <a:avLst/>
                  <a:gdLst>
                    <a:gd name="T0" fmla="*/ 1 w 35"/>
                    <a:gd name="T1" fmla="*/ 9 h 11"/>
                    <a:gd name="T2" fmla="*/ 1 w 35"/>
                    <a:gd name="T3" fmla="*/ 8 h 11"/>
                    <a:gd name="T4" fmla="*/ 0 w 35"/>
                    <a:gd name="T5" fmla="*/ 9 h 11"/>
                    <a:gd name="T6" fmla="*/ 0 w 35"/>
                    <a:gd name="T7" fmla="*/ 11 h 11"/>
                    <a:gd name="T8" fmla="*/ 2 w 35"/>
                    <a:gd name="T9" fmla="*/ 11 h 11"/>
                    <a:gd name="T10" fmla="*/ 3 w 35"/>
                    <a:gd name="T11" fmla="*/ 11 h 11"/>
                    <a:gd name="T12" fmla="*/ 4 w 35"/>
                    <a:gd name="T13" fmla="*/ 10 h 11"/>
                    <a:gd name="T14" fmla="*/ 6 w 35"/>
                    <a:gd name="T15" fmla="*/ 10 h 11"/>
                    <a:gd name="T16" fmla="*/ 5 w 35"/>
                    <a:gd name="T17" fmla="*/ 9 h 11"/>
                    <a:gd name="T18" fmla="*/ 3 w 35"/>
                    <a:gd name="T19" fmla="*/ 9 h 11"/>
                    <a:gd name="T20" fmla="*/ 3 w 35"/>
                    <a:gd name="T21" fmla="*/ 9 h 11"/>
                    <a:gd name="T22" fmla="*/ 2 w 35"/>
                    <a:gd name="T23" fmla="*/ 10 h 11"/>
                    <a:gd name="T24" fmla="*/ 1 w 35"/>
                    <a:gd name="T25" fmla="*/ 9 h 11"/>
                    <a:gd name="T26" fmla="*/ 1 w 35"/>
                    <a:gd name="T27" fmla="*/ 9 h 11"/>
                    <a:gd name="T28" fmla="*/ 31 w 35"/>
                    <a:gd name="T29" fmla="*/ 1 h 11"/>
                    <a:gd name="T30" fmla="*/ 31 w 35"/>
                    <a:gd name="T31" fmla="*/ 1 h 11"/>
                    <a:gd name="T32" fmla="*/ 31 w 35"/>
                    <a:gd name="T33" fmla="*/ 1 h 11"/>
                    <a:gd name="T34" fmla="*/ 30 w 35"/>
                    <a:gd name="T35" fmla="*/ 1 h 11"/>
                    <a:gd name="T36" fmla="*/ 29 w 35"/>
                    <a:gd name="T37" fmla="*/ 1 h 11"/>
                    <a:gd name="T38" fmla="*/ 29 w 35"/>
                    <a:gd name="T39" fmla="*/ 1 h 11"/>
                    <a:gd name="T40" fmla="*/ 28 w 35"/>
                    <a:gd name="T41" fmla="*/ 1 h 11"/>
                    <a:gd name="T42" fmla="*/ 28 w 35"/>
                    <a:gd name="T43" fmla="*/ 2 h 11"/>
                    <a:gd name="T44" fmla="*/ 27 w 35"/>
                    <a:gd name="T45" fmla="*/ 2 h 11"/>
                    <a:gd name="T46" fmla="*/ 28 w 35"/>
                    <a:gd name="T47" fmla="*/ 2 h 11"/>
                    <a:gd name="T48" fmla="*/ 30 w 35"/>
                    <a:gd name="T49" fmla="*/ 1 h 11"/>
                    <a:gd name="T50" fmla="*/ 31 w 35"/>
                    <a:gd name="T51" fmla="*/ 1 h 11"/>
                    <a:gd name="T52" fmla="*/ 31 w 35"/>
                    <a:gd name="T53" fmla="*/ 1 h 11"/>
                    <a:gd name="T54" fmla="*/ 31 w 35"/>
                    <a:gd name="T55" fmla="*/ 1 h 11"/>
                    <a:gd name="T56" fmla="*/ 33 w 35"/>
                    <a:gd name="T57" fmla="*/ 1 h 11"/>
                    <a:gd name="T58" fmla="*/ 35 w 35"/>
                    <a:gd name="T59" fmla="*/ 0 h 11"/>
                    <a:gd name="T60" fmla="*/ 35 w 35"/>
                    <a:gd name="T61" fmla="*/ 0 h 11"/>
                    <a:gd name="T62" fmla="*/ 35 w 35"/>
                    <a:gd name="T63" fmla="*/ 0 h 11"/>
                    <a:gd name="T64" fmla="*/ 34 w 35"/>
                    <a:gd name="T65" fmla="*/ 0 h 11"/>
                    <a:gd name="T66" fmla="*/ 34 w 35"/>
                    <a:gd name="T67" fmla="*/ 0 h 11"/>
                    <a:gd name="T68" fmla="*/ 34 w 35"/>
                    <a:gd name="T69" fmla="*/ 0 h 11"/>
                    <a:gd name="T70" fmla="*/ 33 w 35"/>
                    <a:gd name="T71" fmla="*/ 1 h 11"/>
                    <a:gd name="T72" fmla="*/ 33 w 35"/>
                    <a:gd name="T73" fmla="*/ 1 h 11"/>
                    <a:gd name="T74" fmla="*/ 33 w 35"/>
                    <a:gd name="T75" fmla="*/ 1 h 11"/>
                    <a:gd name="T76" fmla="*/ 33 w 35"/>
                    <a:gd name="T77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5" h="11">
                      <a:moveTo>
                        <a:pt x="1" y="9"/>
                      </a:move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0"/>
                      </a:lnTo>
                      <a:lnTo>
                        <a:pt x="6" y="10"/>
                      </a:lnTo>
                      <a:lnTo>
                        <a:pt x="5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1" y="9"/>
                      </a:lnTo>
                      <a:close/>
                      <a:moveTo>
                        <a:pt x="31" y="1"/>
                      </a:move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0" y="1"/>
                      </a:lnTo>
                      <a:lnTo>
                        <a:pt x="29" y="1"/>
                      </a:lnTo>
                      <a:lnTo>
                        <a:pt x="29" y="1"/>
                      </a:lnTo>
                      <a:lnTo>
                        <a:pt x="28" y="1"/>
                      </a:lnTo>
                      <a:lnTo>
                        <a:pt x="28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1" y="1"/>
                      </a:lnTo>
                      <a:close/>
                      <a:moveTo>
                        <a:pt x="33" y="1"/>
                      </a:move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3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2" name="Dominica" descr="{&quot;Key&quot;:&quot;dominica&quot;,&quot;Name&quot;:&quot;Dominic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C15D1564-DB99-4B37-A217-8F389A7E1A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5100" y="3894138"/>
                  <a:ext cx="6350" cy="14288"/>
                </a:xfrm>
                <a:custGeom>
                  <a:avLst/>
                  <a:gdLst>
                    <a:gd name="T0" fmla="*/ 3 w 4"/>
                    <a:gd name="T1" fmla="*/ 8 h 9"/>
                    <a:gd name="T2" fmla="*/ 4 w 4"/>
                    <a:gd name="T3" fmla="*/ 6 h 9"/>
                    <a:gd name="T4" fmla="*/ 4 w 4"/>
                    <a:gd name="T5" fmla="*/ 2 h 9"/>
                    <a:gd name="T6" fmla="*/ 3 w 4"/>
                    <a:gd name="T7" fmla="*/ 1 h 9"/>
                    <a:gd name="T8" fmla="*/ 0 w 4"/>
                    <a:gd name="T9" fmla="*/ 0 h 9"/>
                    <a:gd name="T10" fmla="*/ 0 w 4"/>
                    <a:gd name="T11" fmla="*/ 1 h 9"/>
                    <a:gd name="T12" fmla="*/ 0 w 4"/>
                    <a:gd name="T13" fmla="*/ 2 h 9"/>
                    <a:gd name="T14" fmla="*/ 1 w 4"/>
                    <a:gd name="T15" fmla="*/ 5 h 9"/>
                    <a:gd name="T16" fmla="*/ 1 w 4"/>
                    <a:gd name="T17" fmla="*/ 9 h 9"/>
                    <a:gd name="T18" fmla="*/ 3 w 4"/>
                    <a:gd name="T1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9">
                      <a:moveTo>
                        <a:pt x="3" y="8"/>
                      </a:move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1" y="9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3" name="Falkland Islands" descr="{&quot;Key&quot;:&quot;falkland islands&quot;,&quot;Name&quot;:&quot;Falkland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5D4DFC43-4B84-4FD2-BAC1-55C92BFC136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7675" y="6408738"/>
                  <a:ext cx="90487" cy="36513"/>
                </a:xfrm>
                <a:custGeom>
                  <a:avLst/>
                  <a:gdLst>
                    <a:gd name="T0" fmla="*/ 27 w 57"/>
                    <a:gd name="T1" fmla="*/ 20 h 23"/>
                    <a:gd name="T2" fmla="*/ 27 w 57"/>
                    <a:gd name="T3" fmla="*/ 21 h 23"/>
                    <a:gd name="T4" fmla="*/ 28 w 57"/>
                    <a:gd name="T5" fmla="*/ 22 h 23"/>
                    <a:gd name="T6" fmla="*/ 49 w 57"/>
                    <a:gd name="T7" fmla="*/ 16 h 23"/>
                    <a:gd name="T8" fmla="*/ 48 w 57"/>
                    <a:gd name="T9" fmla="*/ 18 h 23"/>
                    <a:gd name="T10" fmla="*/ 49 w 57"/>
                    <a:gd name="T11" fmla="*/ 17 h 23"/>
                    <a:gd name="T12" fmla="*/ 0 w 57"/>
                    <a:gd name="T13" fmla="*/ 12 h 23"/>
                    <a:gd name="T14" fmla="*/ 3 w 57"/>
                    <a:gd name="T15" fmla="*/ 15 h 23"/>
                    <a:gd name="T16" fmla="*/ 2 w 57"/>
                    <a:gd name="T17" fmla="*/ 11 h 23"/>
                    <a:gd name="T18" fmla="*/ 12 w 57"/>
                    <a:gd name="T19" fmla="*/ 4 h 23"/>
                    <a:gd name="T20" fmla="*/ 5 w 57"/>
                    <a:gd name="T21" fmla="*/ 2 h 23"/>
                    <a:gd name="T22" fmla="*/ 8 w 57"/>
                    <a:gd name="T23" fmla="*/ 5 h 23"/>
                    <a:gd name="T24" fmla="*/ 14 w 57"/>
                    <a:gd name="T25" fmla="*/ 8 h 23"/>
                    <a:gd name="T26" fmla="*/ 9 w 57"/>
                    <a:gd name="T27" fmla="*/ 9 h 23"/>
                    <a:gd name="T28" fmla="*/ 13 w 57"/>
                    <a:gd name="T29" fmla="*/ 10 h 23"/>
                    <a:gd name="T30" fmla="*/ 14 w 57"/>
                    <a:gd name="T31" fmla="*/ 10 h 23"/>
                    <a:gd name="T32" fmla="*/ 14 w 57"/>
                    <a:gd name="T33" fmla="*/ 12 h 23"/>
                    <a:gd name="T34" fmla="*/ 7 w 57"/>
                    <a:gd name="T35" fmla="*/ 15 h 23"/>
                    <a:gd name="T36" fmla="*/ 11 w 57"/>
                    <a:gd name="T37" fmla="*/ 21 h 23"/>
                    <a:gd name="T38" fmla="*/ 14 w 57"/>
                    <a:gd name="T39" fmla="*/ 20 h 23"/>
                    <a:gd name="T40" fmla="*/ 16 w 57"/>
                    <a:gd name="T41" fmla="*/ 18 h 23"/>
                    <a:gd name="T42" fmla="*/ 18 w 57"/>
                    <a:gd name="T43" fmla="*/ 16 h 23"/>
                    <a:gd name="T44" fmla="*/ 25 w 57"/>
                    <a:gd name="T45" fmla="*/ 12 h 23"/>
                    <a:gd name="T46" fmla="*/ 28 w 57"/>
                    <a:gd name="T47" fmla="*/ 7 h 23"/>
                    <a:gd name="T48" fmla="*/ 29 w 57"/>
                    <a:gd name="T49" fmla="*/ 4 h 23"/>
                    <a:gd name="T50" fmla="*/ 28 w 57"/>
                    <a:gd name="T51" fmla="*/ 2 h 23"/>
                    <a:gd name="T52" fmla="*/ 22 w 57"/>
                    <a:gd name="T53" fmla="*/ 4 h 23"/>
                    <a:gd name="T54" fmla="*/ 18 w 57"/>
                    <a:gd name="T55" fmla="*/ 2 h 23"/>
                    <a:gd name="T56" fmla="*/ 12 w 57"/>
                    <a:gd name="T57" fmla="*/ 4 h 23"/>
                    <a:gd name="T58" fmla="*/ 14 w 57"/>
                    <a:gd name="T59" fmla="*/ 1 h 23"/>
                    <a:gd name="T60" fmla="*/ 11 w 57"/>
                    <a:gd name="T61" fmla="*/ 0 h 23"/>
                    <a:gd name="T62" fmla="*/ 14 w 57"/>
                    <a:gd name="T63" fmla="*/ 2 h 23"/>
                    <a:gd name="T64" fmla="*/ 36 w 57"/>
                    <a:gd name="T65" fmla="*/ 2 h 23"/>
                    <a:gd name="T66" fmla="*/ 35 w 57"/>
                    <a:gd name="T67" fmla="*/ 9 h 23"/>
                    <a:gd name="T68" fmla="*/ 33 w 57"/>
                    <a:gd name="T69" fmla="*/ 9 h 23"/>
                    <a:gd name="T70" fmla="*/ 28 w 57"/>
                    <a:gd name="T71" fmla="*/ 15 h 23"/>
                    <a:gd name="T72" fmla="*/ 28 w 57"/>
                    <a:gd name="T73" fmla="*/ 19 h 23"/>
                    <a:gd name="T74" fmla="*/ 35 w 57"/>
                    <a:gd name="T75" fmla="*/ 21 h 23"/>
                    <a:gd name="T76" fmla="*/ 39 w 57"/>
                    <a:gd name="T77" fmla="*/ 21 h 23"/>
                    <a:gd name="T78" fmla="*/ 46 w 57"/>
                    <a:gd name="T79" fmla="*/ 19 h 23"/>
                    <a:gd name="T80" fmla="*/ 44 w 57"/>
                    <a:gd name="T81" fmla="*/ 15 h 23"/>
                    <a:gd name="T82" fmla="*/ 53 w 57"/>
                    <a:gd name="T83" fmla="*/ 11 h 23"/>
                    <a:gd name="T84" fmla="*/ 57 w 57"/>
                    <a:gd name="T85" fmla="*/ 9 h 23"/>
                    <a:gd name="T86" fmla="*/ 55 w 57"/>
                    <a:gd name="T87" fmla="*/ 7 h 23"/>
                    <a:gd name="T88" fmla="*/ 54 w 57"/>
                    <a:gd name="T89" fmla="*/ 3 h 23"/>
                    <a:gd name="T90" fmla="*/ 48 w 57"/>
                    <a:gd name="T91" fmla="*/ 3 h 23"/>
                    <a:gd name="T92" fmla="*/ 49 w 57"/>
                    <a:gd name="T93" fmla="*/ 6 h 23"/>
                    <a:gd name="T94" fmla="*/ 44 w 57"/>
                    <a:gd name="T95" fmla="*/ 5 h 23"/>
                    <a:gd name="T96" fmla="*/ 44 w 57"/>
                    <a:gd name="T97" fmla="*/ 3 h 23"/>
                    <a:gd name="T98" fmla="*/ 44 w 57"/>
                    <a:gd name="T99" fmla="*/ 1 h 23"/>
                    <a:gd name="T100" fmla="*/ 36 w 57"/>
                    <a:gd name="T10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" h="23">
                      <a:moveTo>
                        <a:pt x="28" y="22"/>
                      </a:moveTo>
                      <a:lnTo>
                        <a:pt x="28" y="21"/>
                      </a:lnTo>
                      <a:lnTo>
                        <a:pt x="27" y="20"/>
                      </a:lnTo>
                      <a:lnTo>
                        <a:pt x="26" y="19"/>
                      </a:lnTo>
                      <a:lnTo>
                        <a:pt x="27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3"/>
                      </a:lnTo>
                      <a:lnTo>
                        <a:pt x="28" y="22"/>
                      </a:lnTo>
                      <a:lnTo>
                        <a:pt x="28" y="22"/>
                      </a:lnTo>
                      <a:close/>
                      <a:moveTo>
                        <a:pt x="49" y="17"/>
                      </a:moveTo>
                      <a:lnTo>
                        <a:pt x="49" y="16"/>
                      </a:lnTo>
                      <a:lnTo>
                        <a:pt x="48" y="16"/>
                      </a:lnTo>
                      <a:lnTo>
                        <a:pt x="48" y="17"/>
                      </a:lnTo>
                      <a:lnTo>
                        <a:pt x="48" y="18"/>
                      </a:lnTo>
                      <a:lnTo>
                        <a:pt x="50" y="19"/>
                      </a:lnTo>
                      <a:lnTo>
                        <a:pt x="49" y="17"/>
                      </a:lnTo>
                      <a:lnTo>
                        <a:pt x="49" y="17"/>
                      </a:lnTo>
                      <a:close/>
                      <a:moveTo>
                        <a:pt x="1" y="11"/>
                      </a:move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3" y="15"/>
                      </a:lnTo>
                      <a:lnTo>
                        <a:pt x="4" y="14"/>
                      </a:lnTo>
                      <a:lnTo>
                        <a:pt x="3" y="11"/>
                      </a:lnTo>
                      <a:lnTo>
                        <a:pt x="2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12" y="4"/>
                      </a:moveTo>
                      <a:lnTo>
                        <a:pt x="8" y="3"/>
                      </a:lnTo>
                      <a:lnTo>
                        <a:pt x="7" y="2"/>
                      </a:lnTo>
                      <a:lnTo>
                        <a:pt x="5" y="2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13" y="7"/>
                      </a:lnTo>
                      <a:lnTo>
                        <a:pt x="14" y="8"/>
                      </a:lnTo>
                      <a:lnTo>
                        <a:pt x="14" y="9"/>
                      </a:lnTo>
                      <a:lnTo>
                        <a:pt x="11" y="9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10" y="10"/>
                      </a:lnTo>
                      <a:lnTo>
                        <a:pt x="13" y="10"/>
                      </a:lnTo>
                      <a:lnTo>
                        <a:pt x="13" y="9"/>
                      </a:lnTo>
                      <a:lnTo>
                        <a:pt x="14" y="9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2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7" y="15"/>
                      </a:lnTo>
                      <a:lnTo>
                        <a:pt x="4" y="18"/>
                      </a:lnTo>
                      <a:lnTo>
                        <a:pt x="8" y="20"/>
                      </a:lnTo>
                      <a:lnTo>
                        <a:pt x="11" y="21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20"/>
                      </a:lnTo>
                      <a:lnTo>
                        <a:pt x="15" y="20"/>
                      </a:lnTo>
                      <a:lnTo>
                        <a:pt x="16" y="20"/>
                      </a:lnTo>
                      <a:lnTo>
                        <a:pt x="16" y="18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8" y="16"/>
                      </a:lnTo>
                      <a:lnTo>
                        <a:pt x="21" y="16"/>
                      </a:lnTo>
                      <a:lnTo>
                        <a:pt x="22" y="15"/>
                      </a:lnTo>
                      <a:lnTo>
                        <a:pt x="25" y="12"/>
                      </a:lnTo>
                      <a:lnTo>
                        <a:pt x="26" y="9"/>
                      </a:lnTo>
                      <a:lnTo>
                        <a:pt x="27" y="8"/>
                      </a:lnTo>
                      <a:lnTo>
                        <a:pt x="28" y="7"/>
                      </a:lnTo>
                      <a:lnTo>
                        <a:pt x="28" y="6"/>
                      </a:lnTo>
                      <a:lnTo>
                        <a:pt x="28" y="5"/>
                      </a:lnTo>
                      <a:lnTo>
                        <a:pt x="29" y="4"/>
                      </a:lnTo>
                      <a:lnTo>
                        <a:pt x="29" y="3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6" y="3"/>
                      </a:lnTo>
                      <a:lnTo>
                        <a:pt x="26" y="2"/>
                      </a:lnTo>
                      <a:lnTo>
                        <a:pt x="22" y="4"/>
                      </a:lnTo>
                      <a:lnTo>
                        <a:pt x="20" y="4"/>
                      </a:lnTo>
                      <a:lnTo>
                        <a:pt x="19" y="3"/>
                      </a:lnTo>
                      <a:lnTo>
                        <a:pt x="18" y="2"/>
                      </a:lnTo>
                      <a:lnTo>
                        <a:pt x="16" y="3"/>
                      </a:lnTo>
                      <a:lnTo>
                        <a:pt x="14" y="5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4" y="2"/>
                      </a:lnTo>
                      <a:close/>
                      <a:moveTo>
                        <a:pt x="36" y="0"/>
                      </a:moveTo>
                      <a:lnTo>
                        <a:pt x="35" y="0"/>
                      </a:lnTo>
                      <a:lnTo>
                        <a:pt x="36" y="2"/>
                      </a:lnTo>
                      <a:lnTo>
                        <a:pt x="33" y="5"/>
                      </a:lnTo>
                      <a:lnTo>
                        <a:pt x="34" y="7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5" y="9"/>
                      </a:lnTo>
                      <a:lnTo>
                        <a:pt x="33" y="9"/>
                      </a:lnTo>
                      <a:lnTo>
                        <a:pt x="32" y="10"/>
                      </a:lnTo>
                      <a:lnTo>
                        <a:pt x="31" y="11"/>
                      </a:lnTo>
                      <a:lnTo>
                        <a:pt x="28" y="15"/>
                      </a:lnTo>
                      <a:lnTo>
                        <a:pt x="29" y="15"/>
                      </a:lnTo>
                      <a:lnTo>
                        <a:pt x="28" y="18"/>
                      </a:lnTo>
                      <a:lnTo>
                        <a:pt x="28" y="19"/>
                      </a:lnTo>
                      <a:lnTo>
                        <a:pt x="31" y="22"/>
                      </a:lnTo>
                      <a:lnTo>
                        <a:pt x="35" y="23"/>
                      </a:lnTo>
                      <a:lnTo>
                        <a:pt x="35" y="21"/>
                      </a:lnTo>
                      <a:lnTo>
                        <a:pt x="36" y="21"/>
                      </a:lnTo>
                      <a:lnTo>
                        <a:pt x="38" y="21"/>
                      </a:lnTo>
                      <a:lnTo>
                        <a:pt x="39" y="21"/>
                      </a:lnTo>
                      <a:lnTo>
                        <a:pt x="36" y="17"/>
                      </a:lnTo>
                      <a:lnTo>
                        <a:pt x="37" y="17"/>
                      </a:lnTo>
                      <a:lnTo>
                        <a:pt x="46" y="19"/>
                      </a:lnTo>
                      <a:lnTo>
                        <a:pt x="46" y="17"/>
                      </a:lnTo>
                      <a:lnTo>
                        <a:pt x="45" y="16"/>
                      </a:lnTo>
                      <a:lnTo>
                        <a:pt x="44" y="15"/>
                      </a:lnTo>
                      <a:lnTo>
                        <a:pt x="50" y="13"/>
                      </a:lnTo>
                      <a:lnTo>
                        <a:pt x="52" y="12"/>
                      </a:lnTo>
                      <a:lnTo>
                        <a:pt x="53" y="11"/>
                      </a:lnTo>
                      <a:lnTo>
                        <a:pt x="55" y="10"/>
                      </a:lnTo>
                      <a:lnTo>
                        <a:pt x="57" y="9"/>
                      </a:lnTo>
                      <a:lnTo>
                        <a:pt x="57" y="9"/>
                      </a:lnTo>
                      <a:lnTo>
                        <a:pt x="57" y="8"/>
                      </a:lnTo>
                      <a:lnTo>
                        <a:pt x="56" y="8"/>
                      </a:lnTo>
                      <a:lnTo>
                        <a:pt x="55" y="7"/>
                      </a:lnTo>
                      <a:lnTo>
                        <a:pt x="55" y="6"/>
                      </a:lnTo>
                      <a:lnTo>
                        <a:pt x="56" y="6"/>
                      </a:lnTo>
                      <a:lnTo>
                        <a:pt x="54" y="3"/>
                      </a:lnTo>
                      <a:lnTo>
                        <a:pt x="53" y="2"/>
                      </a:lnTo>
                      <a:lnTo>
                        <a:pt x="49" y="3"/>
                      </a:lnTo>
                      <a:lnTo>
                        <a:pt x="48" y="3"/>
                      </a:lnTo>
                      <a:lnTo>
                        <a:pt x="48" y="4"/>
                      </a:lnTo>
                      <a:lnTo>
                        <a:pt x="48" y="5"/>
                      </a:lnTo>
                      <a:lnTo>
                        <a:pt x="49" y="6"/>
                      </a:lnTo>
                      <a:lnTo>
                        <a:pt x="50" y="7"/>
                      </a:lnTo>
                      <a:lnTo>
                        <a:pt x="49" y="7"/>
                      </a:lnTo>
                      <a:lnTo>
                        <a:pt x="44" y="5"/>
                      </a:lnTo>
                      <a:lnTo>
                        <a:pt x="44" y="5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5" y="2"/>
                      </a:lnTo>
                      <a:lnTo>
                        <a:pt x="44" y="1"/>
                      </a:lnTo>
                      <a:lnTo>
                        <a:pt x="42" y="0"/>
                      </a:lnTo>
                      <a:lnTo>
                        <a:pt x="39" y="1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4" name="Faroe Islands" descr="{&quot;Key&quot;:&quot;faroe islands&quot;,&quot;Name&quot;:&quot;Faroe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DFDACBA-A9FE-41C4-9B25-5049422395D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07075" y="2166938"/>
                  <a:ext cx="26987" cy="31750"/>
                </a:xfrm>
                <a:custGeom>
                  <a:avLst/>
                  <a:gdLst>
                    <a:gd name="T0" fmla="*/ 11 w 17"/>
                    <a:gd name="T1" fmla="*/ 19 h 20"/>
                    <a:gd name="T2" fmla="*/ 11 w 17"/>
                    <a:gd name="T3" fmla="*/ 17 h 20"/>
                    <a:gd name="T4" fmla="*/ 9 w 17"/>
                    <a:gd name="T5" fmla="*/ 17 h 20"/>
                    <a:gd name="T6" fmla="*/ 8 w 17"/>
                    <a:gd name="T7" fmla="*/ 16 h 20"/>
                    <a:gd name="T8" fmla="*/ 9 w 17"/>
                    <a:gd name="T9" fmla="*/ 19 h 20"/>
                    <a:gd name="T10" fmla="*/ 11 w 17"/>
                    <a:gd name="T11" fmla="*/ 20 h 20"/>
                    <a:gd name="T12" fmla="*/ 11 w 17"/>
                    <a:gd name="T13" fmla="*/ 20 h 20"/>
                    <a:gd name="T14" fmla="*/ 13 w 17"/>
                    <a:gd name="T15" fmla="*/ 12 h 20"/>
                    <a:gd name="T16" fmla="*/ 12 w 17"/>
                    <a:gd name="T17" fmla="*/ 11 h 20"/>
                    <a:gd name="T18" fmla="*/ 9 w 17"/>
                    <a:gd name="T19" fmla="*/ 10 h 20"/>
                    <a:gd name="T20" fmla="*/ 9 w 17"/>
                    <a:gd name="T21" fmla="*/ 11 h 20"/>
                    <a:gd name="T22" fmla="*/ 11 w 17"/>
                    <a:gd name="T23" fmla="*/ 12 h 20"/>
                    <a:gd name="T24" fmla="*/ 13 w 17"/>
                    <a:gd name="T25" fmla="*/ 13 h 20"/>
                    <a:gd name="T26" fmla="*/ 13 w 17"/>
                    <a:gd name="T27" fmla="*/ 12 h 20"/>
                    <a:gd name="T28" fmla="*/ 4 w 17"/>
                    <a:gd name="T29" fmla="*/ 5 h 20"/>
                    <a:gd name="T30" fmla="*/ 0 w 17"/>
                    <a:gd name="T31" fmla="*/ 6 h 20"/>
                    <a:gd name="T32" fmla="*/ 3 w 17"/>
                    <a:gd name="T33" fmla="*/ 7 h 20"/>
                    <a:gd name="T34" fmla="*/ 6 w 17"/>
                    <a:gd name="T35" fmla="*/ 7 h 20"/>
                    <a:gd name="T36" fmla="*/ 6 w 17"/>
                    <a:gd name="T37" fmla="*/ 6 h 20"/>
                    <a:gd name="T38" fmla="*/ 4 w 17"/>
                    <a:gd name="T39" fmla="*/ 6 h 20"/>
                    <a:gd name="T40" fmla="*/ 10 w 17"/>
                    <a:gd name="T41" fmla="*/ 3 h 20"/>
                    <a:gd name="T42" fmla="*/ 5 w 17"/>
                    <a:gd name="T43" fmla="*/ 2 h 20"/>
                    <a:gd name="T44" fmla="*/ 10 w 17"/>
                    <a:gd name="T45" fmla="*/ 8 h 20"/>
                    <a:gd name="T46" fmla="*/ 11 w 17"/>
                    <a:gd name="T47" fmla="*/ 9 h 20"/>
                    <a:gd name="T48" fmla="*/ 10 w 17"/>
                    <a:gd name="T49" fmla="*/ 6 h 20"/>
                    <a:gd name="T50" fmla="*/ 9 w 17"/>
                    <a:gd name="T51" fmla="*/ 6 h 20"/>
                    <a:gd name="T52" fmla="*/ 11 w 17"/>
                    <a:gd name="T53" fmla="*/ 6 h 20"/>
                    <a:gd name="T54" fmla="*/ 13 w 17"/>
                    <a:gd name="T55" fmla="*/ 6 h 20"/>
                    <a:gd name="T56" fmla="*/ 13 w 17"/>
                    <a:gd name="T57" fmla="*/ 4 h 20"/>
                    <a:gd name="T58" fmla="*/ 16 w 17"/>
                    <a:gd name="T59" fmla="*/ 2 h 20"/>
                    <a:gd name="T60" fmla="*/ 15 w 17"/>
                    <a:gd name="T61" fmla="*/ 2 h 20"/>
                    <a:gd name="T62" fmla="*/ 15 w 17"/>
                    <a:gd name="T63" fmla="*/ 4 h 20"/>
                    <a:gd name="T64" fmla="*/ 16 w 17"/>
                    <a:gd name="T65" fmla="*/ 4 h 20"/>
                    <a:gd name="T66" fmla="*/ 17 w 17"/>
                    <a:gd name="T67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20">
                      <a:moveTo>
                        <a:pt x="11" y="20"/>
                      </a:moveTo>
                      <a:lnTo>
                        <a:pt x="11" y="19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0" y="17"/>
                      </a:lnTo>
                      <a:lnTo>
                        <a:pt x="9" y="17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9" y="19"/>
                      </a:lnTo>
                      <a:lnTo>
                        <a:pt x="10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  <a:moveTo>
                        <a:pt x="13" y="12"/>
                      </a:moveTo>
                      <a:lnTo>
                        <a:pt x="13" y="12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9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2"/>
                      </a:lnTo>
                      <a:lnTo>
                        <a:pt x="13" y="12"/>
                      </a:lnTo>
                      <a:close/>
                      <a:moveTo>
                        <a:pt x="4" y="6"/>
                      </a:move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close/>
                      <a:moveTo>
                        <a:pt x="13" y="4"/>
                      </a:moveTo>
                      <a:lnTo>
                        <a:pt x="10" y="3"/>
                      </a:lnTo>
                      <a:lnTo>
                        <a:pt x="9" y="2"/>
                      </a:lnTo>
                      <a:lnTo>
                        <a:pt x="5" y="2"/>
                      </a:lnTo>
                      <a:lnTo>
                        <a:pt x="8" y="6"/>
                      </a:lnTo>
                      <a:lnTo>
                        <a:pt x="10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0" y="6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  <a:moveTo>
                        <a:pt x="17" y="3"/>
                      </a:moveTo>
                      <a:lnTo>
                        <a:pt x="16" y="2"/>
                      </a:lnTo>
                      <a:lnTo>
                        <a:pt x="15" y="0"/>
                      </a:lnTo>
                      <a:lnTo>
                        <a:pt x="15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5" name="Grenada" descr="{&quot;Key&quot;:&quot;grenada&quot;,&quot;Name&quot;:&quot;Grenad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9DDFC8B-5876-4F61-A2A6-38B6A73B8D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6050" y="4021138"/>
                  <a:ext cx="6350" cy="9525"/>
                </a:xfrm>
                <a:custGeom>
                  <a:avLst/>
                  <a:gdLst>
                    <a:gd name="T0" fmla="*/ 1 w 4"/>
                    <a:gd name="T1" fmla="*/ 6 h 6"/>
                    <a:gd name="T2" fmla="*/ 3 w 4"/>
                    <a:gd name="T3" fmla="*/ 5 h 6"/>
                    <a:gd name="T4" fmla="*/ 4 w 4"/>
                    <a:gd name="T5" fmla="*/ 1 h 6"/>
                    <a:gd name="T6" fmla="*/ 3 w 4"/>
                    <a:gd name="T7" fmla="*/ 0 h 6"/>
                    <a:gd name="T8" fmla="*/ 2 w 4"/>
                    <a:gd name="T9" fmla="*/ 1 h 6"/>
                    <a:gd name="T10" fmla="*/ 1 w 4"/>
                    <a:gd name="T11" fmla="*/ 3 h 6"/>
                    <a:gd name="T12" fmla="*/ 1 w 4"/>
                    <a:gd name="T13" fmla="*/ 5 h 6"/>
                    <a:gd name="T14" fmla="*/ 0 w 4"/>
                    <a:gd name="T15" fmla="*/ 6 h 6"/>
                    <a:gd name="T16" fmla="*/ 1 w 4"/>
                    <a:gd name="T17" fmla="*/ 6 h 6"/>
                    <a:gd name="T18" fmla="*/ 1 w 4"/>
                    <a:gd name="T1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1" y="6"/>
                      </a:moveTo>
                      <a:lnTo>
                        <a:pt x="3" y="5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6" name="Hong-Kong" descr="{&quot;Key&quot;:&quot;hong-kong&quot;,&quot;Name&quot;:&quot;Hong-Kong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A15FFF0D-8F03-4ED1-BC87-062FC3A1A1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12325" y="3630613"/>
                  <a:ext cx="15875" cy="15875"/>
                </a:xfrm>
                <a:custGeom>
                  <a:avLst/>
                  <a:gdLst>
                    <a:gd name="T0" fmla="*/ 9 w 10"/>
                    <a:gd name="T1" fmla="*/ 10 h 10"/>
                    <a:gd name="T2" fmla="*/ 9 w 10"/>
                    <a:gd name="T3" fmla="*/ 9 h 10"/>
                    <a:gd name="T4" fmla="*/ 9 w 10"/>
                    <a:gd name="T5" fmla="*/ 8 h 10"/>
                    <a:gd name="T6" fmla="*/ 7 w 10"/>
                    <a:gd name="T7" fmla="*/ 7 h 10"/>
                    <a:gd name="T8" fmla="*/ 6 w 10"/>
                    <a:gd name="T9" fmla="*/ 7 h 10"/>
                    <a:gd name="T10" fmla="*/ 6 w 10"/>
                    <a:gd name="T11" fmla="*/ 8 h 10"/>
                    <a:gd name="T12" fmla="*/ 8 w 10"/>
                    <a:gd name="T13" fmla="*/ 10 h 10"/>
                    <a:gd name="T14" fmla="*/ 9 w 10"/>
                    <a:gd name="T15" fmla="*/ 10 h 10"/>
                    <a:gd name="T16" fmla="*/ 9 w 10"/>
                    <a:gd name="T17" fmla="*/ 10 h 10"/>
                    <a:gd name="T18" fmla="*/ 3 w 10"/>
                    <a:gd name="T19" fmla="*/ 10 h 10"/>
                    <a:gd name="T20" fmla="*/ 3 w 10"/>
                    <a:gd name="T21" fmla="*/ 8 h 10"/>
                    <a:gd name="T22" fmla="*/ 4 w 10"/>
                    <a:gd name="T23" fmla="*/ 6 h 10"/>
                    <a:gd name="T24" fmla="*/ 0 w 10"/>
                    <a:gd name="T25" fmla="*/ 8 h 10"/>
                    <a:gd name="T26" fmla="*/ 0 w 10"/>
                    <a:gd name="T27" fmla="*/ 9 h 10"/>
                    <a:gd name="T28" fmla="*/ 0 w 10"/>
                    <a:gd name="T29" fmla="*/ 9 h 10"/>
                    <a:gd name="T30" fmla="*/ 1 w 10"/>
                    <a:gd name="T31" fmla="*/ 10 h 10"/>
                    <a:gd name="T32" fmla="*/ 3 w 10"/>
                    <a:gd name="T33" fmla="*/ 10 h 10"/>
                    <a:gd name="T34" fmla="*/ 3 w 10"/>
                    <a:gd name="T35" fmla="*/ 10 h 10"/>
                    <a:gd name="T36" fmla="*/ 10 w 10"/>
                    <a:gd name="T37" fmla="*/ 5 h 10"/>
                    <a:gd name="T38" fmla="*/ 9 w 10"/>
                    <a:gd name="T39" fmla="*/ 4 h 10"/>
                    <a:gd name="T40" fmla="*/ 9 w 10"/>
                    <a:gd name="T41" fmla="*/ 3 h 10"/>
                    <a:gd name="T42" fmla="*/ 8 w 10"/>
                    <a:gd name="T43" fmla="*/ 2 h 10"/>
                    <a:gd name="T44" fmla="*/ 8 w 10"/>
                    <a:gd name="T45" fmla="*/ 1 h 10"/>
                    <a:gd name="T46" fmla="*/ 8 w 10"/>
                    <a:gd name="T47" fmla="*/ 1 h 10"/>
                    <a:gd name="T48" fmla="*/ 7 w 10"/>
                    <a:gd name="T49" fmla="*/ 1 h 10"/>
                    <a:gd name="T50" fmla="*/ 6 w 10"/>
                    <a:gd name="T51" fmla="*/ 0 h 10"/>
                    <a:gd name="T52" fmla="*/ 4 w 10"/>
                    <a:gd name="T53" fmla="*/ 0 h 10"/>
                    <a:gd name="T54" fmla="*/ 4 w 10"/>
                    <a:gd name="T55" fmla="*/ 1 h 10"/>
                    <a:gd name="T56" fmla="*/ 3 w 10"/>
                    <a:gd name="T57" fmla="*/ 1 h 10"/>
                    <a:gd name="T58" fmla="*/ 2 w 10"/>
                    <a:gd name="T59" fmla="*/ 2 h 10"/>
                    <a:gd name="T60" fmla="*/ 2 w 10"/>
                    <a:gd name="T61" fmla="*/ 2 h 10"/>
                    <a:gd name="T62" fmla="*/ 2 w 10"/>
                    <a:gd name="T63" fmla="*/ 2 h 10"/>
                    <a:gd name="T64" fmla="*/ 0 w 10"/>
                    <a:gd name="T65" fmla="*/ 4 h 10"/>
                    <a:gd name="T66" fmla="*/ 0 w 10"/>
                    <a:gd name="T67" fmla="*/ 5 h 10"/>
                    <a:gd name="T68" fmla="*/ 1 w 10"/>
                    <a:gd name="T69" fmla="*/ 6 h 10"/>
                    <a:gd name="T70" fmla="*/ 3 w 10"/>
                    <a:gd name="T71" fmla="*/ 5 h 10"/>
                    <a:gd name="T72" fmla="*/ 6 w 10"/>
                    <a:gd name="T73" fmla="*/ 6 h 10"/>
                    <a:gd name="T74" fmla="*/ 9 w 10"/>
                    <a:gd name="T75" fmla="*/ 7 h 10"/>
                    <a:gd name="T76" fmla="*/ 9 w 10"/>
                    <a:gd name="T77" fmla="*/ 6 h 10"/>
                    <a:gd name="T78" fmla="*/ 9 w 10"/>
                    <a:gd name="T79" fmla="*/ 5 h 10"/>
                    <a:gd name="T80" fmla="*/ 10 w 10"/>
                    <a:gd name="T81" fmla="*/ 5 h 10"/>
                    <a:gd name="T82" fmla="*/ 10 w 10"/>
                    <a:gd name="T83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0" h="10">
                      <a:moveTo>
                        <a:pt x="9" y="10"/>
                      </a:move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7" y="7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10"/>
                      </a:lnTo>
                      <a:close/>
                      <a:moveTo>
                        <a:pt x="3" y="10"/>
                      </a:moveTo>
                      <a:lnTo>
                        <a:pt x="3" y="8"/>
                      </a:lnTo>
                      <a:lnTo>
                        <a:pt x="4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close/>
                      <a:moveTo>
                        <a:pt x="10" y="5"/>
                      </a:move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5"/>
                      </a:lnTo>
                      <a:lnTo>
                        <a:pt x="6" y="6"/>
                      </a:lnTo>
                      <a:lnTo>
                        <a:pt x="9" y="7"/>
                      </a:lnTo>
                      <a:lnTo>
                        <a:pt x="9" y="6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7" name="Saint Kitts and Nevis" descr="{&quot;Key&quot;:&quot;saint kitts and nevis&quot;,&quot;Name&quot;:&quot;Saint Kitts and Nevi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AE63F62-C70E-4958-A220-1FFE07C3AC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35412" y="3827463"/>
                  <a:ext cx="9525" cy="11113"/>
                </a:xfrm>
                <a:custGeom>
                  <a:avLst/>
                  <a:gdLst>
                    <a:gd name="T0" fmla="*/ 6 w 6"/>
                    <a:gd name="T1" fmla="*/ 6 h 7"/>
                    <a:gd name="T2" fmla="*/ 6 w 6"/>
                    <a:gd name="T3" fmla="*/ 5 h 7"/>
                    <a:gd name="T4" fmla="*/ 6 w 6"/>
                    <a:gd name="T5" fmla="*/ 4 h 7"/>
                    <a:gd name="T6" fmla="*/ 5 w 6"/>
                    <a:gd name="T7" fmla="*/ 4 h 7"/>
                    <a:gd name="T8" fmla="*/ 5 w 6"/>
                    <a:gd name="T9" fmla="*/ 6 h 7"/>
                    <a:gd name="T10" fmla="*/ 5 w 6"/>
                    <a:gd name="T11" fmla="*/ 7 h 7"/>
                    <a:gd name="T12" fmla="*/ 6 w 6"/>
                    <a:gd name="T13" fmla="*/ 6 h 7"/>
                    <a:gd name="T14" fmla="*/ 5 w 6"/>
                    <a:gd name="T15" fmla="*/ 3 h 7"/>
                    <a:gd name="T16" fmla="*/ 4 w 6"/>
                    <a:gd name="T17" fmla="*/ 2 h 7"/>
                    <a:gd name="T18" fmla="*/ 4 w 6"/>
                    <a:gd name="T19" fmla="*/ 2 h 7"/>
                    <a:gd name="T20" fmla="*/ 3 w 6"/>
                    <a:gd name="T21" fmla="*/ 1 h 7"/>
                    <a:gd name="T22" fmla="*/ 1 w 6"/>
                    <a:gd name="T23" fmla="*/ 0 h 7"/>
                    <a:gd name="T24" fmla="*/ 1 w 6"/>
                    <a:gd name="T25" fmla="*/ 0 h 7"/>
                    <a:gd name="T26" fmla="*/ 0 w 6"/>
                    <a:gd name="T27" fmla="*/ 1 h 7"/>
                    <a:gd name="T28" fmla="*/ 0 w 6"/>
                    <a:gd name="T29" fmla="*/ 1 h 7"/>
                    <a:gd name="T30" fmla="*/ 0 w 6"/>
                    <a:gd name="T31" fmla="*/ 1 h 7"/>
                    <a:gd name="T32" fmla="*/ 1 w 6"/>
                    <a:gd name="T33" fmla="*/ 2 h 7"/>
                    <a:gd name="T34" fmla="*/ 3 w 6"/>
                    <a:gd name="T35" fmla="*/ 2 h 7"/>
                    <a:gd name="T36" fmla="*/ 4 w 6"/>
                    <a:gd name="T37" fmla="*/ 3 h 7"/>
                    <a:gd name="T38" fmla="*/ 5 w 6"/>
                    <a:gd name="T39" fmla="*/ 3 h 7"/>
                    <a:gd name="T40" fmla="*/ 5 w 6"/>
                    <a:gd name="T4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" h="7">
                      <a:moveTo>
                        <a:pt x="6" y="6"/>
                      </a:move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6" y="6"/>
                      </a:lnTo>
                      <a:close/>
                      <a:moveTo>
                        <a:pt x="5" y="3"/>
                      </a:move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8" name="Saint Lucia" descr="{&quot;Key&quot;:&quot;saint lucia&quot;,&quot;Name&quot;:&quot;Saint Luc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72106541-C032-4313-A35B-69AB697DB7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625" y="3951288"/>
                  <a:ext cx="4762" cy="14288"/>
                </a:xfrm>
                <a:custGeom>
                  <a:avLst/>
                  <a:gdLst>
                    <a:gd name="T0" fmla="*/ 3 w 3"/>
                    <a:gd name="T1" fmla="*/ 7 h 9"/>
                    <a:gd name="T2" fmla="*/ 3 w 3"/>
                    <a:gd name="T3" fmla="*/ 2 h 9"/>
                    <a:gd name="T4" fmla="*/ 3 w 3"/>
                    <a:gd name="T5" fmla="*/ 0 h 9"/>
                    <a:gd name="T6" fmla="*/ 3 w 3"/>
                    <a:gd name="T7" fmla="*/ 0 h 9"/>
                    <a:gd name="T8" fmla="*/ 2 w 3"/>
                    <a:gd name="T9" fmla="*/ 2 h 9"/>
                    <a:gd name="T10" fmla="*/ 0 w 3"/>
                    <a:gd name="T11" fmla="*/ 4 h 9"/>
                    <a:gd name="T12" fmla="*/ 0 w 3"/>
                    <a:gd name="T13" fmla="*/ 6 h 9"/>
                    <a:gd name="T14" fmla="*/ 0 w 3"/>
                    <a:gd name="T15" fmla="*/ 8 h 9"/>
                    <a:gd name="T16" fmla="*/ 2 w 3"/>
                    <a:gd name="T17" fmla="*/ 9 h 9"/>
                    <a:gd name="T18" fmla="*/ 3 w 3"/>
                    <a:gd name="T19" fmla="*/ 7 h 9"/>
                    <a:gd name="T20" fmla="*/ 3 w 3"/>
                    <a:gd name="T2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9">
                      <a:moveTo>
                        <a:pt x="3" y="7"/>
                      </a:move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9" name="Liechtenstein" descr="{&quot;Key&quot;:&quot;liechtenstein&quot;,&quot;Name&quot;:&quot;Liechtenstein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735CE49-C731-4128-BC0C-EBA6FA7E20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2705101"/>
                  <a:ext cx="4762" cy="7938"/>
                </a:xfrm>
                <a:custGeom>
                  <a:avLst/>
                  <a:gdLst>
                    <a:gd name="T0" fmla="*/ 3 w 3"/>
                    <a:gd name="T1" fmla="*/ 5 h 5"/>
                    <a:gd name="T2" fmla="*/ 3 w 3"/>
                    <a:gd name="T3" fmla="*/ 5 h 5"/>
                    <a:gd name="T4" fmla="*/ 3 w 3"/>
                    <a:gd name="T5" fmla="*/ 4 h 5"/>
                    <a:gd name="T6" fmla="*/ 3 w 3"/>
                    <a:gd name="T7" fmla="*/ 3 h 5"/>
                    <a:gd name="T8" fmla="*/ 2 w 3"/>
                    <a:gd name="T9" fmla="*/ 3 h 5"/>
                    <a:gd name="T10" fmla="*/ 2 w 3"/>
                    <a:gd name="T11" fmla="*/ 2 h 5"/>
                    <a:gd name="T12" fmla="*/ 2 w 3"/>
                    <a:gd name="T13" fmla="*/ 1 h 5"/>
                    <a:gd name="T14" fmla="*/ 1 w 3"/>
                    <a:gd name="T15" fmla="*/ 1 h 5"/>
                    <a:gd name="T16" fmla="*/ 1 w 3"/>
                    <a:gd name="T17" fmla="*/ 0 h 5"/>
                    <a:gd name="T18" fmla="*/ 1 w 3"/>
                    <a:gd name="T19" fmla="*/ 0 h 5"/>
                    <a:gd name="T20" fmla="*/ 0 w 3"/>
                    <a:gd name="T21" fmla="*/ 2 h 5"/>
                    <a:gd name="T22" fmla="*/ 0 w 3"/>
                    <a:gd name="T23" fmla="*/ 4 h 5"/>
                    <a:gd name="T24" fmla="*/ 1 w 3"/>
                    <a:gd name="T25" fmla="*/ 5 h 5"/>
                    <a:gd name="T26" fmla="*/ 1 w 3"/>
                    <a:gd name="T27" fmla="*/ 5 h 5"/>
                    <a:gd name="T28" fmla="*/ 3 w 3"/>
                    <a:gd name="T29" fmla="*/ 5 h 5"/>
                    <a:gd name="T30" fmla="*/ 3 w 3"/>
                    <a:gd name="T3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" h="5">
                      <a:moveTo>
                        <a:pt x="3" y="5"/>
                      </a:move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0" name="Maldives" descr="{&quot;Key&quot;:&quot;maldives&quot;,&quot;Name&quot;:&quot;Maldive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AADE852-BE4C-4F4D-80F3-25A57A059CC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45500" y="4322763"/>
                  <a:ext cx="3175" cy="38100"/>
                </a:xfrm>
                <a:custGeom>
                  <a:avLst/>
                  <a:gdLst>
                    <a:gd name="T0" fmla="*/ 0 w 2"/>
                    <a:gd name="T1" fmla="*/ 24 h 24"/>
                    <a:gd name="T2" fmla="*/ 1 w 2"/>
                    <a:gd name="T3" fmla="*/ 24 h 24"/>
                    <a:gd name="T4" fmla="*/ 1 w 2"/>
                    <a:gd name="T5" fmla="*/ 23 h 24"/>
                    <a:gd name="T6" fmla="*/ 0 w 2"/>
                    <a:gd name="T7" fmla="*/ 23 h 24"/>
                    <a:gd name="T8" fmla="*/ 0 w 2"/>
                    <a:gd name="T9" fmla="*/ 23 h 24"/>
                    <a:gd name="T10" fmla="*/ 0 w 2"/>
                    <a:gd name="T11" fmla="*/ 24 h 24"/>
                    <a:gd name="T12" fmla="*/ 0 w 2"/>
                    <a:gd name="T13" fmla="*/ 24 h 24"/>
                    <a:gd name="T14" fmla="*/ 0 w 2"/>
                    <a:gd name="T15" fmla="*/ 24 h 24"/>
                    <a:gd name="T16" fmla="*/ 0 w 2"/>
                    <a:gd name="T17" fmla="*/ 24 h 24"/>
                    <a:gd name="T18" fmla="*/ 2 w 2"/>
                    <a:gd name="T19" fmla="*/ 2 h 24"/>
                    <a:gd name="T20" fmla="*/ 2 w 2"/>
                    <a:gd name="T21" fmla="*/ 1 h 24"/>
                    <a:gd name="T22" fmla="*/ 2 w 2"/>
                    <a:gd name="T23" fmla="*/ 1 h 24"/>
                    <a:gd name="T24" fmla="*/ 2 w 2"/>
                    <a:gd name="T25" fmla="*/ 0 h 24"/>
                    <a:gd name="T26" fmla="*/ 2 w 2"/>
                    <a:gd name="T27" fmla="*/ 0 h 24"/>
                    <a:gd name="T28" fmla="*/ 2 w 2"/>
                    <a:gd name="T29" fmla="*/ 0 h 24"/>
                    <a:gd name="T30" fmla="*/ 2 w 2"/>
                    <a:gd name="T31" fmla="*/ 0 h 24"/>
                    <a:gd name="T32" fmla="*/ 1 w 2"/>
                    <a:gd name="T33" fmla="*/ 1 h 24"/>
                    <a:gd name="T34" fmla="*/ 1 w 2"/>
                    <a:gd name="T35" fmla="*/ 1 h 24"/>
                    <a:gd name="T36" fmla="*/ 1 w 2"/>
                    <a:gd name="T37" fmla="*/ 1 h 24"/>
                    <a:gd name="T38" fmla="*/ 1 w 2"/>
                    <a:gd name="T39" fmla="*/ 2 h 24"/>
                    <a:gd name="T40" fmla="*/ 1 w 2"/>
                    <a:gd name="T41" fmla="*/ 2 h 24"/>
                    <a:gd name="T42" fmla="*/ 2 w 2"/>
                    <a:gd name="T43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" h="24">
                      <a:moveTo>
                        <a:pt x="0" y="24"/>
                      </a:moveTo>
                      <a:lnTo>
                        <a:pt x="1" y="24"/>
                      </a:lnTo>
                      <a:lnTo>
                        <a:pt x="1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1" name="Malta" descr="{&quot;Key&quot;:&quot;malta&quot;,&quot;Name&quot;:&quot;Malta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6C6BC4DC-2B30-4780-8E11-F7EA582967F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45250" y="3121026"/>
                  <a:ext cx="11112" cy="11113"/>
                </a:xfrm>
                <a:custGeom>
                  <a:avLst/>
                  <a:gdLst>
                    <a:gd name="T0" fmla="*/ 7 w 7"/>
                    <a:gd name="T1" fmla="*/ 6 h 7"/>
                    <a:gd name="T2" fmla="*/ 7 w 7"/>
                    <a:gd name="T3" fmla="*/ 5 h 7"/>
                    <a:gd name="T4" fmla="*/ 5 w 7"/>
                    <a:gd name="T5" fmla="*/ 3 h 7"/>
                    <a:gd name="T6" fmla="*/ 3 w 7"/>
                    <a:gd name="T7" fmla="*/ 3 h 7"/>
                    <a:gd name="T8" fmla="*/ 3 w 7"/>
                    <a:gd name="T9" fmla="*/ 5 h 7"/>
                    <a:gd name="T10" fmla="*/ 5 w 7"/>
                    <a:gd name="T11" fmla="*/ 7 h 7"/>
                    <a:gd name="T12" fmla="*/ 7 w 7"/>
                    <a:gd name="T13" fmla="*/ 7 h 7"/>
                    <a:gd name="T14" fmla="*/ 7 w 7"/>
                    <a:gd name="T15" fmla="*/ 6 h 7"/>
                    <a:gd name="T16" fmla="*/ 7 w 7"/>
                    <a:gd name="T17" fmla="*/ 6 h 7"/>
                    <a:gd name="T18" fmla="*/ 2 w 7"/>
                    <a:gd name="T19" fmla="*/ 1 h 7"/>
                    <a:gd name="T20" fmla="*/ 2 w 7"/>
                    <a:gd name="T21" fmla="*/ 1 h 7"/>
                    <a:gd name="T22" fmla="*/ 2 w 7"/>
                    <a:gd name="T23" fmla="*/ 0 h 7"/>
                    <a:gd name="T24" fmla="*/ 1 w 7"/>
                    <a:gd name="T25" fmla="*/ 0 h 7"/>
                    <a:gd name="T26" fmla="*/ 0 w 7"/>
                    <a:gd name="T27" fmla="*/ 0 h 7"/>
                    <a:gd name="T28" fmla="*/ 0 w 7"/>
                    <a:gd name="T29" fmla="*/ 1 h 7"/>
                    <a:gd name="T30" fmla="*/ 1 w 7"/>
                    <a:gd name="T31" fmla="*/ 2 h 7"/>
                    <a:gd name="T32" fmla="*/ 2 w 7"/>
                    <a:gd name="T3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7">
                      <a:moveTo>
                        <a:pt x="7" y="6"/>
                      </a:moveTo>
                      <a:lnTo>
                        <a:pt x="7" y="5"/>
                      </a:lnTo>
                      <a:lnTo>
                        <a:pt x="5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7" y="6"/>
                      </a:lnTo>
                      <a:lnTo>
                        <a:pt x="7" y="6"/>
                      </a:lnTo>
                      <a:close/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2" name="Montserrat" descr="{&quot;Key&quot;:&quot;montserrat&quot;,&quot;Name&quot;:&quot;Montserrat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E79A21A-3F99-4488-ACEC-9CA3F4964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4462" y="3849688"/>
                  <a:ext cx="1587" cy="317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2 h 2"/>
                    <a:gd name="T10" fmla="*/ 1 w 1"/>
                    <a:gd name="T11" fmla="*/ 2 h 2"/>
                    <a:gd name="T12" fmla="*/ 1 w 1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3" name="Mauritius" descr="{&quot;Key&quot;:&quot;mauritius&quot;,&quot;Name&quot;:&quot;Mauritiu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3786A84E-9CF7-45E2-89C5-BD3042DB1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175" y="5237163"/>
                  <a:ext cx="14287" cy="20638"/>
                </a:xfrm>
                <a:custGeom>
                  <a:avLst/>
                  <a:gdLst>
                    <a:gd name="T0" fmla="*/ 6 w 9"/>
                    <a:gd name="T1" fmla="*/ 12 h 13"/>
                    <a:gd name="T2" fmla="*/ 7 w 9"/>
                    <a:gd name="T3" fmla="*/ 11 h 13"/>
                    <a:gd name="T4" fmla="*/ 8 w 9"/>
                    <a:gd name="T5" fmla="*/ 9 h 13"/>
                    <a:gd name="T6" fmla="*/ 9 w 9"/>
                    <a:gd name="T7" fmla="*/ 8 h 13"/>
                    <a:gd name="T8" fmla="*/ 9 w 9"/>
                    <a:gd name="T9" fmla="*/ 5 h 13"/>
                    <a:gd name="T10" fmla="*/ 9 w 9"/>
                    <a:gd name="T11" fmla="*/ 2 h 13"/>
                    <a:gd name="T12" fmla="*/ 7 w 9"/>
                    <a:gd name="T13" fmla="*/ 0 h 13"/>
                    <a:gd name="T14" fmla="*/ 5 w 9"/>
                    <a:gd name="T15" fmla="*/ 1 h 13"/>
                    <a:gd name="T16" fmla="*/ 4 w 9"/>
                    <a:gd name="T17" fmla="*/ 1 h 13"/>
                    <a:gd name="T18" fmla="*/ 3 w 9"/>
                    <a:gd name="T19" fmla="*/ 3 h 13"/>
                    <a:gd name="T20" fmla="*/ 1 w 9"/>
                    <a:gd name="T21" fmla="*/ 4 h 13"/>
                    <a:gd name="T22" fmla="*/ 1 w 9"/>
                    <a:gd name="T23" fmla="*/ 6 h 13"/>
                    <a:gd name="T24" fmla="*/ 0 w 9"/>
                    <a:gd name="T25" fmla="*/ 8 h 13"/>
                    <a:gd name="T26" fmla="*/ 0 w 9"/>
                    <a:gd name="T27" fmla="*/ 10 h 13"/>
                    <a:gd name="T28" fmla="*/ 0 w 9"/>
                    <a:gd name="T29" fmla="*/ 10 h 13"/>
                    <a:gd name="T30" fmla="*/ 0 w 9"/>
                    <a:gd name="T31" fmla="*/ 11 h 13"/>
                    <a:gd name="T32" fmla="*/ 0 w 9"/>
                    <a:gd name="T33" fmla="*/ 12 h 13"/>
                    <a:gd name="T34" fmla="*/ 3 w 9"/>
                    <a:gd name="T35" fmla="*/ 13 h 13"/>
                    <a:gd name="T36" fmla="*/ 6 w 9"/>
                    <a:gd name="T37" fmla="*/ 12 h 13"/>
                    <a:gd name="T38" fmla="*/ 6 w 9"/>
                    <a:gd name="T3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3">
                      <a:moveTo>
                        <a:pt x="6" y="12"/>
                      </a:moveTo>
                      <a:lnTo>
                        <a:pt x="7" y="11"/>
                      </a:lnTo>
                      <a:lnTo>
                        <a:pt x="8" y="9"/>
                      </a:lnTo>
                      <a:lnTo>
                        <a:pt x="9" y="8"/>
                      </a:lnTo>
                      <a:lnTo>
                        <a:pt x="9" y="5"/>
                      </a:lnTo>
                      <a:lnTo>
                        <a:pt x="9" y="2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4" name="New Caledonia" descr="{&quot;Key&quot;:&quot;new caledonia&quot;,&quot;Name&quot;:&quot;New Caledoni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1F83AC9-2097-461C-A7DF-0AF27E9861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41087" y="5203826"/>
                  <a:ext cx="249237" cy="133350"/>
                </a:xfrm>
                <a:custGeom>
                  <a:avLst/>
                  <a:gdLst>
                    <a:gd name="T0" fmla="*/ 136 w 157"/>
                    <a:gd name="T1" fmla="*/ 81 h 84"/>
                    <a:gd name="T2" fmla="*/ 136 w 157"/>
                    <a:gd name="T3" fmla="*/ 84 h 84"/>
                    <a:gd name="T4" fmla="*/ 137 w 157"/>
                    <a:gd name="T5" fmla="*/ 83 h 84"/>
                    <a:gd name="T6" fmla="*/ 154 w 157"/>
                    <a:gd name="T7" fmla="*/ 53 h 84"/>
                    <a:gd name="T8" fmla="*/ 151 w 157"/>
                    <a:gd name="T9" fmla="*/ 54 h 84"/>
                    <a:gd name="T10" fmla="*/ 152 w 157"/>
                    <a:gd name="T11" fmla="*/ 59 h 84"/>
                    <a:gd name="T12" fmla="*/ 156 w 157"/>
                    <a:gd name="T13" fmla="*/ 60 h 84"/>
                    <a:gd name="T14" fmla="*/ 155 w 157"/>
                    <a:gd name="T15" fmla="*/ 55 h 84"/>
                    <a:gd name="T16" fmla="*/ 145 w 157"/>
                    <a:gd name="T17" fmla="*/ 47 h 84"/>
                    <a:gd name="T18" fmla="*/ 143 w 157"/>
                    <a:gd name="T19" fmla="*/ 42 h 84"/>
                    <a:gd name="T20" fmla="*/ 142 w 157"/>
                    <a:gd name="T21" fmla="*/ 37 h 84"/>
                    <a:gd name="T22" fmla="*/ 140 w 157"/>
                    <a:gd name="T23" fmla="*/ 39 h 84"/>
                    <a:gd name="T24" fmla="*/ 137 w 157"/>
                    <a:gd name="T25" fmla="*/ 43 h 84"/>
                    <a:gd name="T26" fmla="*/ 141 w 157"/>
                    <a:gd name="T27" fmla="*/ 48 h 84"/>
                    <a:gd name="T28" fmla="*/ 129 w 157"/>
                    <a:gd name="T29" fmla="*/ 38 h 84"/>
                    <a:gd name="T30" fmla="*/ 131 w 157"/>
                    <a:gd name="T31" fmla="*/ 35 h 84"/>
                    <a:gd name="T32" fmla="*/ 133 w 157"/>
                    <a:gd name="T33" fmla="*/ 32 h 84"/>
                    <a:gd name="T34" fmla="*/ 131 w 157"/>
                    <a:gd name="T35" fmla="*/ 32 h 84"/>
                    <a:gd name="T36" fmla="*/ 128 w 157"/>
                    <a:gd name="T37" fmla="*/ 38 h 84"/>
                    <a:gd name="T38" fmla="*/ 83 w 157"/>
                    <a:gd name="T39" fmla="*/ 27 h 84"/>
                    <a:gd name="T40" fmla="*/ 80 w 157"/>
                    <a:gd name="T41" fmla="*/ 27 h 84"/>
                    <a:gd name="T42" fmla="*/ 81 w 157"/>
                    <a:gd name="T43" fmla="*/ 29 h 84"/>
                    <a:gd name="T44" fmla="*/ 83 w 157"/>
                    <a:gd name="T45" fmla="*/ 36 h 84"/>
                    <a:gd name="T46" fmla="*/ 87 w 157"/>
                    <a:gd name="T47" fmla="*/ 43 h 84"/>
                    <a:gd name="T48" fmla="*/ 91 w 157"/>
                    <a:gd name="T49" fmla="*/ 51 h 84"/>
                    <a:gd name="T50" fmla="*/ 99 w 157"/>
                    <a:gd name="T51" fmla="*/ 59 h 84"/>
                    <a:gd name="T52" fmla="*/ 105 w 157"/>
                    <a:gd name="T53" fmla="*/ 64 h 84"/>
                    <a:gd name="T54" fmla="*/ 112 w 157"/>
                    <a:gd name="T55" fmla="*/ 68 h 84"/>
                    <a:gd name="T56" fmla="*/ 113 w 157"/>
                    <a:gd name="T57" fmla="*/ 71 h 84"/>
                    <a:gd name="T58" fmla="*/ 118 w 157"/>
                    <a:gd name="T59" fmla="*/ 74 h 84"/>
                    <a:gd name="T60" fmla="*/ 119 w 157"/>
                    <a:gd name="T61" fmla="*/ 75 h 84"/>
                    <a:gd name="T62" fmla="*/ 126 w 157"/>
                    <a:gd name="T63" fmla="*/ 78 h 84"/>
                    <a:gd name="T64" fmla="*/ 129 w 157"/>
                    <a:gd name="T65" fmla="*/ 71 h 84"/>
                    <a:gd name="T66" fmla="*/ 122 w 157"/>
                    <a:gd name="T67" fmla="*/ 65 h 84"/>
                    <a:gd name="T68" fmla="*/ 114 w 157"/>
                    <a:gd name="T69" fmla="*/ 56 h 84"/>
                    <a:gd name="T70" fmla="*/ 110 w 157"/>
                    <a:gd name="T71" fmla="*/ 53 h 84"/>
                    <a:gd name="T72" fmla="*/ 106 w 157"/>
                    <a:gd name="T73" fmla="*/ 50 h 84"/>
                    <a:gd name="T74" fmla="*/ 104 w 157"/>
                    <a:gd name="T75" fmla="*/ 45 h 84"/>
                    <a:gd name="T76" fmla="*/ 101 w 157"/>
                    <a:gd name="T77" fmla="*/ 40 h 84"/>
                    <a:gd name="T78" fmla="*/ 96 w 157"/>
                    <a:gd name="T79" fmla="*/ 37 h 84"/>
                    <a:gd name="T80" fmla="*/ 85 w 157"/>
                    <a:gd name="T81" fmla="*/ 29 h 84"/>
                    <a:gd name="T82" fmla="*/ 1 w 157"/>
                    <a:gd name="T83" fmla="*/ 5 h 84"/>
                    <a:gd name="T84" fmla="*/ 1 w 157"/>
                    <a:gd name="T85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7" h="84">
                      <a:moveTo>
                        <a:pt x="137" y="83"/>
                      </a:moveTo>
                      <a:lnTo>
                        <a:pt x="137" y="82"/>
                      </a:lnTo>
                      <a:lnTo>
                        <a:pt x="136" y="81"/>
                      </a:lnTo>
                      <a:lnTo>
                        <a:pt x="135" y="83"/>
                      </a:lnTo>
                      <a:lnTo>
                        <a:pt x="135" y="84"/>
                      </a:lnTo>
                      <a:lnTo>
                        <a:pt x="136" y="84"/>
                      </a:lnTo>
                      <a:lnTo>
                        <a:pt x="136" y="84"/>
                      </a:lnTo>
                      <a:lnTo>
                        <a:pt x="137" y="83"/>
                      </a:lnTo>
                      <a:lnTo>
                        <a:pt x="137" y="83"/>
                      </a:lnTo>
                      <a:close/>
                      <a:moveTo>
                        <a:pt x="155" y="55"/>
                      </a:moveTo>
                      <a:lnTo>
                        <a:pt x="154" y="55"/>
                      </a:lnTo>
                      <a:lnTo>
                        <a:pt x="154" y="53"/>
                      </a:lnTo>
                      <a:lnTo>
                        <a:pt x="155" y="53"/>
                      </a:lnTo>
                      <a:lnTo>
                        <a:pt x="153" y="53"/>
                      </a:lnTo>
                      <a:lnTo>
                        <a:pt x="151" y="54"/>
                      </a:lnTo>
                      <a:lnTo>
                        <a:pt x="151" y="57"/>
                      </a:lnTo>
                      <a:lnTo>
                        <a:pt x="151" y="59"/>
                      </a:lnTo>
                      <a:lnTo>
                        <a:pt x="152" y="59"/>
                      </a:lnTo>
                      <a:lnTo>
                        <a:pt x="152" y="61"/>
                      </a:lnTo>
                      <a:lnTo>
                        <a:pt x="153" y="61"/>
                      </a:lnTo>
                      <a:lnTo>
                        <a:pt x="156" y="60"/>
                      </a:lnTo>
                      <a:lnTo>
                        <a:pt x="157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lnTo>
                        <a:pt x="155" y="55"/>
                      </a:lnTo>
                      <a:close/>
                      <a:moveTo>
                        <a:pt x="144" y="49"/>
                      </a:moveTo>
                      <a:lnTo>
                        <a:pt x="145" y="47"/>
                      </a:lnTo>
                      <a:lnTo>
                        <a:pt x="145" y="46"/>
                      </a:lnTo>
                      <a:lnTo>
                        <a:pt x="144" y="44"/>
                      </a:lnTo>
                      <a:lnTo>
                        <a:pt x="143" y="42"/>
                      </a:lnTo>
                      <a:lnTo>
                        <a:pt x="144" y="38"/>
                      </a:lnTo>
                      <a:lnTo>
                        <a:pt x="144" y="38"/>
                      </a:lnTo>
                      <a:lnTo>
                        <a:pt x="142" y="37"/>
                      </a:lnTo>
                      <a:lnTo>
                        <a:pt x="139" y="38"/>
                      </a:lnTo>
                      <a:lnTo>
                        <a:pt x="138" y="39"/>
                      </a:lnTo>
                      <a:lnTo>
                        <a:pt x="140" y="39"/>
                      </a:lnTo>
                      <a:lnTo>
                        <a:pt x="141" y="40"/>
                      </a:lnTo>
                      <a:lnTo>
                        <a:pt x="139" y="43"/>
                      </a:lnTo>
                      <a:lnTo>
                        <a:pt x="137" y="43"/>
                      </a:lnTo>
                      <a:lnTo>
                        <a:pt x="138" y="45"/>
                      </a:lnTo>
                      <a:lnTo>
                        <a:pt x="138" y="47"/>
                      </a:lnTo>
                      <a:lnTo>
                        <a:pt x="141" y="48"/>
                      </a:lnTo>
                      <a:lnTo>
                        <a:pt x="142" y="49"/>
                      </a:lnTo>
                      <a:lnTo>
                        <a:pt x="144" y="49"/>
                      </a:lnTo>
                      <a:close/>
                      <a:moveTo>
                        <a:pt x="129" y="38"/>
                      </a:moveTo>
                      <a:lnTo>
                        <a:pt x="130" y="36"/>
                      </a:lnTo>
                      <a:lnTo>
                        <a:pt x="131" y="36"/>
                      </a:lnTo>
                      <a:lnTo>
                        <a:pt x="131" y="35"/>
                      </a:lnTo>
                      <a:lnTo>
                        <a:pt x="131" y="34"/>
                      </a:lnTo>
                      <a:lnTo>
                        <a:pt x="132" y="33"/>
                      </a:lnTo>
                      <a:lnTo>
                        <a:pt x="133" y="32"/>
                      </a:lnTo>
                      <a:lnTo>
                        <a:pt x="132" y="31"/>
                      </a:lnTo>
                      <a:lnTo>
                        <a:pt x="131" y="31"/>
                      </a:lnTo>
                      <a:lnTo>
                        <a:pt x="131" y="32"/>
                      </a:lnTo>
                      <a:lnTo>
                        <a:pt x="130" y="35"/>
                      </a:lnTo>
                      <a:lnTo>
                        <a:pt x="130" y="36"/>
                      </a:lnTo>
                      <a:lnTo>
                        <a:pt x="128" y="38"/>
                      </a:lnTo>
                      <a:lnTo>
                        <a:pt x="129" y="38"/>
                      </a:lnTo>
                      <a:lnTo>
                        <a:pt x="129" y="38"/>
                      </a:lnTo>
                      <a:close/>
                      <a:moveTo>
                        <a:pt x="83" y="27"/>
                      </a:moveTo>
                      <a:lnTo>
                        <a:pt x="80" y="24"/>
                      </a:lnTo>
                      <a:lnTo>
                        <a:pt x="80" y="25"/>
                      </a:lnTo>
                      <a:lnTo>
                        <a:pt x="80" y="27"/>
                      </a:lnTo>
                      <a:lnTo>
                        <a:pt x="80" y="28"/>
                      </a:lnTo>
                      <a:lnTo>
                        <a:pt x="81" y="29"/>
                      </a:lnTo>
                      <a:lnTo>
                        <a:pt x="81" y="29"/>
                      </a:lnTo>
                      <a:lnTo>
                        <a:pt x="81" y="31"/>
                      </a:lnTo>
                      <a:lnTo>
                        <a:pt x="81" y="33"/>
                      </a:lnTo>
                      <a:lnTo>
                        <a:pt x="83" y="36"/>
                      </a:lnTo>
                      <a:lnTo>
                        <a:pt x="84" y="38"/>
                      </a:lnTo>
                      <a:lnTo>
                        <a:pt x="85" y="41"/>
                      </a:lnTo>
                      <a:lnTo>
                        <a:pt x="87" y="43"/>
                      </a:lnTo>
                      <a:lnTo>
                        <a:pt x="88" y="45"/>
                      </a:lnTo>
                      <a:lnTo>
                        <a:pt x="91" y="50"/>
                      </a:lnTo>
                      <a:lnTo>
                        <a:pt x="91" y="51"/>
                      </a:lnTo>
                      <a:lnTo>
                        <a:pt x="93" y="53"/>
                      </a:lnTo>
                      <a:lnTo>
                        <a:pt x="97" y="57"/>
                      </a:lnTo>
                      <a:lnTo>
                        <a:pt x="99" y="59"/>
                      </a:lnTo>
                      <a:lnTo>
                        <a:pt x="100" y="60"/>
                      </a:lnTo>
                      <a:lnTo>
                        <a:pt x="104" y="63"/>
                      </a:lnTo>
                      <a:lnTo>
                        <a:pt x="105" y="64"/>
                      </a:lnTo>
                      <a:lnTo>
                        <a:pt x="106" y="65"/>
                      </a:lnTo>
                      <a:lnTo>
                        <a:pt x="109" y="66"/>
                      </a:lnTo>
                      <a:lnTo>
                        <a:pt x="112" y="68"/>
                      </a:lnTo>
                      <a:lnTo>
                        <a:pt x="112" y="68"/>
                      </a:lnTo>
                      <a:lnTo>
                        <a:pt x="112" y="70"/>
                      </a:lnTo>
                      <a:lnTo>
                        <a:pt x="113" y="71"/>
                      </a:lnTo>
                      <a:lnTo>
                        <a:pt x="115" y="72"/>
                      </a:lnTo>
                      <a:lnTo>
                        <a:pt x="117" y="74"/>
                      </a:lnTo>
                      <a:lnTo>
                        <a:pt x="118" y="74"/>
                      </a:lnTo>
                      <a:lnTo>
                        <a:pt x="118" y="75"/>
                      </a:lnTo>
                      <a:lnTo>
                        <a:pt x="119" y="75"/>
                      </a:lnTo>
                      <a:lnTo>
                        <a:pt x="119" y="75"/>
                      </a:lnTo>
                      <a:lnTo>
                        <a:pt x="123" y="78"/>
                      </a:lnTo>
                      <a:lnTo>
                        <a:pt x="125" y="78"/>
                      </a:lnTo>
                      <a:lnTo>
                        <a:pt x="126" y="78"/>
                      </a:lnTo>
                      <a:lnTo>
                        <a:pt x="128" y="77"/>
                      </a:lnTo>
                      <a:lnTo>
                        <a:pt x="129" y="75"/>
                      </a:lnTo>
                      <a:lnTo>
                        <a:pt x="129" y="71"/>
                      </a:lnTo>
                      <a:lnTo>
                        <a:pt x="127" y="69"/>
                      </a:lnTo>
                      <a:lnTo>
                        <a:pt x="124" y="67"/>
                      </a:lnTo>
                      <a:lnTo>
                        <a:pt x="122" y="65"/>
                      </a:lnTo>
                      <a:lnTo>
                        <a:pt x="121" y="64"/>
                      </a:lnTo>
                      <a:lnTo>
                        <a:pt x="118" y="60"/>
                      </a:lnTo>
                      <a:lnTo>
                        <a:pt x="114" y="56"/>
                      </a:lnTo>
                      <a:lnTo>
                        <a:pt x="112" y="55"/>
                      </a:lnTo>
                      <a:lnTo>
                        <a:pt x="111" y="54"/>
                      </a:lnTo>
                      <a:lnTo>
                        <a:pt x="110" y="53"/>
                      </a:lnTo>
                      <a:lnTo>
                        <a:pt x="109" y="52"/>
                      </a:lnTo>
                      <a:lnTo>
                        <a:pt x="107" y="51"/>
                      </a:lnTo>
                      <a:lnTo>
                        <a:pt x="106" y="50"/>
                      </a:lnTo>
                      <a:lnTo>
                        <a:pt x="104" y="47"/>
                      </a:lnTo>
                      <a:lnTo>
                        <a:pt x="104" y="46"/>
                      </a:lnTo>
                      <a:lnTo>
                        <a:pt x="104" y="45"/>
                      </a:lnTo>
                      <a:lnTo>
                        <a:pt x="104" y="44"/>
                      </a:lnTo>
                      <a:lnTo>
                        <a:pt x="102" y="42"/>
                      </a:lnTo>
                      <a:lnTo>
                        <a:pt x="101" y="40"/>
                      </a:lnTo>
                      <a:lnTo>
                        <a:pt x="101" y="39"/>
                      </a:lnTo>
                      <a:lnTo>
                        <a:pt x="99" y="38"/>
                      </a:lnTo>
                      <a:lnTo>
                        <a:pt x="96" y="37"/>
                      </a:lnTo>
                      <a:lnTo>
                        <a:pt x="90" y="30"/>
                      </a:lnTo>
                      <a:lnTo>
                        <a:pt x="88" y="28"/>
                      </a:lnTo>
                      <a:lnTo>
                        <a:pt x="85" y="29"/>
                      </a:lnTo>
                      <a:lnTo>
                        <a:pt x="83" y="27"/>
                      </a:lnTo>
                      <a:lnTo>
                        <a:pt x="83" y="27"/>
                      </a:lnTo>
                      <a:close/>
                      <a:moveTo>
                        <a:pt x="1" y="5"/>
                      </a:moveTo>
                      <a:lnTo>
                        <a:pt x="2" y="3"/>
                      </a:ln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6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5" name="Marshall Islands" descr="{&quot;Key&quot;:&quot;marshall islands&quot;,&quot;Name&quot;:&quot;Marshall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BBFDF718-D005-4CB1-8A2C-DB74ADE6F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63350" y="4502151"/>
                  <a:ext cx="0" cy="1588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1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6" name="Pitcaim Islands" descr="{&quot;Key&quot;:&quot;pitcaim islands&quot;,&quot;Name&quot;:&quot;Pitcaim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8B895B7F-2B94-43E0-A3AB-6F25FF315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562" y="5400676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1 w 2"/>
                    <a:gd name="T5" fmla="*/ 0 h 2"/>
                    <a:gd name="T6" fmla="*/ 1 w 2"/>
                    <a:gd name="T7" fmla="*/ 0 h 2"/>
                    <a:gd name="T8" fmla="*/ 0 w 2"/>
                    <a:gd name="T9" fmla="*/ 0 h 2"/>
                    <a:gd name="T10" fmla="*/ 1 w 2"/>
                    <a:gd name="T11" fmla="*/ 1 h 2"/>
                    <a:gd name="T12" fmla="*/ 1 w 2"/>
                    <a:gd name="T13" fmla="*/ 2 h 2"/>
                    <a:gd name="T14" fmla="*/ 2 w 2"/>
                    <a:gd name="T15" fmla="*/ 2 h 2"/>
                    <a:gd name="T16" fmla="*/ 2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7" name="Puerto Rico" descr="{&quot;Key&quot;:&quot;puerto rico&quot;,&quot;Name&quot;:&quot;Puerto Rico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2A6B2274-1353-4E93-8E18-F8A723CBE2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70312" y="3784601"/>
                  <a:ext cx="85725" cy="22225"/>
                </a:xfrm>
                <a:custGeom>
                  <a:avLst/>
                  <a:gdLst>
                    <a:gd name="T0" fmla="*/ 1 w 54"/>
                    <a:gd name="T1" fmla="*/ 11 h 14"/>
                    <a:gd name="T2" fmla="*/ 2 w 54"/>
                    <a:gd name="T3" fmla="*/ 11 h 14"/>
                    <a:gd name="T4" fmla="*/ 2 w 54"/>
                    <a:gd name="T5" fmla="*/ 10 h 14"/>
                    <a:gd name="T6" fmla="*/ 2 w 54"/>
                    <a:gd name="T7" fmla="*/ 10 h 14"/>
                    <a:gd name="T8" fmla="*/ 2 w 54"/>
                    <a:gd name="T9" fmla="*/ 10 h 14"/>
                    <a:gd name="T10" fmla="*/ 0 w 54"/>
                    <a:gd name="T11" fmla="*/ 10 h 14"/>
                    <a:gd name="T12" fmla="*/ 0 w 54"/>
                    <a:gd name="T13" fmla="*/ 10 h 14"/>
                    <a:gd name="T14" fmla="*/ 1 w 54"/>
                    <a:gd name="T15" fmla="*/ 11 h 14"/>
                    <a:gd name="T16" fmla="*/ 1 w 54"/>
                    <a:gd name="T17" fmla="*/ 11 h 14"/>
                    <a:gd name="T18" fmla="*/ 53 w 54"/>
                    <a:gd name="T19" fmla="*/ 10 h 14"/>
                    <a:gd name="T20" fmla="*/ 54 w 54"/>
                    <a:gd name="T21" fmla="*/ 9 h 14"/>
                    <a:gd name="T22" fmla="*/ 51 w 54"/>
                    <a:gd name="T23" fmla="*/ 8 h 14"/>
                    <a:gd name="T24" fmla="*/ 50 w 54"/>
                    <a:gd name="T25" fmla="*/ 10 h 14"/>
                    <a:gd name="T26" fmla="*/ 53 w 54"/>
                    <a:gd name="T27" fmla="*/ 10 h 14"/>
                    <a:gd name="T28" fmla="*/ 38 w 54"/>
                    <a:gd name="T29" fmla="*/ 1 h 14"/>
                    <a:gd name="T30" fmla="*/ 25 w 54"/>
                    <a:gd name="T31" fmla="*/ 1 h 14"/>
                    <a:gd name="T32" fmla="*/ 18 w 54"/>
                    <a:gd name="T33" fmla="*/ 1 h 14"/>
                    <a:gd name="T34" fmla="*/ 17 w 54"/>
                    <a:gd name="T35" fmla="*/ 2 h 14"/>
                    <a:gd name="T36" fmla="*/ 15 w 54"/>
                    <a:gd name="T37" fmla="*/ 3 h 14"/>
                    <a:gd name="T38" fmla="*/ 15 w 54"/>
                    <a:gd name="T39" fmla="*/ 5 h 14"/>
                    <a:gd name="T40" fmla="*/ 16 w 54"/>
                    <a:gd name="T41" fmla="*/ 9 h 14"/>
                    <a:gd name="T42" fmla="*/ 16 w 54"/>
                    <a:gd name="T43" fmla="*/ 14 h 14"/>
                    <a:gd name="T44" fmla="*/ 20 w 54"/>
                    <a:gd name="T45" fmla="*/ 14 h 14"/>
                    <a:gd name="T46" fmla="*/ 23 w 54"/>
                    <a:gd name="T47" fmla="*/ 14 h 14"/>
                    <a:gd name="T48" fmla="*/ 27 w 54"/>
                    <a:gd name="T49" fmla="*/ 13 h 14"/>
                    <a:gd name="T50" fmla="*/ 32 w 54"/>
                    <a:gd name="T51" fmla="*/ 14 h 14"/>
                    <a:gd name="T52" fmla="*/ 34 w 54"/>
                    <a:gd name="T53" fmla="*/ 14 h 14"/>
                    <a:gd name="T54" fmla="*/ 38 w 54"/>
                    <a:gd name="T55" fmla="*/ 14 h 14"/>
                    <a:gd name="T56" fmla="*/ 43 w 54"/>
                    <a:gd name="T57" fmla="*/ 11 h 14"/>
                    <a:gd name="T58" fmla="*/ 46 w 54"/>
                    <a:gd name="T59" fmla="*/ 8 h 14"/>
                    <a:gd name="T60" fmla="*/ 49 w 54"/>
                    <a:gd name="T61" fmla="*/ 3 h 14"/>
                    <a:gd name="T62" fmla="*/ 43 w 54"/>
                    <a:gd name="T63" fmla="*/ 1 h 14"/>
                    <a:gd name="T64" fmla="*/ 39 w 54"/>
                    <a:gd name="T65" fmla="*/ 1 h 14"/>
                    <a:gd name="T66" fmla="*/ 39 w 54"/>
                    <a:gd name="T67" fmla="*/ 2 h 14"/>
                    <a:gd name="T68" fmla="*/ 39 w 54"/>
                    <a:gd name="T6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4" h="14">
                      <a:moveTo>
                        <a:pt x="1" y="11"/>
                      </a:move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2" y="11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1" y="11"/>
                      </a:lnTo>
                      <a:close/>
                      <a:moveTo>
                        <a:pt x="53" y="10"/>
                      </a:move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3" y="8"/>
                      </a:lnTo>
                      <a:lnTo>
                        <a:pt x="51" y="8"/>
                      </a:lnTo>
                      <a:lnTo>
                        <a:pt x="49" y="9"/>
                      </a:lnTo>
                      <a:lnTo>
                        <a:pt x="50" y="10"/>
                      </a:lnTo>
                      <a:lnTo>
                        <a:pt x="51" y="10"/>
                      </a:lnTo>
                      <a:lnTo>
                        <a:pt x="53" y="10"/>
                      </a:lnTo>
                      <a:close/>
                      <a:moveTo>
                        <a:pt x="39" y="1"/>
                      </a:moveTo>
                      <a:lnTo>
                        <a:pt x="38" y="1"/>
                      </a:lnTo>
                      <a:lnTo>
                        <a:pt x="38" y="1"/>
                      </a:lnTo>
                      <a:lnTo>
                        <a:pt x="25" y="1"/>
                      </a:lnTo>
                      <a:lnTo>
                        <a:pt x="19" y="0"/>
                      </a:lnTo>
                      <a:lnTo>
                        <a:pt x="18" y="1"/>
                      </a:lnTo>
                      <a:lnTo>
                        <a:pt x="17" y="1"/>
                      </a:lnTo>
                      <a:lnTo>
                        <a:pt x="17" y="2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5" y="5"/>
                      </a:lnTo>
                      <a:lnTo>
                        <a:pt x="16" y="7"/>
                      </a:lnTo>
                      <a:lnTo>
                        <a:pt x="16" y="9"/>
                      </a:lnTo>
                      <a:lnTo>
                        <a:pt x="15" y="13"/>
                      </a:lnTo>
                      <a:lnTo>
                        <a:pt x="16" y="14"/>
                      </a:lnTo>
                      <a:lnTo>
                        <a:pt x="19" y="13"/>
                      </a:lnTo>
                      <a:lnTo>
                        <a:pt x="20" y="14"/>
                      </a:lnTo>
                      <a:lnTo>
                        <a:pt x="21" y="14"/>
                      </a:lnTo>
                      <a:lnTo>
                        <a:pt x="23" y="14"/>
                      </a:lnTo>
                      <a:lnTo>
                        <a:pt x="25" y="13"/>
                      </a:lnTo>
                      <a:lnTo>
                        <a:pt x="27" y="13"/>
                      </a:lnTo>
                      <a:lnTo>
                        <a:pt x="29" y="13"/>
                      </a:lnTo>
                      <a:lnTo>
                        <a:pt x="32" y="14"/>
                      </a:lnTo>
                      <a:lnTo>
                        <a:pt x="33" y="14"/>
                      </a:lnTo>
                      <a:lnTo>
                        <a:pt x="34" y="14"/>
                      </a:lnTo>
                      <a:lnTo>
                        <a:pt x="35" y="14"/>
                      </a:lnTo>
                      <a:lnTo>
                        <a:pt x="38" y="14"/>
                      </a:lnTo>
                      <a:lnTo>
                        <a:pt x="40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6" y="8"/>
                      </a:lnTo>
                      <a:lnTo>
                        <a:pt x="49" y="6"/>
                      </a:lnTo>
                      <a:lnTo>
                        <a:pt x="49" y="3"/>
                      </a:lnTo>
                      <a:lnTo>
                        <a:pt x="46" y="2"/>
                      </a:lnTo>
                      <a:lnTo>
                        <a:pt x="43" y="1"/>
                      </a:lnTo>
                      <a:lnTo>
                        <a:pt x="39" y="1"/>
                      </a:lnTo>
                      <a:lnTo>
                        <a:pt x="39" y="1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1"/>
                      </a:lnTo>
                      <a:lnTo>
                        <a:pt x="39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8" name="Singapore" descr="{&quot;Key&quot;:&quot;singapore&quot;,&quot;Name&quot;:&quot;Singapore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3836CCF-D855-4F9E-9B3F-51C5E48B6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5150" y="4429126"/>
                  <a:ext cx="9525" cy="4763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2 h 3"/>
                    <a:gd name="T4" fmla="*/ 6 w 6"/>
                    <a:gd name="T5" fmla="*/ 1 h 3"/>
                    <a:gd name="T6" fmla="*/ 5 w 6"/>
                    <a:gd name="T7" fmla="*/ 1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3 h 3"/>
                    <a:gd name="T14" fmla="*/ 3 w 6"/>
                    <a:gd name="T15" fmla="*/ 3 h 3"/>
                    <a:gd name="T16" fmla="*/ 6 w 6"/>
                    <a:gd name="T17" fmla="*/ 3 h 3"/>
                    <a:gd name="T18" fmla="*/ 6 w 6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6" y="3"/>
                      </a:move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9" name="Solomon Islands" descr="{&quot;Key&quot;:&quot;solomon islands&quot;,&quot;Name&quot;:&quot;Solomon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E75F66BC-577C-4884-B36E-F431A1766E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176000" y="4732338"/>
                  <a:ext cx="352425" cy="196850"/>
                </a:xfrm>
                <a:custGeom>
                  <a:avLst/>
                  <a:gdLst>
                    <a:gd name="T0" fmla="*/ 220 w 222"/>
                    <a:gd name="T1" fmla="*/ 121 h 124"/>
                    <a:gd name="T2" fmla="*/ 88 w 222"/>
                    <a:gd name="T3" fmla="*/ 121 h 124"/>
                    <a:gd name="T4" fmla="*/ 80 w 222"/>
                    <a:gd name="T5" fmla="*/ 119 h 124"/>
                    <a:gd name="T6" fmla="*/ 87 w 222"/>
                    <a:gd name="T7" fmla="*/ 123 h 124"/>
                    <a:gd name="T8" fmla="*/ 210 w 222"/>
                    <a:gd name="T9" fmla="*/ 97 h 124"/>
                    <a:gd name="T10" fmla="*/ 202 w 222"/>
                    <a:gd name="T11" fmla="*/ 98 h 124"/>
                    <a:gd name="T12" fmla="*/ 207 w 222"/>
                    <a:gd name="T13" fmla="*/ 99 h 124"/>
                    <a:gd name="T14" fmla="*/ 117 w 222"/>
                    <a:gd name="T15" fmla="*/ 89 h 124"/>
                    <a:gd name="T16" fmla="*/ 112 w 222"/>
                    <a:gd name="T17" fmla="*/ 89 h 124"/>
                    <a:gd name="T18" fmla="*/ 121 w 222"/>
                    <a:gd name="T19" fmla="*/ 99 h 124"/>
                    <a:gd name="T20" fmla="*/ 129 w 222"/>
                    <a:gd name="T21" fmla="*/ 99 h 124"/>
                    <a:gd name="T22" fmla="*/ 120 w 222"/>
                    <a:gd name="T23" fmla="*/ 91 h 124"/>
                    <a:gd name="T24" fmla="*/ 114 w 222"/>
                    <a:gd name="T25" fmla="*/ 67 h 124"/>
                    <a:gd name="T26" fmla="*/ 117 w 222"/>
                    <a:gd name="T27" fmla="*/ 75 h 124"/>
                    <a:gd name="T28" fmla="*/ 76 w 222"/>
                    <a:gd name="T29" fmla="*/ 66 h 124"/>
                    <a:gd name="T30" fmla="*/ 80 w 222"/>
                    <a:gd name="T31" fmla="*/ 76 h 124"/>
                    <a:gd name="T32" fmla="*/ 101 w 222"/>
                    <a:gd name="T33" fmla="*/ 78 h 124"/>
                    <a:gd name="T34" fmla="*/ 95 w 222"/>
                    <a:gd name="T35" fmla="*/ 69 h 124"/>
                    <a:gd name="T36" fmla="*/ 89 w 222"/>
                    <a:gd name="T37" fmla="*/ 57 h 124"/>
                    <a:gd name="T38" fmla="*/ 91 w 222"/>
                    <a:gd name="T39" fmla="*/ 61 h 124"/>
                    <a:gd name="T40" fmla="*/ 90 w 222"/>
                    <a:gd name="T41" fmla="*/ 57 h 124"/>
                    <a:gd name="T42" fmla="*/ 69 w 222"/>
                    <a:gd name="T43" fmla="*/ 57 h 124"/>
                    <a:gd name="T44" fmla="*/ 67 w 222"/>
                    <a:gd name="T45" fmla="*/ 59 h 124"/>
                    <a:gd name="T46" fmla="*/ 35 w 222"/>
                    <a:gd name="T47" fmla="*/ 50 h 124"/>
                    <a:gd name="T48" fmla="*/ 37 w 222"/>
                    <a:gd name="T49" fmla="*/ 52 h 124"/>
                    <a:gd name="T50" fmla="*/ 47 w 222"/>
                    <a:gd name="T51" fmla="*/ 52 h 124"/>
                    <a:gd name="T52" fmla="*/ 47 w 222"/>
                    <a:gd name="T53" fmla="*/ 48 h 124"/>
                    <a:gd name="T54" fmla="*/ 43 w 222"/>
                    <a:gd name="T55" fmla="*/ 47 h 124"/>
                    <a:gd name="T56" fmla="*/ 47 w 222"/>
                    <a:gd name="T57" fmla="*/ 50 h 124"/>
                    <a:gd name="T58" fmla="*/ 33 w 222"/>
                    <a:gd name="T59" fmla="*/ 43 h 124"/>
                    <a:gd name="T60" fmla="*/ 32 w 222"/>
                    <a:gd name="T61" fmla="*/ 50 h 124"/>
                    <a:gd name="T62" fmla="*/ 78 w 222"/>
                    <a:gd name="T63" fmla="*/ 42 h 124"/>
                    <a:gd name="T64" fmla="*/ 103 w 222"/>
                    <a:gd name="T65" fmla="*/ 40 h 124"/>
                    <a:gd name="T66" fmla="*/ 102 w 222"/>
                    <a:gd name="T67" fmla="*/ 46 h 124"/>
                    <a:gd name="T68" fmla="*/ 110 w 222"/>
                    <a:gd name="T69" fmla="*/ 66 h 124"/>
                    <a:gd name="T70" fmla="*/ 112 w 222"/>
                    <a:gd name="T71" fmla="*/ 61 h 124"/>
                    <a:gd name="T72" fmla="*/ 106 w 222"/>
                    <a:gd name="T73" fmla="*/ 52 h 124"/>
                    <a:gd name="T74" fmla="*/ 41 w 222"/>
                    <a:gd name="T75" fmla="*/ 38 h 124"/>
                    <a:gd name="T76" fmla="*/ 33 w 222"/>
                    <a:gd name="T77" fmla="*/ 36 h 124"/>
                    <a:gd name="T78" fmla="*/ 32 w 222"/>
                    <a:gd name="T79" fmla="*/ 39 h 124"/>
                    <a:gd name="T80" fmla="*/ 40 w 222"/>
                    <a:gd name="T81" fmla="*/ 46 h 124"/>
                    <a:gd name="T82" fmla="*/ 41 w 222"/>
                    <a:gd name="T83" fmla="*/ 38 h 124"/>
                    <a:gd name="T84" fmla="*/ 16 w 222"/>
                    <a:gd name="T85" fmla="*/ 33 h 124"/>
                    <a:gd name="T86" fmla="*/ 30 w 222"/>
                    <a:gd name="T87" fmla="*/ 34 h 124"/>
                    <a:gd name="T88" fmla="*/ 24 w 222"/>
                    <a:gd name="T89" fmla="*/ 34 h 124"/>
                    <a:gd name="T90" fmla="*/ 19 w 222"/>
                    <a:gd name="T91" fmla="*/ 30 h 124"/>
                    <a:gd name="T92" fmla="*/ 16 w 222"/>
                    <a:gd name="T93" fmla="*/ 24 h 124"/>
                    <a:gd name="T94" fmla="*/ 19 w 222"/>
                    <a:gd name="T95" fmla="*/ 31 h 124"/>
                    <a:gd name="T96" fmla="*/ 76 w 222"/>
                    <a:gd name="T97" fmla="*/ 34 h 124"/>
                    <a:gd name="T98" fmla="*/ 67 w 222"/>
                    <a:gd name="T99" fmla="*/ 28 h 124"/>
                    <a:gd name="T100" fmla="*/ 60 w 222"/>
                    <a:gd name="T101" fmla="*/ 27 h 124"/>
                    <a:gd name="T102" fmla="*/ 69 w 222"/>
                    <a:gd name="T103" fmla="*/ 36 h 124"/>
                    <a:gd name="T104" fmla="*/ 84 w 222"/>
                    <a:gd name="T105" fmla="*/ 46 h 124"/>
                    <a:gd name="T106" fmla="*/ 0 w 222"/>
                    <a:gd name="T107" fmla="*/ 9 h 124"/>
                    <a:gd name="T108" fmla="*/ 36 w 222"/>
                    <a:gd name="T109" fmla="*/ 17 h 124"/>
                    <a:gd name="T110" fmla="*/ 28 w 222"/>
                    <a:gd name="T111" fmla="*/ 7 h 124"/>
                    <a:gd name="T112" fmla="*/ 18 w 222"/>
                    <a:gd name="T113" fmla="*/ 4 h 124"/>
                    <a:gd name="T114" fmla="*/ 33 w 222"/>
                    <a:gd name="T115" fmla="*/ 18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2" h="124">
                      <a:moveTo>
                        <a:pt x="222" y="121"/>
                      </a:moveTo>
                      <a:lnTo>
                        <a:pt x="222" y="120"/>
                      </a:lnTo>
                      <a:lnTo>
                        <a:pt x="221" y="118"/>
                      </a:lnTo>
                      <a:lnTo>
                        <a:pt x="220" y="118"/>
                      </a:lnTo>
                      <a:lnTo>
                        <a:pt x="219" y="119"/>
                      </a:lnTo>
                      <a:lnTo>
                        <a:pt x="220" y="121"/>
                      </a:lnTo>
                      <a:lnTo>
                        <a:pt x="220" y="121"/>
                      </a:lnTo>
                      <a:lnTo>
                        <a:pt x="222" y="121"/>
                      </a:lnTo>
                      <a:lnTo>
                        <a:pt x="222" y="121"/>
                      </a:lnTo>
                      <a:close/>
                      <a:moveTo>
                        <a:pt x="89" y="123"/>
                      </a:moveTo>
                      <a:lnTo>
                        <a:pt x="89" y="122"/>
                      </a:lnTo>
                      <a:lnTo>
                        <a:pt x="88" y="121"/>
                      </a:lnTo>
                      <a:lnTo>
                        <a:pt x="80" y="116"/>
                      </a:lnTo>
                      <a:lnTo>
                        <a:pt x="78" y="116"/>
                      </a:lnTo>
                      <a:lnTo>
                        <a:pt x="78" y="116"/>
                      </a:lnTo>
                      <a:lnTo>
                        <a:pt x="78" y="117"/>
                      </a:lnTo>
                      <a:lnTo>
                        <a:pt x="78" y="118"/>
                      </a:lnTo>
                      <a:lnTo>
                        <a:pt x="80" y="119"/>
                      </a:lnTo>
                      <a:lnTo>
                        <a:pt x="80" y="119"/>
                      </a:lnTo>
                      <a:lnTo>
                        <a:pt x="81" y="120"/>
                      </a:lnTo>
                      <a:lnTo>
                        <a:pt x="84" y="121"/>
                      </a:lnTo>
                      <a:lnTo>
                        <a:pt x="86" y="122"/>
                      </a:lnTo>
                      <a:lnTo>
                        <a:pt x="86" y="123"/>
                      </a:lnTo>
                      <a:lnTo>
                        <a:pt x="87" y="123"/>
                      </a:lnTo>
                      <a:lnTo>
                        <a:pt x="88" y="124"/>
                      </a:lnTo>
                      <a:lnTo>
                        <a:pt x="89" y="123"/>
                      </a:lnTo>
                      <a:lnTo>
                        <a:pt x="89" y="123"/>
                      </a:lnTo>
                      <a:close/>
                      <a:moveTo>
                        <a:pt x="209" y="98"/>
                      </a:moveTo>
                      <a:lnTo>
                        <a:pt x="209" y="98"/>
                      </a:lnTo>
                      <a:lnTo>
                        <a:pt x="210" y="97"/>
                      </a:lnTo>
                      <a:lnTo>
                        <a:pt x="209" y="96"/>
                      </a:lnTo>
                      <a:lnTo>
                        <a:pt x="207" y="96"/>
                      </a:lnTo>
                      <a:lnTo>
                        <a:pt x="204" y="96"/>
                      </a:lnTo>
                      <a:lnTo>
                        <a:pt x="203" y="97"/>
                      </a:lnTo>
                      <a:lnTo>
                        <a:pt x="202" y="98"/>
                      </a:lnTo>
                      <a:lnTo>
                        <a:pt x="202" y="98"/>
                      </a:lnTo>
                      <a:lnTo>
                        <a:pt x="202" y="99"/>
                      </a:lnTo>
                      <a:lnTo>
                        <a:pt x="202" y="101"/>
                      </a:lnTo>
                      <a:lnTo>
                        <a:pt x="203" y="100"/>
                      </a:lnTo>
                      <a:lnTo>
                        <a:pt x="203" y="101"/>
                      </a:lnTo>
                      <a:lnTo>
                        <a:pt x="205" y="99"/>
                      </a:lnTo>
                      <a:lnTo>
                        <a:pt x="207" y="99"/>
                      </a:lnTo>
                      <a:lnTo>
                        <a:pt x="207" y="99"/>
                      </a:lnTo>
                      <a:lnTo>
                        <a:pt x="209" y="98"/>
                      </a:lnTo>
                      <a:lnTo>
                        <a:pt x="209" y="98"/>
                      </a:lnTo>
                      <a:close/>
                      <a:moveTo>
                        <a:pt x="117" y="90"/>
                      </a:moveTo>
                      <a:lnTo>
                        <a:pt x="117" y="89"/>
                      </a:lnTo>
                      <a:lnTo>
                        <a:pt x="117" y="89"/>
                      </a:lnTo>
                      <a:lnTo>
                        <a:pt x="114" y="86"/>
                      </a:lnTo>
                      <a:lnTo>
                        <a:pt x="112" y="85"/>
                      </a:lnTo>
                      <a:lnTo>
                        <a:pt x="110" y="85"/>
                      </a:lnTo>
                      <a:lnTo>
                        <a:pt x="109" y="87"/>
                      </a:lnTo>
                      <a:lnTo>
                        <a:pt x="109" y="89"/>
                      </a:lnTo>
                      <a:lnTo>
                        <a:pt x="112" y="89"/>
                      </a:lnTo>
                      <a:lnTo>
                        <a:pt x="113" y="89"/>
                      </a:lnTo>
                      <a:lnTo>
                        <a:pt x="113" y="92"/>
                      </a:lnTo>
                      <a:lnTo>
                        <a:pt x="114" y="93"/>
                      </a:lnTo>
                      <a:lnTo>
                        <a:pt x="114" y="94"/>
                      </a:lnTo>
                      <a:lnTo>
                        <a:pt x="118" y="97"/>
                      </a:lnTo>
                      <a:lnTo>
                        <a:pt x="121" y="99"/>
                      </a:lnTo>
                      <a:lnTo>
                        <a:pt x="123" y="99"/>
                      </a:lnTo>
                      <a:lnTo>
                        <a:pt x="125" y="100"/>
                      </a:lnTo>
                      <a:lnTo>
                        <a:pt x="127" y="100"/>
                      </a:lnTo>
                      <a:lnTo>
                        <a:pt x="129" y="100"/>
                      </a:lnTo>
                      <a:lnTo>
                        <a:pt x="131" y="100"/>
                      </a:lnTo>
                      <a:lnTo>
                        <a:pt x="129" y="99"/>
                      </a:lnTo>
                      <a:lnTo>
                        <a:pt x="129" y="97"/>
                      </a:lnTo>
                      <a:lnTo>
                        <a:pt x="127" y="93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2" y="91"/>
                      </a:lnTo>
                      <a:lnTo>
                        <a:pt x="120" y="91"/>
                      </a:lnTo>
                      <a:lnTo>
                        <a:pt x="117" y="90"/>
                      </a:lnTo>
                      <a:lnTo>
                        <a:pt x="117" y="90"/>
                      </a:lnTo>
                      <a:close/>
                      <a:moveTo>
                        <a:pt x="117" y="72"/>
                      </a:move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14" y="67"/>
                      </a:lnTo>
                      <a:lnTo>
                        <a:pt x="114" y="69"/>
                      </a:lnTo>
                      <a:lnTo>
                        <a:pt x="114" y="71"/>
                      </a:lnTo>
                      <a:lnTo>
                        <a:pt x="114" y="73"/>
                      </a:lnTo>
                      <a:lnTo>
                        <a:pt x="114" y="74"/>
                      </a:lnTo>
                      <a:lnTo>
                        <a:pt x="115" y="73"/>
                      </a:lnTo>
                      <a:lnTo>
                        <a:pt x="117" y="75"/>
                      </a:lnTo>
                      <a:lnTo>
                        <a:pt x="117" y="74"/>
                      </a:lnTo>
                      <a:lnTo>
                        <a:pt x="117" y="72"/>
                      </a:lnTo>
                      <a:close/>
                      <a:moveTo>
                        <a:pt x="80" y="64"/>
                      </a:moveTo>
                      <a:lnTo>
                        <a:pt x="78" y="63"/>
                      </a:lnTo>
                      <a:lnTo>
                        <a:pt x="77" y="65"/>
                      </a:lnTo>
                      <a:lnTo>
                        <a:pt x="76" y="66"/>
                      </a:lnTo>
                      <a:lnTo>
                        <a:pt x="76" y="68"/>
                      </a:lnTo>
                      <a:lnTo>
                        <a:pt x="76" y="69"/>
                      </a:lnTo>
                      <a:lnTo>
                        <a:pt x="77" y="72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6"/>
                      </a:lnTo>
                      <a:lnTo>
                        <a:pt x="84" y="76"/>
                      </a:lnTo>
                      <a:lnTo>
                        <a:pt x="90" y="77"/>
                      </a:lnTo>
                      <a:lnTo>
                        <a:pt x="93" y="78"/>
                      </a:lnTo>
                      <a:lnTo>
                        <a:pt x="97" y="79"/>
                      </a:lnTo>
                      <a:lnTo>
                        <a:pt x="99" y="79"/>
                      </a:lnTo>
                      <a:lnTo>
                        <a:pt x="101" y="78"/>
                      </a:lnTo>
                      <a:lnTo>
                        <a:pt x="101" y="78"/>
                      </a:lnTo>
                      <a:lnTo>
                        <a:pt x="101" y="75"/>
                      </a:lnTo>
                      <a:lnTo>
                        <a:pt x="100" y="74"/>
                      </a:lnTo>
                      <a:lnTo>
                        <a:pt x="98" y="73"/>
                      </a:lnTo>
                      <a:lnTo>
                        <a:pt x="97" y="71"/>
                      </a:lnTo>
                      <a:lnTo>
                        <a:pt x="95" y="69"/>
                      </a:lnTo>
                      <a:lnTo>
                        <a:pt x="92" y="66"/>
                      </a:lnTo>
                      <a:lnTo>
                        <a:pt x="86" y="66"/>
                      </a:lnTo>
                      <a:lnTo>
                        <a:pt x="84" y="67"/>
                      </a:lnTo>
                      <a:lnTo>
                        <a:pt x="80" y="64"/>
                      </a:lnTo>
                      <a:lnTo>
                        <a:pt x="80" y="64"/>
                      </a:lnTo>
                      <a:close/>
                      <a:moveTo>
                        <a:pt x="89" y="57"/>
                      </a:moveTo>
                      <a:lnTo>
                        <a:pt x="88" y="57"/>
                      </a:lnTo>
                      <a:lnTo>
                        <a:pt x="88" y="59"/>
                      </a:lnTo>
                      <a:lnTo>
                        <a:pt x="89" y="59"/>
                      </a:lnTo>
                      <a:lnTo>
                        <a:pt x="90" y="60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1" y="61"/>
                      </a:lnTo>
                      <a:lnTo>
                        <a:pt x="93" y="61"/>
                      </a:lnTo>
                      <a:lnTo>
                        <a:pt x="94" y="60"/>
                      </a:lnTo>
                      <a:lnTo>
                        <a:pt x="92" y="58"/>
                      </a:lnTo>
                      <a:lnTo>
                        <a:pt x="91" y="57"/>
                      </a:lnTo>
                      <a:lnTo>
                        <a:pt x="90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close/>
                      <a:moveTo>
                        <a:pt x="69" y="60"/>
                      </a:moveTo>
                      <a:lnTo>
                        <a:pt x="70" y="59"/>
                      </a:lnTo>
                      <a:lnTo>
                        <a:pt x="70" y="57"/>
                      </a:lnTo>
                      <a:lnTo>
                        <a:pt x="69" y="57"/>
                      </a:lnTo>
                      <a:lnTo>
                        <a:pt x="68" y="57"/>
                      </a:lnTo>
                      <a:lnTo>
                        <a:pt x="67" y="57"/>
                      </a:lnTo>
                      <a:lnTo>
                        <a:pt x="66" y="57"/>
                      </a:lnTo>
                      <a:lnTo>
                        <a:pt x="65" y="59"/>
                      </a:lnTo>
                      <a:lnTo>
                        <a:pt x="66" y="59"/>
                      </a:lnTo>
                      <a:lnTo>
                        <a:pt x="67" y="59"/>
                      </a:lnTo>
                      <a:lnTo>
                        <a:pt x="68" y="60"/>
                      </a:lnTo>
                      <a:lnTo>
                        <a:pt x="69" y="60"/>
                      </a:lnTo>
                      <a:lnTo>
                        <a:pt x="69" y="60"/>
                      </a:lnTo>
                      <a:close/>
                      <a:moveTo>
                        <a:pt x="37" y="52"/>
                      </a:moveTo>
                      <a:lnTo>
                        <a:pt x="37" y="51"/>
                      </a:lnTo>
                      <a:lnTo>
                        <a:pt x="35" y="50"/>
                      </a:lnTo>
                      <a:lnTo>
                        <a:pt x="35" y="50"/>
                      </a:lnTo>
                      <a:lnTo>
                        <a:pt x="33" y="50"/>
                      </a:lnTo>
                      <a:lnTo>
                        <a:pt x="33" y="51"/>
                      </a:lnTo>
                      <a:lnTo>
                        <a:pt x="35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lnTo>
                        <a:pt x="37" y="52"/>
                      </a:lnTo>
                      <a:close/>
                      <a:moveTo>
                        <a:pt x="48" y="52"/>
                      </a:moveTo>
                      <a:lnTo>
                        <a:pt x="50" y="52"/>
                      </a:lnTo>
                      <a:lnTo>
                        <a:pt x="49" y="52"/>
                      </a:lnTo>
                      <a:lnTo>
                        <a:pt x="49" y="50"/>
                      </a:lnTo>
                      <a:lnTo>
                        <a:pt x="47" y="52"/>
                      </a:lnTo>
                      <a:lnTo>
                        <a:pt x="48" y="52"/>
                      </a:lnTo>
                      <a:lnTo>
                        <a:pt x="48" y="52"/>
                      </a:lnTo>
                      <a:close/>
                      <a:moveTo>
                        <a:pt x="47" y="50"/>
                      </a:moveTo>
                      <a:lnTo>
                        <a:pt x="47" y="49"/>
                      </a:lnTo>
                      <a:lnTo>
                        <a:pt x="47" y="48"/>
                      </a:lnTo>
                      <a:lnTo>
                        <a:pt x="47" y="48"/>
                      </a:lnTo>
                      <a:lnTo>
                        <a:pt x="47" y="46"/>
                      </a:lnTo>
                      <a:lnTo>
                        <a:pt x="47" y="46"/>
                      </a:lnTo>
                      <a:lnTo>
                        <a:pt x="45" y="45"/>
                      </a:lnTo>
                      <a:lnTo>
                        <a:pt x="45" y="46"/>
                      </a:lnTo>
                      <a:lnTo>
                        <a:pt x="44" y="46"/>
                      </a:lnTo>
                      <a:lnTo>
                        <a:pt x="43" y="47"/>
                      </a:lnTo>
                      <a:lnTo>
                        <a:pt x="43" y="47"/>
                      </a:lnTo>
                      <a:lnTo>
                        <a:pt x="43" y="49"/>
                      </a:lnTo>
                      <a:lnTo>
                        <a:pt x="43" y="51"/>
                      </a:lnTo>
                      <a:lnTo>
                        <a:pt x="45" y="52"/>
                      </a:lnTo>
                      <a:lnTo>
                        <a:pt x="47" y="50"/>
                      </a:lnTo>
                      <a:lnTo>
                        <a:pt x="47" y="50"/>
                      </a:lnTo>
                      <a:close/>
                      <a:moveTo>
                        <a:pt x="32" y="50"/>
                      </a:moveTo>
                      <a:lnTo>
                        <a:pt x="31" y="49"/>
                      </a:lnTo>
                      <a:lnTo>
                        <a:pt x="32" y="47"/>
                      </a:lnTo>
                      <a:lnTo>
                        <a:pt x="32" y="46"/>
                      </a:lnTo>
                      <a:lnTo>
                        <a:pt x="33" y="44"/>
                      </a:lnTo>
                      <a:lnTo>
                        <a:pt x="33" y="43"/>
                      </a:lnTo>
                      <a:lnTo>
                        <a:pt x="32" y="43"/>
                      </a:lnTo>
                      <a:lnTo>
                        <a:pt x="29" y="46"/>
                      </a:lnTo>
                      <a:lnTo>
                        <a:pt x="29" y="47"/>
                      </a:lnTo>
                      <a:lnTo>
                        <a:pt x="31" y="50"/>
                      </a:lnTo>
                      <a:lnTo>
                        <a:pt x="32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close/>
                      <a:moveTo>
                        <a:pt x="80" y="45"/>
                      </a:moveTo>
                      <a:lnTo>
                        <a:pt x="80" y="44"/>
                      </a:lnTo>
                      <a:lnTo>
                        <a:pt x="80" y="43"/>
                      </a:lnTo>
                      <a:lnTo>
                        <a:pt x="78" y="42"/>
                      </a:lnTo>
                      <a:lnTo>
                        <a:pt x="78" y="42"/>
                      </a:lnTo>
                      <a:lnTo>
                        <a:pt x="77" y="44"/>
                      </a:lnTo>
                      <a:lnTo>
                        <a:pt x="78" y="44"/>
                      </a:lnTo>
                      <a:lnTo>
                        <a:pt x="79" y="46"/>
                      </a:lnTo>
                      <a:lnTo>
                        <a:pt x="80" y="45"/>
                      </a:lnTo>
                      <a:lnTo>
                        <a:pt x="80" y="45"/>
                      </a:lnTo>
                      <a:close/>
                      <a:moveTo>
                        <a:pt x="103" y="40"/>
                      </a:moveTo>
                      <a:lnTo>
                        <a:pt x="103" y="40"/>
                      </a:lnTo>
                      <a:lnTo>
                        <a:pt x="102" y="41"/>
                      </a:lnTo>
                      <a:lnTo>
                        <a:pt x="101" y="41"/>
                      </a:lnTo>
                      <a:lnTo>
                        <a:pt x="100" y="41"/>
                      </a:lnTo>
                      <a:lnTo>
                        <a:pt x="100" y="42"/>
                      </a:lnTo>
                      <a:lnTo>
                        <a:pt x="102" y="46"/>
                      </a:lnTo>
                      <a:lnTo>
                        <a:pt x="101" y="48"/>
                      </a:lnTo>
                      <a:lnTo>
                        <a:pt x="103" y="56"/>
                      </a:lnTo>
                      <a:lnTo>
                        <a:pt x="103" y="61"/>
                      </a:lnTo>
                      <a:lnTo>
                        <a:pt x="106" y="64"/>
                      </a:lnTo>
                      <a:lnTo>
                        <a:pt x="106" y="65"/>
                      </a:lnTo>
                      <a:lnTo>
                        <a:pt x="110" y="66"/>
                      </a:lnTo>
                      <a:lnTo>
                        <a:pt x="112" y="71"/>
                      </a:lnTo>
                      <a:lnTo>
                        <a:pt x="113" y="71"/>
                      </a:lnTo>
                      <a:lnTo>
                        <a:pt x="113" y="70"/>
                      </a:lnTo>
                      <a:lnTo>
                        <a:pt x="113" y="68"/>
                      </a:lnTo>
                      <a:lnTo>
                        <a:pt x="111" y="65"/>
                      </a:lnTo>
                      <a:lnTo>
                        <a:pt x="112" y="61"/>
                      </a:lnTo>
                      <a:lnTo>
                        <a:pt x="111" y="60"/>
                      </a:lnTo>
                      <a:lnTo>
                        <a:pt x="111" y="59"/>
                      </a:lnTo>
                      <a:lnTo>
                        <a:pt x="110" y="56"/>
                      </a:lnTo>
                      <a:lnTo>
                        <a:pt x="108" y="53"/>
                      </a:lnTo>
                      <a:lnTo>
                        <a:pt x="106" y="53"/>
                      </a:lnTo>
                      <a:lnTo>
                        <a:pt x="106" y="52"/>
                      </a:lnTo>
                      <a:lnTo>
                        <a:pt x="106" y="50"/>
                      </a:lnTo>
                      <a:lnTo>
                        <a:pt x="107" y="49"/>
                      </a:lnTo>
                      <a:lnTo>
                        <a:pt x="108" y="48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close/>
                      <a:moveTo>
                        <a:pt x="41" y="38"/>
                      </a:moveTo>
                      <a:lnTo>
                        <a:pt x="39" y="38"/>
                      </a:lnTo>
                      <a:lnTo>
                        <a:pt x="38" y="37"/>
                      </a:lnTo>
                      <a:lnTo>
                        <a:pt x="38" y="33"/>
                      </a:lnTo>
                      <a:lnTo>
                        <a:pt x="35" y="32"/>
                      </a:lnTo>
                      <a:lnTo>
                        <a:pt x="34" y="33"/>
                      </a:lnTo>
                      <a:lnTo>
                        <a:pt x="33" y="36"/>
                      </a:lnTo>
                      <a:lnTo>
                        <a:pt x="32" y="37"/>
                      </a:lnTo>
                      <a:lnTo>
                        <a:pt x="30" y="38"/>
                      </a:lnTo>
                      <a:lnTo>
                        <a:pt x="30" y="39"/>
                      </a:lnTo>
                      <a:lnTo>
                        <a:pt x="30" y="40"/>
                      </a:lnTo>
                      <a:lnTo>
                        <a:pt x="31" y="41"/>
                      </a:lnTo>
                      <a:lnTo>
                        <a:pt x="32" y="39"/>
                      </a:lnTo>
                      <a:lnTo>
                        <a:pt x="35" y="39"/>
                      </a:lnTo>
                      <a:lnTo>
                        <a:pt x="36" y="39"/>
                      </a:lnTo>
                      <a:lnTo>
                        <a:pt x="36" y="41"/>
                      </a:lnTo>
                      <a:lnTo>
                        <a:pt x="37" y="44"/>
                      </a:lnTo>
                      <a:lnTo>
                        <a:pt x="38" y="45"/>
                      </a:lnTo>
                      <a:lnTo>
                        <a:pt x="40" y="46"/>
                      </a:lnTo>
                      <a:lnTo>
                        <a:pt x="41" y="48"/>
                      </a:lnTo>
                      <a:lnTo>
                        <a:pt x="42" y="47"/>
                      </a:lnTo>
                      <a:lnTo>
                        <a:pt x="43" y="47"/>
                      </a:lnTo>
                      <a:lnTo>
                        <a:pt x="43" y="45"/>
                      </a:lnTo>
                      <a:lnTo>
                        <a:pt x="42" y="40"/>
                      </a:lnTo>
                      <a:lnTo>
                        <a:pt x="41" y="38"/>
                      </a:lnTo>
                      <a:lnTo>
                        <a:pt x="41" y="38"/>
                      </a:lnTo>
                      <a:close/>
                      <a:moveTo>
                        <a:pt x="17" y="38"/>
                      </a:moveTo>
                      <a:lnTo>
                        <a:pt x="17" y="36"/>
                      </a:lnTo>
                      <a:lnTo>
                        <a:pt x="17" y="32"/>
                      </a:lnTo>
                      <a:lnTo>
                        <a:pt x="16" y="33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17" y="38"/>
                      </a:lnTo>
                      <a:lnTo>
                        <a:pt x="17" y="38"/>
                      </a:lnTo>
                      <a:close/>
                      <a:moveTo>
                        <a:pt x="29" y="36"/>
                      </a:moveTo>
                      <a:lnTo>
                        <a:pt x="30" y="35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29" y="30"/>
                      </a:lnTo>
                      <a:lnTo>
                        <a:pt x="28" y="29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4" y="34"/>
                      </a:lnTo>
                      <a:lnTo>
                        <a:pt x="26" y="36"/>
                      </a:lnTo>
                      <a:lnTo>
                        <a:pt x="28" y="36"/>
                      </a:lnTo>
                      <a:lnTo>
                        <a:pt x="29" y="36"/>
                      </a:lnTo>
                      <a:lnTo>
                        <a:pt x="29" y="36"/>
                      </a:lnTo>
                      <a:close/>
                      <a:moveTo>
                        <a:pt x="19" y="31"/>
                      </a:moveTo>
                      <a:lnTo>
                        <a:pt x="19" y="30"/>
                      </a:lnTo>
                      <a:lnTo>
                        <a:pt x="21" y="27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6" y="26"/>
                      </a:lnTo>
                      <a:lnTo>
                        <a:pt x="18" y="28"/>
                      </a:lnTo>
                      <a:lnTo>
                        <a:pt x="18" y="30"/>
                      </a:lnTo>
                      <a:lnTo>
                        <a:pt x="19" y="30"/>
                      </a:lnTo>
                      <a:lnTo>
                        <a:pt x="19" y="32"/>
                      </a:lnTo>
                      <a:lnTo>
                        <a:pt x="19" y="31"/>
                      </a:lnTo>
                      <a:lnTo>
                        <a:pt x="19" y="31"/>
                      </a:lnTo>
                      <a:close/>
                      <a:moveTo>
                        <a:pt x="84" y="46"/>
                      </a:moveTo>
                      <a:lnTo>
                        <a:pt x="84" y="44"/>
                      </a:lnTo>
                      <a:lnTo>
                        <a:pt x="83" y="42"/>
                      </a:lnTo>
                      <a:lnTo>
                        <a:pt x="84" y="40"/>
                      </a:lnTo>
                      <a:lnTo>
                        <a:pt x="76" y="34"/>
                      </a:lnTo>
                      <a:lnTo>
                        <a:pt x="75" y="33"/>
                      </a:lnTo>
                      <a:lnTo>
                        <a:pt x="74" y="33"/>
                      </a:lnTo>
                      <a:lnTo>
                        <a:pt x="72" y="31"/>
                      </a:lnTo>
                      <a:lnTo>
                        <a:pt x="70" y="31"/>
                      </a:lnTo>
                      <a:lnTo>
                        <a:pt x="68" y="29"/>
                      </a:lnTo>
                      <a:lnTo>
                        <a:pt x="67" y="28"/>
                      </a:lnTo>
                      <a:lnTo>
                        <a:pt x="65" y="26"/>
                      </a:lnTo>
                      <a:lnTo>
                        <a:pt x="62" y="24"/>
                      </a:lnTo>
                      <a:lnTo>
                        <a:pt x="57" y="23"/>
                      </a:lnTo>
                      <a:lnTo>
                        <a:pt x="58" y="24"/>
                      </a:lnTo>
                      <a:lnTo>
                        <a:pt x="59" y="24"/>
                      </a:lnTo>
                      <a:lnTo>
                        <a:pt x="60" y="27"/>
                      </a:lnTo>
                      <a:lnTo>
                        <a:pt x="61" y="29"/>
                      </a:lnTo>
                      <a:lnTo>
                        <a:pt x="63" y="31"/>
                      </a:lnTo>
                      <a:lnTo>
                        <a:pt x="63" y="31"/>
                      </a:lnTo>
                      <a:lnTo>
                        <a:pt x="64" y="32"/>
                      </a:lnTo>
                      <a:lnTo>
                        <a:pt x="66" y="34"/>
                      </a:lnTo>
                      <a:lnTo>
                        <a:pt x="69" y="36"/>
                      </a:lnTo>
                      <a:lnTo>
                        <a:pt x="72" y="38"/>
                      </a:lnTo>
                      <a:lnTo>
                        <a:pt x="73" y="38"/>
                      </a:lnTo>
                      <a:lnTo>
                        <a:pt x="75" y="39"/>
                      </a:lnTo>
                      <a:lnTo>
                        <a:pt x="80" y="42"/>
                      </a:lnTo>
                      <a:lnTo>
                        <a:pt x="82" y="44"/>
                      </a:lnTo>
                      <a:lnTo>
                        <a:pt x="84" y="46"/>
                      </a:lnTo>
                      <a:lnTo>
                        <a:pt x="84" y="46"/>
                      </a:lnTo>
                      <a:lnTo>
                        <a:pt x="84" y="46"/>
                      </a:lnTo>
                      <a:close/>
                      <a:moveTo>
                        <a:pt x="3" y="11"/>
                      </a:moveTo>
                      <a:lnTo>
                        <a:pt x="4" y="10"/>
                      </a:ln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close/>
                      <a:moveTo>
                        <a:pt x="37" y="17"/>
                      </a:moveTo>
                      <a:lnTo>
                        <a:pt x="36" y="17"/>
                      </a:lnTo>
                      <a:lnTo>
                        <a:pt x="35" y="17"/>
                      </a:lnTo>
                      <a:lnTo>
                        <a:pt x="33" y="16"/>
                      </a:lnTo>
                      <a:lnTo>
                        <a:pt x="32" y="13"/>
                      </a:lnTo>
                      <a:lnTo>
                        <a:pt x="31" y="12"/>
                      </a:lnTo>
                      <a:lnTo>
                        <a:pt x="30" y="9"/>
                      </a:lnTo>
                      <a:lnTo>
                        <a:pt x="28" y="7"/>
                      </a:lnTo>
                      <a:lnTo>
                        <a:pt x="23" y="4"/>
                      </a:lnTo>
                      <a:lnTo>
                        <a:pt x="20" y="1"/>
                      </a:lnTo>
                      <a:lnTo>
                        <a:pt x="18" y="0"/>
                      </a:lnTo>
                      <a:lnTo>
                        <a:pt x="17" y="1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21" y="7"/>
                      </a:lnTo>
                      <a:lnTo>
                        <a:pt x="25" y="13"/>
                      </a:lnTo>
                      <a:lnTo>
                        <a:pt x="29" y="17"/>
                      </a:lnTo>
                      <a:lnTo>
                        <a:pt x="32" y="18"/>
                      </a:lnTo>
                      <a:lnTo>
                        <a:pt x="33" y="18"/>
                      </a:lnTo>
                      <a:lnTo>
                        <a:pt x="33" y="18"/>
                      </a:lnTo>
                      <a:lnTo>
                        <a:pt x="33" y="19"/>
                      </a:lnTo>
                      <a:lnTo>
                        <a:pt x="35" y="20"/>
                      </a:lnTo>
                      <a:lnTo>
                        <a:pt x="37" y="18"/>
                      </a:lnTo>
                      <a:lnTo>
                        <a:pt x="37" y="17"/>
                      </a:lnTo>
                      <a:lnTo>
                        <a:pt x="37" y="17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0" name="Sao Tome and Principe" descr="{&quot;Key&quot;:&quot;sao tome and principe&quot;,&quot;Name&quot;:&quot;Sao Tome and Principe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58A2F79-D725-4346-AAB9-9A40F119DB3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6650" y="4419601"/>
                  <a:ext cx="31750" cy="61913"/>
                </a:xfrm>
                <a:custGeom>
                  <a:avLst/>
                  <a:gdLst>
                    <a:gd name="T0" fmla="*/ 4 w 20"/>
                    <a:gd name="T1" fmla="*/ 37 h 39"/>
                    <a:gd name="T2" fmla="*/ 5 w 20"/>
                    <a:gd name="T3" fmla="*/ 34 h 39"/>
                    <a:gd name="T4" fmla="*/ 5 w 20"/>
                    <a:gd name="T5" fmla="*/ 32 h 39"/>
                    <a:gd name="T6" fmla="*/ 4 w 20"/>
                    <a:gd name="T7" fmla="*/ 30 h 39"/>
                    <a:gd name="T8" fmla="*/ 4 w 20"/>
                    <a:gd name="T9" fmla="*/ 30 h 39"/>
                    <a:gd name="T10" fmla="*/ 2 w 20"/>
                    <a:gd name="T11" fmla="*/ 32 h 39"/>
                    <a:gd name="T12" fmla="*/ 0 w 20"/>
                    <a:gd name="T13" fmla="*/ 34 h 39"/>
                    <a:gd name="T14" fmla="*/ 0 w 20"/>
                    <a:gd name="T15" fmla="*/ 35 h 39"/>
                    <a:gd name="T16" fmla="*/ 1 w 20"/>
                    <a:gd name="T17" fmla="*/ 37 h 39"/>
                    <a:gd name="T18" fmla="*/ 1 w 20"/>
                    <a:gd name="T19" fmla="*/ 38 h 39"/>
                    <a:gd name="T20" fmla="*/ 2 w 20"/>
                    <a:gd name="T21" fmla="*/ 39 h 39"/>
                    <a:gd name="T22" fmla="*/ 4 w 20"/>
                    <a:gd name="T23" fmla="*/ 37 h 39"/>
                    <a:gd name="T24" fmla="*/ 4 w 20"/>
                    <a:gd name="T25" fmla="*/ 37 h 39"/>
                    <a:gd name="T26" fmla="*/ 20 w 20"/>
                    <a:gd name="T27" fmla="*/ 3 h 39"/>
                    <a:gd name="T28" fmla="*/ 20 w 20"/>
                    <a:gd name="T29" fmla="*/ 1 h 39"/>
                    <a:gd name="T30" fmla="*/ 20 w 20"/>
                    <a:gd name="T31" fmla="*/ 0 h 39"/>
                    <a:gd name="T32" fmla="*/ 20 w 20"/>
                    <a:gd name="T33" fmla="*/ 0 h 39"/>
                    <a:gd name="T34" fmla="*/ 20 w 20"/>
                    <a:gd name="T35" fmla="*/ 0 h 39"/>
                    <a:gd name="T36" fmla="*/ 19 w 20"/>
                    <a:gd name="T37" fmla="*/ 0 h 39"/>
                    <a:gd name="T38" fmla="*/ 18 w 20"/>
                    <a:gd name="T39" fmla="*/ 2 h 39"/>
                    <a:gd name="T40" fmla="*/ 18 w 20"/>
                    <a:gd name="T41" fmla="*/ 3 h 39"/>
                    <a:gd name="T42" fmla="*/ 19 w 20"/>
                    <a:gd name="T43" fmla="*/ 4 h 39"/>
                    <a:gd name="T44" fmla="*/ 20 w 20"/>
                    <a:gd name="T45" fmla="*/ 3 h 39"/>
                    <a:gd name="T46" fmla="*/ 20 w 20"/>
                    <a:gd name="T47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0" h="39">
                      <a:moveTo>
                        <a:pt x="4" y="37"/>
                      </a:moveTo>
                      <a:lnTo>
                        <a:pt x="5" y="34"/>
                      </a:lnTo>
                      <a:lnTo>
                        <a:pt x="5" y="32"/>
                      </a:lnTo>
                      <a:lnTo>
                        <a:pt x="4" y="30"/>
                      </a:lnTo>
                      <a:lnTo>
                        <a:pt x="4" y="30"/>
                      </a:lnTo>
                      <a:lnTo>
                        <a:pt x="2" y="32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1" y="37"/>
                      </a:lnTo>
                      <a:lnTo>
                        <a:pt x="1" y="38"/>
                      </a:lnTo>
                      <a:lnTo>
                        <a:pt x="2" y="39"/>
                      </a:lnTo>
                      <a:lnTo>
                        <a:pt x="4" y="37"/>
                      </a:lnTo>
                      <a:lnTo>
                        <a:pt x="4" y="37"/>
                      </a:lnTo>
                      <a:close/>
                      <a:moveTo>
                        <a:pt x="20" y="3"/>
                      </a:move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8" y="2"/>
                      </a:lnTo>
                      <a:lnTo>
                        <a:pt x="18" y="3"/>
                      </a:lnTo>
                      <a:lnTo>
                        <a:pt x="19" y="4"/>
                      </a:lnTo>
                      <a:lnTo>
                        <a:pt x="20" y="3"/>
                      </a:ln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631" name="Anguilla">
                  <a:extLst>
                    <a:ext uri="{FF2B5EF4-FFF2-40B4-BE49-F238E27FC236}">
                      <a16:creationId xmlns:a16="http://schemas.microsoft.com/office/drawing/2014/main" id="{3682697E-BE63-4531-908B-F662A4988B5A}"/>
                    </a:ext>
                  </a:extLst>
                </p:cNvPr>
                <p:cNvGrpSpPr/>
                <p:nvPr/>
              </p:nvGrpSpPr>
              <p:grpSpPr>
                <a:xfrm>
                  <a:off x="3927475" y="3794126"/>
                  <a:ext cx="6350" cy="9525"/>
                  <a:chOff x="3927475" y="3794126"/>
                  <a:chExt cx="6350" cy="9525"/>
                </a:xfrm>
                <a:grpFill/>
              </p:grpSpPr>
              <p:sp>
                <p:nvSpPr>
                  <p:cNvPr id="650" name="Anguilla" descr="{&quot;Key&quot;:&quot;anguilla&quot;,&quot;Name&quot;:&quot;Anguilla&quot;,&quot;Value&quot;:1.0,&quot;Formula&quot;:&quot;1&quot;,&quot;Text&quot;:&quot;1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52C7688-12F5-4ACE-8F4D-BD6FC368E4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794126"/>
                    <a:ext cx="6350" cy="3175"/>
                  </a:xfrm>
                  <a:custGeom>
                    <a:avLst/>
                    <a:gdLst>
                      <a:gd name="T0" fmla="*/ 4 w 4"/>
                      <a:gd name="T1" fmla="*/ 1 h 2"/>
                      <a:gd name="T2" fmla="*/ 4 w 4"/>
                      <a:gd name="T3" fmla="*/ 0 h 2"/>
                      <a:gd name="T4" fmla="*/ 3 w 4"/>
                      <a:gd name="T5" fmla="*/ 0 h 2"/>
                      <a:gd name="T6" fmla="*/ 0 w 4"/>
                      <a:gd name="T7" fmla="*/ 2 h 2"/>
                      <a:gd name="T8" fmla="*/ 0 w 4"/>
                      <a:gd name="T9" fmla="*/ 2 h 2"/>
                      <a:gd name="T10" fmla="*/ 4 w 4"/>
                      <a:gd name="T11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" h="2">
                        <a:moveTo>
                          <a:pt x="4" y="1"/>
                        </a:move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51" name="Anguilla" descr="{&quot;Key&quot;:&quot;anguilla&quot;,&quot;Name&quot;:&quot;Anguilla&quot;,&quot;Value&quot;:1.0,&quot;Formula&quot;:&quot;1&quot;,&quot;Text&quot;:&quot;1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6B671DB-BCBC-4FAC-8519-01CC6298F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475" y="3802063"/>
                    <a:ext cx="4762" cy="1588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0 w 3"/>
                      <a:gd name="T3" fmla="*/ 0 h 1"/>
                      <a:gd name="T4" fmla="*/ 1 w 3"/>
                      <a:gd name="T5" fmla="*/ 1 h 1"/>
                      <a:gd name="T6" fmla="*/ 2 w 3"/>
                      <a:gd name="T7" fmla="*/ 1 h 1"/>
                      <a:gd name="T8" fmla="*/ 3 w 3"/>
                      <a:gd name="T9" fmla="*/ 1 h 1"/>
                      <a:gd name="T10" fmla="*/ 3 w 3"/>
                      <a:gd name="T11" fmla="*/ 0 h 1"/>
                      <a:gd name="T12" fmla="*/ 0 w 3"/>
                      <a:gd name="T1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2" y="1"/>
                        </a:ln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632" name="Seychelles" descr="{&quot;Key&quot;:&quot;seychelles&quot;,&quot;Name&quot;:&quot;Seychelle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46AB4A95-9691-4126-81C7-C1FBD2C028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3837" y="4656138"/>
                  <a:ext cx="6350" cy="6350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0 h 4"/>
                    <a:gd name="T4" fmla="*/ 0 w 4"/>
                    <a:gd name="T5" fmla="*/ 1 h 4"/>
                    <a:gd name="T6" fmla="*/ 1 w 4"/>
                    <a:gd name="T7" fmla="*/ 1 h 4"/>
                    <a:gd name="T8" fmla="*/ 2 w 4"/>
                    <a:gd name="T9" fmla="*/ 2 h 4"/>
                    <a:gd name="T10" fmla="*/ 3 w 4"/>
                    <a:gd name="T11" fmla="*/ 4 h 4"/>
                    <a:gd name="T12" fmla="*/ 4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2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3" name="Turks and Caicos Islands" descr="{&quot;Key&quot;:&quot;turks and caicos islands&quot;,&quot;Name&quot;:&quot;Turks and Caicos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67B4E8DB-3FA4-48D7-93B3-8D6082615A6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40137" y="3654426"/>
                  <a:ext cx="23812" cy="7938"/>
                </a:xfrm>
                <a:custGeom>
                  <a:avLst/>
                  <a:gdLst>
                    <a:gd name="T0" fmla="*/ 1 w 15"/>
                    <a:gd name="T1" fmla="*/ 2 h 5"/>
                    <a:gd name="T2" fmla="*/ 0 w 15"/>
                    <a:gd name="T3" fmla="*/ 4 h 5"/>
                    <a:gd name="T4" fmla="*/ 0 w 15"/>
                    <a:gd name="T5" fmla="*/ 5 h 5"/>
                    <a:gd name="T6" fmla="*/ 1 w 15"/>
                    <a:gd name="T7" fmla="*/ 5 h 5"/>
                    <a:gd name="T8" fmla="*/ 4 w 15"/>
                    <a:gd name="T9" fmla="*/ 5 h 5"/>
                    <a:gd name="T10" fmla="*/ 4 w 15"/>
                    <a:gd name="T11" fmla="*/ 4 h 5"/>
                    <a:gd name="T12" fmla="*/ 5 w 15"/>
                    <a:gd name="T13" fmla="*/ 4 h 5"/>
                    <a:gd name="T14" fmla="*/ 5 w 15"/>
                    <a:gd name="T15" fmla="*/ 4 h 5"/>
                    <a:gd name="T16" fmla="*/ 3 w 15"/>
                    <a:gd name="T17" fmla="*/ 4 h 5"/>
                    <a:gd name="T18" fmla="*/ 1 w 15"/>
                    <a:gd name="T19" fmla="*/ 2 h 5"/>
                    <a:gd name="T20" fmla="*/ 14 w 15"/>
                    <a:gd name="T21" fmla="*/ 5 h 5"/>
                    <a:gd name="T22" fmla="*/ 15 w 15"/>
                    <a:gd name="T23" fmla="*/ 4 h 5"/>
                    <a:gd name="T24" fmla="*/ 14 w 15"/>
                    <a:gd name="T25" fmla="*/ 3 h 5"/>
                    <a:gd name="T26" fmla="*/ 11 w 15"/>
                    <a:gd name="T27" fmla="*/ 2 h 5"/>
                    <a:gd name="T28" fmla="*/ 11 w 15"/>
                    <a:gd name="T29" fmla="*/ 3 h 5"/>
                    <a:gd name="T30" fmla="*/ 11 w 15"/>
                    <a:gd name="T31" fmla="*/ 4 h 5"/>
                    <a:gd name="T32" fmla="*/ 13 w 15"/>
                    <a:gd name="T33" fmla="*/ 4 h 5"/>
                    <a:gd name="T34" fmla="*/ 14 w 15"/>
                    <a:gd name="T35" fmla="*/ 5 h 5"/>
                    <a:gd name="T36" fmla="*/ 14 w 15"/>
                    <a:gd name="T37" fmla="*/ 5 h 5"/>
                    <a:gd name="T38" fmla="*/ 14 w 15"/>
                    <a:gd name="T39" fmla="*/ 5 h 5"/>
                    <a:gd name="T40" fmla="*/ 10 w 15"/>
                    <a:gd name="T41" fmla="*/ 3 h 5"/>
                    <a:gd name="T42" fmla="*/ 9 w 15"/>
                    <a:gd name="T43" fmla="*/ 2 h 5"/>
                    <a:gd name="T44" fmla="*/ 9 w 15"/>
                    <a:gd name="T45" fmla="*/ 0 h 5"/>
                    <a:gd name="T46" fmla="*/ 8 w 15"/>
                    <a:gd name="T47" fmla="*/ 0 h 5"/>
                    <a:gd name="T48" fmla="*/ 8 w 15"/>
                    <a:gd name="T49" fmla="*/ 1 h 5"/>
                    <a:gd name="T50" fmla="*/ 8 w 15"/>
                    <a:gd name="T51" fmla="*/ 2 h 5"/>
                    <a:gd name="T52" fmla="*/ 9 w 15"/>
                    <a:gd name="T53" fmla="*/ 2 h 5"/>
                    <a:gd name="T54" fmla="*/ 9 w 15"/>
                    <a:gd name="T55" fmla="*/ 2 h 5"/>
                    <a:gd name="T56" fmla="*/ 9 w 15"/>
                    <a:gd name="T57" fmla="*/ 3 h 5"/>
                    <a:gd name="T58" fmla="*/ 10 w 15"/>
                    <a:gd name="T59" fmla="*/ 3 h 5"/>
                    <a:gd name="T60" fmla="*/ 10 w 15"/>
                    <a:gd name="T6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" h="5">
                      <a:moveTo>
                        <a:pt x="1" y="2"/>
                      </a:move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3" y="4"/>
                      </a:lnTo>
                      <a:lnTo>
                        <a:pt x="1" y="2"/>
                      </a:lnTo>
                      <a:close/>
                      <a:moveTo>
                        <a:pt x="14" y="5"/>
                      </a:moveTo>
                      <a:lnTo>
                        <a:pt x="15" y="4"/>
                      </a:lnTo>
                      <a:lnTo>
                        <a:pt x="14" y="3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3" y="4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close/>
                      <a:moveTo>
                        <a:pt x="10" y="3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4" name="Wallis and Futuna" descr="{&quot;Key&quot;:&quot;wallis and futuna&quot;,&quot;Name&quot;:&quot;Wallis and Futuna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2639124B-FC2F-4A3F-AB13-6BB148AF49F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3050" y="5183188"/>
                  <a:ext cx="22225" cy="107950"/>
                </a:xfrm>
                <a:custGeom>
                  <a:avLst/>
                  <a:gdLst>
                    <a:gd name="T0" fmla="*/ 10 w 14"/>
                    <a:gd name="T1" fmla="*/ 65 h 68"/>
                    <a:gd name="T2" fmla="*/ 10 w 14"/>
                    <a:gd name="T3" fmla="*/ 65 h 68"/>
                    <a:gd name="T4" fmla="*/ 9 w 14"/>
                    <a:gd name="T5" fmla="*/ 66 h 68"/>
                    <a:gd name="T6" fmla="*/ 9 w 14"/>
                    <a:gd name="T7" fmla="*/ 67 h 68"/>
                    <a:gd name="T8" fmla="*/ 11 w 14"/>
                    <a:gd name="T9" fmla="*/ 68 h 68"/>
                    <a:gd name="T10" fmla="*/ 10 w 14"/>
                    <a:gd name="T11" fmla="*/ 65 h 68"/>
                    <a:gd name="T12" fmla="*/ 5 w 14"/>
                    <a:gd name="T13" fmla="*/ 62 h 68"/>
                    <a:gd name="T14" fmla="*/ 4 w 14"/>
                    <a:gd name="T15" fmla="*/ 62 h 68"/>
                    <a:gd name="T16" fmla="*/ 5 w 14"/>
                    <a:gd name="T17" fmla="*/ 62 h 68"/>
                    <a:gd name="T18" fmla="*/ 3 w 14"/>
                    <a:gd name="T19" fmla="*/ 61 h 68"/>
                    <a:gd name="T20" fmla="*/ 2 w 14"/>
                    <a:gd name="T21" fmla="*/ 61 h 68"/>
                    <a:gd name="T22" fmla="*/ 1 w 14"/>
                    <a:gd name="T23" fmla="*/ 61 h 68"/>
                    <a:gd name="T24" fmla="*/ 1 w 14"/>
                    <a:gd name="T25" fmla="*/ 60 h 68"/>
                    <a:gd name="T26" fmla="*/ 0 w 14"/>
                    <a:gd name="T27" fmla="*/ 61 h 68"/>
                    <a:gd name="T28" fmla="*/ 1 w 14"/>
                    <a:gd name="T29" fmla="*/ 62 h 68"/>
                    <a:gd name="T30" fmla="*/ 4 w 14"/>
                    <a:gd name="T31" fmla="*/ 63 h 68"/>
                    <a:gd name="T32" fmla="*/ 5 w 14"/>
                    <a:gd name="T33" fmla="*/ 64 h 68"/>
                    <a:gd name="T34" fmla="*/ 5 w 14"/>
                    <a:gd name="T35" fmla="*/ 62 h 68"/>
                    <a:gd name="T36" fmla="*/ 5 w 14"/>
                    <a:gd name="T37" fmla="*/ 61 h 68"/>
                    <a:gd name="T38" fmla="*/ 5 w 14"/>
                    <a:gd name="T39" fmla="*/ 62 h 68"/>
                    <a:gd name="T40" fmla="*/ 5 w 14"/>
                    <a:gd name="T41" fmla="*/ 62 h 68"/>
                    <a:gd name="T42" fmla="*/ 5 w 14"/>
                    <a:gd name="T43" fmla="*/ 62 h 68"/>
                    <a:gd name="T44" fmla="*/ 14 w 14"/>
                    <a:gd name="T45" fmla="*/ 2 h 68"/>
                    <a:gd name="T46" fmla="*/ 14 w 14"/>
                    <a:gd name="T47" fmla="*/ 1 h 68"/>
                    <a:gd name="T48" fmla="*/ 14 w 14"/>
                    <a:gd name="T49" fmla="*/ 1 h 68"/>
                    <a:gd name="T50" fmla="*/ 13 w 14"/>
                    <a:gd name="T51" fmla="*/ 0 h 68"/>
                    <a:gd name="T52" fmla="*/ 13 w 14"/>
                    <a:gd name="T53" fmla="*/ 0 h 68"/>
                    <a:gd name="T54" fmla="*/ 11 w 14"/>
                    <a:gd name="T55" fmla="*/ 2 h 68"/>
                    <a:gd name="T56" fmla="*/ 12 w 14"/>
                    <a:gd name="T57" fmla="*/ 3 h 68"/>
                    <a:gd name="T58" fmla="*/ 13 w 14"/>
                    <a:gd name="T59" fmla="*/ 3 h 68"/>
                    <a:gd name="T60" fmla="*/ 13 w 14"/>
                    <a:gd name="T61" fmla="*/ 3 h 68"/>
                    <a:gd name="T62" fmla="*/ 14 w 14"/>
                    <a:gd name="T63" fmla="*/ 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68">
                      <a:moveTo>
                        <a:pt x="10" y="65"/>
                      </a:moveTo>
                      <a:lnTo>
                        <a:pt x="10" y="65"/>
                      </a:lnTo>
                      <a:lnTo>
                        <a:pt x="9" y="66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0" y="65"/>
                      </a:lnTo>
                      <a:close/>
                      <a:moveTo>
                        <a:pt x="5" y="62"/>
                      </a:moveTo>
                      <a:lnTo>
                        <a:pt x="4" y="62"/>
                      </a:lnTo>
                      <a:lnTo>
                        <a:pt x="5" y="62"/>
                      </a:lnTo>
                      <a:lnTo>
                        <a:pt x="3" y="61"/>
                      </a:lnTo>
                      <a:lnTo>
                        <a:pt x="2" y="61"/>
                      </a:lnTo>
                      <a:lnTo>
                        <a:pt x="1" y="61"/>
                      </a:lnTo>
                      <a:lnTo>
                        <a:pt x="1" y="60"/>
                      </a:lnTo>
                      <a:lnTo>
                        <a:pt x="0" y="61"/>
                      </a:lnTo>
                      <a:lnTo>
                        <a:pt x="1" y="62"/>
                      </a:lnTo>
                      <a:lnTo>
                        <a:pt x="4" y="63"/>
                      </a:lnTo>
                      <a:lnTo>
                        <a:pt x="5" y="64"/>
                      </a:lnTo>
                      <a:lnTo>
                        <a:pt x="5" y="62"/>
                      </a:lnTo>
                      <a:lnTo>
                        <a:pt x="5" y="61"/>
                      </a:lnTo>
                      <a:lnTo>
                        <a:pt x="5" y="62"/>
                      </a:lnTo>
                      <a:lnTo>
                        <a:pt x="5" y="62"/>
                      </a:lnTo>
                      <a:lnTo>
                        <a:pt x="5" y="62"/>
                      </a:lnTo>
                      <a:close/>
                      <a:moveTo>
                        <a:pt x="14" y="2"/>
                      </a:move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5" name="Trinidad and Tobago" descr="{&quot;Key&quot;:&quot;trinidad and tobago&quot;,&quot;Name&quot;:&quot;Trinidad and Tobago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FF2A04C1-1148-4AD3-A9FE-D54C61551D6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48113" y="4054476"/>
                  <a:ext cx="47625" cy="47625"/>
                </a:xfrm>
                <a:custGeom>
                  <a:avLst/>
                  <a:gdLst>
                    <a:gd name="T0" fmla="*/ 19 w 30"/>
                    <a:gd name="T1" fmla="*/ 29 h 30"/>
                    <a:gd name="T2" fmla="*/ 19 w 30"/>
                    <a:gd name="T3" fmla="*/ 28 h 30"/>
                    <a:gd name="T4" fmla="*/ 19 w 30"/>
                    <a:gd name="T5" fmla="*/ 27 h 30"/>
                    <a:gd name="T6" fmla="*/ 20 w 30"/>
                    <a:gd name="T7" fmla="*/ 25 h 30"/>
                    <a:gd name="T8" fmla="*/ 19 w 30"/>
                    <a:gd name="T9" fmla="*/ 23 h 30"/>
                    <a:gd name="T10" fmla="*/ 19 w 30"/>
                    <a:gd name="T11" fmla="*/ 21 h 30"/>
                    <a:gd name="T12" fmla="*/ 19 w 30"/>
                    <a:gd name="T13" fmla="*/ 19 h 30"/>
                    <a:gd name="T14" fmla="*/ 19 w 30"/>
                    <a:gd name="T15" fmla="*/ 16 h 30"/>
                    <a:gd name="T16" fmla="*/ 20 w 30"/>
                    <a:gd name="T17" fmla="*/ 15 h 30"/>
                    <a:gd name="T18" fmla="*/ 22 w 30"/>
                    <a:gd name="T19" fmla="*/ 13 h 30"/>
                    <a:gd name="T20" fmla="*/ 18 w 30"/>
                    <a:gd name="T21" fmla="*/ 13 h 30"/>
                    <a:gd name="T22" fmla="*/ 16 w 30"/>
                    <a:gd name="T23" fmla="*/ 14 h 30"/>
                    <a:gd name="T24" fmla="*/ 12 w 30"/>
                    <a:gd name="T25" fmla="*/ 14 h 30"/>
                    <a:gd name="T26" fmla="*/ 10 w 30"/>
                    <a:gd name="T27" fmla="*/ 14 h 30"/>
                    <a:gd name="T28" fmla="*/ 8 w 30"/>
                    <a:gd name="T29" fmla="*/ 14 h 30"/>
                    <a:gd name="T30" fmla="*/ 6 w 30"/>
                    <a:gd name="T31" fmla="*/ 15 h 30"/>
                    <a:gd name="T32" fmla="*/ 6 w 30"/>
                    <a:gd name="T33" fmla="*/ 15 h 30"/>
                    <a:gd name="T34" fmla="*/ 8 w 30"/>
                    <a:gd name="T35" fmla="*/ 16 h 30"/>
                    <a:gd name="T36" fmla="*/ 9 w 30"/>
                    <a:gd name="T37" fmla="*/ 17 h 30"/>
                    <a:gd name="T38" fmla="*/ 10 w 30"/>
                    <a:gd name="T39" fmla="*/ 18 h 30"/>
                    <a:gd name="T40" fmla="*/ 10 w 30"/>
                    <a:gd name="T41" fmla="*/ 19 h 30"/>
                    <a:gd name="T42" fmla="*/ 9 w 30"/>
                    <a:gd name="T43" fmla="*/ 26 h 30"/>
                    <a:gd name="T44" fmla="*/ 8 w 30"/>
                    <a:gd name="T45" fmla="*/ 27 h 30"/>
                    <a:gd name="T46" fmla="*/ 6 w 30"/>
                    <a:gd name="T47" fmla="*/ 27 h 30"/>
                    <a:gd name="T48" fmla="*/ 5 w 30"/>
                    <a:gd name="T49" fmla="*/ 28 h 30"/>
                    <a:gd name="T50" fmla="*/ 0 w 30"/>
                    <a:gd name="T51" fmla="*/ 30 h 30"/>
                    <a:gd name="T52" fmla="*/ 3 w 30"/>
                    <a:gd name="T53" fmla="*/ 30 h 30"/>
                    <a:gd name="T54" fmla="*/ 6 w 30"/>
                    <a:gd name="T55" fmla="*/ 30 h 30"/>
                    <a:gd name="T56" fmla="*/ 15 w 30"/>
                    <a:gd name="T57" fmla="*/ 30 h 30"/>
                    <a:gd name="T58" fmla="*/ 19 w 30"/>
                    <a:gd name="T59" fmla="*/ 29 h 30"/>
                    <a:gd name="T60" fmla="*/ 19 w 30"/>
                    <a:gd name="T61" fmla="*/ 29 h 30"/>
                    <a:gd name="T62" fmla="*/ 26 w 30"/>
                    <a:gd name="T63" fmla="*/ 4 h 30"/>
                    <a:gd name="T64" fmla="*/ 30 w 30"/>
                    <a:gd name="T65" fmla="*/ 2 h 30"/>
                    <a:gd name="T66" fmla="*/ 30 w 30"/>
                    <a:gd name="T67" fmla="*/ 0 h 30"/>
                    <a:gd name="T68" fmla="*/ 29 w 30"/>
                    <a:gd name="T69" fmla="*/ 0 h 30"/>
                    <a:gd name="T70" fmla="*/ 26 w 30"/>
                    <a:gd name="T71" fmla="*/ 2 h 30"/>
                    <a:gd name="T72" fmla="*/ 25 w 30"/>
                    <a:gd name="T73" fmla="*/ 4 h 30"/>
                    <a:gd name="T74" fmla="*/ 25 w 30"/>
                    <a:gd name="T75" fmla="*/ 4 h 30"/>
                    <a:gd name="T76" fmla="*/ 26 w 30"/>
                    <a:gd name="T7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30">
                      <a:moveTo>
                        <a:pt x="19" y="29"/>
                      </a:moveTo>
                      <a:lnTo>
                        <a:pt x="19" y="28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9" y="23"/>
                      </a:lnTo>
                      <a:lnTo>
                        <a:pt x="19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20" y="15"/>
                      </a:lnTo>
                      <a:lnTo>
                        <a:pt x="22" y="13"/>
                      </a:lnTo>
                      <a:lnTo>
                        <a:pt x="18" y="13"/>
                      </a:lnTo>
                      <a:lnTo>
                        <a:pt x="16" y="14"/>
                      </a:lnTo>
                      <a:lnTo>
                        <a:pt x="12" y="14"/>
                      </a:lnTo>
                      <a:lnTo>
                        <a:pt x="10" y="14"/>
                      </a:lnTo>
                      <a:lnTo>
                        <a:pt x="8" y="14"/>
                      </a:lnTo>
                      <a:lnTo>
                        <a:pt x="6" y="15"/>
                      </a:lnTo>
                      <a:lnTo>
                        <a:pt x="6" y="15"/>
                      </a:lnTo>
                      <a:lnTo>
                        <a:pt x="8" y="16"/>
                      </a:lnTo>
                      <a:lnTo>
                        <a:pt x="9" y="17"/>
                      </a:lnTo>
                      <a:lnTo>
                        <a:pt x="10" y="18"/>
                      </a:lnTo>
                      <a:lnTo>
                        <a:pt x="10" y="19"/>
                      </a:lnTo>
                      <a:lnTo>
                        <a:pt x="9" y="26"/>
                      </a:lnTo>
                      <a:lnTo>
                        <a:pt x="8" y="27"/>
                      </a:lnTo>
                      <a:lnTo>
                        <a:pt x="6" y="27"/>
                      </a:lnTo>
                      <a:lnTo>
                        <a:pt x="5" y="28"/>
                      </a:ln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6" y="30"/>
                      </a:lnTo>
                      <a:lnTo>
                        <a:pt x="15" y="30"/>
                      </a:lnTo>
                      <a:lnTo>
                        <a:pt x="19" y="29"/>
                      </a:lnTo>
                      <a:lnTo>
                        <a:pt x="19" y="29"/>
                      </a:lnTo>
                      <a:close/>
                      <a:moveTo>
                        <a:pt x="26" y="4"/>
                      </a:moveTo>
                      <a:lnTo>
                        <a:pt x="30" y="2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6" y="2"/>
                      </a:lnTo>
                      <a:lnTo>
                        <a:pt x="25" y="4"/>
                      </a:lnTo>
                      <a:lnTo>
                        <a:pt x="25" y="4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6" name="Saint Vincent and the Grenadines" descr="{&quot;Key&quot;:&quot;saint vincent and the grenadines&quot;,&quot;Name&quot;:&quot;Saint Vincent and the Grenadine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5AD21CF0-3BD1-4D39-BA59-0CB0AC170BB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71925" y="3979863"/>
                  <a:ext cx="9525" cy="25400"/>
                </a:xfrm>
                <a:custGeom>
                  <a:avLst/>
                  <a:gdLst>
                    <a:gd name="T0" fmla="*/ 0 w 6"/>
                    <a:gd name="T1" fmla="*/ 16 h 16"/>
                    <a:gd name="T2" fmla="*/ 0 w 6"/>
                    <a:gd name="T3" fmla="*/ 16 h 16"/>
                    <a:gd name="T4" fmla="*/ 0 w 6"/>
                    <a:gd name="T5" fmla="*/ 15 h 16"/>
                    <a:gd name="T6" fmla="*/ 0 w 6"/>
                    <a:gd name="T7" fmla="*/ 15 h 16"/>
                    <a:gd name="T8" fmla="*/ 0 w 6"/>
                    <a:gd name="T9" fmla="*/ 15 h 16"/>
                    <a:gd name="T10" fmla="*/ 0 w 6"/>
                    <a:gd name="T11" fmla="*/ 15 h 16"/>
                    <a:gd name="T12" fmla="*/ 0 w 6"/>
                    <a:gd name="T13" fmla="*/ 14 h 16"/>
                    <a:gd name="T14" fmla="*/ 0 w 6"/>
                    <a:gd name="T15" fmla="*/ 14 h 16"/>
                    <a:gd name="T16" fmla="*/ 0 w 6"/>
                    <a:gd name="T17" fmla="*/ 15 h 16"/>
                    <a:gd name="T18" fmla="*/ 0 w 6"/>
                    <a:gd name="T19" fmla="*/ 15 h 16"/>
                    <a:gd name="T20" fmla="*/ 0 w 6"/>
                    <a:gd name="T21" fmla="*/ 15 h 16"/>
                    <a:gd name="T22" fmla="*/ 0 w 6"/>
                    <a:gd name="T23" fmla="*/ 15 h 16"/>
                    <a:gd name="T24" fmla="*/ 0 w 6"/>
                    <a:gd name="T25" fmla="*/ 16 h 16"/>
                    <a:gd name="T26" fmla="*/ 0 w 6"/>
                    <a:gd name="T27" fmla="*/ 16 h 16"/>
                    <a:gd name="T28" fmla="*/ 0 w 6"/>
                    <a:gd name="T29" fmla="*/ 16 h 16"/>
                    <a:gd name="T30" fmla="*/ 0 w 6"/>
                    <a:gd name="T31" fmla="*/ 16 h 16"/>
                    <a:gd name="T32" fmla="*/ 3 w 6"/>
                    <a:gd name="T33" fmla="*/ 8 h 16"/>
                    <a:gd name="T34" fmla="*/ 3 w 6"/>
                    <a:gd name="T35" fmla="*/ 7 h 16"/>
                    <a:gd name="T36" fmla="*/ 4 w 6"/>
                    <a:gd name="T37" fmla="*/ 7 h 16"/>
                    <a:gd name="T38" fmla="*/ 4 w 6"/>
                    <a:gd name="T39" fmla="*/ 7 h 16"/>
                    <a:gd name="T40" fmla="*/ 4 w 6"/>
                    <a:gd name="T41" fmla="*/ 7 h 16"/>
                    <a:gd name="T42" fmla="*/ 3 w 6"/>
                    <a:gd name="T43" fmla="*/ 6 h 16"/>
                    <a:gd name="T44" fmla="*/ 3 w 6"/>
                    <a:gd name="T45" fmla="*/ 6 h 16"/>
                    <a:gd name="T46" fmla="*/ 3 w 6"/>
                    <a:gd name="T47" fmla="*/ 7 h 16"/>
                    <a:gd name="T48" fmla="*/ 2 w 6"/>
                    <a:gd name="T49" fmla="*/ 7 h 16"/>
                    <a:gd name="T50" fmla="*/ 2 w 6"/>
                    <a:gd name="T51" fmla="*/ 7 h 16"/>
                    <a:gd name="T52" fmla="*/ 2 w 6"/>
                    <a:gd name="T53" fmla="*/ 8 h 16"/>
                    <a:gd name="T54" fmla="*/ 2 w 6"/>
                    <a:gd name="T55" fmla="*/ 8 h 16"/>
                    <a:gd name="T56" fmla="*/ 2 w 6"/>
                    <a:gd name="T57" fmla="*/ 8 h 16"/>
                    <a:gd name="T58" fmla="*/ 2 w 6"/>
                    <a:gd name="T59" fmla="*/ 8 h 16"/>
                    <a:gd name="T60" fmla="*/ 2 w 6"/>
                    <a:gd name="T61" fmla="*/ 8 h 16"/>
                    <a:gd name="T62" fmla="*/ 2 w 6"/>
                    <a:gd name="T63" fmla="*/ 8 h 16"/>
                    <a:gd name="T64" fmla="*/ 2 w 6"/>
                    <a:gd name="T65" fmla="*/ 8 h 16"/>
                    <a:gd name="T66" fmla="*/ 2 w 6"/>
                    <a:gd name="T67" fmla="*/ 8 h 16"/>
                    <a:gd name="T68" fmla="*/ 2 w 6"/>
                    <a:gd name="T69" fmla="*/ 8 h 16"/>
                    <a:gd name="T70" fmla="*/ 2 w 6"/>
                    <a:gd name="T71" fmla="*/ 8 h 16"/>
                    <a:gd name="T72" fmla="*/ 2 w 6"/>
                    <a:gd name="T73" fmla="*/ 8 h 16"/>
                    <a:gd name="T74" fmla="*/ 2 w 6"/>
                    <a:gd name="T75" fmla="*/ 8 h 16"/>
                    <a:gd name="T76" fmla="*/ 3 w 6"/>
                    <a:gd name="T77" fmla="*/ 8 h 16"/>
                    <a:gd name="T78" fmla="*/ 3 w 6"/>
                    <a:gd name="T79" fmla="*/ 8 h 16"/>
                    <a:gd name="T80" fmla="*/ 4 w 6"/>
                    <a:gd name="T81" fmla="*/ 5 h 16"/>
                    <a:gd name="T82" fmla="*/ 5 w 6"/>
                    <a:gd name="T83" fmla="*/ 4 h 16"/>
                    <a:gd name="T84" fmla="*/ 6 w 6"/>
                    <a:gd name="T85" fmla="*/ 1 h 16"/>
                    <a:gd name="T86" fmla="*/ 5 w 6"/>
                    <a:gd name="T87" fmla="*/ 0 h 16"/>
                    <a:gd name="T88" fmla="*/ 4 w 6"/>
                    <a:gd name="T89" fmla="*/ 0 h 16"/>
                    <a:gd name="T90" fmla="*/ 3 w 6"/>
                    <a:gd name="T91" fmla="*/ 0 h 16"/>
                    <a:gd name="T92" fmla="*/ 2 w 6"/>
                    <a:gd name="T93" fmla="*/ 1 h 16"/>
                    <a:gd name="T94" fmla="*/ 2 w 6"/>
                    <a:gd name="T95" fmla="*/ 3 h 16"/>
                    <a:gd name="T96" fmla="*/ 4 w 6"/>
                    <a:gd name="T97" fmla="*/ 5 h 16"/>
                    <a:gd name="T98" fmla="*/ 4 w 6"/>
                    <a:gd name="T99" fmla="*/ 5 h 16"/>
                    <a:gd name="T100" fmla="*/ 4 w 6"/>
                    <a:gd name="T101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" h="16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  <a:moveTo>
                        <a:pt x="3" y="8"/>
                      </a:move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  <a:moveTo>
                        <a:pt x="4" y="5"/>
                      </a:moveTo>
                      <a:lnTo>
                        <a:pt x="5" y="4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7" name="British Virgin Islands" descr="{&quot;Key&quot;:&quot;british virgin islands&quot;,&quot;Name&quot;:&quot;British Virgin Islands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924DBD99-DC90-45AD-B21C-61AEA266CF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78263" y="3776663"/>
                  <a:ext cx="14287" cy="11113"/>
                </a:xfrm>
                <a:custGeom>
                  <a:avLst/>
                  <a:gdLst>
                    <a:gd name="T0" fmla="*/ 2 w 9"/>
                    <a:gd name="T1" fmla="*/ 7 h 7"/>
                    <a:gd name="T2" fmla="*/ 3 w 9"/>
                    <a:gd name="T3" fmla="*/ 7 h 7"/>
                    <a:gd name="T4" fmla="*/ 2 w 9"/>
                    <a:gd name="T5" fmla="*/ 6 h 7"/>
                    <a:gd name="T6" fmla="*/ 1 w 9"/>
                    <a:gd name="T7" fmla="*/ 6 h 7"/>
                    <a:gd name="T8" fmla="*/ 0 w 9"/>
                    <a:gd name="T9" fmla="*/ 7 h 7"/>
                    <a:gd name="T10" fmla="*/ 0 w 9"/>
                    <a:gd name="T11" fmla="*/ 7 h 7"/>
                    <a:gd name="T12" fmla="*/ 2 w 9"/>
                    <a:gd name="T13" fmla="*/ 7 h 7"/>
                    <a:gd name="T14" fmla="*/ 2 w 9"/>
                    <a:gd name="T15" fmla="*/ 7 h 7"/>
                    <a:gd name="T16" fmla="*/ 6 w 9"/>
                    <a:gd name="T17" fmla="*/ 6 h 7"/>
                    <a:gd name="T18" fmla="*/ 8 w 9"/>
                    <a:gd name="T19" fmla="*/ 5 h 7"/>
                    <a:gd name="T20" fmla="*/ 6 w 9"/>
                    <a:gd name="T21" fmla="*/ 6 h 7"/>
                    <a:gd name="T22" fmla="*/ 5 w 9"/>
                    <a:gd name="T23" fmla="*/ 6 h 7"/>
                    <a:gd name="T24" fmla="*/ 5 w 9"/>
                    <a:gd name="T25" fmla="*/ 6 h 7"/>
                    <a:gd name="T26" fmla="*/ 6 w 9"/>
                    <a:gd name="T27" fmla="*/ 6 h 7"/>
                    <a:gd name="T28" fmla="*/ 6 w 9"/>
                    <a:gd name="T29" fmla="*/ 6 h 7"/>
                    <a:gd name="T30" fmla="*/ 6 w 9"/>
                    <a:gd name="T31" fmla="*/ 6 h 7"/>
                    <a:gd name="T32" fmla="*/ 9 w 9"/>
                    <a:gd name="T33" fmla="*/ 0 h 7"/>
                    <a:gd name="T34" fmla="*/ 9 w 9"/>
                    <a:gd name="T35" fmla="*/ 0 h 7"/>
                    <a:gd name="T36" fmla="*/ 7 w 9"/>
                    <a:gd name="T37" fmla="*/ 0 h 7"/>
                    <a:gd name="T38" fmla="*/ 7 w 9"/>
                    <a:gd name="T39" fmla="*/ 0 h 7"/>
                    <a:gd name="T40" fmla="*/ 7 w 9"/>
                    <a:gd name="T41" fmla="*/ 0 h 7"/>
                    <a:gd name="T42" fmla="*/ 8 w 9"/>
                    <a:gd name="T43" fmla="*/ 0 h 7"/>
                    <a:gd name="T44" fmla="*/ 9 w 9"/>
                    <a:gd name="T45" fmla="*/ 0 h 7"/>
                    <a:gd name="T46" fmla="*/ 9 w 9"/>
                    <a:gd name="T47" fmla="*/ 0 h 7"/>
                    <a:gd name="T48" fmla="*/ 9 w 9"/>
                    <a:gd name="T49" fmla="*/ 0 h 7"/>
                    <a:gd name="T50" fmla="*/ 9 w 9"/>
                    <a:gd name="T5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9" h="7">
                      <a:moveTo>
                        <a:pt x="2" y="7"/>
                      </a:moveTo>
                      <a:lnTo>
                        <a:pt x="3" y="7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close/>
                      <a:moveTo>
                        <a:pt x="6" y="6"/>
                      </a:move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lose/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8" name="Virgin Islands" descr="{&quot;Key&quot;:&quot;virgin islands&quot;,&quot;Name&quot;:&quot;Virgin Islands&quot;,&quot;Value&quot;:0.0,&quot;Formula&quot;:&quot;0&quot;,&quot;Text&quot;:&quot;0&quot;,&quot;OfficeApplication&quot;:1,&quot;HasValue&quot;:false}">
                  <a:extLst>
                    <a:ext uri="{FF2B5EF4-FFF2-40B4-BE49-F238E27FC236}">
                      <a16:creationId xmlns:a16="http://schemas.microsoft.com/office/drawing/2014/main" id="{0D571D36-0C09-461E-A9D7-C76F2686CB9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67150" y="3789363"/>
                  <a:ext cx="12700" cy="25400"/>
                </a:xfrm>
                <a:custGeom>
                  <a:avLst/>
                  <a:gdLst>
                    <a:gd name="T0" fmla="*/ 5 w 8"/>
                    <a:gd name="T1" fmla="*/ 14 h 16"/>
                    <a:gd name="T2" fmla="*/ 2 w 8"/>
                    <a:gd name="T3" fmla="*/ 14 h 16"/>
                    <a:gd name="T4" fmla="*/ 1 w 8"/>
                    <a:gd name="T5" fmla="*/ 16 h 16"/>
                    <a:gd name="T6" fmla="*/ 6 w 8"/>
                    <a:gd name="T7" fmla="*/ 16 h 16"/>
                    <a:gd name="T8" fmla="*/ 8 w 8"/>
                    <a:gd name="T9" fmla="*/ 15 h 16"/>
                    <a:gd name="T10" fmla="*/ 6 w 8"/>
                    <a:gd name="T11" fmla="*/ 15 h 16"/>
                    <a:gd name="T12" fmla="*/ 5 w 8"/>
                    <a:gd name="T13" fmla="*/ 14 h 16"/>
                    <a:gd name="T14" fmla="*/ 5 w 8"/>
                    <a:gd name="T15" fmla="*/ 14 h 16"/>
                    <a:gd name="T16" fmla="*/ 7 w 8"/>
                    <a:gd name="T17" fmla="*/ 1 h 16"/>
                    <a:gd name="T18" fmla="*/ 6 w 8"/>
                    <a:gd name="T19" fmla="*/ 0 h 16"/>
                    <a:gd name="T20" fmla="*/ 5 w 8"/>
                    <a:gd name="T21" fmla="*/ 1 h 16"/>
                    <a:gd name="T22" fmla="*/ 5 w 8"/>
                    <a:gd name="T23" fmla="*/ 1 h 16"/>
                    <a:gd name="T24" fmla="*/ 7 w 8"/>
                    <a:gd name="T25" fmla="*/ 1 h 16"/>
                    <a:gd name="T26" fmla="*/ 7 w 8"/>
                    <a:gd name="T27" fmla="*/ 1 h 16"/>
                    <a:gd name="T28" fmla="*/ 4 w 8"/>
                    <a:gd name="T29" fmla="*/ 1 h 16"/>
                    <a:gd name="T30" fmla="*/ 3 w 8"/>
                    <a:gd name="T31" fmla="*/ 0 h 16"/>
                    <a:gd name="T32" fmla="*/ 2 w 8"/>
                    <a:gd name="T33" fmla="*/ 0 h 16"/>
                    <a:gd name="T34" fmla="*/ 0 w 8"/>
                    <a:gd name="T35" fmla="*/ 0 h 16"/>
                    <a:gd name="T36" fmla="*/ 2 w 8"/>
                    <a:gd name="T37" fmla="*/ 1 h 16"/>
                    <a:gd name="T38" fmla="*/ 4 w 8"/>
                    <a:gd name="T39" fmla="*/ 1 h 16"/>
                    <a:gd name="T40" fmla="*/ 4 w 8"/>
                    <a:gd name="T41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6">
                      <a:moveTo>
                        <a:pt x="5" y="14"/>
                      </a:moveTo>
                      <a:lnTo>
                        <a:pt x="2" y="14"/>
                      </a:lnTo>
                      <a:lnTo>
                        <a:pt x="1" y="16"/>
                      </a:lnTo>
                      <a:lnTo>
                        <a:pt x="6" y="16"/>
                      </a:lnTo>
                      <a:lnTo>
                        <a:pt x="8" y="15"/>
                      </a:lnTo>
                      <a:lnTo>
                        <a:pt x="6" y="15"/>
                      </a:lnTo>
                      <a:lnTo>
                        <a:pt x="5" y="14"/>
                      </a:lnTo>
                      <a:lnTo>
                        <a:pt x="5" y="14"/>
                      </a:lnTo>
                      <a:close/>
                      <a:moveTo>
                        <a:pt x="7" y="1"/>
                      </a:moveTo>
                      <a:lnTo>
                        <a:pt x="6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  <a:moveTo>
                        <a:pt x="4" y="1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9" name="Cyprus" descr="{&quot;Key&quot;:&quot;cyprus&quot;,&quot;Name&quot;:&quot;Cyprus&quot;,&quot;Value&quot;:2.0,&quot;Formula&quot;:&quot;2&quot;,&quot;Text&quot;:&quot;2&quot;,&quot;OfficeApplication&quot;:1,&quot;HasValue&quot;:true}">
                  <a:extLst>
                    <a:ext uri="{FF2B5EF4-FFF2-40B4-BE49-F238E27FC236}">
                      <a16:creationId xmlns:a16="http://schemas.microsoft.com/office/drawing/2014/main" id="{D22D31C1-01D7-4854-BDC4-83564943D5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5163" y="3138488"/>
                  <a:ext cx="68262" cy="41275"/>
                </a:xfrm>
                <a:custGeom>
                  <a:avLst/>
                  <a:gdLst>
                    <a:gd name="T0" fmla="*/ 8 w 43"/>
                    <a:gd name="T1" fmla="*/ 12 h 26"/>
                    <a:gd name="T2" fmla="*/ 7 w 43"/>
                    <a:gd name="T3" fmla="*/ 11 h 26"/>
                    <a:gd name="T4" fmla="*/ 5 w 43"/>
                    <a:gd name="T5" fmla="*/ 12 h 26"/>
                    <a:gd name="T6" fmla="*/ 4 w 43"/>
                    <a:gd name="T7" fmla="*/ 14 h 26"/>
                    <a:gd name="T8" fmla="*/ 2 w 43"/>
                    <a:gd name="T9" fmla="*/ 14 h 26"/>
                    <a:gd name="T10" fmla="*/ 0 w 43"/>
                    <a:gd name="T11" fmla="*/ 14 h 26"/>
                    <a:gd name="T12" fmla="*/ 1 w 43"/>
                    <a:gd name="T13" fmla="*/ 16 h 26"/>
                    <a:gd name="T14" fmla="*/ 3 w 43"/>
                    <a:gd name="T15" fmla="*/ 21 h 26"/>
                    <a:gd name="T16" fmla="*/ 4 w 43"/>
                    <a:gd name="T17" fmla="*/ 22 h 26"/>
                    <a:gd name="T18" fmla="*/ 5 w 43"/>
                    <a:gd name="T19" fmla="*/ 23 h 26"/>
                    <a:gd name="T20" fmla="*/ 9 w 43"/>
                    <a:gd name="T21" fmla="*/ 24 h 26"/>
                    <a:gd name="T22" fmla="*/ 10 w 43"/>
                    <a:gd name="T23" fmla="*/ 24 h 26"/>
                    <a:gd name="T24" fmla="*/ 12 w 43"/>
                    <a:gd name="T25" fmla="*/ 24 h 26"/>
                    <a:gd name="T26" fmla="*/ 13 w 43"/>
                    <a:gd name="T27" fmla="*/ 24 h 26"/>
                    <a:gd name="T28" fmla="*/ 14 w 43"/>
                    <a:gd name="T29" fmla="*/ 26 h 26"/>
                    <a:gd name="T30" fmla="*/ 16 w 43"/>
                    <a:gd name="T31" fmla="*/ 26 h 26"/>
                    <a:gd name="T32" fmla="*/ 16 w 43"/>
                    <a:gd name="T33" fmla="*/ 25 h 26"/>
                    <a:gd name="T34" fmla="*/ 16 w 43"/>
                    <a:gd name="T35" fmla="*/ 24 h 26"/>
                    <a:gd name="T36" fmla="*/ 16 w 43"/>
                    <a:gd name="T37" fmla="*/ 23 h 26"/>
                    <a:gd name="T38" fmla="*/ 18 w 43"/>
                    <a:gd name="T39" fmla="*/ 23 h 26"/>
                    <a:gd name="T40" fmla="*/ 19 w 43"/>
                    <a:gd name="T41" fmla="*/ 23 h 26"/>
                    <a:gd name="T42" fmla="*/ 21 w 43"/>
                    <a:gd name="T43" fmla="*/ 22 h 26"/>
                    <a:gd name="T44" fmla="*/ 23 w 43"/>
                    <a:gd name="T45" fmla="*/ 21 h 26"/>
                    <a:gd name="T46" fmla="*/ 25 w 43"/>
                    <a:gd name="T47" fmla="*/ 20 h 26"/>
                    <a:gd name="T48" fmla="*/ 28 w 43"/>
                    <a:gd name="T49" fmla="*/ 16 h 26"/>
                    <a:gd name="T50" fmla="*/ 29 w 43"/>
                    <a:gd name="T51" fmla="*/ 16 h 26"/>
                    <a:gd name="T52" fmla="*/ 31 w 43"/>
                    <a:gd name="T53" fmla="*/ 16 h 26"/>
                    <a:gd name="T54" fmla="*/ 33 w 43"/>
                    <a:gd name="T55" fmla="*/ 16 h 26"/>
                    <a:gd name="T56" fmla="*/ 35 w 43"/>
                    <a:gd name="T57" fmla="*/ 15 h 26"/>
                    <a:gd name="T58" fmla="*/ 35 w 43"/>
                    <a:gd name="T59" fmla="*/ 14 h 26"/>
                    <a:gd name="T60" fmla="*/ 34 w 43"/>
                    <a:gd name="T61" fmla="*/ 14 h 26"/>
                    <a:gd name="T62" fmla="*/ 33 w 43"/>
                    <a:gd name="T63" fmla="*/ 12 h 26"/>
                    <a:gd name="T64" fmla="*/ 32 w 43"/>
                    <a:gd name="T65" fmla="*/ 11 h 26"/>
                    <a:gd name="T66" fmla="*/ 32 w 43"/>
                    <a:gd name="T67" fmla="*/ 8 h 26"/>
                    <a:gd name="T68" fmla="*/ 41 w 43"/>
                    <a:gd name="T69" fmla="*/ 1 h 26"/>
                    <a:gd name="T70" fmla="*/ 43 w 43"/>
                    <a:gd name="T71" fmla="*/ 0 h 26"/>
                    <a:gd name="T72" fmla="*/ 40 w 43"/>
                    <a:gd name="T73" fmla="*/ 0 h 26"/>
                    <a:gd name="T74" fmla="*/ 38 w 43"/>
                    <a:gd name="T75" fmla="*/ 1 h 26"/>
                    <a:gd name="T76" fmla="*/ 36 w 43"/>
                    <a:gd name="T77" fmla="*/ 2 h 26"/>
                    <a:gd name="T78" fmla="*/ 34 w 43"/>
                    <a:gd name="T79" fmla="*/ 4 h 26"/>
                    <a:gd name="T80" fmla="*/ 25 w 43"/>
                    <a:gd name="T81" fmla="*/ 7 h 26"/>
                    <a:gd name="T82" fmla="*/ 22 w 43"/>
                    <a:gd name="T83" fmla="*/ 7 h 26"/>
                    <a:gd name="T84" fmla="*/ 20 w 43"/>
                    <a:gd name="T85" fmla="*/ 7 h 26"/>
                    <a:gd name="T86" fmla="*/ 16 w 43"/>
                    <a:gd name="T87" fmla="*/ 7 h 26"/>
                    <a:gd name="T88" fmla="*/ 12 w 43"/>
                    <a:gd name="T89" fmla="*/ 6 h 26"/>
                    <a:gd name="T90" fmla="*/ 12 w 43"/>
                    <a:gd name="T91" fmla="*/ 9 h 26"/>
                    <a:gd name="T92" fmla="*/ 11 w 43"/>
                    <a:gd name="T93" fmla="*/ 11 h 26"/>
                    <a:gd name="T94" fmla="*/ 9 w 43"/>
                    <a:gd name="T95" fmla="*/ 12 h 26"/>
                    <a:gd name="T96" fmla="*/ 8 w 43"/>
                    <a:gd name="T97" fmla="*/ 12 h 26"/>
                    <a:gd name="T98" fmla="*/ 8 w 43"/>
                    <a:gd name="T99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26">
                      <a:moveTo>
                        <a:pt x="8" y="12"/>
                      </a:moveTo>
                      <a:lnTo>
                        <a:pt x="7" y="11"/>
                      </a:lnTo>
                      <a:lnTo>
                        <a:pt x="5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lnTo>
                        <a:pt x="1" y="16"/>
                      </a:lnTo>
                      <a:lnTo>
                        <a:pt x="3" y="21"/>
                      </a:lnTo>
                      <a:lnTo>
                        <a:pt x="4" y="22"/>
                      </a:lnTo>
                      <a:lnTo>
                        <a:pt x="5" y="23"/>
                      </a:lnTo>
                      <a:lnTo>
                        <a:pt x="9" y="24"/>
                      </a:lnTo>
                      <a:lnTo>
                        <a:pt x="10" y="24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4" y="26"/>
                      </a:lnTo>
                      <a:lnTo>
                        <a:pt x="16" y="26"/>
                      </a:lnTo>
                      <a:lnTo>
                        <a:pt x="16" y="25"/>
                      </a:lnTo>
                      <a:lnTo>
                        <a:pt x="16" y="24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3"/>
                      </a:lnTo>
                      <a:lnTo>
                        <a:pt x="21" y="22"/>
                      </a:lnTo>
                      <a:lnTo>
                        <a:pt x="23" y="21"/>
                      </a:lnTo>
                      <a:lnTo>
                        <a:pt x="25" y="20"/>
                      </a:lnTo>
                      <a:lnTo>
                        <a:pt x="28" y="16"/>
                      </a:lnTo>
                      <a:lnTo>
                        <a:pt x="29" y="16"/>
                      </a:lnTo>
                      <a:lnTo>
                        <a:pt x="31" y="16"/>
                      </a:lnTo>
                      <a:lnTo>
                        <a:pt x="33" y="16"/>
                      </a:lnTo>
                      <a:lnTo>
                        <a:pt x="35" y="15"/>
                      </a:lnTo>
                      <a:lnTo>
                        <a:pt x="35" y="14"/>
                      </a:lnTo>
                      <a:lnTo>
                        <a:pt x="34" y="14"/>
                      </a:lnTo>
                      <a:lnTo>
                        <a:pt x="33" y="12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41" y="1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8" y="1"/>
                      </a:lnTo>
                      <a:lnTo>
                        <a:pt x="36" y="2"/>
                      </a:lnTo>
                      <a:lnTo>
                        <a:pt x="34" y="4"/>
                      </a:lnTo>
                      <a:lnTo>
                        <a:pt x="25" y="7"/>
                      </a:lnTo>
                      <a:lnTo>
                        <a:pt x="22" y="7"/>
                      </a:lnTo>
                      <a:lnTo>
                        <a:pt x="20" y="7"/>
                      </a:lnTo>
                      <a:lnTo>
                        <a:pt x="16" y="7"/>
                      </a:lnTo>
                      <a:lnTo>
                        <a:pt x="12" y="6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640" name="France">
                  <a:extLst>
                    <a:ext uri="{FF2B5EF4-FFF2-40B4-BE49-F238E27FC236}">
                      <a16:creationId xmlns:a16="http://schemas.microsoft.com/office/drawing/2014/main" id="{E6E6E5F7-EA83-4957-8F84-9A370AE213EA}"/>
                    </a:ext>
                  </a:extLst>
                </p:cNvPr>
                <p:cNvGrpSpPr/>
                <p:nvPr/>
              </p:nvGrpSpPr>
              <p:grpSpPr>
                <a:xfrm>
                  <a:off x="1014412" y="2562226"/>
                  <a:ext cx="6810376" cy="2725738"/>
                  <a:chOff x="1014412" y="2562226"/>
                  <a:chExt cx="6810376" cy="2725738"/>
                </a:xfrm>
                <a:grpFill/>
              </p:grpSpPr>
              <p:sp>
                <p:nvSpPr>
                  <p:cNvPr id="643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286EE4C-59B7-4270-8AF0-EC715CC0953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14412" y="4814888"/>
                    <a:ext cx="515937" cy="455613"/>
                  </a:xfrm>
                  <a:custGeom>
                    <a:avLst/>
                    <a:gdLst>
                      <a:gd name="T0" fmla="*/ 288 w 325"/>
                      <a:gd name="T1" fmla="*/ 285 h 287"/>
                      <a:gd name="T2" fmla="*/ 290 w 325"/>
                      <a:gd name="T3" fmla="*/ 287 h 287"/>
                      <a:gd name="T4" fmla="*/ 322 w 325"/>
                      <a:gd name="T5" fmla="*/ 230 h 287"/>
                      <a:gd name="T6" fmla="*/ 321 w 325"/>
                      <a:gd name="T7" fmla="*/ 230 h 287"/>
                      <a:gd name="T8" fmla="*/ 325 w 325"/>
                      <a:gd name="T9" fmla="*/ 232 h 287"/>
                      <a:gd name="T10" fmla="*/ 231 w 325"/>
                      <a:gd name="T11" fmla="*/ 226 h 287"/>
                      <a:gd name="T12" fmla="*/ 233 w 325"/>
                      <a:gd name="T13" fmla="*/ 227 h 287"/>
                      <a:gd name="T14" fmla="*/ 307 w 325"/>
                      <a:gd name="T15" fmla="*/ 225 h 287"/>
                      <a:gd name="T16" fmla="*/ 227 w 325"/>
                      <a:gd name="T17" fmla="*/ 222 h 287"/>
                      <a:gd name="T18" fmla="*/ 227 w 325"/>
                      <a:gd name="T19" fmla="*/ 222 h 287"/>
                      <a:gd name="T20" fmla="*/ 227 w 325"/>
                      <a:gd name="T21" fmla="*/ 215 h 287"/>
                      <a:gd name="T22" fmla="*/ 228 w 325"/>
                      <a:gd name="T23" fmla="*/ 212 h 287"/>
                      <a:gd name="T24" fmla="*/ 229 w 325"/>
                      <a:gd name="T25" fmla="*/ 211 h 287"/>
                      <a:gd name="T26" fmla="*/ 227 w 325"/>
                      <a:gd name="T27" fmla="*/ 214 h 287"/>
                      <a:gd name="T28" fmla="*/ 227 w 325"/>
                      <a:gd name="T29" fmla="*/ 215 h 287"/>
                      <a:gd name="T30" fmla="*/ 49 w 325"/>
                      <a:gd name="T31" fmla="*/ 207 h 287"/>
                      <a:gd name="T32" fmla="*/ 44 w 325"/>
                      <a:gd name="T33" fmla="*/ 210 h 287"/>
                      <a:gd name="T34" fmla="*/ 52 w 325"/>
                      <a:gd name="T35" fmla="*/ 214 h 287"/>
                      <a:gd name="T36" fmla="*/ 54 w 325"/>
                      <a:gd name="T37" fmla="*/ 212 h 287"/>
                      <a:gd name="T38" fmla="*/ 41 w 325"/>
                      <a:gd name="T39" fmla="*/ 207 h 287"/>
                      <a:gd name="T40" fmla="*/ 38 w 325"/>
                      <a:gd name="T41" fmla="*/ 208 h 287"/>
                      <a:gd name="T42" fmla="*/ 40 w 325"/>
                      <a:gd name="T43" fmla="*/ 208 h 287"/>
                      <a:gd name="T44" fmla="*/ 2 w 325"/>
                      <a:gd name="T45" fmla="*/ 189 h 287"/>
                      <a:gd name="T46" fmla="*/ 3 w 325"/>
                      <a:gd name="T47" fmla="*/ 192 h 287"/>
                      <a:gd name="T48" fmla="*/ 166 w 325"/>
                      <a:gd name="T49" fmla="*/ 186 h 287"/>
                      <a:gd name="T50" fmla="*/ 168 w 325"/>
                      <a:gd name="T51" fmla="*/ 186 h 287"/>
                      <a:gd name="T52" fmla="*/ 162 w 325"/>
                      <a:gd name="T53" fmla="*/ 185 h 287"/>
                      <a:gd name="T54" fmla="*/ 2 w 325"/>
                      <a:gd name="T55" fmla="*/ 186 h 287"/>
                      <a:gd name="T56" fmla="*/ 1 w 325"/>
                      <a:gd name="T57" fmla="*/ 186 h 287"/>
                      <a:gd name="T58" fmla="*/ 2 w 325"/>
                      <a:gd name="T59" fmla="*/ 186 h 287"/>
                      <a:gd name="T60" fmla="*/ 121 w 325"/>
                      <a:gd name="T61" fmla="*/ 175 h 287"/>
                      <a:gd name="T62" fmla="*/ 121 w 325"/>
                      <a:gd name="T63" fmla="*/ 176 h 287"/>
                      <a:gd name="T64" fmla="*/ 124 w 325"/>
                      <a:gd name="T65" fmla="*/ 180 h 287"/>
                      <a:gd name="T66" fmla="*/ 185 w 325"/>
                      <a:gd name="T67" fmla="*/ 171 h 287"/>
                      <a:gd name="T68" fmla="*/ 185 w 325"/>
                      <a:gd name="T69" fmla="*/ 173 h 287"/>
                      <a:gd name="T70" fmla="*/ 129 w 325"/>
                      <a:gd name="T71" fmla="*/ 166 h 287"/>
                      <a:gd name="T72" fmla="*/ 130 w 325"/>
                      <a:gd name="T73" fmla="*/ 168 h 287"/>
                      <a:gd name="T74" fmla="*/ 246 w 325"/>
                      <a:gd name="T75" fmla="*/ 39 h 287"/>
                      <a:gd name="T76" fmla="*/ 246 w 325"/>
                      <a:gd name="T77" fmla="*/ 41 h 287"/>
                      <a:gd name="T78" fmla="*/ 234 w 325"/>
                      <a:gd name="T79" fmla="*/ 27 h 287"/>
                      <a:gd name="T80" fmla="*/ 236 w 325"/>
                      <a:gd name="T81" fmla="*/ 21 h 287"/>
                      <a:gd name="T82" fmla="*/ 236 w 325"/>
                      <a:gd name="T83" fmla="*/ 24 h 287"/>
                      <a:gd name="T84" fmla="*/ 236 w 325"/>
                      <a:gd name="T85" fmla="*/ 21 h 287"/>
                      <a:gd name="T86" fmla="*/ 213 w 325"/>
                      <a:gd name="T87" fmla="*/ 13 h 287"/>
                      <a:gd name="T88" fmla="*/ 213 w 325"/>
                      <a:gd name="T89" fmla="*/ 14 h 287"/>
                      <a:gd name="T90" fmla="*/ 224 w 325"/>
                      <a:gd name="T91" fmla="*/ 2 h 287"/>
                      <a:gd name="T92" fmla="*/ 222 w 325"/>
                      <a:gd name="T93" fmla="*/ 2 h 287"/>
                      <a:gd name="T94" fmla="*/ 213 w 325"/>
                      <a:gd name="T95" fmla="*/ 3 h 287"/>
                      <a:gd name="T96" fmla="*/ 209 w 325"/>
                      <a:gd name="T97" fmla="*/ 0 h 287"/>
                      <a:gd name="T98" fmla="*/ 211 w 325"/>
                      <a:gd name="T99" fmla="*/ 3 h 2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25" h="287">
                        <a:moveTo>
                          <a:pt x="290" y="287"/>
                        </a:moveTo>
                        <a:lnTo>
                          <a:pt x="289" y="285"/>
                        </a:lnTo>
                        <a:lnTo>
                          <a:pt x="289" y="284"/>
                        </a:lnTo>
                        <a:lnTo>
                          <a:pt x="288" y="285"/>
                        </a:lnTo>
                        <a:lnTo>
                          <a:pt x="289" y="285"/>
                        </a:lnTo>
                        <a:lnTo>
                          <a:pt x="289" y="286"/>
                        </a:lnTo>
                        <a:lnTo>
                          <a:pt x="289" y="287"/>
                        </a:lnTo>
                        <a:lnTo>
                          <a:pt x="290" y="287"/>
                        </a:lnTo>
                        <a:close/>
                        <a:moveTo>
                          <a:pt x="325" y="232"/>
                        </a:moveTo>
                        <a:lnTo>
                          <a:pt x="324" y="231"/>
                        </a:lnTo>
                        <a:lnTo>
                          <a:pt x="323" y="230"/>
                        </a:lnTo>
                        <a:lnTo>
                          <a:pt x="322" y="230"/>
                        </a:lnTo>
                        <a:lnTo>
                          <a:pt x="321" y="229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3" y="231"/>
                        </a:lnTo>
                        <a:lnTo>
                          <a:pt x="324" y="231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close/>
                        <a:moveTo>
                          <a:pt x="233" y="227"/>
                        </a:moveTo>
                        <a:lnTo>
                          <a:pt x="231" y="226"/>
                        </a:lnTo>
                        <a:lnTo>
                          <a:pt x="231" y="227"/>
                        </a:lnTo>
                        <a:lnTo>
                          <a:pt x="233" y="228"/>
                        </a:lnTo>
                        <a:lnTo>
                          <a:pt x="233" y="228"/>
                        </a:lnTo>
                        <a:lnTo>
                          <a:pt x="233" y="227"/>
                        </a:lnTo>
                        <a:lnTo>
                          <a:pt x="233" y="227"/>
                        </a:lnTo>
                        <a:close/>
                        <a:moveTo>
                          <a:pt x="310" y="227"/>
                        </a:moveTo>
                        <a:lnTo>
                          <a:pt x="308" y="225"/>
                        </a:lnTo>
                        <a:lnTo>
                          <a:pt x="307" y="225"/>
                        </a:lnTo>
                        <a:lnTo>
                          <a:pt x="310" y="227"/>
                        </a:lnTo>
                        <a:lnTo>
                          <a:pt x="310" y="227"/>
                        </a:lnTo>
                        <a:close/>
                        <a:moveTo>
                          <a:pt x="229" y="224"/>
                        </a:moveTo>
                        <a:lnTo>
                          <a:pt x="227" y="222"/>
                        </a:lnTo>
                        <a:lnTo>
                          <a:pt x="227" y="221"/>
                        </a:lnTo>
                        <a:lnTo>
                          <a:pt x="226" y="220"/>
                        </a:lnTo>
                        <a:lnTo>
                          <a:pt x="226" y="221"/>
                        </a:lnTo>
                        <a:lnTo>
                          <a:pt x="227" y="222"/>
                        </a:lnTo>
                        <a:lnTo>
                          <a:pt x="228" y="224"/>
                        </a:lnTo>
                        <a:lnTo>
                          <a:pt x="229" y="224"/>
                        </a:lnTo>
                        <a:lnTo>
                          <a:pt x="229" y="224"/>
                        </a:lnTo>
                        <a:close/>
                        <a:moveTo>
                          <a:pt x="227" y="215"/>
                        </a:moveTo>
                        <a:lnTo>
                          <a:pt x="227" y="215"/>
                        </a:lnTo>
                        <a:lnTo>
                          <a:pt x="227" y="215"/>
                        </a:lnTo>
                        <a:lnTo>
                          <a:pt x="227" y="214"/>
                        </a:lnTo>
                        <a:lnTo>
                          <a:pt x="228" y="212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29" y="211"/>
                        </a:lnTo>
                        <a:lnTo>
                          <a:pt x="228" y="212"/>
                        </a:lnTo>
                        <a:lnTo>
                          <a:pt x="227" y="212"/>
                        </a:lnTo>
                        <a:lnTo>
                          <a:pt x="227" y="213"/>
                        </a:lnTo>
                        <a:lnTo>
                          <a:pt x="227" y="214"/>
                        </a:lnTo>
                        <a:lnTo>
                          <a:pt x="227" y="215"/>
                        </a:lnTo>
                        <a:lnTo>
                          <a:pt x="227" y="216"/>
                        </a:lnTo>
                        <a:lnTo>
                          <a:pt x="228" y="216"/>
                        </a:lnTo>
                        <a:lnTo>
                          <a:pt x="227" y="215"/>
                        </a:lnTo>
                        <a:lnTo>
                          <a:pt x="227" y="215"/>
                        </a:lnTo>
                        <a:close/>
                        <a:moveTo>
                          <a:pt x="51" y="211"/>
                        </a:moveTo>
                        <a:lnTo>
                          <a:pt x="50" y="209"/>
                        </a:lnTo>
                        <a:lnTo>
                          <a:pt x="49" y="207"/>
                        </a:lnTo>
                        <a:lnTo>
                          <a:pt x="46" y="207"/>
                        </a:lnTo>
                        <a:lnTo>
                          <a:pt x="44" y="208"/>
                        </a:lnTo>
                        <a:lnTo>
                          <a:pt x="44" y="209"/>
                        </a:lnTo>
                        <a:lnTo>
                          <a:pt x="44" y="210"/>
                        </a:lnTo>
                        <a:lnTo>
                          <a:pt x="46" y="212"/>
                        </a:lnTo>
                        <a:lnTo>
                          <a:pt x="48" y="212"/>
                        </a:lnTo>
                        <a:lnTo>
                          <a:pt x="51" y="212"/>
                        </a:lnTo>
                        <a:lnTo>
                          <a:pt x="52" y="214"/>
                        </a:lnTo>
                        <a:lnTo>
                          <a:pt x="53" y="215"/>
                        </a:lnTo>
                        <a:lnTo>
                          <a:pt x="55" y="215"/>
                        </a:lnTo>
                        <a:lnTo>
                          <a:pt x="55" y="214"/>
                        </a:lnTo>
                        <a:lnTo>
                          <a:pt x="54" y="212"/>
                        </a:lnTo>
                        <a:lnTo>
                          <a:pt x="51" y="211"/>
                        </a:lnTo>
                        <a:lnTo>
                          <a:pt x="51" y="211"/>
                        </a:lnTo>
                        <a:close/>
                        <a:moveTo>
                          <a:pt x="40" y="208"/>
                        </a:moveTo>
                        <a:lnTo>
                          <a:pt x="41" y="207"/>
                        </a:lnTo>
                        <a:lnTo>
                          <a:pt x="40" y="206"/>
                        </a:lnTo>
                        <a:lnTo>
                          <a:pt x="38" y="206"/>
                        </a:lnTo>
                        <a:lnTo>
                          <a:pt x="38" y="207"/>
                        </a:lnTo>
                        <a:lnTo>
                          <a:pt x="38" y="208"/>
                        </a:lnTo>
                        <a:lnTo>
                          <a:pt x="39" y="208"/>
                        </a:lnTo>
                        <a:lnTo>
                          <a:pt x="40" y="209"/>
                        </a:lnTo>
                        <a:lnTo>
                          <a:pt x="40" y="208"/>
                        </a:lnTo>
                        <a:lnTo>
                          <a:pt x="40" y="208"/>
                        </a:lnTo>
                        <a:close/>
                        <a:moveTo>
                          <a:pt x="3" y="192"/>
                        </a:moveTo>
                        <a:lnTo>
                          <a:pt x="4" y="192"/>
                        </a:lnTo>
                        <a:lnTo>
                          <a:pt x="3" y="190"/>
                        </a:lnTo>
                        <a:lnTo>
                          <a:pt x="2" y="189"/>
                        </a:lnTo>
                        <a:lnTo>
                          <a:pt x="2" y="189"/>
                        </a:lnTo>
                        <a:lnTo>
                          <a:pt x="2" y="192"/>
                        </a:lnTo>
                        <a:lnTo>
                          <a:pt x="3" y="192"/>
                        </a:lnTo>
                        <a:lnTo>
                          <a:pt x="3" y="192"/>
                        </a:lnTo>
                        <a:close/>
                        <a:moveTo>
                          <a:pt x="168" y="186"/>
                        </a:moveTo>
                        <a:lnTo>
                          <a:pt x="167" y="186"/>
                        </a:lnTo>
                        <a:lnTo>
                          <a:pt x="166" y="186"/>
                        </a:lnTo>
                        <a:lnTo>
                          <a:pt x="166" y="186"/>
                        </a:lnTo>
                        <a:lnTo>
                          <a:pt x="168" y="186"/>
                        </a:lnTo>
                        <a:lnTo>
                          <a:pt x="169" y="187"/>
                        </a:lnTo>
                        <a:lnTo>
                          <a:pt x="168" y="186"/>
                        </a:lnTo>
                        <a:lnTo>
                          <a:pt x="168" y="186"/>
                        </a:lnTo>
                        <a:close/>
                        <a:moveTo>
                          <a:pt x="165" y="186"/>
                        </a:moveTo>
                        <a:lnTo>
                          <a:pt x="164" y="186"/>
                        </a:lnTo>
                        <a:lnTo>
                          <a:pt x="163" y="185"/>
                        </a:lnTo>
                        <a:lnTo>
                          <a:pt x="162" y="185"/>
                        </a:lnTo>
                        <a:lnTo>
                          <a:pt x="164" y="186"/>
                        </a:lnTo>
                        <a:lnTo>
                          <a:pt x="165" y="186"/>
                        </a:lnTo>
                        <a:lnTo>
                          <a:pt x="165" y="186"/>
                        </a:lnTo>
                        <a:close/>
                        <a:moveTo>
                          <a:pt x="2" y="186"/>
                        </a:moveTo>
                        <a:lnTo>
                          <a:pt x="2" y="186"/>
                        </a:lnTo>
                        <a:lnTo>
                          <a:pt x="2" y="185"/>
                        </a:lnTo>
                        <a:lnTo>
                          <a:pt x="0" y="184"/>
                        </a:lnTo>
                        <a:lnTo>
                          <a:pt x="1" y="186"/>
                        </a:lnTo>
                        <a:lnTo>
                          <a:pt x="1" y="186"/>
                        </a:lnTo>
                        <a:lnTo>
                          <a:pt x="2" y="187"/>
                        </a:lnTo>
                        <a:lnTo>
                          <a:pt x="2" y="186"/>
                        </a:lnTo>
                        <a:lnTo>
                          <a:pt x="2" y="186"/>
                        </a:lnTo>
                        <a:close/>
                        <a:moveTo>
                          <a:pt x="124" y="179"/>
                        </a:moveTo>
                        <a:lnTo>
                          <a:pt x="123" y="178"/>
                        </a:lnTo>
                        <a:lnTo>
                          <a:pt x="122" y="177"/>
                        </a:lnTo>
                        <a:lnTo>
                          <a:pt x="121" y="175"/>
                        </a:lnTo>
                        <a:lnTo>
                          <a:pt x="120" y="173"/>
                        </a:lnTo>
                        <a:lnTo>
                          <a:pt x="120" y="174"/>
                        </a:lnTo>
                        <a:lnTo>
                          <a:pt x="121" y="175"/>
                        </a:lnTo>
                        <a:lnTo>
                          <a:pt x="121" y="176"/>
                        </a:lnTo>
                        <a:lnTo>
                          <a:pt x="122" y="177"/>
                        </a:lnTo>
                        <a:lnTo>
                          <a:pt x="123" y="178"/>
                        </a:lnTo>
                        <a:lnTo>
                          <a:pt x="124" y="180"/>
                        </a:lnTo>
                        <a:lnTo>
                          <a:pt x="124" y="180"/>
                        </a:lnTo>
                        <a:lnTo>
                          <a:pt x="124" y="179"/>
                        </a:lnTo>
                        <a:lnTo>
                          <a:pt x="124" y="179"/>
                        </a:lnTo>
                        <a:close/>
                        <a:moveTo>
                          <a:pt x="185" y="173"/>
                        </a:moveTo>
                        <a:lnTo>
                          <a:pt x="185" y="171"/>
                        </a:lnTo>
                        <a:lnTo>
                          <a:pt x="185" y="171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close/>
                        <a:moveTo>
                          <a:pt x="130" y="168"/>
                        </a:move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30" y="168"/>
                        </a:lnTo>
                        <a:lnTo>
                          <a:pt x="130" y="169"/>
                        </a:lnTo>
                        <a:lnTo>
                          <a:pt x="130" y="168"/>
                        </a:lnTo>
                        <a:lnTo>
                          <a:pt x="130" y="168"/>
                        </a:lnTo>
                        <a:close/>
                        <a:moveTo>
                          <a:pt x="246" y="41"/>
                        </a:moveTo>
                        <a:lnTo>
                          <a:pt x="246" y="41"/>
                        </a:lnTo>
                        <a:lnTo>
                          <a:pt x="246" y="40"/>
                        </a:lnTo>
                        <a:lnTo>
                          <a:pt x="246" y="39"/>
                        </a:lnTo>
                        <a:lnTo>
                          <a:pt x="244" y="39"/>
                        </a:lnTo>
                        <a:lnTo>
                          <a:pt x="245" y="42"/>
                        </a:lnTo>
                        <a:lnTo>
                          <a:pt x="246" y="41"/>
                        </a:lnTo>
                        <a:lnTo>
                          <a:pt x="246" y="41"/>
                        </a:lnTo>
                        <a:close/>
                        <a:moveTo>
                          <a:pt x="236" y="28"/>
                        </a:moveTo>
                        <a:lnTo>
                          <a:pt x="235" y="27"/>
                        </a:lnTo>
                        <a:lnTo>
                          <a:pt x="235" y="27"/>
                        </a:lnTo>
                        <a:lnTo>
                          <a:pt x="234" y="27"/>
                        </a:lnTo>
                        <a:lnTo>
                          <a:pt x="234" y="28"/>
                        </a:lnTo>
                        <a:lnTo>
                          <a:pt x="236" y="28"/>
                        </a:lnTo>
                        <a:lnTo>
                          <a:pt x="236" y="28"/>
                        </a:lnTo>
                        <a:close/>
                        <a:moveTo>
                          <a:pt x="236" y="21"/>
                        </a:moveTo>
                        <a:lnTo>
                          <a:pt x="233" y="23"/>
                        </a:lnTo>
                        <a:lnTo>
                          <a:pt x="234" y="25"/>
                        </a:lnTo>
                        <a:lnTo>
                          <a:pt x="235" y="25"/>
                        </a:lnTo>
                        <a:lnTo>
                          <a:pt x="236" y="24"/>
                        </a:lnTo>
                        <a:lnTo>
                          <a:pt x="239" y="24"/>
                        </a:lnTo>
                        <a:lnTo>
                          <a:pt x="241" y="22"/>
                        </a:lnTo>
                        <a:lnTo>
                          <a:pt x="239" y="23"/>
                        </a:lnTo>
                        <a:lnTo>
                          <a:pt x="236" y="21"/>
                        </a:lnTo>
                        <a:lnTo>
                          <a:pt x="236" y="21"/>
                        </a:lnTo>
                        <a:close/>
                        <a:moveTo>
                          <a:pt x="213" y="14"/>
                        </a:moveTo>
                        <a:lnTo>
                          <a:pt x="214" y="13"/>
                        </a:lnTo>
                        <a:lnTo>
                          <a:pt x="213" y="13"/>
                        </a:lnTo>
                        <a:lnTo>
                          <a:pt x="212" y="14"/>
                        </a:lnTo>
                        <a:lnTo>
                          <a:pt x="212" y="14"/>
                        </a:lnTo>
                        <a:lnTo>
                          <a:pt x="213" y="15"/>
                        </a:lnTo>
                        <a:lnTo>
                          <a:pt x="213" y="14"/>
                        </a:lnTo>
                        <a:lnTo>
                          <a:pt x="213" y="14"/>
                        </a:lnTo>
                        <a:close/>
                        <a:moveTo>
                          <a:pt x="223" y="3"/>
                        </a:moveTo>
                        <a:lnTo>
                          <a:pt x="224" y="3"/>
                        </a:lnTo>
                        <a:lnTo>
                          <a:pt x="224" y="2"/>
                        </a:lnTo>
                        <a:lnTo>
                          <a:pt x="224" y="1"/>
                        </a:lnTo>
                        <a:lnTo>
                          <a:pt x="222" y="1"/>
                        </a:lnTo>
                        <a:lnTo>
                          <a:pt x="222" y="1"/>
                        </a:lnTo>
                        <a:lnTo>
                          <a:pt x="222" y="2"/>
                        </a:lnTo>
                        <a:lnTo>
                          <a:pt x="222" y="3"/>
                        </a:lnTo>
                        <a:lnTo>
                          <a:pt x="223" y="3"/>
                        </a:lnTo>
                        <a:lnTo>
                          <a:pt x="223" y="3"/>
                        </a:lnTo>
                        <a:close/>
                        <a:moveTo>
                          <a:pt x="213" y="3"/>
                        </a:moveTo>
                        <a:lnTo>
                          <a:pt x="213" y="1"/>
                        </a:lnTo>
                        <a:lnTo>
                          <a:pt x="213" y="1"/>
                        </a:lnTo>
                        <a:lnTo>
                          <a:pt x="213" y="0"/>
                        </a:lnTo>
                        <a:lnTo>
                          <a:pt x="209" y="0"/>
                        </a:lnTo>
                        <a:lnTo>
                          <a:pt x="209" y="0"/>
                        </a:lnTo>
                        <a:lnTo>
                          <a:pt x="209" y="1"/>
                        </a:lnTo>
                        <a:lnTo>
                          <a:pt x="209" y="3"/>
                        </a:lnTo>
                        <a:lnTo>
                          <a:pt x="211" y="3"/>
                        </a:lnTo>
                        <a:lnTo>
                          <a:pt x="213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4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461DFD9-06E9-40D7-B435-2839D6C047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91413" y="4960938"/>
                    <a:ext cx="6350" cy="11113"/>
                  </a:xfrm>
                  <a:custGeom>
                    <a:avLst/>
                    <a:gdLst>
                      <a:gd name="T0" fmla="*/ 3 w 4"/>
                      <a:gd name="T1" fmla="*/ 7 h 7"/>
                      <a:gd name="T2" fmla="*/ 3 w 4"/>
                      <a:gd name="T3" fmla="*/ 6 h 7"/>
                      <a:gd name="T4" fmla="*/ 4 w 4"/>
                      <a:gd name="T5" fmla="*/ 5 h 7"/>
                      <a:gd name="T6" fmla="*/ 4 w 4"/>
                      <a:gd name="T7" fmla="*/ 4 h 7"/>
                      <a:gd name="T8" fmla="*/ 4 w 4"/>
                      <a:gd name="T9" fmla="*/ 2 h 7"/>
                      <a:gd name="T10" fmla="*/ 3 w 4"/>
                      <a:gd name="T11" fmla="*/ 1 h 7"/>
                      <a:gd name="T12" fmla="*/ 2 w 4"/>
                      <a:gd name="T13" fmla="*/ 1 h 7"/>
                      <a:gd name="T14" fmla="*/ 1 w 4"/>
                      <a:gd name="T15" fmla="*/ 0 h 7"/>
                      <a:gd name="T16" fmla="*/ 0 w 4"/>
                      <a:gd name="T17" fmla="*/ 1 h 7"/>
                      <a:gd name="T18" fmla="*/ 1 w 4"/>
                      <a:gd name="T19" fmla="*/ 3 h 7"/>
                      <a:gd name="T20" fmla="*/ 1 w 4"/>
                      <a:gd name="T21" fmla="*/ 4 h 7"/>
                      <a:gd name="T22" fmla="*/ 0 w 4"/>
                      <a:gd name="T23" fmla="*/ 6 h 7"/>
                      <a:gd name="T24" fmla="*/ 1 w 4"/>
                      <a:gd name="T25" fmla="*/ 6 h 7"/>
                      <a:gd name="T26" fmla="*/ 2 w 4"/>
                      <a:gd name="T27" fmla="*/ 7 h 7"/>
                      <a:gd name="T28" fmla="*/ 3 w 4"/>
                      <a:gd name="T29" fmla="*/ 7 h 7"/>
                      <a:gd name="T30" fmla="*/ 3 w 4"/>
                      <a:gd name="T3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" h="7">
                        <a:moveTo>
                          <a:pt x="3" y="7"/>
                        </a:moveTo>
                        <a:lnTo>
                          <a:pt x="3" y="6"/>
                        </a:lnTo>
                        <a:lnTo>
                          <a:pt x="4" y="5"/>
                        </a:lnTo>
                        <a:lnTo>
                          <a:pt x="4" y="4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1" y="3"/>
                        </a:lnTo>
                        <a:lnTo>
                          <a:pt x="1" y="4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2" y="7"/>
                        </a:lnTo>
                        <a:lnTo>
                          <a:pt x="3" y="7"/>
                        </a:lnTo>
                        <a:lnTo>
                          <a:pt x="3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5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B2A2648-C814-49C9-9EF9-0D37833CFB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86237" y="4265613"/>
                    <a:ext cx="95250" cy="139700"/>
                  </a:xfrm>
                  <a:custGeom>
                    <a:avLst/>
                    <a:gdLst>
                      <a:gd name="T0" fmla="*/ 41 w 60"/>
                      <a:gd name="T1" fmla="*/ 78 h 88"/>
                      <a:gd name="T2" fmla="*/ 47 w 60"/>
                      <a:gd name="T3" fmla="*/ 60 h 88"/>
                      <a:gd name="T4" fmla="*/ 60 w 60"/>
                      <a:gd name="T5" fmla="*/ 38 h 88"/>
                      <a:gd name="T6" fmla="*/ 57 w 60"/>
                      <a:gd name="T7" fmla="*/ 28 h 88"/>
                      <a:gd name="T8" fmla="*/ 35 w 60"/>
                      <a:gd name="T9" fmla="*/ 8 h 88"/>
                      <a:gd name="T10" fmla="*/ 20 w 60"/>
                      <a:gd name="T11" fmla="*/ 3 h 88"/>
                      <a:gd name="T12" fmla="*/ 13 w 60"/>
                      <a:gd name="T13" fmla="*/ 0 h 88"/>
                      <a:gd name="T14" fmla="*/ 2 w 60"/>
                      <a:gd name="T15" fmla="*/ 21 h 88"/>
                      <a:gd name="T16" fmla="*/ 3 w 60"/>
                      <a:gd name="T17" fmla="*/ 37 h 88"/>
                      <a:gd name="T18" fmla="*/ 11 w 60"/>
                      <a:gd name="T19" fmla="*/ 50 h 88"/>
                      <a:gd name="T20" fmla="*/ 7 w 60"/>
                      <a:gd name="T21" fmla="*/ 61 h 88"/>
                      <a:gd name="T22" fmla="*/ 4 w 60"/>
                      <a:gd name="T23" fmla="*/ 72 h 88"/>
                      <a:gd name="T24" fmla="*/ 0 w 60"/>
                      <a:gd name="T25" fmla="*/ 82 h 88"/>
                      <a:gd name="T26" fmla="*/ 8 w 60"/>
                      <a:gd name="T27" fmla="*/ 87 h 88"/>
                      <a:gd name="T28" fmla="*/ 15 w 60"/>
                      <a:gd name="T29" fmla="*/ 80 h 88"/>
                      <a:gd name="T30" fmla="*/ 19 w 60"/>
                      <a:gd name="T31" fmla="*/ 81 h 88"/>
                      <a:gd name="T32" fmla="*/ 22 w 60"/>
                      <a:gd name="T33" fmla="*/ 88 h 88"/>
                      <a:gd name="T34" fmla="*/ 32 w 60"/>
                      <a:gd name="T35" fmla="*/ 86 h 88"/>
                      <a:gd name="T36" fmla="*/ 41 w 60"/>
                      <a:gd name="T37" fmla="*/ 7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0" h="88">
                        <a:moveTo>
                          <a:pt x="41" y="78"/>
                        </a:moveTo>
                        <a:lnTo>
                          <a:pt x="47" y="60"/>
                        </a:lnTo>
                        <a:lnTo>
                          <a:pt x="60" y="38"/>
                        </a:lnTo>
                        <a:lnTo>
                          <a:pt x="57" y="28"/>
                        </a:lnTo>
                        <a:lnTo>
                          <a:pt x="35" y="8"/>
                        </a:lnTo>
                        <a:lnTo>
                          <a:pt x="20" y="3"/>
                        </a:lnTo>
                        <a:lnTo>
                          <a:pt x="13" y="0"/>
                        </a:lnTo>
                        <a:lnTo>
                          <a:pt x="2" y="21"/>
                        </a:lnTo>
                        <a:lnTo>
                          <a:pt x="3" y="37"/>
                        </a:lnTo>
                        <a:lnTo>
                          <a:pt x="11" y="50"/>
                        </a:lnTo>
                        <a:lnTo>
                          <a:pt x="7" y="61"/>
                        </a:lnTo>
                        <a:lnTo>
                          <a:pt x="4" y="72"/>
                        </a:lnTo>
                        <a:lnTo>
                          <a:pt x="0" y="82"/>
                        </a:lnTo>
                        <a:lnTo>
                          <a:pt x="8" y="87"/>
                        </a:lnTo>
                        <a:lnTo>
                          <a:pt x="15" y="80"/>
                        </a:lnTo>
                        <a:lnTo>
                          <a:pt x="19" y="81"/>
                        </a:lnTo>
                        <a:lnTo>
                          <a:pt x="22" y="88"/>
                        </a:lnTo>
                        <a:lnTo>
                          <a:pt x="32" y="86"/>
                        </a:lnTo>
                        <a:lnTo>
                          <a:pt x="41" y="7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6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E4E5F04-6D26-4991-BDAC-80C983A76A0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865812" y="2562226"/>
                    <a:ext cx="425450" cy="357188"/>
                  </a:xfrm>
                  <a:custGeom>
                    <a:avLst/>
                    <a:gdLst>
                      <a:gd name="T0" fmla="*/ 268 w 268"/>
                      <a:gd name="T1" fmla="*/ 208 h 225"/>
                      <a:gd name="T2" fmla="*/ 264 w 268"/>
                      <a:gd name="T3" fmla="*/ 188 h 225"/>
                      <a:gd name="T4" fmla="*/ 253 w 268"/>
                      <a:gd name="T5" fmla="*/ 197 h 225"/>
                      <a:gd name="T6" fmla="*/ 249 w 268"/>
                      <a:gd name="T7" fmla="*/ 206 h 225"/>
                      <a:gd name="T8" fmla="*/ 253 w 268"/>
                      <a:gd name="T9" fmla="*/ 222 h 225"/>
                      <a:gd name="T10" fmla="*/ 263 w 268"/>
                      <a:gd name="T11" fmla="*/ 225 h 225"/>
                      <a:gd name="T12" fmla="*/ 268 w 268"/>
                      <a:gd name="T13" fmla="*/ 208 h 225"/>
                      <a:gd name="T14" fmla="*/ 151 w 268"/>
                      <a:gd name="T15" fmla="*/ 18 h 225"/>
                      <a:gd name="T16" fmla="*/ 141 w 268"/>
                      <a:gd name="T17" fmla="*/ 9 h 225"/>
                      <a:gd name="T18" fmla="*/ 133 w 268"/>
                      <a:gd name="T19" fmla="*/ 9 h 225"/>
                      <a:gd name="T20" fmla="*/ 131 w 268"/>
                      <a:gd name="T21" fmla="*/ 0 h 225"/>
                      <a:gd name="T22" fmla="*/ 114 w 268"/>
                      <a:gd name="T23" fmla="*/ 5 h 225"/>
                      <a:gd name="T24" fmla="*/ 110 w 268"/>
                      <a:gd name="T25" fmla="*/ 24 h 225"/>
                      <a:gd name="T26" fmla="*/ 68 w 268"/>
                      <a:gd name="T27" fmla="*/ 41 h 225"/>
                      <a:gd name="T28" fmla="*/ 50 w 268"/>
                      <a:gd name="T29" fmla="*/ 32 h 225"/>
                      <a:gd name="T30" fmla="*/ 56 w 268"/>
                      <a:gd name="T31" fmla="*/ 58 h 225"/>
                      <a:gd name="T32" fmla="*/ 25 w 268"/>
                      <a:gd name="T33" fmla="*/ 52 h 225"/>
                      <a:gd name="T34" fmla="*/ 0 w 268"/>
                      <a:gd name="T35" fmla="*/ 57 h 225"/>
                      <a:gd name="T36" fmla="*/ 2 w 268"/>
                      <a:gd name="T37" fmla="*/ 74 h 225"/>
                      <a:gd name="T38" fmla="*/ 30 w 268"/>
                      <a:gd name="T39" fmla="*/ 83 h 225"/>
                      <a:gd name="T40" fmla="*/ 43 w 268"/>
                      <a:gd name="T41" fmla="*/ 95 h 225"/>
                      <a:gd name="T42" fmla="*/ 63 w 268"/>
                      <a:gd name="T43" fmla="*/ 119 h 225"/>
                      <a:gd name="T44" fmla="*/ 59 w 268"/>
                      <a:gd name="T45" fmla="*/ 165 h 225"/>
                      <a:gd name="T46" fmla="*/ 49 w 268"/>
                      <a:gd name="T47" fmla="*/ 179 h 225"/>
                      <a:gd name="T48" fmla="*/ 56 w 268"/>
                      <a:gd name="T49" fmla="*/ 188 h 225"/>
                      <a:gd name="T50" fmla="*/ 92 w 268"/>
                      <a:gd name="T51" fmla="*/ 198 h 225"/>
                      <a:gd name="T52" fmla="*/ 99 w 268"/>
                      <a:gd name="T53" fmla="*/ 194 h 225"/>
                      <a:gd name="T54" fmla="*/ 120 w 268"/>
                      <a:gd name="T55" fmla="*/ 204 h 225"/>
                      <a:gd name="T56" fmla="*/ 142 w 268"/>
                      <a:gd name="T57" fmla="*/ 201 h 225"/>
                      <a:gd name="T58" fmla="*/ 144 w 268"/>
                      <a:gd name="T59" fmla="*/ 187 h 225"/>
                      <a:gd name="T60" fmla="*/ 172 w 268"/>
                      <a:gd name="T61" fmla="*/ 180 h 225"/>
                      <a:gd name="T62" fmla="*/ 210 w 268"/>
                      <a:gd name="T63" fmla="*/ 185 h 225"/>
                      <a:gd name="T64" fmla="*/ 226 w 268"/>
                      <a:gd name="T65" fmla="*/ 173 h 225"/>
                      <a:gd name="T66" fmla="*/ 228 w 268"/>
                      <a:gd name="T67" fmla="*/ 163 h 225"/>
                      <a:gd name="T68" fmla="*/ 218 w 268"/>
                      <a:gd name="T69" fmla="*/ 160 h 225"/>
                      <a:gd name="T70" fmla="*/ 212 w 268"/>
                      <a:gd name="T71" fmla="*/ 141 h 225"/>
                      <a:gd name="T72" fmla="*/ 219 w 268"/>
                      <a:gd name="T73" fmla="*/ 135 h 225"/>
                      <a:gd name="T74" fmla="*/ 212 w 268"/>
                      <a:gd name="T75" fmla="*/ 126 h 225"/>
                      <a:gd name="T76" fmla="*/ 213 w 268"/>
                      <a:gd name="T77" fmla="*/ 120 h 225"/>
                      <a:gd name="T78" fmla="*/ 207 w 268"/>
                      <a:gd name="T79" fmla="*/ 109 h 225"/>
                      <a:gd name="T80" fmla="*/ 197 w 268"/>
                      <a:gd name="T81" fmla="*/ 113 h 225"/>
                      <a:gd name="T82" fmla="*/ 197 w 268"/>
                      <a:gd name="T83" fmla="*/ 102 h 225"/>
                      <a:gd name="T84" fmla="*/ 211 w 268"/>
                      <a:gd name="T85" fmla="*/ 89 h 225"/>
                      <a:gd name="T86" fmla="*/ 210 w 268"/>
                      <a:gd name="T87" fmla="*/ 83 h 225"/>
                      <a:gd name="T88" fmla="*/ 219 w 268"/>
                      <a:gd name="T89" fmla="*/ 85 h 225"/>
                      <a:gd name="T90" fmla="*/ 224 w 268"/>
                      <a:gd name="T91" fmla="*/ 81 h 225"/>
                      <a:gd name="T92" fmla="*/ 225 w 268"/>
                      <a:gd name="T93" fmla="*/ 65 h 225"/>
                      <a:gd name="T94" fmla="*/ 234 w 268"/>
                      <a:gd name="T95" fmla="*/ 50 h 225"/>
                      <a:gd name="T96" fmla="*/ 208 w 268"/>
                      <a:gd name="T97" fmla="*/ 45 h 225"/>
                      <a:gd name="T98" fmla="*/ 198 w 268"/>
                      <a:gd name="T99" fmla="*/ 39 h 225"/>
                      <a:gd name="T100" fmla="*/ 193 w 268"/>
                      <a:gd name="T101" fmla="*/ 39 h 225"/>
                      <a:gd name="T102" fmla="*/ 189 w 268"/>
                      <a:gd name="T103" fmla="*/ 38 h 225"/>
                      <a:gd name="T104" fmla="*/ 172 w 268"/>
                      <a:gd name="T105" fmla="*/ 27 h 225"/>
                      <a:gd name="T106" fmla="*/ 163 w 268"/>
                      <a:gd name="T107" fmla="*/ 28 h 225"/>
                      <a:gd name="T108" fmla="*/ 151 w 268"/>
                      <a:gd name="T109" fmla="*/ 18 h 225"/>
                      <a:gd name="T110" fmla="*/ 151 w 268"/>
                      <a:gd name="T111" fmla="*/ 18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68" h="225">
                        <a:moveTo>
                          <a:pt x="268" y="208"/>
                        </a:moveTo>
                        <a:lnTo>
                          <a:pt x="264" y="188"/>
                        </a:lnTo>
                        <a:lnTo>
                          <a:pt x="253" y="197"/>
                        </a:lnTo>
                        <a:lnTo>
                          <a:pt x="249" y="206"/>
                        </a:lnTo>
                        <a:lnTo>
                          <a:pt x="253" y="222"/>
                        </a:lnTo>
                        <a:lnTo>
                          <a:pt x="263" y="225"/>
                        </a:lnTo>
                        <a:lnTo>
                          <a:pt x="268" y="208"/>
                        </a:lnTo>
                        <a:close/>
                        <a:moveTo>
                          <a:pt x="151" y="18"/>
                        </a:moveTo>
                        <a:lnTo>
                          <a:pt x="141" y="9"/>
                        </a:lnTo>
                        <a:lnTo>
                          <a:pt x="133" y="9"/>
                        </a:lnTo>
                        <a:lnTo>
                          <a:pt x="131" y="0"/>
                        </a:lnTo>
                        <a:lnTo>
                          <a:pt x="114" y="5"/>
                        </a:lnTo>
                        <a:lnTo>
                          <a:pt x="110" y="24"/>
                        </a:lnTo>
                        <a:lnTo>
                          <a:pt x="68" y="41"/>
                        </a:lnTo>
                        <a:lnTo>
                          <a:pt x="50" y="32"/>
                        </a:lnTo>
                        <a:lnTo>
                          <a:pt x="56" y="58"/>
                        </a:lnTo>
                        <a:lnTo>
                          <a:pt x="25" y="52"/>
                        </a:lnTo>
                        <a:lnTo>
                          <a:pt x="0" y="57"/>
                        </a:lnTo>
                        <a:lnTo>
                          <a:pt x="2" y="74"/>
                        </a:lnTo>
                        <a:lnTo>
                          <a:pt x="30" y="83"/>
                        </a:lnTo>
                        <a:lnTo>
                          <a:pt x="43" y="95"/>
                        </a:lnTo>
                        <a:lnTo>
                          <a:pt x="63" y="119"/>
                        </a:lnTo>
                        <a:lnTo>
                          <a:pt x="59" y="165"/>
                        </a:lnTo>
                        <a:lnTo>
                          <a:pt x="49" y="179"/>
                        </a:lnTo>
                        <a:lnTo>
                          <a:pt x="56" y="188"/>
                        </a:lnTo>
                        <a:lnTo>
                          <a:pt x="92" y="198"/>
                        </a:lnTo>
                        <a:lnTo>
                          <a:pt x="99" y="194"/>
                        </a:lnTo>
                        <a:lnTo>
                          <a:pt x="120" y="204"/>
                        </a:lnTo>
                        <a:lnTo>
                          <a:pt x="142" y="201"/>
                        </a:lnTo>
                        <a:lnTo>
                          <a:pt x="144" y="187"/>
                        </a:lnTo>
                        <a:lnTo>
                          <a:pt x="172" y="180"/>
                        </a:lnTo>
                        <a:lnTo>
                          <a:pt x="210" y="185"/>
                        </a:lnTo>
                        <a:lnTo>
                          <a:pt x="226" y="173"/>
                        </a:lnTo>
                        <a:lnTo>
                          <a:pt x="228" y="163"/>
                        </a:lnTo>
                        <a:lnTo>
                          <a:pt x="218" y="160"/>
                        </a:lnTo>
                        <a:lnTo>
                          <a:pt x="212" y="141"/>
                        </a:lnTo>
                        <a:lnTo>
                          <a:pt x="219" y="135"/>
                        </a:lnTo>
                        <a:lnTo>
                          <a:pt x="212" y="126"/>
                        </a:lnTo>
                        <a:lnTo>
                          <a:pt x="213" y="120"/>
                        </a:lnTo>
                        <a:lnTo>
                          <a:pt x="207" y="109"/>
                        </a:lnTo>
                        <a:lnTo>
                          <a:pt x="197" y="113"/>
                        </a:lnTo>
                        <a:lnTo>
                          <a:pt x="197" y="102"/>
                        </a:lnTo>
                        <a:lnTo>
                          <a:pt x="211" y="89"/>
                        </a:lnTo>
                        <a:lnTo>
                          <a:pt x="210" y="83"/>
                        </a:lnTo>
                        <a:lnTo>
                          <a:pt x="219" y="85"/>
                        </a:lnTo>
                        <a:lnTo>
                          <a:pt x="224" y="81"/>
                        </a:lnTo>
                        <a:lnTo>
                          <a:pt x="225" y="65"/>
                        </a:lnTo>
                        <a:lnTo>
                          <a:pt x="234" y="50"/>
                        </a:lnTo>
                        <a:lnTo>
                          <a:pt x="208" y="45"/>
                        </a:lnTo>
                        <a:lnTo>
                          <a:pt x="198" y="39"/>
                        </a:lnTo>
                        <a:lnTo>
                          <a:pt x="193" y="39"/>
                        </a:lnTo>
                        <a:lnTo>
                          <a:pt x="189" y="38"/>
                        </a:lnTo>
                        <a:lnTo>
                          <a:pt x="172" y="27"/>
                        </a:lnTo>
                        <a:lnTo>
                          <a:pt x="163" y="28"/>
                        </a:lnTo>
                        <a:lnTo>
                          <a:pt x="151" y="18"/>
                        </a:lnTo>
                        <a:lnTo>
                          <a:pt x="151" y="1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7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AC0F81C-137B-4D5B-8B3F-08865E970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5738" y="5270501"/>
                    <a:ext cx="19050" cy="17463"/>
                  </a:xfrm>
                  <a:custGeom>
                    <a:avLst/>
                    <a:gdLst>
                      <a:gd name="T0" fmla="*/ 11 w 12"/>
                      <a:gd name="T1" fmla="*/ 11 h 11"/>
                      <a:gd name="T2" fmla="*/ 12 w 12"/>
                      <a:gd name="T3" fmla="*/ 9 h 11"/>
                      <a:gd name="T4" fmla="*/ 12 w 12"/>
                      <a:gd name="T5" fmla="*/ 7 h 11"/>
                      <a:gd name="T6" fmla="*/ 11 w 12"/>
                      <a:gd name="T7" fmla="*/ 4 h 11"/>
                      <a:gd name="T8" fmla="*/ 9 w 12"/>
                      <a:gd name="T9" fmla="*/ 1 h 11"/>
                      <a:gd name="T10" fmla="*/ 7 w 12"/>
                      <a:gd name="T11" fmla="*/ 0 h 11"/>
                      <a:gd name="T12" fmla="*/ 4 w 12"/>
                      <a:gd name="T13" fmla="*/ 0 h 11"/>
                      <a:gd name="T14" fmla="*/ 2 w 12"/>
                      <a:gd name="T15" fmla="*/ 1 h 11"/>
                      <a:gd name="T16" fmla="*/ 1 w 12"/>
                      <a:gd name="T17" fmla="*/ 3 h 11"/>
                      <a:gd name="T18" fmla="*/ 0 w 12"/>
                      <a:gd name="T19" fmla="*/ 4 h 11"/>
                      <a:gd name="T20" fmla="*/ 2 w 12"/>
                      <a:gd name="T21" fmla="*/ 8 h 11"/>
                      <a:gd name="T22" fmla="*/ 2 w 12"/>
                      <a:gd name="T23" fmla="*/ 9 h 11"/>
                      <a:gd name="T24" fmla="*/ 6 w 12"/>
                      <a:gd name="T25" fmla="*/ 11 h 11"/>
                      <a:gd name="T26" fmla="*/ 8 w 12"/>
                      <a:gd name="T27" fmla="*/ 11 h 11"/>
                      <a:gd name="T28" fmla="*/ 11 w 12"/>
                      <a:gd name="T29" fmla="*/ 11 h 11"/>
                      <a:gd name="T30" fmla="*/ 11 w 12"/>
                      <a:gd name="T31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2" h="11">
                        <a:moveTo>
                          <a:pt x="11" y="11"/>
                        </a:moveTo>
                        <a:lnTo>
                          <a:pt x="12" y="9"/>
                        </a:lnTo>
                        <a:lnTo>
                          <a:pt x="12" y="7"/>
                        </a:lnTo>
                        <a:lnTo>
                          <a:pt x="11" y="4"/>
                        </a:lnTo>
                        <a:lnTo>
                          <a:pt x="9" y="1"/>
                        </a:lnTo>
                        <a:lnTo>
                          <a:pt x="7" y="0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4"/>
                        </a:lnTo>
                        <a:lnTo>
                          <a:pt x="2" y="8"/>
                        </a:lnTo>
                        <a:lnTo>
                          <a:pt x="2" y="9"/>
                        </a:lnTo>
                        <a:lnTo>
                          <a:pt x="6" y="11"/>
                        </a:lnTo>
                        <a:lnTo>
                          <a:pt x="8" y="11"/>
                        </a:lnTo>
                        <a:lnTo>
                          <a:pt x="11" y="11"/>
                        </a:lnTo>
                        <a:lnTo>
                          <a:pt x="11" y="1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8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5C4D066-BC9F-469E-9871-49A4840512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1450" y="3921126"/>
                    <a:ext cx="11112" cy="19050"/>
                  </a:xfrm>
                  <a:custGeom>
                    <a:avLst/>
                    <a:gdLst>
                      <a:gd name="T0" fmla="*/ 7 w 7"/>
                      <a:gd name="T1" fmla="*/ 10 h 12"/>
                      <a:gd name="T2" fmla="*/ 6 w 7"/>
                      <a:gd name="T3" fmla="*/ 7 h 12"/>
                      <a:gd name="T4" fmla="*/ 6 w 7"/>
                      <a:gd name="T5" fmla="*/ 6 h 12"/>
                      <a:gd name="T6" fmla="*/ 5 w 7"/>
                      <a:gd name="T7" fmla="*/ 5 h 12"/>
                      <a:gd name="T8" fmla="*/ 5 w 7"/>
                      <a:gd name="T9" fmla="*/ 4 h 12"/>
                      <a:gd name="T10" fmla="*/ 5 w 7"/>
                      <a:gd name="T11" fmla="*/ 3 h 12"/>
                      <a:gd name="T12" fmla="*/ 5 w 7"/>
                      <a:gd name="T13" fmla="*/ 3 h 12"/>
                      <a:gd name="T14" fmla="*/ 4 w 7"/>
                      <a:gd name="T15" fmla="*/ 1 h 12"/>
                      <a:gd name="T16" fmla="*/ 2 w 7"/>
                      <a:gd name="T17" fmla="*/ 0 h 12"/>
                      <a:gd name="T18" fmla="*/ 1 w 7"/>
                      <a:gd name="T19" fmla="*/ 0 h 12"/>
                      <a:gd name="T20" fmla="*/ 0 w 7"/>
                      <a:gd name="T21" fmla="*/ 1 h 12"/>
                      <a:gd name="T22" fmla="*/ 0 w 7"/>
                      <a:gd name="T23" fmla="*/ 2 h 12"/>
                      <a:gd name="T24" fmla="*/ 1 w 7"/>
                      <a:gd name="T25" fmla="*/ 6 h 12"/>
                      <a:gd name="T26" fmla="*/ 2 w 7"/>
                      <a:gd name="T27" fmla="*/ 6 h 12"/>
                      <a:gd name="T28" fmla="*/ 4 w 7"/>
                      <a:gd name="T29" fmla="*/ 7 h 12"/>
                      <a:gd name="T30" fmla="*/ 2 w 7"/>
                      <a:gd name="T31" fmla="*/ 9 h 12"/>
                      <a:gd name="T32" fmla="*/ 2 w 7"/>
                      <a:gd name="T33" fmla="*/ 9 h 12"/>
                      <a:gd name="T34" fmla="*/ 3 w 7"/>
                      <a:gd name="T35" fmla="*/ 10 h 12"/>
                      <a:gd name="T36" fmla="*/ 5 w 7"/>
                      <a:gd name="T37" fmla="*/ 10 h 12"/>
                      <a:gd name="T38" fmla="*/ 6 w 7"/>
                      <a:gd name="T39" fmla="*/ 12 h 12"/>
                      <a:gd name="T40" fmla="*/ 7 w 7"/>
                      <a:gd name="T41" fmla="*/ 11 h 12"/>
                      <a:gd name="T42" fmla="*/ 7 w 7"/>
                      <a:gd name="T43" fmla="*/ 10 h 12"/>
                      <a:gd name="T44" fmla="*/ 7 w 7"/>
                      <a:gd name="T45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7" h="12">
                        <a:moveTo>
                          <a:pt x="7" y="10"/>
                        </a:moveTo>
                        <a:lnTo>
                          <a:pt x="6" y="7"/>
                        </a:lnTo>
                        <a:lnTo>
                          <a:pt x="6" y="6"/>
                        </a:lnTo>
                        <a:lnTo>
                          <a:pt x="5" y="5"/>
                        </a:lnTo>
                        <a:lnTo>
                          <a:pt x="5" y="4"/>
                        </a:lnTo>
                        <a:lnTo>
                          <a:pt x="5" y="3"/>
                        </a:lnTo>
                        <a:lnTo>
                          <a:pt x="5" y="3"/>
                        </a:lnTo>
                        <a:lnTo>
                          <a:pt x="4" y="1"/>
                        </a:ln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6"/>
                        </a:lnTo>
                        <a:lnTo>
                          <a:pt x="2" y="6"/>
                        </a:lnTo>
                        <a:lnTo>
                          <a:pt x="4" y="7"/>
                        </a:lnTo>
                        <a:lnTo>
                          <a:pt x="2" y="9"/>
                        </a:lnTo>
                        <a:lnTo>
                          <a:pt x="2" y="9"/>
                        </a:lnTo>
                        <a:lnTo>
                          <a:pt x="3" y="10"/>
                        </a:lnTo>
                        <a:lnTo>
                          <a:pt x="5" y="10"/>
                        </a:lnTo>
                        <a:lnTo>
                          <a:pt x="6" y="12"/>
                        </a:lnTo>
                        <a:lnTo>
                          <a:pt x="7" y="11"/>
                        </a:lnTo>
                        <a:lnTo>
                          <a:pt x="7" y="10"/>
                        </a:lnTo>
                        <a:lnTo>
                          <a:pt x="7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49" name="France" descr="{&quot;Key&quot;:&quot;france&quot;,&quot;Name&quot;:&quot;France&quot;,&quot;Value&quot;:4.0,&quot;Formula&quot;:&quot;4&quot;,&quot;Text&quot;:&quot;4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637E611-272A-4C05-8B46-45B0FCD68BA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7163" y="3859213"/>
                    <a:ext cx="20637" cy="23813"/>
                  </a:xfrm>
                  <a:custGeom>
                    <a:avLst/>
                    <a:gdLst>
                      <a:gd name="T0" fmla="*/ 11 w 13"/>
                      <a:gd name="T1" fmla="*/ 15 h 15"/>
                      <a:gd name="T2" fmla="*/ 11 w 13"/>
                      <a:gd name="T3" fmla="*/ 15 h 15"/>
                      <a:gd name="T4" fmla="*/ 11 w 13"/>
                      <a:gd name="T5" fmla="*/ 13 h 15"/>
                      <a:gd name="T6" fmla="*/ 11 w 13"/>
                      <a:gd name="T7" fmla="*/ 12 h 15"/>
                      <a:gd name="T8" fmla="*/ 10 w 13"/>
                      <a:gd name="T9" fmla="*/ 13 h 15"/>
                      <a:gd name="T10" fmla="*/ 9 w 13"/>
                      <a:gd name="T11" fmla="*/ 14 h 15"/>
                      <a:gd name="T12" fmla="*/ 9 w 13"/>
                      <a:gd name="T13" fmla="*/ 15 h 15"/>
                      <a:gd name="T14" fmla="*/ 9 w 13"/>
                      <a:gd name="T15" fmla="*/ 15 h 15"/>
                      <a:gd name="T16" fmla="*/ 11 w 13"/>
                      <a:gd name="T17" fmla="*/ 15 h 15"/>
                      <a:gd name="T18" fmla="*/ 11 w 13"/>
                      <a:gd name="T19" fmla="*/ 15 h 15"/>
                      <a:gd name="T20" fmla="*/ 3 w 13"/>
                      <a:gd name="T21" fmla="*/ 12 h 15"/>
                      <a:gd name="T22" fmla="*/ 4 w 13"/>
                      <a:gd name="T23" fmla="*/ 11 h 15"/>
                      <a:gd name="T24" fmla="*/ 4 w 13"/>
                      <a:gd name="T25" fmla="*/ 8 h 15"/>
                      <a:gd name="T26" fmla="*/ 4 w 13"/>
                      <a:gd name="T27" fmla="*/ 6 h 15"/>
                      <a:gd name="T28" fmla="*/ 3 w 13"/>
                      <a:gd name="T29" fmla="*/ 6 h 15"/>
                      <a:gd name="T30" fmla="*/ 3 w 13"/>
                      <a:gd name="T31" fmla="*/ 5 h 15"/>
                      <a:gd name="T32" fmla="*/ 0 w 13"/>
                      <a:gd name="T33" fmla="*/ 4 h 15"/>
                      <a:gd name="T34" fmla="*/ 0 w 13"/>
                      <a:gd name="T35" fmla="*/ 5 h 15"/>
                      <a:gd name="T36" fmla="*/ 0 w 13"/>
                      <a:gd name="T37" fmla="*/ 6 h 15"/>
                      <a:gd name="T38" fmla="*/ 0 w 13"/>
                      <a:gd name="T39" fmla="*/ 11 h 15"/>
                      <a:gd name="T40" fmla="*/ 0 w 13"/>
                      <a:gd name="T41" fmla="*/ 13 h 15"/>
                      <a:gd name="T42" fmla="*/ 1 w 13"/>
                      <a:gd name="T43" fmla="*/ 13 h 15"/>
                      <a:gd name="T44" fmla="*/ 3 w 13"/>
                      <a:gd name="T45" fmla="*/ 12 h 15"/>
                      <a:gd name="T46" fmla="*/ 3 w 13"/>
                      <a:gd name="T47" fmla="*/ 12 h 15"/>
                      <a:gd name="T48" fmla="*/ 9 w 13"/>
                      <a:gd name="T49" fmla="*/ 8 h 15"/>
                      <a:gd name="T50" fmla="*/ 13 w 13"/>
                      <a:gd name="T51" fmla="*/ 7 h 15"/>
                      <a:gd name="T52" fmla="*/ 9 w 13"/>
                      <a:gd name="T53" fmla="*/ 4 h 15"/>
                      <a:gd name="T54" fmla="*/ 8 w 13"/>
                      <a:gd name="T55" fmla="*/ 3 h 15"/>
                      <a:gd name="T56" fmla="*/ 8 w 13"/>
                      <a:gd name="T57" fmla="*/ 2 h 15"/>
                      <a:gd name="T58" fmla="*/ 7 w 13"/>
                      <a:gd name="T59" fmla="*/ 0 h 15"/>
                      <a:gd name="T60" fmla="*/ 6 w 13"/>
                      <a:gd name="T61" fmla="*/ 1 h 15"/>
                      <a:gd name="T62" fmla="*/ 5 w 13"/>
                      <a:gd name="T63" fmla="*/ 2 h 15"/>
                      <a:gd name="T64" fmla="*/ 6 w 13"/>
                      <a:gd name="T65" fmla="*/ 4 h 15"/>
                      <a:gd name="T66" fmla="*/ 5 w 13"/>
                      <a:gd name="T67" fmla="*/ 6 h 15"/>
                      <a:gd name="T68" fmla="*/ 5 w 13"/>
                      <a:gd name="T69" fmla="*/ 8 h 15"/>
                      <a:gd name="T70" fmla="*/ 7 w 13"/>
                      <a:gd name="T71" fmla="*/ 8 h 15"/>
                      <a:gd name="T72" fmla="*/ 9 w 13"/>
                      <a:gd name="T73" fmla="*/ 8 h 15"/>
                      <a:gd name="T74" fmla="*/ 9 w 13"/>
                      <a:gd name="T75" fmla="*/ 8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3" h="15">
                        <a:moveTo>
                          <a:pt x="11" y="15"/>
                        </a:moveTo>
                        <a:lnTo>
                          <a:pt x="11" y="15"/>
                        </a:lnTo>
                        <a:lnTo>
                          <a:pt x="11" y="13"/>
                        </a:lnTo>
                        <a:lnTo>
                          <a:pt x="11" y="12"/>
                        </a:lnTo>
                        <a:lnTo>
                          <a:pt x="10" y="13"/>
                        </a:lnTo>
                        <a:lnTo>
                          <a:pt x="9" y="14"/>
                        </a:lnTo>
                        <a:lnTo>
                          <a:pt x="9" y="15"/>
                        </a:lnTo>
                        <a:lnTo>
                          <a:pt x="9" y="15"/>
                        </a:lnTo>
                        <a:lnTo>
                          <a:pt x="11" y="15"/>
                        </a:lnTo>
                        <a:lnTo>
                          <a:pt x="11" y="15"/>
                        </a:lnTo>
                        <a:close/>
                        <a:moveTo>
                          <a:pt x="3" y="12"/>
                        </a:moveTo>
                        <a:lnTo>
                          <a:pt x="4" y="11"/>
                        </a:lnTo>
                        <a:lnTo>
                          <a:pt x="4" y="8"/>
                        </a:lnTo>
                        <a:lnTo>
                          <a:pt x="4" y="6"/>
                        </a:lnTo>
                        <a:lnTo>
                          <a:pt x="3" y="6"/>
                        </a:lnTo>
                        <a:lnTo>
                          <a:pt x="3" y="5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0" y="6"/>
                        </a:lnTo>
                        <a:lnTo>
                          <a:pt x="0" y="11"/>
                        </a:lnTo>
                        <a:lnTo>
                          <a:pt x="0" y="13"/>
                        </a:lnTo>
                        <a:lnTo>
                          <a:pt x="1" y="13"/>
                        </a:lnTo>
                        <a:lnTo>
                          <a:pt x="3" y="12"/>
                        </a:lnTo>
                        <a:lnTo>
                          <a:pt x="3" y="12"/>
                        </a:lnTo>
                        <a:close/>
                        <a:moveTo>
                          <a:pt x="9" y="8"/>
                        </a:moveTo>
                        <a:lnTo>
                          <a:pt x="13" y="7"/>
                        </a:lnTo>
                        <a:lnTo>
                          <a:pt x="9" y="4"/>
                        </a:lnTo>
                        <a:lnTo>
                          <a:pt x="8" y="3"/>
                        </a:lnTo>
                        <a:lnTo>
                          <a:pt x="8" y="2"/>
                        </a:lnTo>
                        <a:lnTo>
                          <a:pt x="7" y="0"/>
                        </a:lnTo>
                        <a:lnTo>
                          <a:pt x="6" y="1"/>
                        </a:lnTo>
                        <a:lnTo>
                          <a:pt x="5" y="2"/>
                        </a:lnTo>
                        <a:lnTo>
                          <a:pt x="6" y="4"/>
                        </a:lnTo>
                        <a:lnTo>
                          <a:pt x="5" y="6"/>
                        </a:lnTo>
                        <a:lnTo>
                          <a:pt x="5" y="8"/>
                        </a:lnTo>
                        <a:lnTo>
                          <a:pt x="7" y="8"/>
                        </a:lnTo>
                        <a:lnTo>
                          <a:pt x="9" y="8"/>
                        </a:lnTo>
                        <a:lnTo>
                          <a:pt x="9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641" name="Curacao" descr="{&quot;Key&quot;:&quot;curacao&quot;,&quot;Name&quot;:&quot;Curacao&quot;,&quot;Value&quot;:1.0,&quot;Formula&quot;:&quot;1&quot;,&quot;Text&quot;:&quot;1&quot;,&quot;OfficeApplication&quot;:1,&quot;HasValue&quot;:true}">
                  <a:extLst>
                    <a:ext uri="{FF2B5EF4-FFF2-40B4-BE49-F238E27FC236}">
                      <a16:creationId xmlns:a16="http://schemas.microsoft.com/office/drawing/2014/main" id="{726457D7-9143-4C8A-86AF-6E40A03021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8563" y="4019551"/>
                  <a:ext cx="4762" cy="9525"/>
                </a:xfrm>
                <a:custGeom>
                  <a:avLst/>
                  <a:gdLst>
                    <a:gd name="T0" fmla="*/ 3 w 3"/>
                    <a:gd name="T1" fmla="*/ 4 h 6"/>
                    <a:gd name="T2" fmla="*/ 3 w 3"/>
                    <a:gd name="T3" fmla="*/ 1 h 6"/>
                    <a:gd name="T4" fmla="*/ 0 w 3"/>
                    <a:gd name="T5" fmla="*/ 0 h 6"/>
                    <a:gd name="T6" fmla="*/ 0 w 3"/>
                    <a:gd name="T7" fmla="*/ 1 h 6"/>
                    <a:gd name="T8" fmla="*/ 0 w 3"/>
                    <a:gd name="T9" fmla="*/ 2 h 6"/>
                    <a:gd name="T10" fmla="*/ 2 w 3"/>
                    <a:gd name="T11" fmla="*/ 2 h 6"/>
                    <a:gd name="T12" fmla="*/ 2 w 3"/>
                    <a:gd name="T13" fmla="*/ 3 h 6"/>
                    <a:gd name="T14" fmla="*/ 2 w 3"/>
                    <a:gd name="T15" fmla="*/ 5 h 6"/>
                    <a:gd name="T16" fmla="*/ 2 w 3"/>
                    <a:gd name="T17" fmla="*/ 6 h 6"/>
                    <a:gd name="T18" fmla="*/ 3 w 3"/>
                    <a:gd name="T19" fmla="*/ 4 h 6"/>
                    <a:gd name="T20" fmla="*/ 3 w 3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3" y="4"/>
                      </a:move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3" y="4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42" name="Las Palmas de Gran Canaria" descr="{&quot;Key&quot;:&quot;las palmas de gran canaria&quot;,&quot;Name&quot;:&quot;Las Palmas de Gran Canaria&quot;,&quot;Value&quot;:4.0,&quot;Formula&quot;:&quot;4&quot;,&quot;Text&quot;:&quot;4&quot;,&quot;OfficeApplication&quot;:1,&quot;HasValue&quot;:true}">
                  <a:extLst>
                    <a:ext uri="{FF2B5EF4-FFF2-40B4-BE49-F238E27FC236}">
                      <a16:creationId xmlns:a16="http://schemas.microsoft.com/office/drawing/2014/main" id="{BEFB47DE-334C-4A72-BA71-284798472B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16550" y="3379788"/>
                  <a:ext cx="153987" cy="60325"/>
                </a:xfrm>
                <a:custGeom>
                  <a:avLst/>
                  <a:gdLst>
                    <a:gd name="T0" fmla="*/ 5 w 97"/>
                    <a:gd name="T1" fmla="*/ 33 h 38"/>
                    <a:gd name="T2" fmla="*/ 0 w 97"/>
                    <a:gd name="T3" fmla="*/ 35 h 38"/>
                    <a:gd name="T4" fmla="*/ 1 w 97"/>
                    <a:gd name="T5" fmla="*/ 37 h 38"/>
                    <a:gd name="T6" fmla="*/ 5 w 97"/>
                    <a:gd name="T7" fmla="*/ 34 h 38"/>
                    <a:gd name="T8" fmla="*/ 56 w 97"/>
                    <a:gd name="T9" fmla="*/ 26 h 38"/>
                    <a:gd name="T10" fmla="*/ 56 w 97"/>
                    <a:gd name="T11" fmla="*/ 26 h 38"/>
                    <a:gd name="T12" fmla="*/ 50 w 97"/>
                    <a:gd name="T13" fmla="*/ 26 h 38"/>
                    <a:gd name="T14" fmla="*/ 48 w 97"/>
                    <a:gd name="T15" fmla="*/ 30 h 38"/>
                    <a:gd name="T16" fmla="*/ 50 w 97"/>
                    <a:gd name="T17" fmla="*/ 35 h 38"/>
                    <a:gd name="T18" fmla="*/ 53 w 97"/>
                    <a:gd name="T19" fmla="*/ 35 h 38"/>
                    <a:gd name="T20" fmla="*/ 56 w 97"/>
                    <a:gd name="T21" fmla="*/ 32 h 38"/>
                    <a:gd name="T22" fmla="*/ 56 w 97"/>
                    <a:gd name="T23" fmla="*/ 28 h 38"/>
                    <a:gd name="T24" fmla="*/ 56 w 97"/>
                    <a:gd name="T25" fmla="*/ 26 h 38"/>
                    <a:gd name="T26" fmla="*/ 22 w 97"/>
                    <a:gd name="T27" fmla="*/ 28 h 38"/>
                    <a:gd name="T28" fmla="*/ 21 w 97"/>
                    <a:gd name="T29" fmla="*/ 26 h 38"/>
                    <a:gd name="T30" fmla="*/ 18 w 97"/>
                    <a:gd name="T31" fmla="*/ 25 h 38"/>
                    <a:gd name="T32" fmla="*/ 17 w 97"/>
                    <a:gd name="T33" fmla="*/ 27 h 38"/>
                    <a:gd name="T34" fmla="*/ 19 w 97"/>
                    <a:gd name="T35" fmla="*/ 30 h 38"/>
                    <a:gd name="T36" fmla="*/ 20 w 97"/>
                    <a:gd name="T37" fmla="*/ 30 h 38"/>
                    <a:gd name="T38" fmla="*/ 42 w 97"/>
                    <a:gd name="T39" fmla="*/ 17 h 38"/>
                    <a:gd name="T40" fmla="*/ 38 w 97"/>
                    <a:gd name="T41" fmla="*/ 17 h 38"/>
                    <a:gd name="T42" fmla="*/ 33 w 97"/>
                    <a:gd name="T43" fmla="*/ 20 h 38"/>
                    <a:gd name="T44" fmla="*/ 28 w 97"/>
                    <a:gd name="T45" fmla="*/ 20 h 38"/>
                    <a:gd name="T46" fmla="*/ 27 w 97"/>
                    <a:gd name="T47" fmla="*/ 22 h 38"/>
                    <a:gd name="T48" fmla="*/ 30 w 97"/>
                    <a:gd name="T49" fmla="*/ 30 h 38"/>
                    <a:gd name="T50" fmla="*/ 34 w 97"/>
                    <a:gd name="T51" fmla="*/ 28 h 38"/>
                    <a:gd name="T52" fmla="*/ 37 w 97"/>
                    <a:gd name="T53" fmla="*/ 20 h 38"/>
                    <a:gd name="T54" fmla="*/ 81 w 97"/>
                    <a:gd name="T55" fmla="*/ 26 h 38"/>
                    <a:gd name="T56" fmla="*/ 87 w 97"/>
                    <a:gd name="T57" fmla="*/ 20 h 38"/>
                    <a:gd name="T58" fmla="*/ 88 w 97"/>
                    <a:gd name="T59" fmla="*/ 13 h 38"/>
                    <a:gd name="T60" fmla="*/ 87 w 97"/>
                    <a:gd name="T61" fmla="*/ 12 h 38"/>
                    <a:gd name="T62" fmla="*/ 85 w 97"/>
                    <a:gd name="T63" fmla="*/ 13 h 38"/>
                    <a:gd name="T64" fmla="*/ 82 w 97"/>
                    <a:gd name="T65" fmla="*/ 20 h 38"/>
                    <a:gd name="T66" fmla="*/ 77 w 97"/>
                    <a:gd name="T67" fmla="*/ 27 h 38"/>
                    <a:gd name="T68" fmla="*/ 75 w 97"/>
                    <a:gd name="T69" fmla="*/ 28 h 38"/>
                    <a:gd name="T70" fmla="*/ 81 w 97"/>
                    <a:gd name="T71" fmla="*/ 26 h 38"/>
                    <a:gd name="T72" fmla="*/ 7 w 97"/>
                    <a:gd name="T73" fmla="*/ 18 h 38"/>
                    <a:gd name="T74" fmla="*/ 9 w 97"/>
                    <a:gd name="T75" fmla="*/ 15 h 38"/>
                    <a:gd name="T76" fmla="*/ 10 w 97"/>
                    <a:gd name="T77" fmla="*/ 13 h 38"/>
                    <a:gd name="T78" fmla="*/ 8 w 97"/>
                    <a:gd name="T79" fmla="*/ 9 h 38"/>
                    <a:gd name="T80" fmla="*/ 4 w 97"/>
                    <a:gd name="T81" fmla="*/ 12 h 38"/>
                    <a:gd name="T82" fmla="*/ 7 w 97"/>
                    <a:gd name="T83" fmla="*/ 18 h 38"/>
                    <a:gd name="T84" fmla="*/ 7 w 97"/>
                    <a:gd name="T85" fmla="*/ 18 h 38"/>
                    <a:gd name="T86" fmla="*/ 94 w 97"/>
                    <a:gd name="T87" fmla="*/ 7 h 38"/>
                    <a:gd name="T88" fmla="*/ 97 w 97"/>
                    <a:gd name="T89" fmla="*/ 3 h 38"/>
                    <a:gd name="T90" fmla="*/ 97 w 97"/>
                    <a:gd name="T91" fmla="*/ 0 h 38"/>
                    <a:gd name="T92" fmla="*/ 95 w 97"/>
                    <a:gd name="T93" fmla="*/ 3 h 38"/>
                    <a:gd name="T94" fmla="*/ 89 w 97"/>
                    <a:gd name="T95" fmla="*/ 4 h 38"/>
                    <a:gd name="T96" fmla="*/ 88 w 97"/>
                    <a:gd name="T97" fmla="*/ 9 h 38"/>
                    <a:gd name="T98" fmla="*/ 91 w 97"/>
                    <a:gd name="T99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97" h="38">
                      <a:moveTo>
                        <a:pt x="5" y="34"/>
                      </a:moveTo>
                      <a:lnTo>
                        <a:pt x="5" y="33"/>
                      </a:lnTo>
                      <a:lnTo>
                        <a:pt x="2" y="35"/>
                      </a:lnTo>
                      <a:lnTo>
                        <a:pt x="0" y="35"/>
                      </a:lnTo>
                      <a:lnTo>
                        <a:pt x="1" y="36"/>
                      </a:lnTo>
                      <a:lnTo>
                        <a:pt x="1" y="37"/>
                      </a:lnTo>
                      <a:lnTo>
                        <a:pt x="3" y="38"/>
                      </a:lnTo>
                      <a:lnTo>
                        <a:pt x="5" y="34"/>
                      </a:lnTo>
                      <a:lnTo>
                        <a:pt x="5" y="34"/>
                      </a:lnTo>
                      <a:close/>
                      <a:moveTo>
                        <a:pt x="56" y="26"/>
                      </a:move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6" y="26"/>
                      </a:lnTo>
                      <a:lnTo>
                        <a:pt x="50" y="26"/>
                      </a:lnTo>
                      <a:lnTo>
                        <a:pt x="50" y="28"/>
                      </a:lnTo>
                      <a:lnTo>
                        <a:pt x="48" y="30"/>
                      </a:lnTo>
                      <a:lnTo>
                        <a:pt x="48" y="32"/>
                      </a:lnTo>
                      <a:lnTo>
                        <a:pt x="50" y="35"/>
                      </a:lnTo>
                      <a:lnTo>
                        <a:pt x="51" y="35"/>
                      </a:lnTo>
                      <a:lnTo>
                        <a:pt x="53" y="35"/>
                      </a:lnTo>
                      <a:lnTo>
                        <a:pt x="56" y="34"/>
                      </a:lnTo>
                      <a:lnTo>
                        <a:pt x="56" y="32"/>
                      </a:lnTo>
                      <a:lnTo>
                        <a:pt x="57" y="30"/>
                      </a:lnTo>
                      <a:lnTo>
                        <a:pt x="56" y="28"/>
                      </a:lnTo>
                      <a:lnTo>
                        <a:pt x="56" y="26"/>
                      </a:lnTo>
                      <a:lnTo>
                        <a:pt x="56" y="26"/>
                      </a:lnTo>
                      <a:close/>
                      <a:moveTo>
                        <a:pt x="20" y="30"/>
                      </a:moveTo>
                      <a:lnTo>
                        <a:pt x="22" y="28"/>
                      </a:lnTo>
                      <a:lnTo>
                        <a:pt x="22" y="27"/>
                      </a:lnTo>
                      <a:lnTo>
                        <a:pt x="21" y="26"/>
                      </a:lnTo>
                      <a:lnTo>
                        <a:pt x="19" y="25"/>
                      </a:lnTo>
                      <a:lnTo>
                        <a:pt x="18" y="25"/>
                      </a:lnTo>
                      <a:lnTo>
                        <a:pt x="18" y="26"/>
                      </a:lnTo>
                      <a:lnTo>
                        <a:pt x="17" y="27"/>
                      </a:lnTo>
                      <a:lnTo>
                        <a:pt x="18" y="29"/>
                      </a:lnTo>
                      <a:lnTo>
                        <a:pt x="19" y="30"/>
                      </a:lnTo>
                      <a:lnTo>
                        <a:pt x="20" y="30"/>
                      </a:lnTo>
                      <a:lnTo>
                        <a:pt x="20" y="30"/>
                      </a:lnTo>
                      <a:close/>
                      <a:moveTo>
                        <a:pt x="37" y="20"/>
                      </a:moveTo>
                      <a:lnTo>
                        <a:pt x="42" y="17"/>
                      </a:lnTo>
                      <a:lnTo>
                        <a:pt x="42" y="16"/>
                      </a:lnTo>
                      <a:lnTo>
                        <a:pt x="38" y="17"/>
                      </a:lnTo>
                      <a:lnTo>
                        <a:pt x="34" y="20"/>
                      </a:lnTo>
                      <a:lnTo>
                        <a:pt x="33" y="20"/>
                      </a:lnTo>
                      <a:lnTo>
                        <a:pt x="30" y="20"/>
                      </a:lnTo>
                      <a:lnTo>
                        <a:pt x="28" y="20"/>
                      </a:lnTo>
                      <a:lnTo>
                        <a:pt x="26" y="21"/>
                      </a:lnTo>
                      <a:lnTo>
                        <a:pt x="27" y="22"/>
                      </a:lnTo>
                      <a:lnTo>
                        <a:pt x="28" y="26"/>
                      </a:lnTo>
                      <a:lnTo>
                        <a:pt x="30" y="30"/>
                      </a:lnTo>
                      <a:lnTo>
                        <a:pt x="33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7" y="20"/>
                      </a:lnTo>
                      <a:lnTo>
                        <a:pt x="37" y="20"/>
                      </a:lnTo>
                      <a:close/>
                      <a:moveTo>
                        <a:pt x="81" y="26"/>
                      </a:moveTo>
                      <a:lnTo>
                        <a:pt x="86" y="24"/>
                      </a:lnTo>
                      <a:lnTo>
                        <a:pt x="87" y="20"/>
                      </a:lnTo>
                      <a:lnTo>
                        <a:pt x="88" y="16"/>
                      </a:lnTo>
                      <a:lnTo>
                        <a:pt x="88" y="13"/>
                      </a:lnTo>
                      <a:lnTo>
                        <a:pt x="87" y="12"/>
                      </a:lnTo>
                      <a:lnTo>
                        <a:pt x="87" y="12"/>
                      </a:lnTo>
                      <a:lnTo>
                        <a:pt x="86" y="12"/>
                      </a:lnTo>
                      <a:lnTo>
                        <a:pt x="85" y="13"/>
                      </a:lnTo>
                      <a:lnTo>
                        <a:pt x="85" y="15"/>
                      </a:lnTo>
                      <a:lnTo>
                        <a:pt x="82" y="20"/>
                      </a:lnTo>
                      <a:lnTo>
                        <a:pt x="80" y="24"/>
                      </a:lnTo>
                      <a:lnTo>
                        <a:pt x="77" y="27"/>
                      </a:lnTo>
                      <a:lnTo>
                        <a:pt x="74" y="28"/>
                      </a:lnTo>
                      <a:lnTo>
                        <a:pt x="75" y="28"/>
                      </a:lnTo>
                      <a:lnTo>
                        <a:pt x="78" y="28"/>
                      </a:lnTo>
                      <a:lnTo>
                        <a:pt x="81" y="26"/>
                      </a:lnTo>
                      <a:lnTo>
                        <a:pt x="81" y="26"/>
                      </a:lnTo>
                      <a:close/>
                      <a:moveTo>
                        <a:pt x="7" y="18"/>
                      </a:moveTo>
                      <a:lnTo>
                        <a:pt x="9" y="17"/>
                      </a:lnTo>
                      <a:lnTo>
                        <a:pt x="9" y="15"/>
                      </a:lnTo>
                      <a:lnTo>
                        <a:pt x="9" y="13"/>
                      </a:lnTo>
                      <a:lnTo>
                        <a:pt x="10" y="13"/>
                      </a:lnTo>
                      <a:lnTo>
                        <a:pt x="9" y="11"/>
                      </a:lnTo>
                      <a:lnTo>
                        <a:pt x="8" y="9"/>
                      </a:lnTo>
                      <a:lnTo>
                        <a:pt x="5" y="9"/>
                      </a:lnTo>
                      <a:lnTo>
                        <a:pt x="4" y="12"/>
                      </a:lnTo>
                      <a:lnTo>
                        <a:pt x="6" y="17"/>
                      </a:lnTo>
                      <a:lnTo>
                        <a:pt x="7" y="18"/>
                      </a:lnTo>
                      <a:lnTo>
                        <a:pt x="7" y="18"/>
                      </a:lnTo>
                      <a:lnTo>
                        <a:pt x="7" y="18"/>
                      </a:lnTo>
                      <a:close/>
                      <a:moveTo>
                        <a:pt x="91" y="8"/>
                      </a:moveTo>
                      <a:lnTo>
                        <a:pt x="94" y="7"/>
                      </a:lnTo>
                      <a:lnTo>
                        <a:pt x="96" y="5"/>
                      </a:lnTo>
                      <a:lnTo>
                        <a:pt x="97" y="3"/>
                      </a:lnTo>
                      <a:lnTo>
                        <a:pt x="97" y="2"/>
                      </a:lnTo>
                      <a:lnTo>
                        <a:pt x="97" y="0"/>
                      </a:lnTo>
                      <a:lnTo>
                        <a:pt x="96" y="1"/>
                      </a:lnTo>
                      <a:lnTo>
                        <a:pt x="95" y="3"/>
                      </a:lnTo>
                      <a:lnTo>
                        <a:pt x="93" y="3"/>
                      </a:lnTo>
                      <a:lnTo>
                        <a:pt x="89" y="4"/>
                      </a:lnTo>
                      <a:lnTo>
                        <a:pt x="89" y="5"/>
                      </a:lnTo>
                      <a:lnTo>
                        <a:pt x="88" y="9"/>
                      </a:lnTo>
                      <a:lnTo>
                        <a:pt x="89" y="9"/>
                      </a:lnTo>
                      <a:lnTo>
                        <a:pt x="91" y="8"/>
                      </a:lnTo>
                      <a:lnTo>
                        <a:pt x="91" y="8"/>
                      </a:lnTo>
                      <a:close/>
                    </a:path>
                  </a:pathLst>
                </a:custGeom>
                <a:grpFill/>
                <a:ln w="4763" cap="flat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89" name="GradientColorLegend">
                <a:extLst>
                  <a:ext uri="{FF2B5EF4-FFF2-40B4-BE49-F238E27FC236}">
                    <a16:creationId xmlns:a16="http://schemas.microsoft.com/office/drawing/2014/main" id="{2DCB2E02-0479-4467-9DF7-E54DF697F4F9}"/>
                  </a:ext>
                </a:extLst>
              </p:cNvPr>
              <p:cNvGrpSpPr/>
              <p:nvPr/>
            </p:nvGrpSpPr>
            <p:grpSpPr>
              <a:xfrm>
                <a:off x="1706448" y="4140641"/>
                <a:ext cx="120073" cy="1821704"/>
                <a:chOff x="1066170" y="2353045"/>
                <a:chExt cx="120073" cy="1821704"/>
              </a:xfrm>
              <a:grpFill/>
            </p:grpSpPr>
            <p:sp>
              <p:nvSpPr>
                <p:cNvPr id="311" name="Etiquette - GradientColorLegend - DARK - Shape" hidden="1">
                  <a:extLst>
                    <a:ext uri="{FF2B5EF4-FFF2-40B4-BE49-F238E27FC236}">
                      <a16:creationId xmlns:a16="http://schemas.microsoft.com/office/drawing/2014/main" id="{C83E6810-E7CE-412B-95E4-0BD50F1D3ACB}"/>
                    </a:ext>
                  </a:extLst>
                </p:cNvPr>
                <p:cNvSpPr/>
                <p:nvPr/>
              </p:nvSpPr>
              <p:spPr>
                <a:xfrm>
                  <a:off x="1066170" y="2575168"/>
                  <a:ext cx="120073" cy="1382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2" name="Etiquette - GradientColorLegend - DARK - MaxValue" hidden="1">
                  <a:extLst>
                    <a:ext uri="{FF2B5EF4-FFF2-40B4-BE49-F238E27FC236}">
                      <a16:creationId xmlns:a16="http://schemas.microsoft.com/office/drawing/2014/main" id="{A37761FD-85BC-4217-9291-66ED5767A6ED}"/>
                    </a:ext>
                  </a:extLst>
                </p:cNvPr>
                <p:cNvSpPr txBox="1"/>
                <p:nvPr/>
              </p:nvSpPr>
              <p:spPr>
                <a:xfrm>
                  <a:off x="1080386" y="2353045"/>
                  <a:ext cx="91639" cy="214566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prstClr val="black"/>
                      </a:solidFill>
                    </a:rPr>
                    <a:t>7</a:t>
                  </a:r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3" name="Etiquette - GradientColorLegend - DARK - MinValue" hidden="1">
                  <a:extLst>
                    <a:ext uri="{FF2B5EF4-FFF2-40B4-BE49-F238E27FC236}">
                      <a16:creationId xmlns:a16="http://schemas.microsoft.com/office/drawing/2014/main" id="{E7BEBF2D-910A-4849-A97B-9CCC7722E5D1}"/>
                    </a:ext>
                  </a:extLst>
                </p:cNvPr>
                <p:cNvSpPr txBox="1"/>
                <p:nvPr/>
              </p:nvSpPr>
              <p:spPr>
                <a:xfrm>
                  <a:off x="1080386" y="3960183"/>
                  <a:ext cx="91638" cy="214566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prstClr val="black"/>
                      </a:solidFill>
                    </a:rPr>
                    <a:t>0</a:t>
                  </a:r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90" name="RangeColorLegend">
                <a:extLst>
                  <a:ext uri="{FF2B5EF4-FFF2-40B4-BE49-F238E27FC236}">
                    <a16:creationId xmlns:a16="http://schemas.microsoft.com/office/drawing/2014/main" id="{275CCD1F-E95D-4488-A12D-D77118E32371}"/>
                  </a:ext>
                </a:extLst>
              </p:cNvPr>
              <p:cNvGrpSpPr/>
              <p:nvPr/>
            </p:nvGrpSpPr>
            <p:grpSpPr>
              <a:xfrm>
                <a:off x="1201337" y="4655258"/>
                <a:ext cx="1270800" cy="1538880"/>
                <a:chOff x="9228362" y="4919762"/>
                <a:chExt cx="1270800" cy="1538880"/>
              </a:xfrm>
              <a:grpFill/>
            </p:grpSpPr>
            <p:sp>
              <p:nvSpPr>
                <p:cNvPr id="291" name="Etiquette - RangeColorLegend - DARK - Color - 2" hidden="1">
                  <a:extLst>
                    <a:ext uri="{FF2B5EF4-FFF2-40B4-BE49-F238E27FC236}">
                      <a16:creationId xmlns:a16="http://schemas.microsoft.com/office/drawing/2014/main" id="{1EF7BB73-7EF9-4191-879B-5301F4AA2341}"/>
                    </a:ext>
                  </a:extLst>
                </p:cNvPr>
                <p:cNvSpPr/>
                <p:nvPr/>
              </p:nvSpPr>
              <p:spPr>
                <a:xfrm>
                  <a:off x="9228362" y="5073650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2" name="Etiquette - RangeColorLegend - DARK - Color - 1" hidden="1">
                  <a:extLst>
                    <a:ext uri="{FF2B5EF4-FFF2-40B4-BE49-F238E27FC236}">
                      <a16:creationId xmlns:a16="http://schemas.microsoft.com/office/drawing/2014/main" id="{B9C32226-B87F-4561-8D4F-2580E1469ADC}"/>
                    </a:ext>
                  </a:extLst>
                </p:cNvPr>
                <p:cNvSpPr/>
                <p:nvPr/>
              </p:nvSpPr>
              <p:spPr>
                <a:xfrm>
                  <a:off x="9228362" y="4919762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3" name="Etiquette - RangeColorLegend - DARK - Number - 2" hidden="1">
                  <a:extLst>
                    <a:ext uri="{FF2B5EF4-FFF2-40B4-BE49-F238E27FC236}">
                      <a16:creationId xmlns:a16="http://schemas.microsoft.com/office/drawing/2014/main" id="{B542E612-702E-4868-B159-7760DE29F244}"/>
                    </a:ext>
                  </a:extLst>
                </p:cNvPr>
                <p:cNvSpPr/>
                <p:nvPr/>
              </p:nvSpPr>
              <p:spPr>
                <a:xfrm>
                  <a:off x="9383162" y="5073650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>
                      <a:solidFill>
                        <a:prstClr val="black"/>
                      </a:solidFill>
                    </a:rPr>
                    <a:t>&lt; 1</a:t>
                  </a:r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Etiquette - RangeColorLegend - DARK - Number - 1" hidden="1">
                  <a:extLst>
                    <a:ext uri="{FF2B5EF4-FFF2-40B4-BE49-F238E27FC236}">
                      <a16:creationId xmlns:a16="http://schemas.microsoft.com/office/drawing/2014/main" id="{F8CF37BA-BFD4-4A65-9AA1-0DAF3521E6B3}"/>
                    </a:ext>
                  </a:extLst>
                </p:cNvPr>
                <p:cNvSpPr/>
                <p:nvPr/>
              </p:nvSpPr>
              <p:spPr>
                <a:xfrm>
                  <a:off x="9383162" y="4919762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>
                      <a:solidFill>
                        <a:prstClr val="black"/>
                      </a:solidFill>
                    </a:rPr>
                    <a:t>1+</a:t>
                  </a:r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Etiquette - RangeColorLegend - DARK - Color - 4" hidden="1">
                  <a:extLst>
                    <a:ext uri="{FF2B5EF4-FFF2-40B4-BE49-F238E27FC236}">
                      <a16:creationId xmlns:a16="http://schemas.microsoft.com/office/drawing/2014/main" id="{BD368561-696A-4038-8B10-50DA8F5A342E}"/>
                    </a:ext>
                  </a:extLst>
                </p:cNvPr>
                <p:cNvSpPr/>
                <p:nvPr/>
              </p:nvSpPr>
              <p:spPr>
                <a:xfrm>
                  <a:off x="9228362" y="5381426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Etiquette - RangeColorLegend - DARK - Color - 3" hidden="1">
                  <a:extLst>
                    <a:ext uri="{FF2B5EF4-FFF2-40B4-BE49-F238E27FC236}">
                      <a16:creationId xmlns:a16="http://schemas.microsoft.com/office/drawing/2014/main" id="{9C997F05-3207-4130-B5DA-12F60EAC81AE}"/>
                    </a:ext>
                  </a:extLst>
                </p:cNvPr>
                <p:cNvSpPr/>
                <p:nvPr/>
              </p:nvSpPr>
              <p:spPr>
                <a:xfrm>
                  <a:off x="9228362" y="5227538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Etiquette - RangeColorLegend - DARK - Number - 4" hidden="1">
                  <a:extLst>
                    <a:ext uri="{FF2B5EF4-FFF2-40B4-BE49-F238E27FC236}">
                      <a16:creationId xmlns:a16="http://schemas.microsoft.com/office/drawing/2014/main" id="{0E4D73D7-26FE-4C8D-83D8-E53F281A7183}"/>
                    </a:ext>
                  </a:extLst>
                </p:cNvPr>
                <p:cNvSpPr/>
                <p:nvPr/>
              </p:nvSpPr>
              <p:spPr>
                <a:xfrm>
                  <a:off x="9383162" y="5381426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[300 to 400[</a:t>
                  </a:r>
                </a:p>
              </p:txBody>
            </p:sp>
            <p:sp>
              <p:nvSpPr>
                <p:cNvPr id="298" name="Etiquette - RangeColorLegend - DARK - Number - 3" hidden="1">
                  <a:extLst>
                    <a:ext uri="{FF2B5EF4-FFF2-40B4-BE49-F238E27FC236}">
                      <a16:creationId xmlns:a16="http://schemas.microsoft.com/office/drawing/2014/main" id="{75368C84-B808-49C8-9376-F3918A6D49CD}"/>
                    </a:ext>
                  </a:extLst>
                </p:cNvPr>
                <p:cNvSpPr/>
                <p:nvPr/>
              </p:nvSpPr>
              <p:spPr>
                <a:xfrm>
                  <a:off x="9383162" y="5227538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[200 to 300[</a:t>
                  </a:r>
                </a:p>
              </p:txBody>
            </p:sp>
            <p:sp>
              <p:nvSpPr>
                <p:cNvPr id="299" name="Etiquette - RangeColorLegend - DARK - Color - 5" hidden="1">
                  <a:extLst>
                    <a:ext uri="{FF2B5EF4-FFF2-40B4-BE49-F238E27FC236}">
                      <a16:creationId xmlns:a16="http://schemas.microsoft.com/office/drawing/2014/main" id="{029274D3-9518-44B7-B6BA-854E864E993F}"/>
                    </a:ext>
                  </a:extLst>
                </p:cNvPr>
                <p:cNvSpPr/>
                <p:nvPr/>
              </p:nvSpPr>
              <p:spPr>
                <a:xfrm>
                  <a:off x="9228362" y="5535314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0" name="Etiquette - RangeColorLegend - DARK - Number - 5" hidden="1">
                  <a:extLst>
                    <a:ext uri="{FF2B5EF4-FFF2-40B4-BE49-F238E27FC236}">
                      <a16:creationId xmlns:a16="http://schemas.microsoft.com/office/drawing/2014/main" id="{B7E288E1-6F1E-4955-B5B2-C69FE00B9F46}"/>
                    </a:ext>
                  </a:extLst>
                </p:cNvPr>
                <p:cNvSpPr/>
                <p:nvPr/>
              </p:nvSpPr>
              <p:spPr>
                <a:xfrm>
                  <a:off x="9383162" y="5535314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  <p:sp>
              <p:nvSpPr>
                <p:cNvPr id="301" name="Etiquette - RangeColorLegend - DARK - Color - 6" hidden="1">
                  <a:extLst>
                    <a:ext uri="{FF2B5EF4-FFF2-40B4-BE49-F238E27FC236}">
                      <a16:creationId xmlns:a16="http://schemas.microsoft.com/office/drawing/2014/main" id="{B06F4499-157E-4368-BDED-2BD696E4CCDA}"/>
                    </a:ext>
                  </a:extLst>
                </p:cNvPr>
                <p:cNvSpPr/>
                <p:nvPr/>
              </p:nvSpPr>
              <p:spPr>
                <a:xfrm>
                  <a:off x="9228362" y="5689202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2" name="Etiquette - RangeColorLegend - DARK - Number - 6" hidden="1">
                  <a:extLst>
                    <a:ext uri="{FF2B5EF4-FFF2-40B4-BE49-F238E27FC236}">
                      <a16:creationId xmlns:a16="http://schemas.microsoft.com/office/drawing/2014/main" id="{71A3B074-2617-4FD6-BA3F-B22D84BFED3E}"/>
                    </a:ext>
                  </a:extLst>
                </p:cNvPr>
                <p:cNvSpPr/>
                <p:nvPr/>
              </p:nvSpPr>
              <p:spPr>
                <a:xfrm>
                  <a:off x="9383162" y="5689202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  <p:sp>
              <p:nvSpPr>
                <p:cNvPr id="303" name="Etiquette - RangeColorLegend - DARK - Color - 7" hidden="1">
                  <a:extLst>
                    <a:ext uri="{FF2B5EF4-FFF2-40B4-BE49-F238E27FC236}">
                      <a16:creationId xmlns:a16="http://schemas.microsoft.com/office/drawing/2014/main" id="{33E93D51-663E-4559-9FEE-2E1E3FA600D1}"/>
                    </a:ext>
                  </a:extLst>
                </p:cNvPr>
                <p:cNvSpPr/>
                <p:nvPr/>
              </p:nvSpPr>
              <p:spPr>
                <a:xfrm>
                  <a:off x="9228362" y="5843090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4" name="Etiquette - RangeColorLegend - DARK - Number - 7" hidden="1">
                  <a:extLst>
                    <a:ext uri="{FF2B5EF4-FFF2-40B4-BE49-F238E27FC236}">
                      <a16:creationId xmlns:a16="http://schemas.microsoft.com/office/drawing/2014/main" id="{850F8BB3-58E8-4804-9A0B-484A63B9B1B0}"/>
                    </a:ext>
                  </a:extLst>
                </p:cNvPr>
                <p:cNvSpPr/>
                <p:nvPr/>
              </p:nvSpPr>
              <p:spPr>
                <a:xfrm>
                  <a:off x="9383162" y="5843090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  <p:sp>
              <p:nvSpPr>
                <p:cNvPr id="305" name="Etiquette - RangeColorLegend - DARK - Color - 8" hidden="1">
                  <a:extLst>
                    <a:ext uri="{FF2B5EF4-FFF2-40B4-BE49-F238E27FC236}">
                      <a16:creationId xmlns:a16="http://schemas.microsoft.com/office/drawing/2014/main" id="{5984CCDD-C0C7-4F87-A003-25C923979D95}"/>
                    </a:ext>
                  </a:extLst>
                </p:cNvPr>
                <p:cNvSpPr/>
                <p:nvPr/>
              </p:nvSpPr>
              <p:spPr>
                <a:xfrm>
                  <a:off x="9228362" y="5996978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6" name="Etiquette - RangeColorLegend - DARK - Number - 8" hidden="1">
                  <a:extLst>
                    <a:ext uri="{FF2B5EF4-FFF2-40B4-BE49-F238E27FC236}">
                      <a16:creationId xmlns:a16="http://schemas.microsoft.com/office/drawing/2014/main" id="{68EB11E4-F81A-4209-82C2-38923C49D85A}"/>
                    </a:ext>
                  </a:extLst>
                </p:cNvPr>
                <p:cNvSpPr/>
                <p:nvPr/>
              </p:nvSpPr>
              <p:spPr>
                <a:xfrm>
                  <a:off x="9383162" y="5996978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  <p:sp>
              <p:nvSpPr>
                <p:cNvPr id="307" name="Etiquette - RangeColorLegend - DARK - Color - 9" hidden="1">
                  <a:extLst>
                    <a:ext uri="{FF2B5EF4-FFF2-40B4-BE49-F238E27FC236}">
                      <a16:creationId xmlns:a16="http://schemas.microsoft.com/office/drawing/2014/main" id="{777A0BE6-44BE-4D7A-8942-31234756C3D0}"/>
                    </a:ext>
                  </a:extLst>
                </p:cNvPr>
                <p:cNvSpPr/>
                <p:nvPr/>
              </p:nvSpPr>
              <p:spPr>
                <a:xfrm>
                  <a:off x="9228362" y="6150866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8" name="Etiquette - RangeColorLegend - DARK - Number - 9" hidden="1">
                  <a:extLst>
                    <a:ext uri="{FF2B5EF4-FFF2-40B4-BE49-F238E27FC236}">
                      <a16:creationId xmlns:a16="http://schemas.microsoft.com/office/drawing/2014/main" id="{95B5324E-5E21-42AA-B8E1-D42884601DE5}"/>
                    </a:ext>
                  </a:extLst>
                </p:cNvPr>
                <p:cNvSpPr/>
                <p:nvPr/>
              </p:nvSpPr>
              <p:spPr>
                <a:xfrm>
                  <a:off x="9383162" y="6150866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  <p:sp>
              <p:nvSpPr>
                <p:cNvPr id="309" name="Etiquette - RangeColorLegend - DARK - Color - 10" hidden="1">
                  <a:extLst>
                    <a:ext uri="{FF2B5EF4-FFF2-40B4-BE49-F238E27FC236}">
                      <a16:creationId xmlns:a16="http://schemas.microsoft.com/office/drawing/2014/main" id="{FFD67CC3-A1CE-438F-9F92-00D20391BBFA}"/>
                    </a:ext>
                  </a:extLst>
                </p:cNvPr>
                <p:cNvSpPr/>
                <p:nvPr/>
              </p:nvSpPr>
              <p:spPr>
                <a:xfrm>
                  <a:off x="9228362" y="6304754"/>
                  <a:ext cx="154800" cy="15388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:endParaRPr lang="en-US" sz="10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0" name="Etiquette - RangeColorLegend - DARK - Number - 10" hidden="1">
                  <a:extLst>
                    <a:ext uri="{FF2B5EF4-FFF2-40B4-BE49-F238E27FC236}">
                      <a16:creationId xmlns:a16="http://schemas.microsoft.com/office/drawing/2014/main" id="{36262AD1-5C44-408B-BAD1-5648385C1AE2}"/>
                    </a:ext>
                  </a:extLst>
                </p:cNvPr>
                <p:cNvSpPr/>
                <p:nvPr/>
              </p:nvSpPr>
              <p:spPr>
                <a:xfrm>
                  <a:off x="9383162" y="6304754"/>
                  <a:ext cx="1116000" cy="153888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72000" tIns="0" rIns="0" bIns="0" anchor="ctr">
                  <a:no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</a:rPr>
                    <a:t>400+</a:t>
                  </a:r>
                </a:p>
              </p:txBody>
            </p:sp>
          </p:grpSp>
        </p:grpSp>
        <p:sp>
          <p:nvSpPr>
            <p:cNvPr id="4" name="POWER_USER_DATA_MAP_STORAGE">
              <a:extLst>
                <a:ext uri="{FF2B5EF4-FFF2-40B4-BE49-F238E27FC236}">
                  <a16:creationId xmlns:a16="http://schemas.microsoft.com/office/drawing/2014/main" id="{3A325823-D51F-47B5-BD7A-3C48F99398EA}"/>
                </a:ext>
              </a:extLst>
            </p:cNvPr>
            <p:cNvSpPr/>
            <p:nvPr/>
          </p:nvSpPr>
          <p:spPr bwMode="auto">
            <a:xfrm>
              <a:off x="-1256506" y="1553369"/>
              <a:ext cx="0" cy="0"/>
            </a:xfrm>
            <a:prstGeom prst="rect">
              <a:avLst/>
            </a:prstGeom>
            <a:grpFill/>
            <a:ln w="12700">
              <a:solidFill>
                <a:prstClr val="black"/>
              </a:solidFill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kumimoji="0" lang="en-GB" sz="1200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endParaRPr>
            </a:p>
          </p:txBody>
        </p:sp>
      </p:grpSp>
      <p:pic>
        <p:nvPicPr>
          <p:cNvPr id="14346" name="Picture 10">
            <a:extLst>
              <a:ext uri="{FF2B5EF4-FFF2-40B4-BE49-F238E27FC236}">
                <a16:creationId xmlns:a16="http://schemas.microsoft.com/office/drawing/2014/main" id="{7289F2F6-0E49-4647-83B4-5874F1DCF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643" y="3177076"/>
            <a:ext cx="662408" cy="16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Map Pointer Icon #229404 - Free Icons Library">
            <a:extLst>
              <a:ext uri="{FF2B5EF4-FFF2-40B4-BE49-F238E27FC236}">
                <a16:creationId xmlns:a16="http://schemas.microsoft.com/office/drawing/2014/main" id="{62172FBE-B538-47AC-B7F2-01E470448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08" y="2961875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2" name="Picture 12" descr="Map Pointer Icon #229404 - Free Icons Library">
            <a:extLst>
              <a:ext uri="{FF2B5EF4-FFF2-40B4-BE49-F238E27FC236}">
                <a16:creationId xmlns:a16="http://schemas.microsoft.com/office/drawing/2014/main" id="{E12D4945-D65F-4414-B85D-45352DAF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16" y="2639990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3" name="Picture 12" descr="Map Pointer Icon #229404 - Free Icons Library">
            <a:extLst>
              <a:ext uri="{FF2B5EF4-FFF2-40B4-BE49-F238E27FC236}">
                <a16:creationId xmlns:a16="http://schemas.microsoft.com/office/drawing/2014/main" id="{A6BA89EE-53F4-440A-9F17-0A28A0578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372" y="2773078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12" descr="Map Pointer Icon #229404 - Free Icons Library">
            <a:extLst>
              <a:ext uri="{FF2B5EF4-FFF2-40B4-BE49-F238E27FC236}">
                <a16:creationId xmlns:a16="http://schemas.microsoft.com/office/drawing/2014/main" id="{55639CA7-AC94-4733-BC68-B6D645D64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719" y="2702250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12" descr="Map Pointer Icon #229404 - Free Icons Library">
            <a:extLst>
              <a:ext uri="{FF2B5EF4-FFF2-40B4-BE49-F238E27FC236}">
                <a16:creationId xmlns:a16="http://schemas.microsoft.com/office/drawing/2014/main" id="{40773C1A-19BD-4662-A2BF-F21A2D638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327" y="2937932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E8FBB8-2005-4495-8073-9D1AEF312C89}"/>
              </a:ext>
            </a:extLst>
          </p:cNvPr>
          <p:cNvSpPr txBox="1"/>
          <p:nvPr/>
        </p:nvSpPr>
        <p:spPr>
          <a:xfrm>
            <a:off x="218831" y="1308038"/>
            <a:ext cx="2608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Garamond" panose="02020404030301010803" pitchFamily="18" charset="0"/>
              </a:rPr>
              <a:t>Revenue Split:</a:t>
            </a:r>
            <a:endParaRPr lang="en-GB" sz="1050" dirty="0">
              <a:latin typeface="Garamond" panose="020204040303010108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7358B-4E40-4CF4-9138-FB1290A174B0}"/>
              </a:ext>
            </a:extLst>
          </p:cNvPr>
          <p:cNvSpPr txBox="1"/>
          <p:nvPr/>
        </p:nvSpPr>
        <p:spPr>
          <a:xfrm>
            <a:off x="1634827" y="1114550"/>
            <a:ext cx="1087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Garamond" panose="02020404030301010803" pitchFamily="18" charset="0"/>
              </a:rPr>
              <a:t>85%</a:t>
            </a:r>
            <a:endParaRPr lang="en-GB" sz="4000" b="1" dirty="0">
              <a:latin typeface="Garamond" panose="02020404030301010803" pitchFamily="18" charset="0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11E8B26E-1E18-4615-8768-8E0B05952AB5}"/>
              </a:ext>
            </a:extLst>
          </p:cNvPr>
          <p:cNvSpPr txBox="1"/>
          <p:nvPr/>
        </p:nvSpPr>
        <p:spPr>
          <a:xfrm>
            <a:off x="3969259" y="1104912"/>
            <a:ext cx="1087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Garamond" panose="02020404030301010803" pitchFamily="18" charset="0"/>
              </a:rPr>
              <a:t>10%</a:t>
            </a:r>
            <a:endParaRPr lang="en-GB" sz="4000" b="1" dirty="0">
              <a:latin typeface="Garamond" panose="02020404030301010803" pitchFamily="18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537EBE51-6AC0-4665-80C1-B454EB56FC90}"/>
              </a:ext>
            </a:extLst>
          </p:cNvPr>
          <p:cNvSpPr txBox="1"/>
          <p:nvPr/>
        </p:nvSpPr>
        <p:spPr>
          <a:xfrm>
            <a:off x="6218487" y="1109855"/>
            <a:ext cx="1087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Garamond" panose="02020404030301010803" pitchFamily="18" charset="0"/>
              </a:rPr>
              <a:t>5%</a:t>
            </a:r>
            <a:endParaRPr lang="en-GB" sz="4000" b="1" dirty="0">
              <a:latin typeface="Garamond" panose="02020404030301010803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C94ADC-7DD5-44CB-BB23-5924C19876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8917" y="2240872"/>
            <a:ext cx="587691" cy="245896"/>
          </a:xfrm>
          <a:prstGeom prst="rect">
            <a:avLst/>
          </a:prstGeom>
        </p:spPr>
      </p:pic>
      <p:sp>
        <p:nvSpPr>
          <p:cNvPr id="275" name="TextBox 274">
            <a:extLst>
              <a:ext uri="{FF2B5EF4-FFF2-40B4-BE49-F238E27FC236}">
                <a16:creationId xmlns:a16="http://schemas.microsoft.com/office/drawing/2014/main" id="{1114C66E-55FA-492B-8478-F3AA0B93884D}"/>
              </a:ext>
            </a:extLst>
          </p:cNvPr>
          <p:cNvSpPr txBox="1"/>
          <p:nvPr/>
        </p:nvSpPr>
        <p:spPr>
          <a:xfrm>
            <a:off x="2237505" y="3296670"/>
            <a:ext cx="7036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Garamond" panose="02020404030301010803" pitchFamily="18" charset="0"/>
              </a:rPr>
              <a:t>regulated</a:t>
            </a:r>
            <a:endParaRPr lang="en-GB" sz="1050" dirty="0">
              <a:latin typeface="Garamond" panose="02020404030301010803" pitchFamily="18" charset="0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2497A33B-5E10-4D7A-AB97-8493E52A90A7}"/>
              </a:ext>
            </a:extLst>
          </p:cNvPr>
          <p:cNvSpPr txBox="1"/>
          <p:nvPr/>
        </p:nvSpPr>
        <p:spPr>
          <a:xfrm>
            <a:off x="3801279" y="2435085"/>
            <a:ext cx="8505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Garamond" panose="02020404030301010803" pitchFamily="18" charset="0"/>
              </a:rPr>
              <a:t>regulated</a:t>
            </a:r>
            <a:endParaRPr lang="en-GB" sz="1050" dirty="0">
              <a:latin typeface="Garamond" panose="02020404030301010803" pitchFamily="18" charset="0"/>
            </a:endParaRPr>
          </a:p>
        </p:txBody>
      </p:sp>
      <p:pic>
        <p:nvPicPr>
          <p:cNvPr id="277" name="Picture 12" descr="Map Pointer Icon #229404 - Free Icons Library">
            <a:extLst>
              <a:ext uri="{FF2B5EF4-FFF2-40B4-BE49-F238E27FC236}">
                <a16:creationId xmlns:a16="http://schemas.microsoft.com/office/drawing/2014/main" id="{0FA7FBD5-1CA7-4346-883D-2C8FD848F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582" y="2889909"/>
            <a:ext cx="173536" cy="1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244829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02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1&quot;&gt;&lt;elem m_fUsage=&quot;1.89999999999999991118E+00&quot;&gt;&lt;m_msothmcolidx val=&quot;0&quot;/&gt;&lt;m_rgb r=&quot;20&quot; g=&quot;87&quot; b=&quot;B2&quot;/&gt;&lt;m_nBrightness tagver0=&quot;26206&quot; tagname0=&quot;m_nBrightnessUNRECOGNIZED&quot; val=&quot;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MASTERSECTIONHEAD" val="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SHAPENAME" val="5"/>
  <p:tag name="TBGPROJECTDATEBOX" val="Y"/>
  <p:tag name="TBGORIGWIDTH" val="589.1251"/>
  <p:tag name="TBGORIGHEIGHT" val="19.38748"/>
  <p:tag name="TBGORIGTOP" val="493.5728"/>
  <p:tag name="TBGORIGLEFT" val="32.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19.75"/>
  <p:tag name="TBGORIGLEFT" val="453.37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2.87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09.37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195.87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28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368.87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541.87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BGORIGWIDTH" val="72"/>
  <p:tag name="TBGORIGHEIGHT" val="36"/>
  <p:tag name="TBGORIGTOP" val="121.25"/>
  <p:tag name="TBGORIGLEFT" val="628.37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21en.fVTrG03arcOr.hx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Interdependent_elements_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Sunburs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laboratory_POWER_USER_SEPARATOR_ICONS_research_POWER_USER_SEPARATOR_ICONS_science_POWER_USER_SEPARATOR_ICONS_scientis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businessman*profession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laboratory_POWER_USER_SEPARATOR_ICONS_research_POWER_USER_SEPARATOR_ICONS_science_POWER_USER_SEPARATOR_ICONS_scientist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laboratory_POWER_USER_SEPARATOR_ICONS_research_POWER_USER_SEPARATOR_ICONS_science_POWER_USER_SEPARATOR_ICONS_scientis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Corrido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an*people*fac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an*people*fa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an*people*fa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an*people*fac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Puzzle_pieces_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Garamond">
  <a:themeElements>
    <a:clrScheme name="Treehill 2016">
      <a:dk1>
        <a:srgbClr val="000000"/>
      </a:dk1>
      <a:lt1>
        <a:srgbClr val="FFFFFF"/>
      </a:lt1>
      <a:dk2>
        <a:srgbClr val="000000"/>
      </a:dk2>
      <a:lt2>
        <a:srgbClr val="EAEAEA"/>
      </a:lt2>
      <a:accent1>
        <a:srgbClr val="000099"/>
      </a:accent1>
      <a:accent2>
        <a:srgbClr val="0033CC"/>
      </a:accent2>
      <a:accent3>
        <a:srgbClr val="003399"/>
      </a:accent3>
      <a:accent4>
        <a:srgbClr val="0066CC"/>
      </a:accent4>
      <a:accent5>
        <a:srgbClr val="3366CC"/>
      </a:accent5>
      <a:accent6>
        <a:srgbClr val="0099CC"/>
      </a:accent6>
      <a:hlink>
        <a:srgbClr val="006778"/>
      </a:hlink>
      <a:folHlink>
        <a:srgbClr val="63CECA"/>
      </a:folHlink>
    </a:clrScheme>
    <a:fontScheme name="APP_Blan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1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Calibri" pitchFamily="34" charset="0"/>
          </a:defRPr>
        </a:defPPr>
      </a:lstStyle>
    </a:spDef>
    <a:lnDef>
      <a:spPr bwMode="auto">
        <a:solidFill>
          <a:schemeClr val="tx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APP_Blank 1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000000"/>
        </a:accent1>
        <a:accent2>
          <a:srgbClr val="0098C3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0089B0"/>
        </a:accent6>
        <a:hlink>
          <a:srgbClr val="006778"/>
        </a:hlink>
        <a:folHlink>
          <a:srgbClr val="63CE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_Blank 2">
        <a:dk1>
          <a:srgbClr val="323232"/>
        </a:dk1>
        <a:lt1>
          <a:srgbClr val="FFFFFF"/>
        </a:lt1>
        <a:dk2>
          <a:srgbClr val="191919"/>
        </a:dk2>
        <a:lt2>
          <a:srgbClr val="FFFFFF"/>
        </a:lt2>
        <a:accent1>
          <a:srgbClr val="323232"/>
        </a:accent1>
        <a:accent2>
          <a:srgbClr val="0098C3"/>
        </a:accent2>
        <a:accent3>
          <a:srgbClr val="ABABAB"/>
        </a:accent3>
        <a:accent4>
          <a:srgbClr val="DADADA"/>
        </a:accent4>
        <a:accent5>
          <a:srgbClr val="ADADAD"/>
        </a:accent5>
        <a:accent6>
          <a:srgbClr val="0089B0"/>
        </a:accent6>
        <a:hlink>
          <a:srgbClr val="006778"/>
        </a:hlink>
        <a:folHlink>
          <a:srgbClr val="63CEC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PC Theme" id="{C4018B21-50C0-4235-8C3A-A75EDF758CD7}" vid="{04860929-71E7-41D4-88E8-5203E22B93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762</Words>
  <Application>Microsoft Office PowerPoint</Application>
  <PresentationFormat>On-screen Show (4:3)</PresentationFormat>
  <Paragraphs>141</Paragraphs>
  <Slides>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Wingdings 3</vt:lpstr>
      <vt:lpstr>Garamond</vt:lpstr>
      <vt:lpstr>think-cell Slide</vt:lpstr>
      <vt:lpstr>Treehill Partners</vt:lpstr>
      <vt:lpstr> Healthcare-Focused Advisor Founded by Former Blackstone Team </vt:lpstr>
      <vt:lpstr>Deep Complementary Senior Expertise</vt:lpstr>
      <vt:lpstr>Deep Complementary Senior Expertise</vt:lpstr>
      <vt:lpstr>Unique Approach to Delivering Client Success</vt:lpstr>
      <vt:lpstr>Outsourced Solution Delivery Office for Our Clients – Enhanced Insight</vt:lpstr>
      <vt:lpstr>Outsourced Solution Delivery Office – Areas of Work</vt:lpstr>
      <vt:lpstr> Key Team Members</vt:lpstr>
      <vt:lpstr>Global Coverage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Treehill Partners</dc:title>
  <dc:creator>Max Baumann</dc:creator>
  <cp:lastModifiedBy>Max Baumann</cp:lastModifiedBy>
  <cp:revision>1909</cp:revision>
  <cp:lastPrinted>2020-06-18T10:27:15Z</cp:lastPrinted>
  <dcterms:created xsi:type="dcterms:W3CDTF">2018-07-16T10:19:39Z</dcterms:created>
  <dcterms:modified xsi:type="dcterms:W3CDTF">2022-02-02T11:05:39Z</dcterms:modified>
</cp:coreProperties>
</file>