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F6C-79F3-E644-B193-5729633A3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160885-14AE-9748-BCBF-020480889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1FDDF-5FE2-7849-BE8F-A15E85F6B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929C-6646-A24B-B343-9A2DFF636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93621-0917-054D-B5F7-2194F964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3671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9421E-0A6E-1C47-8FC8-A204DB27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5F484-4114-2940-A01F-8B9B6ADE11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1EB0D-D60C-B340-9371-A4E6AC78A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BE0AF-5F8B-6C46-B1E6-7777A07E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5661C-249C-2E4B-8BE7-E86D1EF4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3488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807EED-6EF8-2B42-B9BA-49B3F0F50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E25650-11D3-9649-8998-DCE2138409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B0E89-4498-A044-B2A1-66A74D95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32D19B-4444-F84A-8DA2-5F704C4C5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B7EE-6450-A74D-9DE5-4BB8CF865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6948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C132A-086F-064B-90A5-480AE52F3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4E26-0D42-D94F-BAC6-D3609C7BE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C02CA-9CD0-C442-AA32-E8877746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DFD6A-BE13-264D-9DF2-69F0D97C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7A4FA-B460-6A4D-AB66-23C762C70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29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F157-F9D8-5846-BCBB-F3A728C50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149F8-3A8D-E540-B8B5-9B0DA94F9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4AA7E-E3E2-3041-AB95-50CAF65E5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A905A-6FB4-404A-BD11-67EC0595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3854C-69ED-4A4E-905D-F757AB02D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917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70D5-0842-844D-966C-A93CEAA0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36B6A-4BED-8A43-BA47-D67FA8D08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26F9D-6EAA-D146-8849-2C182C22B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45EA0-B764-284F-BCEB-595C5A163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71C184-5F5E-2144-A952-C24B7D405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1FB8C-A9F7-6544-A525-C0FE4A7BF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52051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C7D2-AD79-3B40-A305-894B185D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4F32E0-C156-744C-8583-EFF5E47D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1C920D-A09C-6A43-B824-2197E6107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7E03E1-5DD6-704D-B344-4679A9D13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21D6F0-0BC2-CD4A-9C3F-11CAC8E01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F7509-F81B-0F4D-875C-0319F4B8F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899AF1-C3C5-9440-9125-DC2C4CDC1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01C906-3BDE-A142-B158-0754E75A8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21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9913D-0CC8-1641-A0E7-7878BA520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E6BF8-2CA3-6844-8F38-44234A02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62FF48-4634-DE4F-AC0D-B1DE4D286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1C802-8F9E-FD47-8E94-9CD0E075C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8165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00E4A9-778A-D04F-A83D-1AA95D2F2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805C28-EFD9-7342-811B-B6FCAB71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282C7D-96FF-4A4D-A113-A28FE8CD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2732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6B44A-7A3F-724D-BE5B-B42C8685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143B2-6CF6-264B-B444-A2E8DDD3A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EB813-C6B5-5740-A52A-1F2F6D922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B567F-EEBF-4341-B23E-029AAB1BD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A5861-AB94-4C44-8C5A-B9C27D74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49141C-A3F7-BD4A-BC70-49BE54967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80905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45684-1465-9B44-924E-04B944701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002BA6-2D38-3147-9E12-D0EA03274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8F35BE-1EEB-5143-B46B-3C55805E4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78BA0-D53D-FB4F-B023-006BE4120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DC5B5-FD92-C042-AE9A-9593053F9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1C4C1B-14A9-C647-B7AA-2A5C44D1C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368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554B05-E92D-1747-B0E7-A7705AB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C1D30-054C-3A45-9824-B81A96EAA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5CB99-3C07-F244-851F-5BE9F4C3DF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1F48E-F68D-7F47-B9A8-39B3E8F162A7}" type="datetimeFigureOut">
              <a:rPr lang="en-NL" smtClean="0"/>
              <a:t>26/12/2021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CC280-316B-BB4F-9A53-2C04AD5F72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56368-1861-B84B-8AFC-82F416886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848E-D702-E649-819B-7FDD21F25B9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979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213FA-2FCB-1040-B4DC-00C964B095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10xWorldwide Logo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04CE14-F0F5-8043-8789-8BF01C29A1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NL" dirty="0"/>
              <a:t>I WANT A LOGO THAT CAN BE USED FOR AT LEAST THE NEXT 25 YEARS</a:t>
            </a:r>
          </a:p>
          <a:p>
            <a:r>
              <a:rPr lang="en-GB" dirty="0"/>
              <a:t>S</a:t>
            </a:r>
            <a:r>
              <a:rPr lang="en-NL" dirty="0"/>
              <a:t>o it must be simple, timeless and communicate the core idea of 10x which is doing things in a new way that allows us to make jumps (exponential jumps) – a business normally makes multiple 10x jumps in their lifetime</a:t>
            </a:r>
          </a:p>
        </p:txBody>
      </p:sp>
    </p:spTree>
    <p:extLst>
      <p:ext uri="{BB962C8B-B14F-4D97-AF65-F5344CB8AC3E}">
        <p14:creationId xmlns:p14="http://schemas.microsoft.com/office/powerpoint/2010/main" val="94449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C45E6-45FB-E64E-92F5-CD2654CC5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</a:t>
            </a:r>
            <a:r>
              <a:rPr lang="en-NL" dirty="0"/>
              <a:t>his was a logo done for 10xHub</a:t>
            </a:r>
            <a:br>
              <a:rPr lang="en-NL" dirty="0"/>
            </a:br>
            <a:r>
              <a:rPr lang="en-NL" dirty="0"/>
              <a:t>this could be an inspiration but does not have to be the same, feel free to not use this.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C69978-5B3E-D547-8811-431E7820C0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711" y="2141537"/>
            <a:ext cx="623657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4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7CEEC-BDC7-374F-9321-F1A5D3932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EXECUTION AND TRANSFORMATION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64B58-681E-234E-A4CE-94F9B3971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L" dirty="0"/>
              <a:t>COMPANY FOCUSES ON HELPING LEADERS IN TWO AREAS</a:t>
            </a:r>
          </a:p>
          <a:p>
            <a:pPr lvl="1"/>
            <a:r>
              <a:rPr lang="en-NL" dirty="0"/>
              <a:t>EXECUTION POWER</a:t>
            </a:r>
          </a:p>
          <a:p>
            <a:pPr lvl="1"/>
            <a:r>
              <a:rPr lang="en-NL" dirty="0"/>
              <a:t>TRANSFORMATION POWER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5868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2E83D-D88D-1C4B-B6C0-043F0553A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OLD LOGO / Existing logo that I do not find strong enough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0494A5-2BF4-6E40-97D9-D771CB5001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4162" y="2202317"/>
            <a:ext cx="3295993" cy="32238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3BE7DD-D9DC-9048-A081-0C8BE53B9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1846" y="1800075"/>
            <a:ext cx="4174407" cy="40283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FBE881-C3F0-0349-B15D-1D24B85877D0}"/>
              </a:ext>
            </a:extLst>
          </p:cNvPr>
          <p:cNvSpPr txBox="1"/>
          <p:nvPr/>
        </p:nvSpPr>
        <p:spPr>
          <a:xfrm>
            <a:off x="506627" y="5828378"/>
            <a:ext cx="11207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</a:t>
            </a:r>
            <a:r>
              <a:rPr lang="en-NL" dirty="0"/>
              <a:t>eeds more creativity and integration – that there is UNITY</a:t>
            </a:r>
          </a:p>
        </p:txBody>
      </p:sp>
    </p:spTree>
    <p:extLst>
      <p:ext uri="{BB962C8B-B14F-4D97-AF65-F5344CB8AC3E}">
        <p14:creationId xmlns:p14="http://schemas.microsoft.com/office/powerpoint/2010/main" val="250761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27E8D-B051-0C4B-A666-413CB8E73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NL" dirty="0"/>
              <a:t>his is a sketch that I made trying for illustrating something exponential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4AE0076-A29B-EB43-B660-08AFC3FE7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4248" y="1825625"/>
            <a:ext cx="3263503" cy="435133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49F242B-EDFC-3D42-A783-458FF203E585}"/>
              </a:ext>
            </a:extLst>
          </p:cNvPr>
          <p:cNvSpPr txBox="1">
            <a:spLocks/>
          </p:cNvSpPr>
          <p:nvPr/>
        </p:nvSpPr>
        <p:spPr>
          <a:xfrm>
            <a:off x="8733183" y="2802629"/>
            <a:ext cx="2140226" cy="177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arrow up is an exponential curve that may be used if it fits</a:t>
            </a:r>
            <a:endParaRPr lang="en-NL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4AB7CA-E903-E74E-928E-0F651DD9D526}"/>
              </a:ext>
            </a:extLst>
          </p:cNvPr>
          <p:cNvSpPr txBox="1">
            <a:spLocks/>
          </p:cNvSpPr>
          <p:nvPr/>
        </p:nvSpPr>
        <p:spPr>
          <a:xfrm>
            <a:off x="983974" y="3183629"/>
            <a:ext cx="2140226" cy="1779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 like mountains and they represent achieving a goal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752087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166</Words>
  <Application>Microsoft Macintosh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10xWorldwide Logo Info</vt:lpstr>
      <vt:lpstr>This was a logo done for 10xHub this could be an inspiration but does not have to be the same, feel free to not use this.</vt:lpstr>
      <vt:lpstr>EXECUTION AND TRANSFORMATION</vt:lpstr>
      <vt:lpstr>OLD LOGO / Existing logo that I do not find strong enough</vt:lpstr>
      <vt:lpstr>This is a sketch that I made trying for illustrating something exponential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10xWorldwide Logo Info</dc:title>
  <dc:creator>A. Celie</dc:creator>
  <cp:lastModifiedBy>A. Celie</cp:lastModifiedBy>
  <cp:revision>2</cp:revision>
  <dcterms:created xsi:type="dcterms:W3CDTF">2021-12-26T12:46:47Z</dcterms:created>
  <dcterms:modified xsi:type="dcterms:W3CDTF">2021-12-26T12:55:31Z</dcterms:modified>
</cp:coreProperties>
</file>