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AFC2B10-682A-4A25-A0D8-5D28EB4694A7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34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>
      <p:cViewPr varScale="1">
        <p:scale>
          <a:sx n="93" d="100"/>
          <a:sy n="93" d="100"/>
        </p:scale>
        <p:origin x="72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2-13T18:29:12.9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1774 24 5344 0 0,'0'0'1274'0'0,"0"-13"1954"0"0,0 13-3095 0 0,0-1-1 0 0,0 1 0 0 0,0 0 0 0 0,0-1 0 0 0,1 1 0 0 0,-1 0 1 0 0,0 0-1 0 0,0-1 0 0 0,0 1 0 0 0,0 0 0 0 0,0-1 1 0 0,1 1-1 0 0,-1 0 0 0 0,0 0 0 0 0,0-1 0 0 0,1 1 0 0 0,-1 0 1 0 0,0 0-1 0 0,0-1 0 0 0,1 1 0 0 0,-1 0 0 0 0,0 0 1 0 0,0 0-1 0 0,1 0 0 0 0,-1-1 0 0 0,0 1 0 0 0,1 0 0 0 0,-1 0 1 0 0,0 0-1 0 0,1 0 0 0 0,-1 0 0 0 0,0 0 0 0 0,1 0 1 0 0,-1 0-1 0 0,0 0 0 0 0,1 0 0 0 0,-1 0 0 0 0,0 0 0 0 0,1 0 1 0 0,21 4 273 0 0,-20-3-298 0 0,1 0 0 0 0,0-1 0 0 0,-1 1 0 0 0,1-1 0 0 0,0 1 0 0 0,3-1 0 0 0,15-5 459 0 0,0 2 1 0 0,0 1 0 0 0,31 0 0 0 0,-47 3-476 0 0,1 0-1 0 0,-1 0 0 0 0,1 0 1 0 0,-1 1-1 0 0,0-1 1 0 0,0 1-1 0 0,1 1 0 0 0,-1-1 1 0 0,-1 1-1 0 0,8 4 0 0 0,15 8 259 0 0,-17-10-326 0 0,-1 1 0 0 0,1 0 0 0 0,12 10 0 0 0,-13-8-25 0 0,0-2 0 0 0,19 11 0 0 0,-9-6 25 0 0,-1 0 1 0 0,26 20-1 0 0,5 4 154 0 0,3 1 274 0 0,85 80 1 0 0,-85-69-151 0 0,-15-11-206 0 0,-2 2 0 0 0,53 74 0 0 0,-72-88-131 0 0,-2 2 0 0 0,15 31 1 0 0,-9-15 32 0 0,1 5-2 0 0,22 70 0 0 0,-7-15 136 0 0,-23-68-45 0 0,76 171 326 0 0,-6-4-103 0 0,-38-73-206 0 0,14 46-38 0 0,-37-91-17 0 0,-9-28-2 0 0,0-4-18 0 0,-2 1 0 0 0,7 104 0 0 0,-16-72-32 0 0,-10 95-1 0 0,-28 155 15 0 0,27-270 167 0 0,-4 0 0 0 0,-40 121-1 0 0,-33 31 147 0 0,61-163-110 0 0,-61 98 0 0 0,39-82-54 0 0,-3-2 0 0 0,-62 63 0 0 0,-405 352 288 0 0,205-230-256 0 0,113-117 53 0 0,169-117-223 0 0,-1 1 83 0 0,-1-1-1 0 0,0-2 1 0 0,-67 22-1 0 0,44-22-207 0 0,-100 16 0 0 0,-166 11 448 0 0,-130 28-1582 0 0,149-18 264 0 0,203-37-1262 0 0,51-8 928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2-13T18:29:14.1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30 13216 0 0,'0'0'844'0'0,"6"-4"-327"0"0,3 0-228 0 0,0 0 1 0 0,1 1-1 0 0,-1 0 1 0 0,1 0-1 0 0,-1 1 1 0 0,1 0-1 0 0,0 1 1 0 0,20 0-1 0 0,-4-1 748 0 0,-17 2-662 0 0,0-1 0 0 0,-1 1 0 0 0,16 2 0 0 0,71 22 711 0 0,-79-20-980 0 0,-6 0-32 0 0,0 0 0 0 0,0 1 0 0 0,10 6 0 0 0,10 5 78 0 0,11 6 34 0 0,-1 3 0 0 0,-1 1 0 0 0,49 44 0 0 0,19 21-95 0 0,-90-75-64 0 0,18 25 0 0 0,-10-12-28 0 0,-7-8 1 0 0,-1 1-1 0 0,-1 0 0 0 0,-1 2 0 0 0,-2-1 0 0 0,17 38 0 0 0,-17-28 19 0 0,-1 0-1 0 0,-2 1 0 0 0,11 62 0 0 0,-18-66-20 0 0,0 1 0 0 0,-2-1 0 0 0,-1 1 0 0 0,-2-1 0 0 0,-1 1-1 0 0,-1-1 1 0 0,-2 0 0 0 0,0 0 0 0 0,-3-1 0 0 0,-13 34 0 0 0,5-17-375 0 0,-2-1 0 0 0,-3-1 1 0 0,-1-2-1 0 0,-30 43 1 0 0,22-46-197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2-13T18:29:24.4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4574 867 10176 0 0,'10'8'472'0'0,"18"8"-472"0"0,-26-15-78 0 0,0 0 0 0 0,0 0 0 0 0,0 1 0 0 0,0-1 0 0 0,0-1 0 0 0,0 1 0 0 0,0 0 0 0 0,0 0 0 0 0,1-1 0 0 0,-1 0 0 0 0,0 1 0 0 0,0-1 0 0 0,0 0 0 0 0,1 0 0 0 0,2 0 0 0 0,37-7-1917 0 0,-25 4 1542 0 0,12-5 785 0 0,8-1 1430 0 0,-4 2-108 0 0,-26 5-1274 0 0,0 1 0 0 0,1-1 0 0 0,13 0 0 0 0,23 0 172 0 0,-29 1-497 0 0,0 0 0 0 0,0 1 0 0 0,25 4 0 0 0,-18-1-55 0 0,-5 0 0 0 0,0 1 0 0 0,16 5 0 0 0,44 10 53 0 0,7 1 302 0 0,-61-15-48 0 0,1 0 0 0 0,0-2 0 0 0,24 1 0 0 0,75-3 102 0 0,-57-2-401 0 0,102-4 171 0 0,2 14-18 0 0,-9-2 566 0 0,-119-3-741 0 0,6 1 252 0 0,94-2-1 0 0,-71-8 5 0 0,14 0-31 0 0,107-20 0 0 0,-188 24-212 0 0,67-14 39 0 0,82-6-1 0 0,12 14-37 0 0,-89 6 145 0 0,137-22 0 0 0,-191 21 16 0 0,25-1-1 0 0,4 1-147 0 0,70-8 72 0 0,14 0-219 0 0,-109 6 114 0 0,1-1 1 0 0,-1-1-1 0 0,27-10 0 0 0,36-13 31 0 0,-76 24 21 0 0,-1 0-1 0 0,0 0 0 0 0,23-14 1 0 0,-19 9-28 0 0,22-9-1 0 0,-7 5-3 0 0,31-20 0 0 0,-13 7 0 0 0,-14 6 1 0 0,-20 12-10 0 0,19-9 0 0 0,-29 16-6 0 0,-1 0 1 0 0,0 0-1 0 0,1-1 0 0 0,-1 0 0 0 0,0 1 0 0 0,0-1 1 0 0,-1 0-1 0 0,1-1 0 0 0,-1 1 0 0 0,1-1 1 0 0,3-5-1 0 0,-5 6 22 0 0,1-1 0 0 0,-1 0 0 0 0,0 0 0 0 0,0 0 0 0 0,2-6 0 0 0,-3 8-17 0 0,-1 0 1 0 0,1 0-1 0 0,-1 0 1 0 0,0 0-1 0 0,0 0 1 0 0,0 0-1 0 0,0 0 1 0 0,0 0 0 0 0,0 0-1 0 0,-1 0 1 0 0,1 0-1 0 0,-1 0 1 0 0,1 0-1 0 0,-1 0 1 0 0,-1-2-1 0 0,-1-1 29 0 0,0-1-1 0 0,0 1 0 0 0,-1 0 0 0 0,0 0 0 0 0,0 0 0 0 0,0 1 0 0 0,-10-9 0 0 0,-41-26 83 0 0,15 12-115 0 0,36 24 17 0 0,-11-9 9 0 0,-1 1 1 0 0,0 0 0 0 0,-18-8 0 0 0,21 12 51 0 0,-1-1 1 0 0,-13-10 0 0 0,14 9 18 0 0,-1 0 0 0 0,-16-8-1 0 0,21 13-46 0 0,1 0-20 0 0,1 1-1 0 0,-1-1 0 0 0,-1 2 1 0 0,1-1-1 0 0,-10-1 0 0 0,-79-17 40 0 0,11 2 93 0 0,46 11-134 0 0,26 5-12 0 0,0 0 1 0 0,0 1-1 0 0,0 0 0 0 0,-24 1 0 0 0,7 3 70 0 0,0-2 0 0 0,-53-6-1 0 0,-103-14 180 0 0,118 12-225 0 0,34 5-2 0 0,-40-8 0 0 0,60 8 61 0 0,0 1 0 0 0,-1 1-1 0 0,-15 0 1 0 0,-31-2 304 0 0,14 0-239 0 0,-70 2 0 0 0,52 2-94 0 0,10-1-8 0 0,-75-9 0 0 0,105 6-22 0 0,-1 2 0 0 0,-45 3 0 0 0,38 0 31 0 0,-34-3 144 0 0,-87-11 1 0 0,106 7-162 0 0,-89 0 26 0 0,60-2-41 0 0,-55-2 14 0 0,32 6 19 0 0,-55 2 2 0 0,110 2 27 0 0,-83-9 0 0 0,98 7 17 0 0,-53 3 0 0 0,16 1-92 0 0,-248-12 364 0 0,155 1-149 0 0,50 1-198 0 0,-171-10 289 0 0,201 14-313 0 0,-151 14 1 0 0,16 1-7 0 0,-40-8 65 0 0,168 1-8 0 0,50-2 26 0 0,-58-3-1 0 0,-131-13 214 0 0,183 11-230 0 0,-139 1 156 0 0,83 5-221 0 0,-78 4 0 0 0,-5-1 54 0 0,63-7-12 0 0,0 0 44 0 0,17 7-95 0 0,-115 0-60 0 0,53-12 69 0 0,142 5 10 0 0,-35 4-1 0 0,36-2 8 0 0,-36 0 1 0 0,4-4 19 0 0,-87 8 0 0 0,36-2-61 0 0,-23 4-26 0 0,-64 20 516 0 0,153-22-466 0 0,1 2 0 0 0,-70 24 0 0 0,93-27-59 0 0,0-1 0 0 0,-22 3-1 0 0,-6 1-82 0 0,25-4 59 0 0,-17 5 31 0 0,-39 14-1 0 0,-9 8-57 0 0,-36 14 6 0 0,98-34 63 0 0,1 0 1 0 0,0 1-1 0 0,1 1 1 0 0,1 0-1 0 0,-27 26 1 0 0,38-32 12 0 0,0 1 0 0 0,0 1 0 0 0,1-1 0 0 0,0 1 0 0 0,1 1 0 0 0,-9 17 0 0 0,10-19 8 0 0,2-4 19 0 0,1 1 0 0 0,-1-1 0 0 0,1 0 0 0 0,0 1 0 0 0,0-1 0 0 0,1 1 0 0 0,-1-1 0 0 0,1 1 0 0 0,0-1 0 0 0,0 1-1 0 0,2 7 1 0 0,0 0 5 0 0,0-1-1 0 0,1 1 0 0 0,6 12 0 0 0,-7-19 4 0 0,0-1 1 0 0,1 1 0 0 0,0-1-1 0 0,-1 0 1 0 0,6 5-1 0 0,2 4 1 0 0,-3-5 5 0 0,0 0 0 0 0,0 0-1 0 0,0-1 1 0 0,1 0 0 0 0,9 6-1 0 0,46 26 64 0 0,-39-28-67 0 0,1-1 1 0 0,0-1-1 0 0,1-1 0 0 0,0-1 0 0 0,32 4 1 0 0,-1 0-2 0 0,81 18-8 0 0,-63-11 0 0 0,38 10 0 0 0,140 28 0 0 0,-107-38 71 0 0,154 0 0 0 0,-296-18-69 0 0,189-6 680 0 0,-86 0-604 0 0,67-6-168 0 0,-97 6 87 0 0,18 0 248 0 0,53-2-122 0 0,-58 1-126 0 0,-40 3-42 0 0,135 0 48 0 0,-131 7 35 0 0,80 6 70 0 0,63 1-109 0 0,-64-5 18 0 0,58-3 203 0 0,-101-3-192 0 0,47-4-28 0 0,-49-2 56 0 0,34-1 16 0 0,-114 8-71 0 0,52 0 92 0 0,-1 2 0 0 0,66 11 0 0 0,-52-3-43 0 0,95 0 0 0 0,-63-5-22 0 0,-47-1-33 0 0,107 5-44 0 0,-120-9 32 0 0,75-9 0 0 0,-51 0 125 0 0,79 1 0 0 0,-105 9-129 0 0,-1 2 0 0 0,1 1 0 0 0,44 12 0 0 0,-61-11-46 0 0,-9-2 73 0 0,-1 1 1 0 0,25 9-1 0 0,131 50-90 0 0,-133-52 30 0 0,-1-1 0 0 0,81 8 0 0 0,-99-17-381 0 0,0-1 0 0 0,0-1 0 0 0,0-1 0 0 0,-1 0 0 0 0,38-10 0 0 0,-25 0-1129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2-13T18:29:30.0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1186 846 12056 0 0,'0'0'525'0'0,"5"8"-418"0"0,-1-1-107 0 0,-4 0-20 0 0,0-5-68 0 0,1 2 31 0 0,7 7-149 0 0,-7-9 285 0 0,0-1 0 0 0,0 0-1 0 0,0 0 1 0 0,0 1 0 0 0,0-1 0 0 0,1 0 0 0 0,-1 0-1 0 0,0 0 1 0 0,0 0 0 0 0,1 0 0 0 0,-1-1 0 0 0,1 1-1 0 0,-1 0 1 0 0,1-1 0 0 0,1 1 0 0 0,26 4 2587 0 0,-8-2-1657 0 0,7-2-702 0 0,-22-1-297 0 0,-1 1 0 0 0,1-1 0 0 0,11 3-1 0 0,63 12 82 0 0,44 8 546 0 0,-97-18-517 0 0,0-2 0 0 0,36 1 0 0 0,7 0 96 0 0,16 2 224 0 0,132-7 0 0 0,1-3-232 0 0,-121-1-342 0 0,80-5 252 0 0,236-19 522 0 0,-185 9-522 0 0,417-19 408 0 0,-134 27-292 0 0,-299 19 36 0 0,-83-2-58 0 0,191 18 383 0 0,-143-7-424 0 0,503 0 97 0 0,-608-16-262 0 0,87-12 63 0 0,-37 1-6 0 0,32 0-9 0 0,80-3 52 0 0,-56 5-40 0 0,0-1-72 0 0,-44 2 6 0 0,-61 3 11 0 0,21-5 28 0 0,-25 1-25 0 0,247-37-11 0 0,-171 21-24 0 0,-92 14 260 0 0,74-25 0 0 0,-113 31-77 0 0,70-17-113 0 0,-47 13-97 0 0,52-20-1 0 0,-50 14-239 0 0,-17 7 231 0 0,0-2-1 0 0,-1 0 1 0 0,27-17-1 0 0,-23 10 32 0 0,-17 13 4 0 0,-1-2 1 0 0,1 1 0 0 0,-1-1-1 0 0,0-1 1 0 0,0 1 0 0 0,-1-1-1 0 0,12-15 1 0 0,-19 22 21 0 0,7-9-1 0 0,-1 0-1 0 0,0 0 1 0 0,0 0 0 0 0,-1-1 0 0 0,-1 0 0 0 0,1 0 0 0 0,-2 0-1 0 0,4-12 1 0 0,-7 17 1 0 0,0-1 0 0 0,-1 1 0 0 0,1 0 0 0 0,-1 0 0 0 0,0 0 0 0 0,-1 0 0 0 0,1 1 0 0 0,-1-1 0 0 0,-3-7 0 0 0,0 1 0 0 0,3 3 0 0 0,-1 1 0 0 0,0-1 0 0 0,-1 1 0 0 0,0 0 0 0 0,0 0 0 0 0,-1 1 0 0 0,-9-12 0 0 0,9 13 0 0 0,0-1 0 0 0,0 0 0 0 0,1-1 0 0 0,-7-10 0 0 0,7 9 0 0 0,-1 0 0 0 0,-9-10 0 0 0,-8-11 55 0 0,17 22-42 0 0,0 0 0 0 0,0 1 0 0 0,-1 0 0 0 0,0 0 0 0 0,-9-8 1 0 0,1 4-31 0 0,1 1 0 0 0,-1 1 1 0 0,0 1-1 0 0,-1 0 0 0 0,0 0 1 0 0,0 1-1 0 0,-23-5 0 0 0,-8 1 4 0 0,-1 2 0 0 0,0 1-1 0 0,-65 1 1 0 0,-150-1-62 0 0,42 6 75 0 0,121 2 0 0 0,-226 3 0 0 0,75-5 0 0 0,-383 5 0 0 0,174 1 0 0 0,181 1 0 0 0,2 0 0 0 0,-54 0 64 0 0,-112-8-126 0 0,157-2 60 0 0,-57 15 2 0 0,-6 8 0 0 0,177-12 0 0 0,-2-4 0 0 0,125-3 0 0 0,-45 5 0 0 0,21 0 0 0 0,-158 9 0 0 0,57-3 0 0 0,142-9 0 0 0,-120 3 0 0 0,49 1 0 0 0,-1 0 0 0 0,-116 2 0 0 0,123-4 0 0 0,-45 4 0 0 0,75-1 0 0 0,0-1 0 0 0,-127 29 0 0 0,43 4 0 0 0,11-8 0 0 0,-97 26 0 0 0,129-31 0 0 0,18-5 0 0 0,-103 34 0 0 0,94-26 0 0 0,58-15-5 0 0,-76 38 0 0 0,91-40-43 0 0,-17 11 27 0 0,38-21 6 0 0,1 1 1 0 0,0 0 0 0 0,0-1 0 0 0,-1 1 0 0 0,2 0 0 0 0,-1 1-1 0 0,0-1 1 0 0,1 0 0 0 0,-3 4 0 0 0,1 2-39 0 0,4 1 39 0 0,1-8 14 0 0,0 0 0 0 0,-1 0 0 0 0,1 0 0 0 0,0 0 0 0 0,0-1 0 0 0,0 1 0 0 0,1-1 0 0 0,1 3 0 0 0,4 6 0 0 0,-4-5 0 0 0,0-1 0 0 0,1 1 0 0 0,0-1 0 0 0,-1 0 0 0 0,1-1 0 0 0,0 1 0 0 0,1 0 0 0 0,-1-1 0 0 0,1 0 0 0 0,-1 0 0 0 0,11 4 0 0 0,4 1 0 0 0,36 10 0 0 0,-49-16 0 0 0,17 4 12 0 0,-1 0 0 0 0,1-2 0 0 0,0-1 0 0 0,28 0 0 0 0,-20-1-5 0 0,61 11-1 0 0,-61-8-6 0 0,61 4-1 0 0,6-7-83 0 0,157 24 0 0 0,47 40-108 0 0,-198-43 175 0 0,-12-3-46 0 0,-50-10 8 0 0,1-2-1 0 0,65 3 0 0 0,86-8-955 0 0,-148-3 651 0 0,356-17-3286 0 0,-363 15 2824 0 0,19-1-971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2-13T18:29:31.3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762 0 15960 0 0,'0'0'1075'0'0,"0"10"-236"0"0,0-7-907 0 0,1 1 1 0 0,-1 0-1 0 0,0-1 0 0 0,1 1 0 0 0,0-1 0 0 0,0 0 1 0 0,0 1-1 0 0,0-1 0 0 0,1 0 0 0 0,-1 1 1 0 0,3 3-1 0 0,0-4 374 0 0,0 0-1 0 0,0-1 1 0 0,0 1 0 0 0,0-1 0 0 0,8 4-1 0 0,12 5 552 0 0,24 16-1 0 0,10 5-801 0 0,-31-17-43 0 0,-1 1 0 0 0,-1 1 0 0 0,33 30-1 0 0,-30-24 33 0 0,35 28 191 0 0,-3 2 0 0 0,84 96 0 0 0,-126-125-56 0 0,25 46-1 0 0,-28-45-83 0 0,8 18-46 0 0,-3 0 0 0 0,30 92 0 0 0,-36-93-36 0 0,57 213-13 0 0,-12-40 0 0 0,122 285 5 0 0,-117-334 68 0 0,-31-73-34 0 0,-4 2 0 0 0,-4 0-1 0 0,-5 2 1 0 0,16 197 0 0 0,-34-190-39 0 0,-14 121 0 0 0,2-129 110 0 0,-6-1 0 0 0,-51 178 0 0 0,-17 1 1243 0 0,71-233-1233 0 0,-140 382 245 0 0,129-371-365 0 0,-1 0 0 0 0,-3-2 0 0 0,-37 49 0 0 0,13-34-61 0 0,-61 59-1 0 0,34-49-281 0 0,-127 94 0 0 0,168-141 200 0 0,-214 148-777 0 0,-74 29-1266 0 0,204-128 862 0 0,51-37 396 0 0,-134 53 0 0 0,185-84 732 0 0,-25 8-299 0 0,0-1-7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2-13T18:29:32.1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20999 0 0,'0'0'456'0'0,"0"1"-8"0"0,32 50-255 0 0,20 28-210 0 0,-43-69 17 0 0,1 0 0 0 0,-1 0 0 0 0,1 0 0 0 0,20 13 0 0 0,0 1 43 0 0,105 79 1144 0 0,41 36 73 0 0,-131-97-1235 0 0,-1 2 1 0 0,73 96 0 0 0,-106-123-79 0 0,0 0 0 0 0,-1 0 1 0 0,0 1-1 0 0,-2 1 0 0 0,0-1 0 0 0,-1 1 1 0 0,-1 1-1 0 0,-1-1 0 0 0,-1 1 0 0 0,0 0 1 0 0,-1 0-1 0 0,-2 0 0 0 0,0 21 0 0 0,-2-11-133 0 0,-2 0 0 0 0,-1-1 0 0 0,-1 1-1 0 0,-2-1 1 0 0,-13 38 0 0 0,6-26-219 0 0,-2-1 1 0 0,-2-1-1 0 0,-2 0 1 0 0,-45 67-1 0 0,15-40-1472 0 0,23-38 210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2-13T18:29:42.640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2155 8 7104 0 0,'5'-8'8845'0'0,"-4"10"-8457"0"0,2-2-360 0 0,1 11 500 0 0,-3-7-493 0 0,-1 0 0 0 0,0 0 0 0 0,0 0-1 0 0,0 0 1 0 0,0 0 0 0 0,-1 0 0 0 0,0-1 0 0 0,1 1 0 0 0,-1 0 0 0 0,-1 0 0 0 0,-1 4 0 0 0,-2 4 713 0 0,-14 23-1 0 0,16-29-582 0 0,1-1 0 0 0,-1 1-1 0 0,1-1 1 0 0,0 1 0 0 0,1 0-1 0 0,-1 0 1 0 0,1 0 0 0 0,0 0-1 0 0,0 6 1 0 0,4 47 363 0 0,3 0 0 0 0,16 69 0 0 0,-21-124-527 0 0,17 66 101 0 0,-9-28-26 0 0,-4-26-6 0 0,3 30 0 0 0,11 128 50 0 0,7 2 152 0 0,-17-129-166 0 0,-2-17-62 0 0,1 0 0 0 0,2-1-1 0 0,15 32 1 0 0,6 15 5 0 0,-24-58-38 0 0,15 26-1 0 0,6 13 23 0 0,20 78 427 0 0,-44-125-389 0 0,21 48 341 0 0,27 102-1 0 0,-49-146-353 0 0,8 32 57 0 0,6 65 0 0 0,-16-96-115 0 0,-2 1 0 0 0,-1 18 0 0 0,0-11 0 0 0,-1-4 7 0 0,0 0-1 0 0,0 0 0 0 0,-9 22 1 0 0,-23 54 28 0 0,24-66-32 0 0,-34 65 61 0 0,30-61-64 0 0,-1-2 0 0 0,-2 0 0 0 0,-1-1 0 0 0,-24 30 0 0 0,16-22 0 0 0,6-13 12 0 0,0 0 0 0 0,-2-2 0 0 0,-1 0-1 0 0,-36 27 1 0 0,26-23-7 0 0,-34 25-52 0 0,-1-4 0 0 0,-106 55 0 0 0,47-39 100 0 0,73-37-53 0 0,23-13 0 0 0,0-1 0 0 0,-1-1 0 0 0,-38 7 0 0 0,-105 11 0 0 0,104-25 43 0 0,-1-3 0 0 0,-93-10-1 0 0,109 2-2 0 0,-93-21 0 0 0,-53-31 8 0 0,150 40 177 0 0,-97-46-1 0 0,124 50-153 0 0,0-2 1 0 0,1-1-1 0 0,0 0 1 0 0,1-2-1 0 0,-25-27 1 0 0,31 28-58 0 0,2-2 1 0 0,1 0 0 0 0,0 0-1 0 0,1-2 1 0 0,1 0 0 0 0,2 0-1 0 0,0-1 1 0 0,1 0 0 0 0,-7-29-1 0 0,9 25-125 0 0,2-2-1 0 0,1 1 0 0 0,1-1 1 0 0,1 1-1 0 0,2-1 0 0 0,1 0 1 0 0,6-52-1 0 0,0 46 27 0 0,2 1 0 0 0,0 1 0 0 0,18-44 0 0 0,-12 49-348 0 0,0 0 1 0 0,2 1-1 0 0,0 1 1 0 0,2 1-1 0 0,1 0 1 0 0,23-22-1 0 0,-16 16-834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2-13T18:29:43.614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0 0 23679 0 0,'0'0'1016'0'0,"0"2"-884"0"0,0 2-442 0 0,1 0 0 0 0,-1 0 0 0 0,0 0 0 0 0,1-1-1 0 0,0 1 1 0 0,0 0 0 0 0,0 0 0 0 0,1-1 0 0 0,-1 1-1 0 0,1-1 1 0 0,0 1 0 0 0,0-1 0 0 0,4 6 0 0 0,-5-8-114 0 0,17-1-406 0 0,-16 0 777 0 0,-1 0 0 0 0,0 0-1 0 0,0 0 1 0 0,1 0 0 0 0,-1 0-1 0 0,0-1 1 0 0,0 1 0 0 0,1-1-1 0 0,-1 1 1 0 0,0 0 0 0 0,0-1-1 0 0,2-1 1 0 0,6-5-726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2-13T18:29:44.474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344 9 13792 0 0,'0'0'593'0'0,"4"8"-474"0"0,-3-6-85 0 0,-1-2-14 0 0,0 1 1 0 0,1-1-1 0 0,-1 1 1 0 0,0-1-1 0 0,0 1 1 0 0,0-1-1 0 0,0 1 1 0 0,0 0-1 0 0,0-1 1 0 0,1 1-1 0 0,-1-1 1 0 0,-1 1-1 0 0,1 0 1 0 0,0-1-1 0 0,0 1 1 0 0,0-1-1 0 0,0 1 1 0 0,0 0-1 0 0,0-1 1 0 0,-1 1-1 0 0,1-1 1 0 0,0 1-1 0 0,0-1 1 0 0,-1 1-1 0 0,0 1 15 0 0,1 0 0 0 0,-1 0 0 0 0,0-1 0 0 0,0 1 1 0 0,0 0-1 0 0,0-1 0 0 0,0 1 0 0 0,0-1 0 0 0,0 1 0 0 0,-1-1 0 0 0,1 0 0 0 0,0 1 0 0 0,-1-1 0 0 0,1 0 0 0 0,-1 0 0 0 0,1 0 0 0 0,-1 0 0 0 0,0 0 0 0 0,1 0 1 0 0,-4 1-1 0 0,0 0 212 0 0,-15 10 446 0 0,0 0 0 0 0,1 2 0 0 0,1 0 0 0 0,-25 25 0 0 0,33-30-657 0 0,-3 5 0 0 0,0 0 0 0 0,-17 29-1 0 0,20-29-30 0 0,-7 10 26 0 0,2 0-1 0 0,0 0 0 0 0,2 1 0 0 0,1 1 0 0 0,1 1 0 0 0,1-1 1 0 0,-8 34-1 0 0,16-46-9 0 0,0 1-1 0 0,0-1 1 0 0,2 1 0 0 0,0 0 0 0 0,0 0-1 0 0,2-1 1 0 0,0 1 0 0 0,0 0 0 0 0,5 13 0 0 0,-3-16 26 0 0,0 0 0 0 0,1-1 0 0 0,0 1 1 0 0,0-1-1 0 0,2 0 0 0 0,-1-1 0 0 0,1 0 0 0 0,1 0 1 0 0,0 0-1 0 0,0-1 0 0 0,11 9 0 0 0,-4-6 37 0 0,0-1 0 0 0,1 0 0 0 0,1-1-1 0 0,-1-1 1 0 0,2 0 0 0 0,-1-1-1 0 0,1-1 1 0 0,1-1 0 0 0,-1-1 0 0 0,1 0-1 0 0,0-1 1 0 0,0-1 0 0 0,0-1 0 0 0,30-1-1 0 0,110-7 252 0 0,-139 3-387 0 0,0 0 1 0 0,1-1-1 0 0,-1-1 1 0 0,-1-1-1 0 0,33-15 1 0 0,-19 7-78 0 0,-23 10 113 0 0,0 0 0 0 0,0-1 0 0 0,0 0 0 0 0,0-1 0 0 0,-1 0-1 0 0,0-1 1 0 0,0 1 0 0 0,11-13 0 0 0,2-5 17 0 0,37-45-87 0 0,-48 54 49 0 0,-1 0 0 0 0,0-1 1 0 0,12-27-1 0 0,-18 32 22 0 0,0 0 1 0 0,0 1-1 0 0,-1-1 1 0 0,-1 0 0 0 0,0-1-1 0 0,-1 1 1 0 0,1-14-1 0 0,-2 7-13 0 0,-1 0 0 0 0,-1 0 1 0 0,-3-18-1 0 0,2 26-7 0 0,0 0 0 0 0,0 0 1 0 0,-1 0-1 0 0,0 0 0 0 0,-1 1 0 0 0,-9-16 1 0 0,-6-1-22 0 0,-1 0-1 0 0,-1 2 1 0 0,0 0 0 0 0,-2 2 0 0 0,-1 0 0 0 0,-1 2 0 0 0,0 1 0 0 0,-2 0 0 0 0,0 3 0 0 0,-1 0-1 0 0,-31-11 1 0 0,30 16-116 0 0,-61-13 0 0 0,87 23 147 0 0,-1-1-62 0 0,-1 1 1 0 0,0 0-1 0 0,0 0 0 0 0,1 1 1 0 0,-1-1-1 0 0,0 1 0 0 0,0 0 1 0 0,0 1-1 0 0,0 0 0 0 0,0 0 1 0 0,1 0-1 0 0,-1 0 0 0 0,0 1 1 0 0,1 0-1 0 0,-1 0 0 0 0,1 1 1 0 0,0-1-1 0 0,0 1 0 0 0,0 1 1 0 0,0-1-1 0 0,0 0 0 0 0,1 1 1 0 0,-9 8-1 0 0,-3 8-1894 0 0,7-4-2227 0 0,1-1-825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2-13T18:29:45.405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281 563 11688 0 0,'-1'-2'264'0'0,"-8"-8"-250"0"0,0 0 1 0 0,1 0-1 0 0,0-1 1 0 0,-9-19 0 0 0,-21-51-6864 0 0,36 78 6764 0 0,1 0 0 0 0,-1 0 0 0 0,0 1 0 0 0,0-1 0 0 0,0 1 0 0 0,0-1 0 0 0,-5-3 0 0 0,-7-9 2455 0 0,13 14-2025 0 0,0 0 0 0 0,0 1 0 0 0,0 0 0 0 0,0-1 0 0 0,0 1 0 0 0,-1-1 0 0 0,1 1 0 0 0,0 0 0 0 0,0 0 0 0 0,0 0 0 0 0,0 0-1 0 0,0 0 1 0 0,-1 0 0 0 0,1 0 0 0 0,0 0 0 0 0,0 0 0 0 0,0 1 0 0 0,0-1 0 0 0,0 0 0 0 0,-1 1 0 0 0,1-1 0 0 0,-2 2 0 0 0,0 0-137 0 0,0 1 1 0 0,0 0 0 0 0,0 0 0 0 0,0 0 0 0 0,1 0 0 0 0,-1 0-1 0 0,-4 8 1 0 0,7-10-196 0 0,-1 0-1 0 0,0 0 1 0 0,1 0-1 0 0,-1 0 1 0 0,0 0 0 0 0,1 1-1 0 0,0-1 1 0 0,-1 0-1 0 0,1 0 1 0 0,0 1-1 0 0,-1-1 1 0 0,1 0 0 0 0,0 0-1 0 0,0 1 1 0 0,0-1-1 0 0,0 0 1 0 0,0 1-1 0 0,1 1 1 0 0,0 3-3 0 0,-1-3-6 0 0,0 0 0 0 0,0 0 0 0 0,0-1 0 0 0,1 1 0 0 0,-1 0 0 0 0,1 0 0 0 0,0 0 0 0 0,0-1-1 0 0,0 1 1 0 0,0 0 0 0 0,0-1 0 0 0,2 4 0 0 0,1-2 92 0 0,0 0 0 0 0,-1 0-1 0 0,1 0 1 0 0,0 0 0 0 0,8 5 0 0 0,-3-4 50 0 0,0 1 1 0 0,1-1 0 0 0,-1-1-1 0 0,1 1 1 0 0,0-2 0 0 0,11 4-1 0 0,65 10 540 0 0,-35-10-175 0 0,63 1 0 0 0,-78-8-427 0 0,0-2-1 0 0,0-1 0 0 0,-1-2 1 0 0,1-1-1 0 0,53-17 0 0 0,-71 16-62 0 0,0 0 0 0 0,0-1 0 0 0,30-18 0 0 0,-38 18-30 0 0,1 1-1 0 0,-1-2 0 0 0,-1 1 1 0 0,1-1-1 0 0,-1-1 0 0 0,-1 0 1 0 0,10-14-1 0 0,-14 17-11 0 0,1-1 0 0 0,-1 0 0 0 0,0 0 0 0 0,0-1 1 0 0,-1 1-1 0 0,-1-1 0 0 0,1 0 0 0 0,-1 0 0 0 0,-1 0 0 0 0,0 0 0 0 0,1-11 0 0 0,-2 9-41 0 0,-1-1 0 0 0,0 1 0 0 0,0 0 0 0 0,-1 0 0 0 0,-1 0 0 0 0,0 0 0 0 0,0 0 0 0 0,-1 0-1 0 0,0 1 1 0 0,-1 0 0 0 0,-12-19 0 0 0,11 19-50 0 0,-1 1 0 0 0,0 0 0 0 0,-1 0 0 0 0,0 1 0 0 0,0 0-1 0 0,-1 0 1 0 0,0 1 0 0 0,0 0 0 0 0,0 1 0 0 0,-1 0 0 0 0,-15-7 0 0 0,11 7 24 0 0,0 1 0 0 0,-1 0 1 0 0,0 0-1 0 0,-1 2 0 0 0,1 0 1 0 0,0 1-1 0 0,-30-1 0 0 0,41 3 108 0 0,-106 4 384 0 0,94-2-386 0 0,0 1-1 0 0,0 0 0 0 0,0 2 1 0 0,-28 10-1 0 0,17-3 17 0 0,0 1 0 0 0,1 2 0 0 0,1 0 0 0 0,0 2 0 0 0,1 0 0 0 0,1 2 0 0 0,1 0 0 0 0,-24 28-1 0 0,25-23 104 0 0,2 1 0 0 0,0 1 0 0 0,2 1 0 0 0,1 1 0 0 0,2 0 0 0 0,0 1 0 0 0,-14 44 0 0 0,19-45 43 0 0,2 0-1 0 0,1 0 0 0 0,1 1 0 0 0,-3 57 0 0 0,9-52 0 0 0,0 0 0 0 0,9 45-1 0 0,-7-59-90 0 0,1 0 0 0 0,1 0 0 0 0,0-1 0 0 0,2 0 0 0 0,0 0 0 0 0,2 0 0 0 0,11 19 0 0 0,-4-15 37 0 0,0 0-1 0 0,2-1 0 0 0,1-1 1 0 0,1-1-1 0 0,0-1 0 0 0,2 0 0 0 0,0-2 1 0 0,48 29-1 0 0,-23-20 102 0 0,2-3 0 0 0,0-2 0 0 0,2-2-1 0 0,82 19 1 0 0,-45-19-294 0 0,1-4 0 0 0,0-4 0 0 0,143-1 0 0 0,51-26-1487 0 0,-163-3-4907 0 0,-59 7-240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2-13T18:29:46.893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378 48 18263 0 0,'-22'0'236'0'0,"1"1"0"0"0,-1 1 0 0 0,-35 7 0 0 0,-18 7-732 0 0,67-15 490 0 0,0 2 0 0 0,0-1-1 0 0,0 1 1 0 0,0 0 0 0 0,0 1-1 0 0,1 0 1 0 0,0 0-1 0 0,-11 8 1 0 0,10-5 150 0 0,0 1-1 0 0,1-1 0 0 0,0 1 1 0 0,1 1-1 0 0,0-1 1 0 0,0 1-1 0 0,1 1 1 0 0,0-1-1 0 0,-7 19 1 0 0,3-1-97 0 0,2 1 1 0 0,-5 40-1 0 0,10-54-54 0 0,2 1-1 0 0,0 0 1 0 0,0 0-1 0 0,1 0 0 0 0,1-1 1 0 0,6 24-1 0 0,-2-18-26 0 0,0 1-1 0 0,1-1 1 0 0,1-1-1 0 0,1 1 1 0 0,0-1-1 0 0,2-1 1 0 0,21 30-1 0 0,-20-34 13 0 0,0-1 1 0 0,1 0-1 0 0,0-1 0 0 0,1 0 0 0 0,0-1 0 0 0,1-1 1 0 0,0 0-1 0 0,0-1 0 0 0,1-1 0 0 0,1 0 1 0 0,-1-1-1 0 0,1-1 0 0 0,0 0 0 0 0,19 3 0 0 0,-26-8 23 0 0,74 10-3 0 0,-72-10 5 0 0,1-1-1 0 0,0 0 0 0 0,-1-1 1 0 0,22-5-1 0 0,-17 3-18 0 0,-1-1 0 0 0,0-1-1 0 0,0-1 1 0 0,-1 0 0 0 0,1-1 0 0 0,-1-1 0 0 0,-1 0-1 0 0,1-1 1 0 0,-2 0 0 0 0,1-2 0 0 0,-1 1 0 0 0,12-13-1 0 0,-16 12-24 0 0,1 0-1 0 0,-2-1 0 0 0,16-25 1 0 0,-21 30 38 0 0,0 0 1 0 0,0 0-1 0 0,0-1 1 0 0,-1 1-1 0 0,0-1 0 0 0,-1 1 1 0 0,1-1-1 0 0,-1 0 1 0 0,-1-8-1 0 0,0 2 66 0 0,-1 0 0 0 0,-1 1 0 0 0,-1-1-1 0 0,0 0 1 0 0,0 1 0 0 0,-1 0 0 0 0,-1 0-1 0 0,0 0 1 0 0,-10-16 0 0 0,-5-4-287 0 0,-1 0-1 0 0,-26-30 1 0 0,16 28 159 0 0,-37-35-1 0 0,34 37-27 0 0,21 19 66 0 0,-1 2 0 0 0,1 0 0 0 0,-2 1 0 0 0,0 0 0 0 0,0 1 0 0 0,-1 1 0 0 0,0 0 0 0 0,0 1 0 0 0,-1 1 0 0 0,-25-8 0 0 0,35 14-86 0 0,-1-1 0 0 0,1 1 1 0 0,-1 1-1 0 0,0-1 0 0 0,1 1 0 0 0,-1 0 1 0 0,0 1-1 0 0,0 0 0 0 0,1 0 0 0 0,-1 1 1 0 0,1 0-1 0 0,0 0 0 0 0,-1 1 0 0 0,1 0 1 0 0,-10 6-1 0 0,12-7-191 0 0,-1 1 1 0 0,1 0-1 0 0,0 0 1 0 0,0 0-1 0 0,1 1 1 0 0,-1 0-1 0 0,1 0 0 0 0,-6 6 1 0 0,-3 5-1170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2-13T18:29:47.364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41 698 24455 0 0,'-5'16'267'0'0,"-1"0"1"0"0,2 0-1 0 0,0 1 0 0 0,1-1 0 0 0,-1 27 1 0 0,-4 15-1862 0 0,5-34 892 0 0,1 0 1 0 0,1 0-1 0 0,1 0 0 0 0,1 0 1 0 0,5 26-1 0 0,-6-47 784 0 0,0 0-1 0 0,1 0 0 0 0,0 0 0 0 0,0 0 0 0 0,-1 0 0 0 0,2-1 1 0 0,-1 1-1 0 0,0 0 0 0 0,0 0 0 0 0,1-1 0 0 0,0 1 0 0 0,-1-1 1 0 0,1 1-1 0 0,0-1 0 0 0,0 0 0 0 0,1 0 0 0 0,-1 0 0 0 0,0 0 1 0 0,1 0-1 0 0,-1 0 0 0 0,1-1 0 0 0,-1 1 0 0 0,1-1 0 0 0,4 2 1 0 0,5 2 321 0 0,18 3 189 0 0,-29-8-614 0 0,0 0-1 0 0,1 0 1 0 0,-1 0-1 0 0,0 0 1 0 0,1 0-1 0 0,-1 0 1 0 0,0 0-1 0 0,1-1 1 0 0,-1 1-1 0 0,0 0 1 0 0,0-1-1 0 0,1 1 1 0 0,-1-1-1 0 0,0 0 1 0 0,0 1-1 0 0,0-1 1 0 0,0 0-1 0 0,0 0 1 0 0,2-1-1 0 0,-3 2-132 0 0,0-9-39 0 0,-3 1 178 0 0,0 1-1 0 0,0-1 1 0 0,-1 1 0 0 0,0 0 0 0 0,0-1 0 0 0,-6-6 0 0 0,-8-13 141 0 0,3 2 31 0 0,8 15-106 0 0,2 1 1 0 0,-1-1-1 0 0,1-1 0 0 0,-6-16 1 0 0,6 6-36 0 0,0-1 0 0 0,1 1 0 0 0,1-1 1 0 0,2 0-1 0 0,0-1 0 0 0,2-25 0 0 0,1 18 14 0 0,0 1-1 0 0,2-1 1 0 0,2 1 0 0 0,0 1-1 0 0,2-1 1 0 0,18-43-1 0 0,-9 38 151 0 0,2 1 1 0 0,1 1-1 0 0,1 1 0 0 0,40-46 0 0 0,-24 40-269 0 0,1 2 0 0 0,52-37 1 0 0,-32 27-44 0 0,-41 31-156 0 0,1 1 0 0 0,1 1 0 0 0,-1 0 0 0 0,2 2 0 0 0,21-9 0 0 0,1 2-1757 0 0,-20 9 268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2-13T18:29:58.829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1435 17 9168 0 0,'0'0'704'0'0,"10"0"-523"0"0,-7 0 5 0 0,0 0-1 0 0,0 0 1 0 0,0-1-1 0 0,-1 1 1 0 0,1-1-1 0 0,6-2 6124 0 0,5-2-5679 0 0,-7 2-467 0 0,-6 3-133 0 0,-1-1 1 0 0,1 1 0 0 0,-1 0 0 0 0,1-1 0 0 0,-1 1 0 0 0,1 0 0 0 0,-1-1 0 0 0,1 1 0 0 0,-1 0 0 0 0,1 0 0 0 0,-1 0-1 0 0,1 0 1 0 0,0-1 0 0 0,-1 1 0 0 0,1 0 0 0 0,-1 0 0 0 0,1 0 0 0 0,0 0 0 0 0,-1 0 0 0 0,1 1 0 0 0,-1-1-1 0 0,1 0 1 0 0,-1 0 0 0 0,1 0 0 0 0,-1 0 0 0 0,1 1 0 0 0,0-1 0 0 0,-1 0 0 0 0,1 0 0 0 0,-1 1 0 0 0,0-1 0 0 0,2 1-1 0 0,-2 0 201 0 0,2-1-73 0 0,-1 0 0 0 0,0 0 0 0 0,1 0 0 0 0,-1 1-1 0 0,0-1 1 0 0,1 1 0 0 0,-1-1 0 0 0,0 1 0 0 0,2 0 0 0 0,-1 3 70 0 0,-1-1 0 0 0,1 1 0 0 0,-1-1 0 0 0,1 1 0 0 0,-1 0 0 0 0,0-1 0 0 0,0 1 1 0 0,-1 0-1 0 0,1 0 0 0 0,-1 6 0 0 0,0-3-90 0 0,0-3-55 0 0,0 1 0 0 0,0-1 1 0 0,0 0-1 0 0,1 0 1 0 0,0 1-1 0 0,1 5 0 0 0,-1-5 55 0 0,-3-1-58 0 0,5 10 134 0 0,8 28-214 0 0,-6-31 3 0 0,-2 1 0 0 0,0 0-1 0 0,0 0 1 0 0,1 24 0 0 0,5 50 319 0 0,-5-42-258 0 0,1 39 200 0 0,-4-55 18 0 0,9 45-1 0 0,-2-23-108 0 0,-4-28-248 0 0,1 0 0 0 0,2 0 0 0 0,0-1-1 0 0,14 29 1 0 0,-3-8 31 0 0,21 48 400 0 0,9 70-110 0 0,-42-128-221 0 0,0 1-1 0 0,-2-1 1 0 0,-1 36-1 0 0,-11 78 63 0 0,3-95 24 0 0,3 0-1 0 0,3 53 1 0 0,3-73-98 0 0,1-1-1 0 0,1 0 1 0 0,1 0 0 0 0,17 40 0 0 0,3 12 14 0 0,20 97-1 0 0,-40-143-26 0 0,2 64 0 0 0,-7-58 0 0 0,1-9 16 0 0,-3 0 0 0 0,0 0 0 0 0,-7 40 0 0 0,1-27 16 0 0,-1 78 0 0 0,8-97-32 0 0,9 46 0 0 0,-5-46 0 0 0,1 47 0 0 0,-4-48 0 0 0,6 39 0 0 0,-4-40 0 0 0,0 38 0 0 0,-3-40 0 0 0,-1 10 0 0 0,-4 35 0 0 0,-1 7 0 0 0,3-51-3 0 0,1 1 0 0 0,1 0-1 0 0,6 43 1 0 0,-2-39-23 0 0,-1-11-1 0 0,0 0-1 0 0,-2 0 1 0 0,0 1 0 0 0,-4 34-1 0 0,2-46 28 0 0,1-1 0 0 0,-1 0 0 0 0,0-1 0 0 0,0 1 0 0 0,0 0 0 0 0,-1-1 0 0 0,0 1 0 0 0,0-1 0 0 0,-1 0 0 0 0,1 1 0 0 0,-1-1 0 0 0,-5 6 0 0 0,-8 7-10 0 0,-2 0-1 0 0,0-2 0 0 0,-1 0 1 0 0,0-1-1 0 0,-29 16 0 0 0,-84 46-229 0 0,91-54 250 0 0,-23 12-101 0 0,-80 33-1 0 0,135-65 105 0 0,-10 5-78 0 0,-1-1-1 0 0,-32 6 1 0 0,21-8 73 0 0,1-2 1 0 0,0-1-1 0 0,0-2 0 0 0,-45-5 1 0 0,36 3-35 0 0,-42 3 0 0 0,23 0 8 0 0,-73 5-245 0 0,-1 0 458 0 0,101-6-184 0 0,-111-3-15 0 0,111 1 26 0 0,0-2 0 0 0,-46-12-1 0 0,64 11-8 0 0,0 0 0 0 0,0-1 0 0 0,1 0 0 0 0,0-1 0 0 0,0 0 0 0 0,1-1 0 0 0,0-1 0 0 0,0 0 0 0 0,-14-16 0 0 0,10 7-10 0 0,1-1 0 0 0,1 0 0 0 0,-12-23 0 0 0,3 5-5 0 0,10 14 2 0 0,2 0 0 0 0,0-1 0 0 0,1-1 0 0 0,-8-39 0 0 0,11 42 0 0 0,-21-105 0 0 0,21 94-20 0 0,-2-21-24 0 0,5 24 54 0 0,2 17 1 0 0,-1-1 0 0 0,2 1 0 0 0,0-1-1 0 0,2-18 1 0 0,1 16-3 0 0,0 0 0 0 0,0-1 0 0 0,2 1 0 0 0,0 1 0 0 0,8-19 0 0 0,7-5-142 0 0,2 0 1 0 0,1 2-1 0 0,2 1 0 0 0,2 1 1 0 0,1 1-1 0 0,38-36 0 0 0,35-43-913 0 0,-60 64-75 0 0,-28 33 579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12-13T18:29:59.925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287 13 10120 0 0,'-6'-4'693'0'0,"3"2"-627"0"0,0 1 0 0 0,0 0 0 0 0,0 0 0 0 0,-1 0 0 0 0,1 0 0 0 0,-1 1 0 0 0,1-1 0 0 0,0 1 0 0 0,-1 0 0 0 0,1 0 0 0 0,-1 0 0 0 0,-4 1 0 0 0,-1 1 369 0 0,-1 0 1 0 0,-15 7 0 0 0,9-3-16 0 0,4 0 26 0 0,0 0 0 0 0,1 0 0 0 0,0 1 0 0 0,0 0 0 0 0,1 1 0 0 0,-15 14 0 0 0,19-17-364 0 0,-8 7-39 0 0,1 1 1 0 0,0 0-1 0 0,-14 21 0 0 0,26-33-8 0 0,0 0 0 0 0,1-1-1 0 0,-1 1 1 0 0,0 0 0 0 0,1 0-1 0 0,-1-1 1 0 0,1 1 0 0 0,0 0-1 0 0,-1 0 1 0 0,1 0 0 0 0,0 0-1 0 0,-1 0 1 0 0,1 0-1 0 0,0 0 1 0 0,0-1 0 0 0,0 1-1 0 0,0 0 1 0 0,0 0 0 0 0,0 0-1 0 0,0 0 1 0 0,0 0 0 0 0,0 0-1 0 0,0 0 1 0 0,0 0 0 0 0,1 0-1 0 0,-1 0 1 0 0,1 1-1 0 0,0-1 1 0 0,0 0 0 0 0,0 0 0 0 0,0-1-1 0 0,1 1 1 0 0,-1 0 0 0 0,0 0 0 0 0,1-1-1 0 0,-1 1 1 0 0,0 0 0 0 0,1-1 0 0 0,-1 0-1 0 0,1 1 1 0 0,-1-1 0 0 0,0 0 0 0 0,3 1-1 0 0,5-1 31 0 0,0 0-1 0 0,0 0 1 0 0,0-1-1 0 0,16-3 0 0 0,-12 1-64 0 0,-1-2 0 0 0,1 0 0 0 0,-1 0 0 0 0,18-11 0 0 0,-12 6 0 0 0,-16 9 6 0 0,1-1 0 0 0,-1 0 0 0 0,0 1 0 0 0,1-1 0 0 0,-1 0 0 0 0,0 0 0 0 0,0 0 0 0 0,0-1 0 0 0,0 1 0 0 0,-1 0 0 0 0,1-1 0 0 0,-1 1 0 0 0,1-1 0 0 0,-1 1 0 0 0,0-1 0 0 0,0 0 0 0 0,0 0 0 0 0,1-3 0 0 0,-2 4 10 0 0,0 0 0 0 0,0 1 0 0 0,0-1 0 0 0,0 0 0 0 0,0 1 0 0 0,0-1 0 0 0,0 0 1 0 0,-1 1-1 0 0,1-1 0 0 0,0 0 0 0 0,-1 1 0 0 0,0-1 0 0 0,1 1 0 0 0,-1-1 0 0 0,0 1 0 0 0,0-1 0 0 0,0 1 0 0 0,0 0 0 0 0,0-1 0 0 0,0 1 0 0 0,0 0 1 0 0,0 0-1 0 0,0-1 0 0 0,-1 1 0 0 0,1 0 0 0 0,0 0 0 0 0,-1 1 0 0 0,1-1 0 0 0,-1 0 0 0 0,1 0 0 0 0,-1 1 0 0 0,0-1 0 0 0,-1 0 0 0 0,-10-2 196 0 0,-1 0-1 0 0,-23-3 1 0 0,14 4-515 0 0,21 1 138 0 0,0 1-1 0 0,-1 0 1 0 0,1 0-1 0 0,0 0 0 0 0,0 0 1 0 0,0 0-1 0 0,0 0 1 0 0,0 0-1 0 0,-1 1 0 0 0,1-1 1 0 0,0 1-1 0 0,0 0 1 0 0,0 0-1 0 0,-3 1 0 0 0,3 0-757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C1969-323D-4ADD-BBD4-ECCA42117E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EAF4AE-6CF2-4D2D-8376-EB254D9C3C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A1623-6982-475F-B0D5-BB345FA55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63301-828C-4C57-AD50-897B9EFCED8B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210E9-0091-4550-9521-ABCF94229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81C5F-5397-45C7-9DF5-BC6902285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7EC3C-9F07-459B-A38D-8C85D375E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871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0877F-490C-4CD3-9521-C6BA05850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95E00-BB35-4BD3-81E9-306CD89E7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82BC2-700F-413D-8565-5DCE73800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63301-828C-4C57-AD50-897B9EFCED8B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E28C3-85CC-44B6-AA0B-2B248633F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15676-4969-46CE-898F-6D69DFFFF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7EC3C-9F07-459B-A38D-8C85D375E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692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40275-160B-4F0E-AEFE-82FC7C8A8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7D2853-6D6B-4F42-BB3E-E6956696C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307331-2368-4B6A-AB8A-7D41A4A7A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63301-828C-4C57-AD50-897B9EFCED8B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47DDE-30CA-4512-97BC-ECD597FAE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43F99-E165-4AC8-BB3F-D17B780B5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7EC3C-9F07-459B-A38D-8C85D375E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682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611DD-040B-450C-AE82-E5195780E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18EEB-9CB5-439C-A1FD-78484B8839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1C3D75-3998-47B9-9288-570E085234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95AB10-A36B-4560-A678-7A25ED19F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63301-828C-4C57-AD50-897B9EFCED8B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911A85-2608-462F-9B96-25952F127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C5B2F-37E0-410C-9DC8-F763F2F88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7EC3C-9F07-459B-A38D-8C85D375E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08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1B3D7-E1A8-42BF-88CF-2D2D37A40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92A99-F5F9-44D8-B0BA-7CA272550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30BF9-A37B-45CE-8492-4775F821D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2DE9E3-7E59-4D97-8A1B-BBACF8996B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68223E-7EB2-4B43-9DE9-31343C8C2A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035E9B-0CAE-4FD1-A415-16F787258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63301-828C-4C57-AD50-897B9EFCED8B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3622E-83F8-4C08-9767-5060B187A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F8018E-165F-45AF-B4D7-5652613D4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7EC3C-9F07-459B-A38D-8C85D375E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038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BF1DF-C09E-4EC4-8C78-2295A037D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D5FDE-095D-4DFB-B1B5-D332EC540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63301-828C-4C57-AD50-897B9EFCED8B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551248-6BD6-4F91-A138-14A33D6B2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70D2D-F001-4F38-A1C6-07EEBA60C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7EC3C-9F07-459B-A38D-8C85D375E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71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7F31EA-FE6C-427C-A015-E3DBCDFA3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63301-828C-4C57-AD50-897B9EFCED8B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99481D-8CF1-482C-8F35-52A6CDE4C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4464E4-6670-4431-AAD8-C052C1795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7EC3C-9F07-459B-A38D-8C85D375E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654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5151D-D65E-4540-BF2D-A0AA58107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66F7C-C53F-45B9-8DDF-89636E14F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4E54C-C30E-4EEE-925E-DE3487719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7F8EB5-4A89-42AA-90B5-3D229B4D9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63301-828C-4C57-AD50-897B9EFCED8B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8DAD30-BDD4-49D8-8D2A-F1607060E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BCC562-8F63-4212-8911-86E52DB46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7EC3C-9F07-459B-A38D-8C85D375E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494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B08A7-2A2C-443A-9668-C259EA4A0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127AC7-398C-4F9D-A2A0-2453D131AF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DF599-E8DF-4D16-BC18-E73C8AFD55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908E3-9788-46BE-AA20-333C20E93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63301-828C-4C57-AD50-897B9EFCED8B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F11FD5-8567-4E8D-B7BE-B43C5BC49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05ACE8-06C0-4837-9409-0B9E7534B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7EC3C-9F07-459B-A38D-8C85D375E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379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1830-FEF0-4B67-B953-1068FE713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05BD69-0BAB-4CA7-826D-6E2BE0D88A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1296B-88FF-4FE3-B991-5F0E49C33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63301-828C-4C57-AD50-897B9EFCED8B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5551D-FB4C-435A-B6C8-29E449DD5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102F6-056D-446E-A9B0-75879F951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7EC3C-9F07-459B-A38D-8C85D375E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56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EC9DEA-63A4-4074-AD3F-107968F521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146D33-5340-4F9B-9B53-DB0552E28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13CD6-0CE5-412C-AAAA-2E51B4E23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63301-828C-4C57-AD50-897B9EFCED8B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D81C5-6897-4A81-9F29-A31FB7902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235ED-AE4C-4BC2-B9A7-2B2006C5E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7EC3C-9F07-459B-A38D-8C85D375E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51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2F63E0-AE28-4502-9A92-C3B511270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FEEAA3-1C53-47D7-AE0A-3AD6A5B5B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E8FF1-E406-4678-9CDE-4DCC5ADE5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63301-828C-4C57-AD50-897B9EFCED8B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E21D0-A9AA-49D9-8B5B-8CC4D72D05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BBB2B-F212-4A03-AFCF-59BBEECBD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7EC3C-9F07-459B-A38D-8C85D375E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6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4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image" Target="../media/image9.png"/><Relationship Id="rId21" Type="http://schemas.openxmlformats.org/officeDocument/2006/relationships/image" Target="../media/image18.png"/><Relationship Id="rId7" Type="http://schemas.openxmlformats.org/officeDocument/2006/relationships/image" Target="../media/image11.png"/><Relationship Id="rId12" Type="http://schemas.openxmlformats.org/officeDocument/2006/relationships/customXml" Target="../ink/ink6.xml"/><Relationship Id="rId17" Type="http://schemas.openxmlformats.org/officeDocument/2006/relationships/image" Target="../media/image16.png"/><Relationship Id="rId25" Type="http://schemas.openxmlformats.org/officeDocument/2006/relationships/image" Target="../media/image20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13.png"/><Relationship Id="rId24" Type="http://schemas.openxmlformats.org/officeDocument/2006/relationships/customXml" Target="../ink/ink12.xml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23" Type="http://schemas.openxmlformats.org/officeDocument/2006/relationships/image" Target="../media/image19.png"/><Relationship Id="rId28" Type="http://schemas.openxmlformats.org/officeDocument/2006/relationships/customXml" Target="../ink/ink14.xml"/><Relationship Id="rId10" Type="http://schemas.openxmlformats.org/officeDocument/2006/relationships/customXml" Target="../ink/ink5.xml"/><Relationship Id="rId19" Type="http://schemas.openxmlformats.org/officeDocument/2006/relationships/image" Target="../media/image17.png"/><Relationship Id="rId4" Type="http://schemas.openxmlformats.org/officeDocument/2006/relationships/customXml" Target="../ink/ink2.xml"/><Relationship Id="rId9" Type="http://schemas.openxmlformats.org/officeDocument/2006/relationships/image" Target="../media/image12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17118-F0D6-48E3-923B-E10854169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Below is my rendition of a logo / social/info-media logo/icon.  This icon will be used by companies to add to their social media icons on their website, etc.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1A8A0-2961-450A-865E-D8AC636DF15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0A6F2AB-E453-43AA-AD1F-C6152E0F8B3E}"/>
              </a:ext>
            </a:extLst>
          </p:cNvPr>
          <p:cNvGrpSpPr/>
          <p:nvPr/>
        </p:nvGrpSpPr>
        <p:grpSpPr>
          <a:xfrm>
            <a:off x="1233190" y="3010943"/>
            <a:ext cx="3561120" cy="2171520"/>
            <a:chOff x="1233190" y="3010943"/>
            <a:chExt cx="3561120" cy="217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4A07B36-1C85-46DF-9849-11352E337DF3}"/>
                    </a:ext>
                  </a:extLst>
                </p14:cNvPr>
                <p14:cNvContentPartPr/>
                <p14:nvPr/>
              </p14:nvContentPartPr>
              <p14:xfrm>
                <a:off x="3388510" y="3402983"/>
                <a:ext cx="1155240" cy="17794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4A07B36-1C85-46DF-9849-11352E337DF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379870" y="3393983"/>
                  <a:ext cx="1172880" cy="179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0178CF5-3C2A-4888-9F43-BC864AFFB86B}"/>
                    </a:ext>
                  </a:extLst>
                </p14:cNvPr>
                <p14:cNvContentPartPr/>
                <p14:nvPr/>
              </p14:nvContentPartPr>
              <p14:xfrm>
                <a:off x="4454470" y="3212543"/>
                <a:ext cx="339840" cy="513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0178CF5-3C2A-4888-9F43-BC864AFFB86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445470" y="3203543"/>
                  <a:ext cx="357480" cy="53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C829AFC-F59C-4A69-A45A-985E1B688411}"/>
                    </a:ext>
                  </a:extLst>
                </p14:cNvPr>
                <p14:cNvContentPartPr/>
                <p14:nvPr/>
              </p14:nvContentPartPr>
              <p14:xfrm>
                <a:off x="1233190" y="3010943"/>
                <a:ext cx="2993760" cy="3898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C829AFC-F59C-4A69-A45A-985E1B68841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24190" y="3001943"/>
                  <a:ext cx="3011400" cy="40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170A2EF-FE57-43B0-A693-0673547467F3}"/>
              </a:ext>
            </a:extLst>
          </p:cNvPr>
          <p:cNvGrpSpPr/>
          <p:nvPr/>
        </p:nvGrpSpPr>
        <p:grpSpPr>
          <a:xfrm>
            <a:off x="7488190" y="3044423"/>
            <a:ext cx="3605040" cy="2445120"/>
            <a:chOff x="7488190" y="3044423"/>
            <a:chExt cx="3605040" cy="244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8A9464F-5BA7-492A-A7E7-845C064AB9A5}"/>
                    </a:ext>
                  </a:extLst>
                </p14:cNvPr>
                <p14:cNvContentPartPr/>
                <p14:nvPr/>
              </p14:nvContentPartPr>
              <p14:xfrm>
                <a:off x="7488190" y="3044423"/>
                <a:ext cx="3064320" cy="3506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8A9464F-5BA7-492A-A7E7-845C064AB9A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479190" y="3035783"/>
                  <a:ext cx="308196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97B8468-4B6D-427F-884D-A0380077FBD7}"/>
                    </a:ext>
                  </a:extLst>
                </p14:cNvPr>
                <p14:cNvContentPartPr/>
                <p14:nvPr/>
              </p14:nvContentPartPr>
              <p14:xfrm>
                <a:off x="10168750" y="3478583"/>
                <a:ext cx="745920" cy="20109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97B8468-4B6D-427F-884D-A0380077FBD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159750" y="3469583"/>
                  <a:ext cx="763560" cy="20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D2BE344-6E2A-4C6C-9B21-49CEF9D620F3}"/>
                    </a:ext>
                  </a:extLst>
                </p14:cNvPr>
                <p14:cNvContentPartPr/>
                <p14:nvPr/>
              </p14:nvContentPartPr>
              <p14:xfrm>
                <a:off x="10809190" y="3374183"/>
                <a:ext cx="284040" cy="5565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D2BE344-6E2A-4C6C-9B21-49CEF9D620F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800550" y="3365543"/>
                  <a:ext cx="301680" cy="57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560A962-7C81-4C46-94E2-6F331CFCBC7B}"/>
              </a:ext>
            </a:extLst>
          </p:cNvPr>
          <p:cNvGrpSpPr/>
          <p:nvPr/>
        </p:nvGrpSpPr>
        <p:grpSpPr>
          <a:xfrm>
            <a:off x="1511470" y="3779543"/>
            <a:ext cx="2170800" cy="1343160"/>
            <a:chOff x="1511470" y="3779543"/>
            <a:chExt cx="2170800" cy="134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D24BAA1-3100-4EB6-96CD-7391E4A8DD35}"/>
                    </a:ext>
                  </a:extLst>
                </p14:cNvPr>
                <p14:cNvContentPartPr/>
                <p14:nvPr/>
              </p14:nvContentPartPr>
              <p14:xfrm>
                <a:off x="1511470" y="4019303"/>
                <a:ext cx="915840" cy="11034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D24BAA1-3100-4EB6-96CD-7391E4A8DD3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502830" y="4010303"/>
                  <a:ext cx="933480" cy="11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DE1BDCA-97DE-44CD-8B82-127AB0001F36}"/>
                    </a:ext>
                  </a:extLst>
                </p14:cNvPr>
                <p14:cNvContentPartPr/>
                <p14:nvPr/>
              </p14:nvContentPartPr>
              <p14:xfrm>
                <a:off x="2260270" y="3779543"/>
                <a:ext cx="24120" cy="219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DE1BDCA-97DE-44CD-8B82-127AB0001F3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251270" y="3770543"/>
                  <a:ext cx="417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B8425F1A-2D7B-4712-B94C-1635658E670B}"/>
                    </a:ext>
                  </a:extLst>
                </p14:cNvPr>
                <p14:cNvContentPartPr/>
                <p14:nvPr/>
              </p14:nvContentPartPr>
              <p14:xfrm>
                <a:off x="2595070" y="3940463"/>
                <a:ext cx="356760" cy="3189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B8425F1A-2D7B-4712-B94C-1635658E670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586430" y="3931463"/>
                  <a:ext cx="37440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A4481BA-9E85-4FBF-9680-25B0F2C6AAB2}"/>
                    </a:ext>
                  </a:extLst>
                </p14:cNvPr>
                <p14:cNvContentPartPr/>
                <p14:nvPr/>
              </p14:nvContentPartPr>
              <p14:xfrm>
                <a:off x="3110950" y="3898343"/>
                <a:ext cx="571320" cy="4960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A4481BA-9E85-4FBF-9680-25B0F2C6AAB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101950" y="3889343"/>
                  <a:ext cx="588960" cy="51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B947D75-1E0C-4CFE-A234-19885145B771}"/>
              </a:ext>
            </a:extLst>
          </p:cNvPr>
          <p:cNvGrpSpPr/>
          <p:nvPr/>
        </p:nvGrpSpPr>
        <p:grpSpPr>
          <a:xfrm>
            <a:off x="5800150" y="3908063"/>
            <a:ext cx="643320" cy="407520"/>
            <a:chOff x="5800150" y="3908063"/>
            <a:chExt cx="643320" cy="407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5C85980-171F-4DEB-BA0D-F321E8937643}"/>
                    </a:ext>
                  </a:extLst>
                </p14:cNvPr>
                <p14:cNvContentPartPr/>
                <p14:nvPr/>
              </p14:nvContentPartPr>
              <p14:xfrm>
                <a:off x="5800150" y="4023623"/>
                <a:ext cx="286920" cy="2919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5C85980-171F-4DEB-BA0D-F321E893764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791510" y="4014623"/>
                  <a:ext cx="30456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0098E010-F4CE-4C71-96DF-E363234BA26C}"/>
                    </a:ext>
                  </a:extLst>
                </p14:cNvPr>
                <p14:cNvContentPartPr/>
                <p14:nvPr/>
              </p14:nvContentPartPr>
              <p14:xfrm>
                <a:off x="6220990" y="3908063"/>
                <a:ext cx="222480" cy="4046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0098E010-F4CE-4C71-96DF-E363234BA26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212350" y="3899063"/>
                  <a:ext cx="240120" cy="42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77794D2-99E3-470C-B969-39C8DF943B28}"/>
              </a:ext>
            </a:extLst>
          </p:cNvPr>
          <p:cNvGrpSpPr/>
          <p:nvPr/>
        </p:nvGrpSpPr>
        <p:grpSpPr>
          <a:xfrm>
            <a:off x="8672950" y="3643823"/>
            <a:ext cx="695520" cy="1614240"/>
            <a:chOff x="8672950" y="3643823"/>
            <a:chExt cx="695520" cy="161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37A1809-323E-4A00-9321-8BFE20C74585}"/>
                    </a:ext>
                  </a:extLst>
                </p14:cNvPr>
                <p14:cNvContentPartPr/>
                <p14:nvPr/>
              </p14:nvContentPartPr>
              <p14:xfrm>
                <a:off x="8672950" y="3872423"/>
                <a:ext cx="695520" cy="13856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37A1809-323E-4A00-9321-8BFE20C7458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664310" y="3863423"/>
                  <a:ext cx="713160" cy="140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A60B792-DFF0-4D6A-9361-FF424766E315}"/>
                    </a:ext>
                  </a:extLst>
                </p14:cNvPr>
                <p14:cNvContentPartPr/>
                <p14:nvPr/>
              </p14:nvContentPartPr>
              <p14:xfrm>
                <a:off x="9134110" y="3643823"/>
                <a:ext cx="103680" cy="705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A60B792-DFF0-4D6A-9361-FF424766E31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125470" y="3635183"/>
                  <a:ext cx="121320" cy="88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88339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</TotalTime>
  <Words>35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Below is my rendition of a logo / social/info-media logo/icon.  This icon will be used by companies to add to their social media icons on their website, etc.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 Nelson</dc:creator>
  <cp:lastModifiedBy>Lin Nelson</cp:lastModifiedBy>
  <cp:revision>8</cp:revision>
  <dcterms:created xsi:type="dcterms:W3CDTF">2021-12-08T19:07:14Z</dcterms:created>
  <dcterms:modified xsi:type="dcterms:W3CDTF">2021-12-13T23:06:07Z</dcterms:modified>
</cp:coreProperties>
</file>