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43740-E447-43D2-85B2-607826A57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5B340-57CF-461C-9F1D-6AD7A4D14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12B3E-0ADC-4C1A-AE5D-86BF6CBA6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A174E-18A2-4A57-92C7-36E4B23EF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03620-E5CB-4694-9BCE-C6309F5E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24C7-6E1D-44F6-A08C-3828E029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E6CC4-673F-4613-91AD-FED1C0EE6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1F853-0B98-48AB-BC52-0EDFBD4B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0995E-037D-43B0-9F6D-18BFD021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29E5D-B3F9-49CB-8489-55B9F3B7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8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AD97-7127-434A-B056-60DBB42F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F02DB-C01B-417A-969A-C59F33BBD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7348A-822A-4E37-A7B4-8A68567C0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EE8F0-80FE-4CC6-80D5-3FA7EF35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89E5A-9478-43D3-99C2-5932DDED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9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26C8-B802-479E-9F0E-6129B5228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296CA-36FA-415E-8E24-A82E472EB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7CA7D-FCDB-44CF-9E10-06AA4C073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80DEA-B549-4571-9FCF-63A4E11DD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8640B-5C0B-44BB-9357-6EB9F603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2E5E0-D80F-45D6-945D-1D04D3371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1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5F21A-1DD5-4153-A5BB-7F0EBA71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67CCE-3D45-4F89-9A0A-0AEF6A308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540753-CEE0-4DE1-A7FA-C7A7034EF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CDC871-4707-46E4-BA75-980B0555B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56746C-F575-4390-9509-E0FDDEAE4A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01313-CEF3-4926-A95C-6DF562FE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69049E-256D-485B-B187-78285D741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E1FA19-2C8C-4B2F-99B3-56A1B957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7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138FD-6F13-4416-8E5E-FE74E493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D28EC-651A-4C21-8BED-2A6A47774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21577-E667-4B85-95E2-38D60E3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403EA9-D409-4111-8307-3F17FB6C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4DCA65-88C6-4C78-8BE0-154C08C6F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33AEEA-5AE9-4F56-A29E-F558D50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027BD-C649-4BD6-9F0C-AEE4E4C64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7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7C32-EB04-4067-9E4B-1376FCC3A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D5CA1-536E-4883-ADA8-03C03B990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88129-6EA7-4529-9431-427BA2E6E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A7E60-AE60-4B48-B746-FAC88A5E9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6DE81-BDED-4E82-B5CE-4A161E300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8E41D-C634-4756-91AA-02F899370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5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0CF70-8778-473D-8776-788E2A99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C2F630-E793-4F09-B6D3-78DB711FE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6E4D6-11D5-4D58-9A0C-A70AF5B61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66B33-B74C-4E81-8154-71483C418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008DC-E01A-4FD0-B077-2A797CAF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0F434C-D8EA-4624-8A00-01C6C2DB5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5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7892-F092-401B-91C9-5156754CB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F2CEE-6152-4CDB-8D61-5D10FBFB6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ED962-79BE-435E-8BD3-2B1FA25F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CFC9B-539C-4E12-AA6E-E22BEB2F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CB520-26C4-4E2E-9A02-5135F837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3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C9F877-9E98-4D79-8C29-22E43916E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E3D074-9491-4E0A-9125-CD4254AE1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0B17F-034D-4693-A36A-4EF2576E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9C39C-7801-4921-91F1-D04A75B8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49DE9-CC29-4658-BFD1-3B7D1D71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1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445319-EC00-41B6-885F-FC4553F5B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3AF4B-701C-48D1-BBB7-84FE6A85B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C1C56-3D87-4DA6-A10E-415AE528A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5C88-A299-408A-9C64-3F2117930C13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B3099-C48C-44F4-9704-E440C5610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88A56-9265-4C94-814A-43E34CD28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9BC69-0B2D-4252-B42E-7FA3F4D79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4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95450A9-64DD-40C3-A3CA-DA37DD116903}"/>
              </a:ext>
            </a:extLst>
          </p:cNvPr>
          <p:cNvSpPr/>
          <p:nvPr/>
        </p:nvSpPr>
        <p:spPr>
          <a:xfrm>
            <a:off x="2352505" y="1986746"/>
            <a:ext cx="1961803" cy="3715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/>
              <a:t>Organization Level</a:t>
            </a:r>
          </a:p>
          <a:p>
            <a:pPr algn="ctr"/>
            <a:r>
              <a:rPr lang="en-US" sz="1600" u="sng" dirty="0"/>
              <a:t>Wins Theory</a:t>
            </a:r>
          </a:p>
          <a:p>
            <a:pPr marL="285750" indent="-285750">
              <a:spcBef>
                <a:spcPts val="6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Develop concrete outcomes, and visible results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Foster in-depth changes, and new practices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Have a micro, interpersonal or local impact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Cultivate positive judgement, and shared ambition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3E37A5-CF9B-46C2-8DDE-AF2E4133AF4C}"/>
              </a:ext>
            </a:extLst>
          </p:cNvPr>
          <p:cNvSpPr/>
          <p:nvPr/>
        </p:nvSpPr>
        <p:spPr>
          <a:xfrm>
            <a:off x="4971011" y="1986745"/>
            <a:ext cx="2152995" cy="371578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/>
              <a:t>Interpersonal Level</a:t>
            </a:r>
          </a:p>
          <a:p>
            <a:pPr algn="ctr"/>
            <a:r>
              <a:rPr lang="en-US" sz="1600" u="sng" dirty="0"/>
              <a:t>Heart Listening</a:t>
            </a: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Ask open-ended questions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Affirm someone’s strengths, efforts and past success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Reflect back what is shared for confirmation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Summarize key points to gain insights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Share and develop mutual expertise</a:t>
            </a:r>
          </a:p>
          <a:p>
            <a:pPr algn="ctr"/>
            <a:endParaRPr lang="en-US" u="sn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DAEB3-7666-4461-A2F0-825DCF7368F7}"/>
              </a:ext>
            </a:extLst>
          </p:cNvPr>
          <p:cNvSpPr/>
          <p:nvPr/>
        </p:nvSpPr>
        <p:spPr>
          <a:xfrm>
            <a:off x="7614459" y="1986745"/>
            <a:ext cx="2050480" cy="371578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/>
              <a:t>Personal Level</a:t>
            </a:r>
          </a:p>
          <a:p>
            <a:pPr algn="ctr"/>
            <a:r>
              <a:rPr lang="en-US" sz="1600" u="sng" dirty="0"/>
              <a:t>Insight Dialogue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Pause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Relax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Open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Attune to Emergence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Listen Deeply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Speak the Truth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41497F-B30B-4491-9946-099D1B3E6A37}"/>
              </a:ext>
            </a:extLst>
          </p:cNvPr>
          <p:cNvSpPr/>
          <p:nvPr/>
        </p:nvSpPr>
        <p:spPr>
          <a:xfrm>
            <a:off x="2352503" y="1645922"/>
            <a:ext cx="7312433" cy="2078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Outer (Impact) Strategies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6D7323-34DE-4C84-BF0E-D9239366A197}"/>
              </a:ext>
            </a:extLst>
          </p:cNvPr>
          <p:cNvSpPr/>
          <p:nvPr/>
        </p:nvSpPr>
        <p:spPr>
          <a:xfrm>
            <a:off x="2352503" y="5777345"/>
            <a:ext cx="7312433" cy="2078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Inner (Wellbeing) Strategies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69AF444-F51F-4C91-BBD1-C849743C37A5}"/>
              </a:ext>
            </a:extLst>
          </p:cNvPr>
          <p:cNvSpPr/>
          <p:nvPr/>
        </p:nvSpPr>
        <p:spPr>
          <a:xfrm>
            <a:off x="2352503" y="274324"/>
            <a:ext cx="7312433" cy="1238595"/>
          </a:xfrm>
          <a:prstGeom prst="triangle">
            <a:avLst>
              <a:gd name="adj" fmla="val 49558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Aft>
                <a:spcPts val="1200"/>
              </a:spcAft>
            </a:pPr>
            <a:r>
              <a:rPr lang="en-US" dirty="0"/>
              <a:t>Presence</a:t>
            </a:r>
          </a:p>
          <a:p>
            <a:pPr algn="ctr"/>
            <a:r>
              <a:rPr lang="en-US" sz="1600" dirty="0"/>
              <a:t>Foster contagious success through people, relationships and a shared vision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0D03DE3E-188C-461D-BA42-61B1A8311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410756"/>
              </p:ext>
            </p:extLst>
          </p:nvPr>
        </p:nvGraphicFramePr>
        <p:xfrm>
          <a:off x="2352503" y="6031496"/>
          <a:ext cx="731243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7478">
                  <a:extLst>
                    <a:ext uri="{9D8B030D-6E8A-4147-A177-3AD203B41FA5}">
                      <a16:colId xmlns:a16="http://schemas.microsoft.com/office/drawing/2014/main" val="3201604438"/>
                    </a:ext>
                  </a:extLst>
                </a:gridCol>
                <a:gridCol w="2437478">
                  <a:extLst>
                    <a:ext uri="{9D8B030D-6E8A-4147-A177-3AD203B41FA5}">
                      <a16:colId xmlns:a16="http://schemas.microsoft.com/office/drawing/2014/main" val="2559191365"/>
                    </a:ext>
                  </a:extLst>
                </a:gridCol>
                <a:gridCol w="2437478">
                  <a:extLst>
                    <a:ext uri="{9D8B030D-6E8A-4147-A177-3AD203B41FA5}">
                      <a16:colId xmlns:a16="http://schemas.microsoft.com/office/drawing/2014/main" val="307206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Physical Fitness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Nutrition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Heart Rate Variability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Neurofeedback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Island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Hoppin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Club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Video Gaming Club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919064"/>
                  </a:ext>
                </a:extLst>
              </a:tr>
            </a:tbl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E0D3FA97-2E76-41DD-84FA-327C4C8776BE}"/>
              </a:ext>
            </a:extLst>
          </p:cNvPr>
          <p:cNvSpPr/>
          <p:nvPr/>
        </p:nvSpPr>
        <p:spPr>
          <a:xfrm flipH="1">
            <a:off x="7265324" y="3352795"/>
            <a:ext cx="191192" cy="20782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F27ADB6-AADA-43C9-9C8B-5CBF9EE66DA8}"/>
              </a:ext>
            </a:extLst>
          </p:cNvPr>
          <p:cNvSpPr/>
          <p:nvPr/>
        </p:nvSpPr>
        <p:spPr>
          <a:xfrm flipH="1">
            <a:off x="4512430" y="3352795"/>
            <a:ext cx="191192" cy="20782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9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116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Carter</dc:creator>
  <cp:lastModifiedBy>Kevin Carter</cp:lastModifiedBy>
  <cp:revision>13</cp:revision>
  <dcterms:created xsi:type="dcterms:W3CDTF">2021-05-10T23:13:50Z</dcterms:created>
  <dcterms:modified xsi:type="dcterms:W3CDTF">2021-12-08T20:19:54Z</dcterms:modified>
</cp:coreProperties>
</file>