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93048-5972-437E-85A5-46EA79BCF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DB0FE0-DCB8-4583-B3AA-5985CEA7C1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2A9E4-1D55-432A-985C-EC8AFC892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E2F4-D137-45F1-AC67-0DF527C1D1AD}" type="datetimeFigureOut">
              <a:rPr lang="en-AU" smtClean="0"/>
              <a:t>3/12/2021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452B82-B8FF-439C-A0FE-0FB421E6D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F79FC-D99C-427B-BC1E-17EE24FB9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4A3BA-BC4D-4AFC-8A10-7A95705BCC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8460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7B1A6-BD8E-42AD-8F90-327A1A319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3EDAF-E046-4977-B45B-97AC4FE155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40F28-7824-4A5F-A4F8-DA2B6AE86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E2F4-D137-45F1-AC67-0DF527C1D1AD}" type="datetimeFigureOut">
              <a:rPr lang="en-AU" smtClean="0"/>
              <a:t>3/12/2021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CB672-A7F7-425C-97AC-267D10B96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1E0A1-F31F-4F7F-9426-49EB8773A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4A3BA-BC4D-4AFC-8A10-7A95705BCC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86414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5D3B33-4D86-4E23-B2C8-299DD23A8C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48177A-11C7-457C-B858-838AD02922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DE294-E4CA-4969-91CC-27E31C275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E2F4-D137-45F1-AC67-0DF527C1D1AD}" type="datetimeFigureOut">
              <a:rPr lang="en-AU" smtClean="0"/>
              <a:t>3/12/2021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179C09-1622-4499-966C-04703685B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6B1DF3-F12A-45BE-B738-66E72F979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4A3BA-BC4D-4AFC-8A10-7A95705BCC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1161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DC2DF-372E-46A2-9827-FC28D6D2E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8EB84-E256-4CA2-8CE1-787D9B84C3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C8DED-68F5-459F-AF79-246170493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E2F4-D137-45F1-AC67-0DF527C1D1AD}" type="datetimeFigureOut">
              <a:rPr lang="en-AU" smtClean="0"/>
              <a:t>3/12/2021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307F3B-DB03-4FB9-8EFE-7F5A91EAD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DE3D8-EBBC-40AE-AE0E-B331C29C6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4A3BA-BC4D-4AFC-8A10-7A95705BCC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47747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BEA46-F249-4643-A69B-199558EC2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99080-0F98-4E67-8446-97CC2DD463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12845A-88A0-4787-A145-6A58A8C13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E2F4-D137-45F1-AC67-0DF527C1D1AD}" type="datetimeFigureOut">
              <a:rPr lang="en-AU" smtClean="0"/>
              <a:t>3/12/2021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11519E-94E1-45FD-BB54-CE6FE662C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1C8998-99AC-4E65-9092-51733A155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4A3BA-BC4D-4AFC-8A10-7A95705BCC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59011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AE93F-941F-4A1E-8146-8354B2E2A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E0733-C3B4-4FEF-9C8F-B41641C1FC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FC912A-8321-456D-8AD6-B1F032AB2B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CC416B-EC33-4457-82F5-59CB00752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E2F4-D137-45F1-AC67-0DF527C1D1AD}" type="datetimeFigureOut">
              <a:rPr lang="en-AU" smtClean="0"/>
              <a:t>3/12/2021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553E06-A52F-43D2-91F1-64B6F5C95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FB6DB9-6147-436B-9241-929B9D5FB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4A3BA-BC4D-4AFC-8A10-7A95705BCC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84995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B0524-5CCE-4B64-AC48-C2153E5FF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1ABBB2-D25B-4C9F-BE3B-339BD52C8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1F1378-8704-492A-8289-58DB7550E1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B2A304-87BE-4E78-B666-A4CC03CE8D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24C295-738B-4DBD-A648-C156913B7A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16FFC5-2190-474D-8B74-F518FC43B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E2F4-D137-45F1-AC67-0DF527C1D1AD}" type="datetimeFigureOut">
              <a:rPr lang="en-AU" smtClean="0"/>
              <a:t>3/12/2021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B9D51B-043B-4A10-BBC3-C8DE32BD5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563B4A-4109-4A81-8C7B-8CBD58E19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4A3BA-BC4D-4AFC-8A10-7A95705BCC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31830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470EC-B864-441E-BD92-096C03CAD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6F6F19-DCBD-4D49-9B49-1267F00B9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E2F4-D137-45F1-AC67-0DF527C1D1AD}" type="datetimeFigureOut">
              <a:rPr lang="en-AU" smtClean="0"/>
              <a:t>3/12/2021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0D9C80-A4E7-4318-8A6D-57D7CF414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C488FE-6136-4640-8AE0-A0683BE4B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4A3BA-BC4D-4AFC-8A10-7A95705BCC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7335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7B56BA-2253-49D5-AEE9-4F8FDBEF6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E2F4-D137-45F1-AC67-0DF527C1D1AD}" type="datetimeFigureOut">
              <a:rPr lang="en-AU" smtClean="0"/>
              <a:t>3/12/2021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2197AC-9A7C-4772-A4E5-799B7E342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5F6CB8-467A-40D1-8C98-4958EA72D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4A3BA-BC4D-4AFC-8A10-7A95705BCC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67431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52B24-869C-4ABA-BCE4-690DDAEA5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D836A-4B3A-4CBB-B3B3-B12AE2254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3CF485-AB1E-4911-BC24-BFE769B838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FD4277-97A9-45F8-9C32-CED1B441F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E2F4-D137-45F1-AC67-0DF527C1D1AD}" type="datetimeFigureOut">
              <a:rPr lang="en-AU" smtClean="0"/>
              <a:t>3/12/2021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4C7A86-1476-4FB6-9C60-396E98B29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8A2A15-C388-4ADE-B5B3-23436FD3E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4A3BA-BC4D-4AFC-8A10-7A95705BCC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3381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B9C59-4D6A-4060-939E-375FC8CB4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C6337B-7BEC-4DC3-AE89-FCE610F5E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820FD9-8855-4B94-8822-B3C2DB06AC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BEB13A-CA8F-4132-9E0B-960A3325B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E2F4-D137-45F1-AC67-0DF527C1D1AD}" type="datetimeFigureOut">
              <a:rPr lang="en-AU" smtClean="0"/>
              <a:t>3/12/2021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3A24C3-780B-432B-AF37-8B80EC65B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D147FC-75B1-4850-8372-640BAE080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4A3BA-BC4D-4AFC-8A10-7A95705BCC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07115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A69C41-834E-446F-9934-E5BE4839B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8701D7-D1CA-442D-9899-676FC273EE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231CD2-DBDC-4BC1-8A98-0D2EC19DBB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7E2F4-D137-45F1-AC67-0DF527C1D1AD}" type="datetimeFigureOut">
              <a:rPr lang="en-AU" smtClean="0"/>
              <a:t>3/12/2021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D1A7D-019A-4E02-A2D4-245E2EFFD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7FCBB0-BA13-4DEA-A01D-719E6B7039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4A3BA-BC4D-4AFC-8A10-7A95705BCC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9324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AFDA0D5-A751-4599-8943-6BB6892240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6150" y="819150"/>
            <a:ext cx="5219700" cy="521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81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0BFE976-1A0E-4E57-8165-72CD89382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0650" y="2224087"/>
            <a:ext cx="2838450" cy="21431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0A57E72-81D3-4A79-B086-5970477B22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5625" y="1409700"/>
            <a:ext cx="4095750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115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Kerrie Keyte</dc:creator>
  <cp:lastModifiedBy>Kerrie Keyte</cp:lastModifiedBy>
  <cp:revision>1</cp:revision>
  <dcterms:created xsi:type="dcterms:W3CDTF">2021-12-03T06:38:38Z</dcterms:created>
  <dcterms:modified xsi:type="dcterms:W3CDTF">2021-12-03T06:44:31Z</dcterms:modified>
</cp:coreProperties>
</file>