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7"/>
    <p:restoredTop sz="94609"/>
  </p:normalViewPr>
  <p:slideViewPr>
    <p:cSldViewPr snapToGrid="0" snapToObjects="1">
      <p:cViewPr varScale="1">
        <p:scale>
          <a:sx n="143" d="100"/>
          <a:sy n="143" d="100"/>
        </p:scale>
        <p:origin x="21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1798C-4793-444A-978B-FDFC5A1D5B54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2DE16-2C1E-2743-B3CE-6FA8CF755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43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2DE16-2C1E-2743-B3CE-6FA8CF7559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31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2DE16-2C1E-2743-B3CE-6FA8CF7559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219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FDAC3-CB91-6F41-8827-90567D823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2A27FC-79BA-0E45-B6AF-A577EB3D9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315D0-6257-1E4A-8B70-7210B8278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3B892-07B9-8C4F-B91D-5008327F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3D155-7DD8-4741-8894-E3F8C153A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77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3383E-7C78-6B45-9793-A38BF0F04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3B87F-1BB1-7344-B667-81C0D0979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3D5A7-C1CF-534B-8E3E-5309BAA29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9F766-923E-E742-8D31-19B3A9F34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14ADE-5B33-1949-896A-24765BB31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6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5295C-4D7B-4347-92F8-1901ABA29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288F3-F175-024A-BB61-83B7B41DE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625C9-8687-8146-878A-E39CF2962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D783C-7CC0-2341-8E30-25AF2906B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DFC97-8289-3642-98B8-AD1A651D5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3E920-F8CC-E846-A2A8-D3A4D82FD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13C1F-15E5-9F40-90B3-E4BF8CE0E9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CAB7C-E7C8-A141-AD34-710D41CE02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CE3220-EC7E-3945-B638-5D2F0A8D6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A60AE6-C545-754B-9D17-BDB0D69A3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8F114-1D63-E546-A211-76C03BD05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99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DEE25-F7A1-0D4D-B060-32FA47A87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A3FCE9-A122-3B4B-87AF-F66481887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B9C9D5-A28F-E849-877E-A939180AC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4EF23A-FB67-E444-8A4B-2E483B0D3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F7356A-1827-5E48-86B4-4D9706AC77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FA2ED8-AE24-0A49-ABBF-B7E29BB5A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858530-0AE4-9146-BFE6-4C8E131CD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F85EB4-E55D-3645-B2AC-F78CC2696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8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5530-2CD3-3F46-83F0-D435CA5A4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FE7144-D954-6346-B1A0-4416EC01A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442F4-0F5F-EA4F-AABD-3D7BF7F07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B16D37-D956-5C4C-B514-666055A2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76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202D6C-EC02-A445-83F7-FB509581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097C63-44C7-5445-9973-98582B30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99155-3F55-C14E-8EA5-551685D5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0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E2004-F3BB-3A48-BFD4-2C27B28BA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DA2B5-6DAC-634B-ADA2-8BDD12840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1908D-729C-7F41-AF14-271660181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5FB22-A07A-7141-A9FF-D9CE85E90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C081CC-37A3-9240-B8D4-27EDA0221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82FD94-8425-A14F-AA23-22BBE514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2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9CA2E-9369-6841-8C3D-DACC3014E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78220A-DDBC-A645-BE18-B9622FD63B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95267-8FE0-5E48-810D-79BADDCE2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BB009-32B2-444E-995C-AF59BD27B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A0E2D-863F-684E-8212-DF87952E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0DB0B-F543-AA43-9F23-DA6254668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119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2F6B0-4DF2-2241-8D54-B8E2B6990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D3A8B9-6B02-6B45-9FA8-CDF6821D6D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F9862-6C96-3D4E-A6FB-2F63A600A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5AC1F-A862-F049-8982-899FA1E6F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A64E0-BEB1-564A-B9A9-145A92195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9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A984B8-9701-6444-A3D0-ABBF86C1A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EEAF2-5B38-3249-9042-4723F683E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7E7AB-C000-7D41-841A-FA639CFF6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9F312-668B-1743-8BCE-17C334BA0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BAA1C-B650-E047-8283-92BBE509F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1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40CD58-4C73-3E4B-94A3-5A2DCA291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7AC3DA-33B4-C047-AB9E-157F5937A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7CD68-633F-7F43-A5B7-B7F35DF773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81DA8-6BF5-624F-BB52-EF454C8F9789}" type="datetimeFigureOut">
              <a:rPr lang="en-US" smtClean="0"/>
              <a:t>11/30/21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E2EAA-9CCF-114A-8DFB-FEF7B2765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22300-D4A8-114D-9E98-C52D97F9A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C97BA-0B86-6A44-B62D-E1488C8A6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tate of Texas Silhouette Instant Download SVG Cut File JPG image 1">
            <a:extLst>
              <a:ext uri="{FF2B5EF4-FFF2-40B4-BE49-F238E27FC236}">
                <a16:creationId xmlns:a16="http://schemas.microsoft.com/office/drawing/2014/main" id="{F28D7AF9-C73C-E14E-A974-8727E5C43C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66" b="1209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8E0F1C62-6277-494E-84A6-E8A5AC8BF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90D98B-2905-5040-A03B-F761EB36D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178" y="2967335"/>
            <a:ext cx="251222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400" b="1" i="1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FUTURA CONDENSED EXTRABOLD" panose="020B0602020204020303" pitchFamily="34" charset="-79"/>
                <a:ea typeface="Calibri" panose="020F0502020204030204" pitchFamily="34" charset="0"/>
                <a:cs typeface="Times New Roman" panose="02020603050405020304" pitchFamily="18" charset="0"/>
              </a:rPr>
              <a:t>ECSSETX</a:t>
            </a:r>
            <a:endParaRPr kumimoji="0" lang="en-US" altLang="en-US" sz="900" b="0" i="0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C94447-4088-9F49-B2E2-16ADB12F4CFC}"/>
              </a:ext>
            </a:extLst>
          </p:cNvPr>
          <p:cNvSpPr txBox="1"/>
          <p:nvPr/>
        </p:nvSpPr>
        <p:spPr>
          <a:xfrm>
            <a:off x="5965371" y="3775249"/>
            <a:ext cx="2307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/>
                </a:solidFill>
                <a:latin typeface="Futura Condensed ExtraBold" panose="020B0602020204020303" pitchFamily="34" charset="-79"/>
                <a:cs typeface="Futura Condensed ExtraBold" panose="020B0602020204020303" pitchFamily="34" charset="-79"/>
              </a:rPr>
              <a:t>Epoxy Coating Supply Southeast Texas</a:t>
            </a:r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B79D13D2-D00B-544D-878C-810C6A341A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82" t="8342" r="24524" b="8981"/>
          <a:stretch/>
        </p:blipFill>
        <p:spPr>
          <a:xfrm rot="6691572">
            <a:off x="1035977" y="2035446"/>
            <a:ext cx="1272705" cy="204338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79500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C49F204B-BA55-2341-8519-B505210C0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3982" t="8342" r="24524" b="8981"/>
          <a:stretch/>
        </p:blipFill>
        <p:spPr>
          <a:xfrm rot="16627434" flipH="1" flipV="1">
            <a:off x="6364364" y="1487113"/>
            <a:ext cx="681093" cy="347730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8E0F1C62-6277-494E-84A6-E8A5AC8BF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3FCFBF5-9604-1B47-B0D0-E2AF90C39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9886" y="2505670"/>
            <a:ext cx="251222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400" b="1" i="1" strike="noStrike" cap="none" normalizeH="0" baseline="0" dirty="0">
                <a:ln>
                  <a:noFill/>
                </a:ln>
                <a:effectLst/>
                <a:latin typeface="FUTURA CONDENSED EXTRABOLD" panose="020B0602020204020303" pitchFamily="34" charset="-79"/>
                <a:ea typeface="Calibri" panose="020F0502020204030204" pitchFamily="34" charset="0"/>
                <a:cs typeface="Times New Roman" panose="02020603050405020304" pitchFamily="18" charset="0"/>
              </a:rPr>
              <a:t>ECSSETX</a:t>
            </a:r>
            <a:endParaRPr kumimoji="0" lang="en-US" altLang="en-US" sz="9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556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Download Free State Of Texas Image Transparent Image Clipart PNG Free |  FreePngClipart">
            <a:extLst>
              <a:ext uri="{FF2B5EF4-FFF2-40B4-BE49-F238E27FC236}">
                <a16:creationId xmlns:a16="http://schemas.microsoft.com/office/drawing/2014/main" id="{05881F8B-A403-2048-BBC1-5709BE547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204303"/>
            <a:ext cx="6502400" cy="626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F03D7007-AA37-C34A-B5E4-9C4E512F47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3982" t="8342" r="24524" b="8981"/>
          <a:stretch/>
        </p:blipFill>
        <p:spPr>
          <a:xfrm rot="16627434" flipH="1" flipV="1">
            <a:off x="6570551" y="1392966"/>
            <a:ext cx="681093" cy="347730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1D034552-F24F-C94F-9149-5378F2B1D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6073" y="2411523"/>
            <a:ext cx="251222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400" b="1" i="1" strike="noStrike" cap="none" normalizeH="0" baseline="0" dirty="0">
                <a:ln>
                  <a:noFill/>
                </a:ln>
                <a:effectLst/>
                <a:latin typeface="FUTURA CONDENSED EXTRABOLD" panose="020B0602020204020303" pitchFamily="34" charset="-79"/>
                <a:ea typeface="Calibri" panose="020F0502020204030204" pitchFamily="34" charset="0"/>
                <a:cs typeface="Times New Roman" panose="02020603050405020304" pitchFamily="18" charset="0"/>
              </a:rPr>
              <a:t>ECSSETX</a:t>
            </a:r>
            <a:endParaRPr kumimoji="0" lang="en-US" altLang="en-US" sz="9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1034" name="Picture 10" descr="Free Transparent Black Star, Download Free Transparent Black Star png  images, Free ClipArts on Clipart Library">
            <a:extLst>
              <a:ext uri="{FF2B5EF4-FFF2-40B4-BE49-F238E27FC236}">
                <a16:creationId xmlns:a16="http://schemas.microsoft.com/office/drawing/2014/main" id="{349CAECD-8106-4949-B3C9-35D1268E2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737" y="3541060"/>
            <a:ext cx="476634" cy="45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340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10</Words>
  <Application>Microsoft Macintosh PowerPoint</Application>
  <PresentationFormat>Widescreen</PresentationFormat>
  <Paragraphs>6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Futura Condensed ExtraBold</vt:lpstr>
      <vt:lpstr>Futura Condensed ExtraBold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Blake Whittington</dc:creator>
  <cp:lastModifiedBy>Blake Whittington</cp:lastModifiedBy>
  <cp:revision>3</cp:revision>
  <cp:lastPrinted>2021-11-18T17:09:08Z</cp:lastPrinted>
  <dcterms:created xsi:type="dcterms:W3CDTF">2021-11-18T16:18:59Z</dcterms:created>
  <dcterms:modified xsi:type="dcterms:W3CDTF">2021-11-30T18:27:00Z</dcterms:modified>
</cp:coreProperties>
</file>