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429" r:id="rId2"/>
  </p:sldIdLst>
  <p:sldSz cx="9144000" cy="6858000" type="screen4x3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990000"/>
    <a:srgbClr val="0000FF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590" autoAdjust="0"/>
  </p:normalViewPr>
  <p:slideViewPr>
    <p:cSldViewPr>
      <p:cViewPr varScale="1">
        <p:scale>
          <a:sx n="68" d="100"/>
          <a:sy n="68" d="100"/>
        </p:scale>
        <p:origin x="144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D8EAE73-F530-4905-B886-5835AEC8DA4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2320E9-7CB7-4D44-AB8F-C9E367A0E2D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6B98197-8E2F-4423-864E-EBF44465C0D8}" type="datetimeFigureOut">
              <a:rPr lang="en-IN"/>
              <a:pPr>
                <a:defRPr/>
              </a:pPr>
              <a:t>29-11-2021</a:t>
            </a:fld>
            <a:endParaRPr lang="en-IN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4C17F06-2A01-4DF6-8A27-2B88C80665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IN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6EA2C111-B6C7-4170-8D56-294778F2B9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IN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F3AF73-3236-4C01-81D6-529CB61885F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118566-50BB-4769-A89B-32F47F38A4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531B4068-3F97-4478-9E19-8ACD9A627B80}" type="slidenum">
              <a:rPr lang="en-IN" altLang="en-US"/>
              <a:pPr>
                <a:defRPr/>
              </a:pPr>
              <a:t>‹#›</a:t>
            </a:fld>
            <a:endParaRPr lang="en-I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31B4068-3F97-4478-9E19-8ACD9A627B80}" type="slidenum">
              <a:rPr lang="en-IN" altLang="en-US" smtClean="0"/>
              <a:pPr>
                <a:defRPr/>
              </a:pPr>
              <a:t>1</a:t>
            </a:fld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2465343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CC9A85-8129-46B4-BF39-DFBDB336B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52A253-28DE-4290-B2C7-98A64461B0F9}" type="datetimeFigureOut">
              <a:rPr lang="en-IN"/>
              <a:pPr>
                <a:defRPr/>
              </a:pPr>
              <a:t>29-11-2021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E6FF53-B0E7-4F28-9783-C1B4C137C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C73C58-5D84-4A11-AD83-A74424DCA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8A354A-0918-4FAF-9296-B011FD1FDD3E}" type="slidenum">
              <a:rPr lang="en-IN" altLang="en-US"/>
              <a:pPr>
                <a:defRPr/>
              </a:pPr>
              <a:t>‹#›</a:t>
            </a:fld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2502897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2724C9-8661-478A-97E3-727938792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73661-431F-409F-8422-2A1C20BCE7DE}" type="datetimeFigureOut">
              <a:rPr lang="en-IN"/>
              <a:pPr>
                <a:defRPr/>
              </a:pPr>
              <a:t>29-11-2021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235EC3-5130-43C2-AD66-DA7E3F03D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80F31C-0C6F-4086-B76B-DA0E25E09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7C9228-5A6C-4A95-AD95-09211590BB66}" type="slidenum">
              <a:rPr lang="en-IN" altLang="en-US"/>
              <a:pPr>
                <a:defRPr/>
              </a:pPr>
              <a:t>‹#›</a:t>
            </a:fld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3862365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2C1A7A-5532-4CD9-A614-521991FAA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E0A948-6BCB-40E9-8C17-7C8E255594CF}" type="datetimeFigureOut">
              <a:rPr lang="en-IN"/>
              <a:pPr>
                <a:defRPr/>
              </a:pPr>
              <a:t>29-11-2021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EFEFAD-7F47-47E9-A8CF-92B6B8368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4042B7-EB97-4872-8790-ADE016EC1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BD1C46-5B7D-4028-9EB3-4BD7503E5B6E}" type="slidenum">
              <a:rPr lang="en-IN" altLang="en-US"/>
              <a:pPr>
                <a:defRPr/>
              </a:pPr>
              <a:t>‹#›</a:t>
            </a:fld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3063702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CDA8BF8-4D0A-464D-B0DD-672D31969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6FF2A-89EA-4F1A-AE91-6F42465CBADD}" type="datetimeFigureOut">
              <a:rPr lang="en-IN"/>
              <a:pPr>
                <a:defRPr/>
              </a:pPr>
              <a:t>29-11-2021</a:t>
            </a:fld>
            <a:endParaRPr lang="en-IN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062576B-0E53-4280-B66A-3606D2EAF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C7BE944-70DE-491F-99B7-1C7F4CF69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20819-F2B2-4A74-9966-19F4A103B083}" type="slidenum">
              <a:rPr lang="en-IN" altLang="en-US"/>
              <a:pPr>
                <a:defRPr/>
              </a:pPr>
              <a:t>‹#›</a:t>
            </a:fld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403775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00B74EE-184E-45C2-A245-EAFF1FF20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98316E-010C-4BB3-B28F-9295239B9A5B}" type="datetimeFigureOut">
              <a:rPr lang="en-IN"/>
              <a:pPr>
                <a:defRPr/>
              </a:pPr>
              <a:t>29-11-2021</a:t>
            </a:fld>
            <a:endParaRPr lang="en-IN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CBEEAE3-5A13-49A0-80A9-7E4C2C942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4C4EA74-1A9B-4754-99BA-072A13288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A1DCC-947F-426F-B9D3-8EB68FFE401E}" type="slidenum">
              <a:rPr lang="en-IN" altLang="en-US"/>
              <a:pPr>
                <a:defRPr/>
              </a:pPr>
              <a:t>‹#›</a:t>
            </a:fld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3778202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238B30B-B5F0-4C39-AC07-CC56D182F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63A988-1565-4149-A302-6DC25DD91EFD}" type="datetimeFigureOut">
              <a:rPr lang="en-IN"/>
              <a:pPr>
                <a:defRPr/>
              </a:pPr>
              <a:t>29-11-2021</a:t>
            </a:fld>
            <a:endParaRPr lang="en-IN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4C3B10E-C50B-4C3D-B0DD-221B1FE5B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066F688-BFF9-4B39-9326-C3CA20106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1D746D-9C63-420F-AAE7-32BE7492D19F}" type="slidenum">
              <a:rPr lang="en-IN" altLang="en-US"/>
              <a:pPr>
                <a:defRPr/>
              </a:pPr>
              <a:t>‹#›</a:t>
            </a:fld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3284550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2CED0F5-E455-48D0-A0BC-E82EDC076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B31AF4-FCCA-4CB3-B990-0F0C510D3BD9}" type="datetimeFigureOut">
              <a:rPr lang="en-IN"/>
              <a:pPr>
                <a:defRPr/>
              </a:pPr>
              <a:t>29-11-2021</a:t>
            </a:fld>
            <a:endParaRPr lang="en-IN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F22312F-BBE6-4797-9039-7416EAE49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5041EE8-2584-4DAB-990B-30F095AE1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A937FA-C2FF-48EC-9AFA-E1B365F20444}" type="slidenum">
              <a:rPr lang="en-IN" altLang="en-US"/>
              <a:pPr>
                <a:defRPr/>
              </a:pPr>
              <a:t>‹#›</a:t>
            </a:fld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2246598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1B30841-7486-48C2-BF05-E9F4B9CEE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D05192-8704-48A1-A3AF-C43F0D13BE3E}" type="datetimeFigureOut">
              <a:rPr lang="en-IN"/>
              <a:pPr>
                <a:defRPr/>
              </a:pPr>
              <a:t>29-11-2021</a:t>
            </a:fld>
            <a:endParaRPr lang="en-IN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C2D3586-58D6-4A07-BA3C-B4943F68D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13D62C3-F6CC-4BBD-B234-955AE1937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733C8-D2EA-46DF-9447-AFB9CFDD5013}" type="slidenum">
              <a:rPr lang="en-IN" altLang="en-US"/>
              <a:pPr>
                <a:defRPr/>
              </a:pPr>
              <a:t>‹#›</a:t>
            </a:fld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3076747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85B7B81-1B2F-4551-9732-912E589F6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EA9CD0-1215-47A2-AFB9-FD7CF6BC7F88}" type="datetimeFigureOut">
              <a:rPr lang="en-IN"/>
              <a:pPr>
                <a:defRPr/>
              </a:pPr>
              <a:t>29-11-2021</a:t>
            </a:fld>
            <a:endParaRPr lang="en-IN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622DC4D-F35B-4E28-A287-12C066D65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842D4EA-D38C-4423-BB02-5BAD16111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F43B25-D6EF-4D54-B467-639D08C3C749}" type="slidenum">
              <a:rPr lang="en-IN" altLang="en-US"/>
              <a:pPr>
                <a:defRPr/>
              </a:pPr>
              <a:t>‹#›</a:t>
            </a:fld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3299605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941FA0-2495-4890-97C5-F5C5D7B90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2ECBC-7DCC-4743-973F-60DF2E48520A}" type="datetimeFigureOut">
              <a:rPr lang="en-IN"/>
              <a:pPr>
                <a:defRPr/>
              </a:pPr>
              <a:t>29-11-2021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9A9D40-2CB8-4DF6-B048-1E43F067B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D2A76B-D950-48DC-8D6B-6C599D229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B10BA3-5D6A-4758-A17B-362388ECB761}" type="slidenum">
              <a:rPr lang="en-IN" altLang="en-US"/>
              <a:pPr>
                <a:defRPr/>
              </a:pPr>
              <a:t>‹#›</a:t>
            </a:fld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4262862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C60F6-3393-48E9-A2FF-69ED007CA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BB150F-4E55-4EA8-BE56-AB4D8AD4145C}" type="datetimeFigureOut">
              <a:rPr lang="en-IN"/>
              <a:pPr>
                <a:defRPr/>
              </a:pPr>
              <a:t>29-11-2021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2FAEFA-CAC0-4E82-8891-94923F0A8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B9E6EE-0C25-4005-899A-D459E4228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33A670-374A-4FE9-B0AE-D0D04EAE3CBF}" type="slidenum">
              <a:rPr lang="en-IN" altLang="en-US"/>
              <a:pPr>
                <a:defRPr/>
              </a:pPr>
              <a:t>‹#›</a:t>
            </a:fld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31825566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1758C8C5-2B2A-472E-9715-DD0F2C07B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B6FB8F-8E59-4F1D-A4BC-5138DA9D0B3D}" type="datetimeFigureOut">
              <a:rPr lang="en-IN"/>
              <a:pPr>
                <a:defRPr/>
              </a:pPr>
              <a:t>29-11-2021</a:t>
            </a:fld>
            <a:endParaRPr lang="en-IN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2E6B18DA-6B07-44EE-84AC-12B4A1488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F2653A5-D292-454F-8740-61D2B48DF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4ADF8-2E3A-43F3-8C91-A00C1801904B}" type="slidenum">
              <a:rPr lang="en-IN" altLang="en-US"/>
              <a:pPr>
                <a:defRPr/>
              </a:pPr>
              <a:t>‹#›</a:t>
            </a:fld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235676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4ED233D-CEF1-4B73-BF96-2532A710803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BE"/>
              <a:t>Click to edit Master title style</a:t>
            </a:r>
            <a:endParaRPr lang="en-IN" altLang="nl-BE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46B2374F-0393-435D-89CA-99151238079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BE"/>
              <a:t>Click to edit Master text styles</a:t>
            </a:r>
          </a:p>
          <a:p>
            <a:pPr lvl="1"/>
            <a:r>
              <a:rPr lang="en-US" altLang="nl-BE"/>
              <a:t>Second level</a:t>
            </a:r>
          </a:p>
          <a:p>
            <a:pPr lvl="2"/>
            <a:r>
              <a:rPr lang="en-US" altLang="nl-BE"/>
              <a:t>Third level</a:t>
            </a:r>
          </a:p>
          <a:p>
            <a:pPr lvl="3"/>
            <a:r>
              <a:rPr lang="en-US" altLang="nl-BE"/>
              <a:t>Fourth level</a:t>
            </a:r>
          </a:p>
          <a:p>
            <a:pPr lvl="4"/>
            <a:r>
              <a:rPr lang="en-US" altLang="nl-BE"/>
              <a:t>Fifth level</a:t>
            </a:r>
            <a:endParaRPr lang="en-IN" alt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5E1150-0F81-4D24-981E-DCCED8C51A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D741AFD-244F-4B11-B79C-42DE1EDE8689}" type="datetimeFigureOut">
              <a:rPr lang="en-IN"/>
              <a:pPr>
                <a:defRPr/>
              </a:pPr>
              <a:t>29-11-2021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AB24FF-0AAA-4E14-A823-7051D50C06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0C598C-3057-4590-98E6-7B8C149B62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466488F1-E09B-4451-916D-D7FDBA44902B}" type="slidenum">
              <a:rPr lang="en-IN" altLang="en-US"/>
              <a:pPr>
                <a:defRPr/>
              </a:pPr>
              <a:t>‹#›</a:t>
            </a:fld>
            <a:endParaRPr lang="en-I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g"/><Relationship Id="rId4" Type="http://schemas.openxmlformats.org/officeDocument/2006/relationships/hyperlink" Target="mailto:subrata0168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AutoShape 2" descr="Latest kilimanjaro Photos | Smithsonian Photo Contest | Smithsonian Magazine">
            <a:extLst>
              <a:ext uri="{FF2B5EF4-FFF2-40B4-BE49-F238E27FC236}">
                <a16:creationId xmlns:a16="http://schemas.microsoft.com/office/drawing/2014/main" id="{22E10367-CAC8-40E4-9C5B-93BED57E984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44463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1800"/>
          </a:p>
        </p:txBody>
      </p:sp>
      <p:sp>
        <p:nvSpPr>
          <p:cNvPr id="53251" name="AutoShape 4" descr="Latest kilimanjaro Photos | Smithsonian Photo Contest | Smithsonian Magazine">
            <a:extLst>
              <a:ext uri="{FF2B5EF4-FFF2-40B4-BE49-F238E27FC236}">
                <a16:creationId xmlns:a16="http://schemas.microsoft.com/office/drawing/2014/main" id="{AE4333D5-2D62-46DF-8AC8-A8E99E79F02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96863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1800"/>
          </a:p>
        </p:txBody>
      </p:sp>
      <p:sp>
        <p:nvSpPr>
          <p:cNvPr id="53252" name="AutoShape 6" descr="Latest kilimanjaro Photos | Smithsonian Photo Contest | Smithsonian Magazine">
            <a:extLst>
              <a:ext uri="{FF2B5EF4-FFF2-40B4-BE49-F238E27FC236}">
                <a16:creationId xmlns:a16="http://schemas.microsoft.com/office/drawing/2014/main" id="{AFD3960E-46C4-49A5-AA2C-3D3D0601D9E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9263" y="1603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1800"/>
          </a:p>
        </p:txBody>
      </p:sp>
      <p:sp>
        <p:nvSpPr>
          <p:cNvPr id="53253" name="AutoShape 8" descr="Latest kilimanjaro Photos | Smithsonian Photo Contest | Smithsonian Magazine">
            <a:extLst>
              <a:ext uri="{FF2B5EF4-FFF2-40B4-BE49-F238E27FC236}">
                <a16:creationId xmlns:a16="http://schemas.microsoft.com/office/drawing/2014/main" id="{24BDB9A0-76EB-4B3C-9024-D473EDCC9C8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1663" y="3127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1800"/>
          </a:p>
        </p:txBody>
      </p:sp>
      <p:sp>
        <p:nvSpPr>
          <p:cNvPr id="53254" name="AutoShape 12" descr="Latest kilimanjaro Photos | Smithsonian Photo Contest | Smithsonian Magazine">
            <a:extLst>
              <a:ext uri="{FF2B5EF4-FFF2-40B4-BE49-F238E27FC236}">
                <a16:creationId xmlns:a16="http://schemas.microsoft.com/office/drawing/2014/main" id="{CDEE7C71-BC72-4109-BCAD-0461873764F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54063" y="4651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1800"/>
          </a:p>
        </p:txBody>
      </p:sp>
      <p:sp>
        <p:nvSpPr>
          <p:cNvPr id="53255" name="AutoShape 16" descr="Two Icons of Africa thumbnail">
            <a:extLst>
              <a:ext uri="{FF2B5EF4-FFF2-40B4-BE49-F238E27FC236}">
                <a16:creationId xmlns:a16="http://schemas.microsoft.com/office/drawing/2014/main" id="{91B32D77-C2E9-45BA-819C-3C6ABB61BAC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06463" y="6175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1800"/>
          </a:p>
        </p:txBody>
      </p:sp>
      <p:sp>
        <p:nvSpPr>
          <p:cNvPr id="53256" name="AutoShape 18" descr="https://th-thumbnailer.cdn-si-edu.com/UvKA9TajpoYB0-niwVOWP4-emLI=/fit-in/1072x0/https:/tf-cmsv2-photocontest-smithsonianmag-prod-approved.s3.amazonaws.com/4b89bf8d-c81e-426f-9b75-388bfb1bea5b.jpg">
            <a:extLst>
              <a:ext uri="{FF2B5EF4-FFF2-40B4-BE49-F238E27FC236}">
                <a16:creationId xmlns:a16="http://schemas.microsoft.com/office/drawing/2014/main" id="{23345726-BDDC-4212-9DF4-B890B3E5456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58863" y="769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1800"/>
          </a:p>
        </p:txBody>
      </p:sp>
      <p:sp>
        <p:nvSpPr>
          <p:cNvPr id="53257" name="AutoShape 22" descr="https://th-thumbnailer.cdn-si-edu.com/UvKA9TajpoYB0-niwVOWP4-emLI=/fit-in/1072x0/https:/tf-cmsv2-photocontest-smithsonianmag-prod-approved.s3.amazonaws.com/4b89bf8d-c81e-426f-9b75-388bfb1bea5b.jpg">
            <a:extLst>
              <a:ext uri="{FF2B5EF4-FFF2-40B4-BE49-F238E27FC236}">
                <a16:creationId xmlns:a16="http://schemas.microsoft.com/office/drawing/2014/main" id="{92087056-8E7C-41C7-B4FD-678C3E1E826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11263" y="9223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1800"/>
          </a:p>
        </p:txBody>
      </p:sp>
      <p:sp>
        <p:nvSpPr>
          <p:cNvPr id="53258" name="AutoShape 24" descr="https://th-thumbnailer.cdn-si-edu.com/UvKA9TajpoYB0-niwVOWP4-emLI=/fit-in/1072x0/https:/tf-cmsv2-photocontest-smithsonianmag-prod-approved.s3.amazonaws.com/4b89bf8d-c81e-426f-9b75-388bfb1bea5b.jpg">
            <a:extLst>
              <a:ext uri="{FF2B5EF4-FFF2-40B4-BE49-F238E27FC236}">
                <a16:creationId xmlns:a16="http://schemas.microsoft.com/office/drawing/2014/main" id="{2713592E-95B3-492C-8CAC-A0B7DA907BF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363663" y="10747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1800"/>
          </a:p>
        </p:txBody>
      </p:sp>
      <p:pic>
        <p:nvPicPr>
          <p:cNvPr id="53259" name="Picture 15">
            <a:extLst>
              <a:ext uri="{FF2B5EF4-FFF2-40B4-BE49-F238E27FC236}">
                <a16:creationId xmlns:a16="http://schemas.microsoft.com/office/drawing/2014/main" id="{4AB42DCE-5660-4E40-BF50-E4860DB99D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0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60" name="TextBox 16">
            <a:extLst>
              <a:ext uri="{FF2B5EF4-FFF2-40B4-BE49-F238E27FC236}">
                <a16:creationId xmlns:a16="http://schemas.microsoft.com/office/drawing/2014/main" id="{0284DEB7-A05F-4CC5-9E7E-13DDC2836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9338" y="260350"/>
            <a:ext cx="4033837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>
                <a:solidFill>
                  <a:srgbClr val="FF9900"/>
                </a:solidFill>
                <a:latin typeface="Jokerman" panose="04090605060D06020702" pitchFamily="82" charset="0"/>
              </a:rPr>
              <a:t>TREASURES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FF9900"/>
                </a:solidFill>
                <a:latin typeface="Jokerman" panose="04090605060D06020702" pitchFamily="82" charset="0"/>
              </a:rPr>
              <a:t>Of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b="1">
                <a:solidFill>
                  <a:srgbClr val="FF9900"/>
                </a:solidFill>
                <a:latin typeface="Jokerman" panose="04090605060D06020702" pitchFamily="82" charset="0"/>
              </a:rPr>
              <a:t>NANYUKI</a:t>
            </a:r>
            <a:endParaRPr lang="en-IN" altLang="en-US" sz="4800" b="1">
              <a:solidFill>
                <a:srgbClr val="FF9900"/>
              </a:solidFill>
              <a:latin typeface="Jokerman" panose="04090605060D06020702" pitchFamily="82" charset="0"/>
            </a:endParaRPr>
          </a:p>
        </p:txBody>
      </p:sp>
      <p:sp>
        <p:nvSpPr>
          <p:cNvPr id="53261" name="TextBox 19">
            <a:extLst>
              <a:ext uri="{FF2B5EF4-FFF2-40B4-BE49-F238E27FC236}">
                <a16:creationId xmlns:a16="http://schemas.microsoft.com/office/drawing/2014/main" id="{7BDF21E4-5BED-4432-A88B-9900AC6774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6021388"/>
            <a:ext cx="36337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chemeClr val="bg1"/>
                </a:solidFill>
              </a:rPr>
              <a:t>SUBRATA MUKHOPADHYAY</a:t>
            </a:r>
            <a:endParaRPr lang="en-IN" altLang="en-US" sz="2400" b="1">
              <a:solidFill>
                <a:schemeClr val="bg1"/>
              </a:solidFill>
            </a:endParaRPr>
          </a:p>
        </p:txBody>
      </p:sp>
      <p:sp>
        <p:nvSpPr>
          <p:cNvPr id="53262" name="TextBox 22">
            <a:extLst>
              <a:ext uri="{FF2B5EF4-FFF2-40B4-BE49-F238E27FC236}">
                <a16:creationId xmlns:a16="http://schemas.microsoft.com/office/drawing/2014/main" id="{20F0DFD7-8601-4967-9ED4-830ABC2618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7" y="260350"/>
            <a:ext cx="3627438" cy="2779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buNone/>
            </a:pPr>
            <a:r>
              <a:rPr lang="en-IN" sz="900" b="1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Vrinda" panose="020B0502040204020203" pitchFamily="34" charset="0"/>
              </a:rPr>
              <a:t>Hello! I am Gola.</a:t>
            </a:r>
            <a:endParaRPr lang="en-IN" sz="900" b="1" dirty="0">
              <a:solidFill>
                <a:schemeClr val="bg1"/>
              </a:solidFill>
              <a:effectLst/>
              <a:ea typeface="Calibri" panose="020F0502020204030204" pitchFamily="34" charset="0"/>
              <a:cs typeface="Vrinda" panose="020B0502040204020203" pitchFamily="34" charset="0"/>
            </a:endParaRPr>
          </a:p>
          <a:p>
            <a:pPr algn="just">
              <a:buNone/>
            </a:pPr>
            <a:r>
              <a:rPr lang="en-IN" sz="900" b="1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Vrinda" panose="020B0502040204020203" pitchFamily="34" charset="0"/>
              </a:rPr>
              <a:t>My annual school exams are over, but I have to spend my entire summer vacation in the scorching heat of Nagpur, my hometown, as my father will get no leave this year.</a:t>
            </a:r>
            <a:endParaRPr lang="en-IN" sz="900" b="1" dirty="0">
              <a:solidFill>
                <a:schemeClr val="bg1"/>
              </a:solidFill>
              <a:effectLst/>
              <a:ea typeface="Calibri" panose="020F0502020204030204" pitchFamily="34" charset="0"/>
              <a:cs typeface="Vrinda" panose="020B0502040204020203" pitchFamily="34" charset="0"/>
            </a:endParaRPr>
          </a:p>
          <a:p>
            <a:pPr algn="just">
              <a:buNone/>
            </a:pPr>
            <a:r>
              <a:rPr lang="en-IN" sz="900" b="1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Vrinda" panose="020B0502040204020203" pitchFamily="34" charset="0"/>
              </a:rPr>
              <a:t>Can you imagine my frustration? To kill my boredom, I have now started reading a Jim Corbett novel.</a:t>
            </a:r>
            <a:endParaRPr lang="en-IN" sz="900" b="1" dirty="0">
              <a:solidFill>
                <a:schemeClr val="bg1"/>
              </a:solidFill>
              <a:effectLst/>
              <a:ea typeface="Calibri" panose="020F0502020204030204" pitchFamily="34" charset="0"/>
              <a:cs typeface="Vrinda" panose="020B0502040204020203" pitchFamily="34" charset="0"/>
            </a:endParaRPr>
          </a:p>
          <a:p>
            <a:pPr algn="just">
              <a:buNone/>
            </a:pPr>
            <a:r>
              <a:rPr lang="en-IN" sz="900" b="1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Vrinda" panose="020B0502040204020203" pitchFamily="34" charset="0"/>
              </a:rPr>
              <a:t>Suddenly my maternal uncle, aka </a:t>
            </a:r>
            <a:r>
              <a:rPr lang="en-IN" sz="900" b="1" dirty="0" err="1">
                <a:solidFill>
                  <a:schemeClr val="bg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Vrinda" panose="020B0502040204020203" pitchFamily="34" charset="0"/>
              </a:rPr>
              <a:t>Kushimama</a:t>
            </a:r>
            <a:r>
              <a:rPr lang="en-IN" sz="900" b="1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Vrinda" panose="020B0502040204020203" pitchFamily="34" charset="0"/>
              </a:rPr>
              <a:t>, called me to visit his place in Delhi. He also promised a few trips to Assam, Uttarakhand and North Bengal. It is indeed a great relief, what do you say?</a:t>
            </a:r>
            <a:endParaRPr lang="en-IN" sz="900" b="1" dirty="0">
              <a:solidFill>
                <a:schemeClr val="bg1"/>
              </a:solidFill>
              <a:effectLst/>
              <a:ea typeface="Calibri" panose="020F0502020204030204" pitchFamily="34" charset="0"/>
              <a:cs typeface="Vrinda" panose="020B0502040204020203" pitchFamily="34" charset="0"/>
            </a:endParaRPr>
          </a:p>
          <a:p>
            <a:pPr algn="just">
              <a:buNone/>
            </a:pPr>
            <a:r>
              <a:rPr lang="en-IN" sz="900" b="1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Vrinda" panose="020B0502040204020203" pitchFamily="34" charset="0"/>
              </a:rPr>
              <a:t>Surprisingly, he wanted me to carry my passport as well. Something fishy? Who needs a passport to travel within India? Or, </a:t>
            </a:r>
            <a:r>
              <a:rPr lang="en-IN" sz="900" b="1" dirty="0" err="1">
                <a:solidFill>
                  <a:schemeClr val="bg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Vrinda" panose="020B0502040204020203" pitchFamily="34" charset="0"/>
              </a:rPr>
              <a:t>Kushimama</a:t>
            </a:r>
            <a:r>
              <a:rPr lang="en-IN" sz="900" b="1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Vrinda" panose="020B0502040204020203" pitchFamily="34" charset="0"/>
              </a:rPr>
              <a:t> has something else in mind?</a:t>
            </a:r>
            <a:endParaRPr lang="en-IN" sz="900" b="1" dirty="0">
              <a:solidFill>
                <a:schemeClr val="bg1"/>
              </a:solidFill>
              <a:effectLst/>
              <a:ea typeface="Calibri" panose="020F0502020204030204" pitchFamily="34" charset="0"/>
              <a:cs typeface="Vrinda" panose="020B0502040204020203" pitchFamily="34" charset="0"/>
            </a:endParaRPr>
          </a:p>
          <a:p>
            <a:pPr algn="just">
              <a:buNone/>
            </a:pPr>
            <a:r>
              <a:rPr lang="en-IN" sz="900" b="1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Vrinda" panose="020B0502040204020203" pitchFamily="34" charset="0"/>
              </a:rPr>
              <a:t>Btw, he is a RAW agent, so he can do anything, right?</a:t>
            </a:r>
            <a:endParaRPr lang="en-IN" sz="900" b="1" dirty="0">
              <a:solidFill>
                <a:schemeClr val="bg1"/>
              </a:solidFill>
              <a:effectLst/>
              <a:ea typeface="Calibri" panose="020F0502020204030204" pitchFamily="34" charset="0"/>
              <a:cs typeface="Vrinda" panose="020B0502040204020203" pitchFamily="34" charset="0"/>
            </a:endParaRPr>
          </a:p>
          <a:p>
            <a:pPr algn="just">
              <a:buNone/>
            </a:pPr>
            <a:r>
              <a:rPr lang="en-IN" sz="900" b="1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Vrinda" panose="020B0502040204020203" pitchFamily="34" charset="0"/>
              </a:rPr>
              <a:t>Do I sound greedy too at the prospect of a foreign trip?</a:t>
            </a:r>
            <a:endParaRPr lang="en-IN" sz="900" b="1" dirty="0">
              <a:solidFill>
                <a:schemeClr val="bg1"/>
              </a:solidFill>
              <a:effectLst/>
              <a:ea typeface="Calibri" panose="020F0502020204030204" pitchFamily="34" charset="0"/>
              <a:cs typeface="Vrinda" panose="020B0502040204020203" pitchFamily="34" charset="0"/>
            </a:endParaRPr>
          </a:p>
          <a:p>
            <a:pPr algn="just">
              <a:buNone/>
            </a:pPr>
            <a:r>
              <a:rPr lang="en-IN" sz="900" b="1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Vrinda" panose="020B0502040204020203" pitchFamily="34" charset="0"/>
              </a:rPr>
              <a:t>Why don’t you follow me on my entire trip with </a:t>
            </a:r>
            <a:r>
              <a:rPr lang="en-IN" sz="900" b="1" dirty="0" err="1">
                <a:solidFill>
                  <a:schemeClr val="bg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Vrinda" panose="020B0502040204020203" pitchFamily="34" charset="0"/>
              </a:rPr>
              <a:t>Kushimama</a:t>
            </a:r>
            <a:r>
              <a:rPr lang="en-IN" sz="900" b="1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Vrinda" panose="020B0502040204020203" pitchFamily="34" charset="0"/>
              </a:rPr>
              <a:t>? Let me know how did you like my trip. Would you mind mailing your feedback to </a:t>
            </a:r>
            <a:r>
              <a:rPr lang="en-IN" sz="900" b="1" u="sng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Vrinda" panose="020B0502040204020203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subrata0168@gmail.com</a:t>
            </a:r>
            <a:r>
              <a:rPr lang="en-US" sz="900" b="1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Vrinda" panose="020B0502040204020203" pitchFamily="34" charset="0"/>
              </a:rPr>
              <a:t>?</a:t>
            </a:r>
            <a:endParaRPr lang="en-IN" sz="900" b="1" dirty="0">
              <a:solidFill>
                <a:schemeClr val="bg1"/>
              </a:solidFill>
              <a:effectLst/>
              <a:ea typeface="Calibri" panose="020F0502020204030204" pitchFamily="34" charset="0"/>
              <a:cs typeface="Vrinda" panose="020B0502040204020203" pitchFamily="34" charset="0"/>
            </a:endParaRPr>
          </a:p>
        </p:txBody>
      </p:sp>
      <p:sp>
        <p:nvSpPr>
          <p:cNvPr id="53263" name="TextBox 24">
            <a:extLst>
              <a:ext uri="{FF2B5EF4-FFF2-40B4-BE49-F238E27FC236}">
                <a16:creationId xmlns:a16="http://schemas.microsoft.com/office/drawing/2014/main" id="{A1A2159F-3DE9-4E79-BB1E-CDAF6ECA5B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0313" y="1763713"/>
            <a:ext cx="3708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chemeClr val="bg1"/>
                </a:solidFill>
              </a:rPr>
              <a:t>Kushimama &amp; Gola’s Adventure Series: Book1</a:t>
            </a:r>
            <a:endParaRPr lang="en-IN" altLang="en-US" sz="1400" b="1">
              <a:solidFill>
                <a:schemeClr val="bg1"/>
              </a:solidFill>
            </a:endParaRPr>
          </a:p>
        </p:txBody>
      </p:sp>
      <p:sp>
        <p:nvSpPr>
          <p:cNvPr id="53264" name="TextBox 25">
            <a:extLst>
              <a:ext uri="{FF2B5EF4-FFF2-40B4-BE49-F238E27FC236}">
                <a16:creationId xmlns:a16="http://schemas.microsoft.com/office/drawing/2014/main" id="{846C5D3C-3A4C-4D2D-B54B-AB7EAC9A0D0A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3140869" y="4806156"/>
            <a:ext cx="2781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bg1"/>
                </a:solidFill>
              </a:rPr>
              <a:t>SUBRATA MUKHOPADHYAY</a:t>
            </a:r>
            <a:endParaRPr lang="en-IN" altLang="en-US" sz="1800" b="1">
              <a:solidFill>
                <a:schemeClr val="bg1"/>
              </a:solidFill>
            </a:endParaRPr>
          </a:p>
        </p:txBody>
      </p:sp>
      <p:sp>
        <p:nvSpPr>
          <p:cNvPr id="53265" name="TextBox 26">
            <a:extLst>
              <a:ext uri="{FF2B5EF4-FFF2-40B4-BE49-F238E27FC236}">
                <a16:creationId xmlns:a16="http://schemas.microsoft.com/office/drawing/2014/main" id="{79B2B145-2A59-422F-960C-4F7E57FEA039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2911475" y="1768475"/>
            <a:ext cx="32400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9900"/>
                </a:solidFill>
                <a:latin typeface="Jokerman" panose="04090605060D06020702" pitchFamily="82" charset="0"/>
              </a:rPr>
              <a:t>TREASURES of NANYUKI</a:t>
            </a:r>
            <a:endParaRPr lang="en-IN" altLang="en-US" sz="1800" b="1">
              <a:solidFill>
                <a:srgbClr val="FF9900"/>
              </a:solidFill>
              <a:latin typeface="Jokerman" panose="04090605060D06020702" pitchFamily="82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9D095FE-F57E-4487-B8D7-86C2019AFB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318078"/>
            <a:ext cx="1994518" cy="194838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5015</TotalTime>
  <Words>221</Words>
  <Application>Microsoft Office PowerPoint</Application>
  <PresentationFormat>On-screen Show (4:3)</PresentationFormat>
  <Paragraphs>16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Cambria</vt:lpstr>
      <vt:lpstr>Jokerman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Vishal Bansode</dc:creator>
  <cp:lastModifiedBy>Subrata M</cp:lastModifiedBy>
  <cp:revision>536</cp:revision>
  <cp:lastPrinted>2016-04-22T07:46:58Z</cp:lastPrinted>
  <dcterms:created xsi:type="dcterms:W3CDTF">2015-11-25T10:43:52Z</dcterms:created>
  <dcterms:modified xsi:type="dcterms:W3CDTF">2021-11-29T17:38:28Z</dcterms:modified>
</cp:coreProperties>
</file>