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3" r:id="rId3"/>
    <p:sldId id="259" r:id="rId4"/>
    <p:sldId id="264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3"/>
    <p:restoredTop sz="95921"/>
  </p:normalViewPr>
  <p:slideViewPr>
    <p:cSldViewPr snapToGrid="0" snapToObjects="1">
      <p:cViewPr varScale="1">
        <p:scale>
          <a:sx n="90" d="100"/>
          <a:sy n="90" d="100"/>
        </p:scale>
        <p:origin x="232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62BBDE-D666-EE4E-B8FA-8A3811BC967B}" type="doc">
      <dgm:prSet loTypeId="urn:microsoft.com/office/officeart/2009/layout/CircleArrowProcess" loCatId="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D62327E-DF37-DF47-A9C1-685D4BFB7DF1}">
      <dgm:prSet phldrT="[Text]"/>
      <dgm:spPr/>
      <dgm:t>
        <a:bodyPr/>
        <a:lstStyle/>
        <a:p>
          <a:r>
            <a:rPr lang="en-GB" dirty="0"/>
            <a:t>We experience the stressor</a:t>
          </a:r>
        </a:p>
      </dgm:t>
    </dgm:pt>
    <dgm:pt modelId="{6E4D01ED-907D-DA4F-A630-B6F602F52FAF}" type="parTrans" cxnId="{231EC06A-EAF1-5E42-923B-B48D28E45EBC}">
      <dgm:prSet/>
      <dgm:spPr/>
      <dgm:t>
        <a:bodyPr/>
        <a:lstStyle/>
        <a:p>
          <a:endParaRPr lang="en-GB"/>
        </a:p>
      </dgm:t>
    </dgm:pt>
    <dgm:pt modelId="{2AB855D4-5541-8848-8F91-C12C0D6CC768}" type="sibTrans" cxnId="{231EC06A-EAF1-5E42-923B-B48D28E45EBC}">
      <dgm:prSet/>
      <dgm:spPr/>
      <dgm:t>
        <a:bodyPr/>
        <a:lstStyle/>
        <a:p>
          <a:endParaRPr lang="en-GB"/>
        </a:p>
      </dgm:t>
    </dgm:pt>
    <dgm:pt modelId="{B2F62E31-ADB9-5241-AEE6-502798B58DC4}">
      <dgm:prSet phldrT="[Text]"/>
      <dgm:spPr/>
      <dgm:t>
        <a:bodyPr/>
        <a:lstStyle/>
        <a:p>
          <a:endParaRPr lang="en-GB" dirty="0"/>
        </a:p>
      </dgm:t>
    </dgm:pt>
    <dgm:pt modelId="{5EF90703-F7E8-3B49-96BB-39D724A247EF}" type="parTrans" cxnId="{FADCE81A-D4D8-284A-978D-6D4954991B1A}">
      <dgm:prSet/>
      <dgm:spPr/>
      <dgm:t>
        <a:bodyPr/>
        <a:lstStyle/>
        <a:p>
          <a:endParaRPr lang="en-GB"/>
        </a:p>
      </dgm:t>
    </dgm:pt>
    <dgm:pt modelId="{2ED44A1C-E653-ED41-AC14-5C610B857B8C}" type="sibTrans" cxnId="{FADCE81A-D4D8-284A-978D-6D4954991B1A}">
      <dgm:prSet/>
      <dgm:spPr/>
      <dgm:t>
        <a:bodyPr/>
        <a:lstStyle/>
        <a:p>
          <a:endParaRPr lang="en-GB"/>
        </a:p>
      </dgm:t>
    </dgm:pt>
    <dgm:pt modelId="{9BC703CE-920E-D441-8AC0-CB0019A78E2C}">
      <dgm:prSet phldrT="[Text]"/>
      <dgm:spPr/>
      <dgm:t>
        <a:bodyPr/>
        <a:lstStyle/>
        <a:p>
          <a:r>
            <a:rPr lang="en-GB" dirty="0"/>
            <a:t>Our brain interprets the stressor</a:t>
          </a:r>
        </a:p>
      </dgm:t>
    </dgm:pt>
    <dgm:pt modelId="{887A3AC1-1778-894A-9767-AEB58DA71611}" type="parTrans" cxnId="{1D579D6A-AA35-BA44-BCE4-80D2939CBA7B}">
      <dgm:prSet/>
      <dgm:spPr/>
      <dgm:t>
        <a:bodyPr/>
        <a:lstStyle/>
        <a:p>
          <a:endParaRPr lang="en-GB"/>
        </a:p>
      </dgm:t>
    </dgm:pt>
    <dgm:pt modelId="{53E63C58-7E58-FA4E-99CF-8C03DA034AA5}" type="sibTrans" cxnId="{1D579D6A-AA35-BA44-BCE4-80D2939CBA7B}">
      <dgm:prSet/>
      <dgm:spPr/>
      <dgm:t>
        <a:bodyPr/>
        <a:lstStyle/>
        <a:p>
          <a:endParaRPr lang="en-GB"/>
        </a:p>
      </dgm:t>
    </dgm:pt>
    <dgm:pt modelId="{9E09A2E0-1BBA-5D41-9EC8-40AD1FDA0447}">
      <dgm:prSet phldrT="[Text]"/>
      <dgm:spPr/>
      <dgm:t>
        <a:bodyPr/>
        <a:lstStyle/>
        <a:p>
          <a:endParaRPr lang="en-GB" dirty="0"/>
        </a:p>
      </dgm:t>
    </dgm:pt>
    <dgm:pt modelId="{3A4B3D0D-634A-BE4D-90B5-17A8F76409F6}" type="parTrans" cxnId="{24CBAD9F-FAD3-6B40-9785-CB2FAB82FFBF}">
      <dgm:prSet/>
      <dgm:spPr/>
      <dgm:t>
        <a:bodyPr/>
        <a:lstStyle/>
        <a:p>
          <a:endParaRPr lang="en-GB"/>
        </a:p>
      </dgm:t>
    </dgm:pt>
    <dgm:pt modelId="{0249228C-4283-FF45-8F1A-0011F29CD5D8}" type="sibTrans" cxnId="{24CBAD9F-FAD3-6B40-9785-CB2FAB82FFBF}">
      <dgm:prSet/>
      <dgm:spPr/>
      <dgm:t>
        <a:bodyPr/>
        <a:lstStyle/>
        <a:p>
          <a:endParaRPr lang="en-GB"/>
        </a:p>
      </dgm:t>
    </dgm:pt>
    <dgm:pt modelId="{531246EA-1B60-3649-8E6E-614582CB33AB}">
      <dgm:prSet phldrT="[Text]"/>
      <dgm:spPr/>
      <dgm:t>
        <a:bodyPr/>
        <a:lstStyle/>
        <a:p>
          <a:r>
            <a:rPr lang="en-GB" dirty="0"/>
            <a:t>Our brain creates the stress response: physical, mental, emotional</a:t>
          </a:r>
        </a:p>
      </dgm:t>
    </dgm:pt>
    <dgm:pt modelId="{C1A9215D-B7CA-2448-9E6E-0676F0A536C9}" type="parTrans" cxnId="{71C86D58-E917-E24D-9F8C-05C8B06559E1}">
      <dgm:prSet/>
      <dgm:spPr/>
      <dgm:t>
        <a:bodyPr/>
        <a:lstStyle/>
        <a:p>
          <a:endParaRPr lang="en-GB"/>
        </a:p>
      </dgm:t>
    </dgm:pt>
    <dgm:pt modelId="{682F4FDD-55C2-9843-B38E-C349997E4580}" type="sibTrans" cxnId="{71C86D58-E917-E24D-9F8C-05C8B06559E1}">
      <dgm:prSet/>
      <dgm:spPr/>
      <dgm:t>
        <a:bodyPr/>
        <a:lstStyle/>
        <a:p>
          <a:endParaRPr lang="en-GB"/>
        </a:p>
      </dgm:t>
    </dgm:pt>
    <dgm:pt modelId="{40AB3BEF-9B0F-5D4B-8C9A-CB7D444FDC63}">
      <dgm:prSet phldrT="[Text]"/>
      <dgm:spPr/>
      <dgm:t>
        <a:bodyPr/>
        <a:lstStyle/>
        <a:p>
          <a:endParaRPr lang="en-GB" dirty="0"/>
        </a:p>
      </dgm:t>
    </dgm:pt>
    <dgm:pt modelId="{3A225E9A-4B97-5D49-85B1-66E30C2CF81B}" type="parTrans" cxnId="{360E24A4-FCDA-3343-A973-22CF4D9A4E6D}">
      <dgm:prSet/>
      <dgm:spPr/>
      <dgm:t>
        <a:bodyPr/>
        <a:lstStyle/>
        <a:p>
          <a:endParaRPr lang="en-GB"/>
        </a:p>
      </dgm:t>
    </dgm:pt>
    <dgm:pt modelId="{8D25AD71-CEBF-CF41-874E-30BB240751FB}" type="sibTrans" cxnId="{360E24A4-FCDA-3343-A973-22CF4D9A4E6D}">
      <dgm:prSet/>
      <dgm:spPr/>
      <dgm:t>
        <a:bodyPr/>
        <a:lstStyle/>
        <a:p>
          <a:endParaRPr lang="en-GB"/>
        </a:p>
      </dgm:t>
    </dgm:pt>
    <dgm:pt modelId="{28208811-E6C4-6249-8978-9ADD8D502C2B}" type="pres">
      <dgm:prSet presAssocID="{D362BBDE-D666-EE4E-B8FA-8A3811BC967B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F72FDC0E-69F8-7C48-8DF7-F1E9F6A0044F}" type="pres">
      <dgm:prSet presAssocID="{5D62327E-DF37-DF47-A9C1-685D4BFB7DF1}" presName="Accent1" presStyleCnt="0"/>
      <dgm:spPr/>
    </dgm:pt>
    <dgm:pt modelId="{9EBEB761-F8AD-7944-B150-D61ADA580E72}" type="pres">
      <dgm:prSet presAssocID="{5D62327E-DF37-DF47-A9C1-685D4BFB7DF1}" presName="Accent" presStyleLbl="node1" presStyleIdx="0" presStyleCnt="3"/>
      <dgm:spPr/>
    </dgm:pt>
    <dgm:pt modelId="{BA338AD9-CEFB-B549-BA6C-AA1B11F192D1}" type="pres">
      <dgm:prSet presAssocID="{5D62327E-DF37-DF47-A9C1-685D4BFB7DF1}" presName="Child1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EBD3B142-A3C7-8B4A-B07B-0A9777F5DC1D}" type="pres">
      <dgm:prSet presAssocID="{5D62327E-DF37-DF47-A9C1-685D4BFB7DF1}" presName="Parent1" presStyleLbl="revTx" presStyleIdx="1" presStyleCnt="6">
        <dgm:presLayoutVars>
          <dgm:chMax val="1"/>
          <dgm:chPref val="1"/>
          <dgm:bulletEnabled val="1"/>
        </dgm:presLayoutVars>
      </dgm:prSet>
      <dgm:spPr/>
    </dgm:pt>
    <dgm:pt modelId="{8BC10EF1-C783-DA41-9C26-7082509DA5C5}" type="pres">
      <dgm:prSet presAssocID="{9BC703CE-920E-D441-8AC0-CB0019A78E2C}" presName="Accent2" presStyleCnt="0"/>
      <dgm:spPr/>
    </dgm:pt>
    <dgm:pt modelId="{0063E220-150C-334F-B0F0-4D713E50907D}" type="pres">
      <dgm:prSet presAssocID="{9BC703CE-920E-D441-8AC0-CB0019A78E2C}" presName="Accent" presStyleLbl="node1" presStyleIdx="1" presStyleCnt="3"/>
      <dgm:spPr/>
    </dgm:pt>
    <dgm:pt modelId="{6251FE21-9C15-A342-9E47-C26329092688}" type="pres">
      <dgm:prSet presAssocID="{9BC703CE-920E-D441-8AC0-CB0019A78E2C}" presName="Child2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A07A7D01-719C-CC42-85E3-03ADAD3F689B}" type="pres">
      <dgm:prSet presAssocID="{9BC703CE-920E-D441-8AC0-CB0019A78E2C}" presName="Parent2" presStyleLbl="revTx" presStyleIdx="3" presStyleCnt="6">
        <dgm:presLayoutVars>
          <dgm:chMax val="1"/>
          <dgm:chPref val="1"/>
          <dgm:bulletEnabled val="1"/>
        </dgm:presLayoutVars>
      </dgm:prSet>
      <dgm:spPr/>
    </dgm:pt>
    <dgm:pt modelId="{0275A9EF-C16A-1748-9AE8-935696345B52}" type="pres">
      <dgm:prSet presAssocID="{531246EA-1B60-3649-8E6E-614582CB33AB}" presName="Accent3" presStyleCnt="0"/>
      <dgm:spPr/>
    </dgm:pt>
    <dgm:pt modelId="{7C71D41C-23FD-8144-B1ED-10FB466302A5}" type="pres">
      <dgm:prSet presAssocID="{531246EA-1B60-3649-8E6E-614582CB33AB}" presName="Accent" presStyleLbl="node1" presStyleIdx="2" presStyleCnt="3"/>
      <dgm:spPr/>
    </dgm:pt>
    <dgm:pt modelId="{84448A30-1E5A-1D49-A135-87B92E1D183B}" type="pres">
      <dgm:prSet presAssocID="{531246EA-1B60-3649-8E6E-614582CB33AB}" presName="Child3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90F29A7A-5355-6841-9EA4-EADA9C77A7DD}" type="pres">
      <dgm:prSet presAssocID="{531246EA-1B60-3649-8E6E-614582CB33AB}" presName="Parent3" presStyleLbl="revTx" presStyleIdx="5" presStyleCnt="6">
        <dgm:presLayoutVars>
          <dgm:chMax val="1"/>
          <dgm:chPref val="1"/>
          <dgm:bulletEnabled val="1"/>
        </dgm:presLayoutVars>
      </dgm:prSet>
      <dgm:spPr/>
    </dgm:pt>
  </dgm:ptLst>
  <dgm:cxnLst>
    <dgm:cxn modelId="{EBDEB400-91CB-0547-A438-85BD30055E5D}" type="presOf" srcId="{9E09A2E0-1BBA-5D41-9EC8-40AD1FDA0447}" destId="{6251FE21-9C15-A342-9E47-C26329092688}" srcOrd="0" destOrd="0" presId="urn:microsoft.com/office/officeart/2009/layout/CircleArrowProcess"/>
    <dgm:cxn modelId="{1BFBC70D-E6F8-B64A-B27A-6DCEBC2CD459}" type="presOf" srcId="{D362BBDE-D666-EE4E-B8FA-8A3811BC967B}" destId="{28208811-E6C4-6249-8978-9ADD8D502C2B}" srcOrd="0" destOrd="0" presId="urn:microsoft.com/office/officeart/2009/layout/CircleArrowProcess"/>
    <dgm:cxn modelId="{FADCE81A-D4D8-284A-978D-6D4954991B1A}" srcId="{5D62327E-DF37-DF47-A9C1-685D4BFB7DF1}" destId="{B2F62E31-ADB9-5241-AEE6-502798B58DC4}" srcOrd="0" destOrd="0" parTransId="{5EF90703-F7E8-3B49-96BB-39D724A247EF}" sibTransId="{2ED44A1C-E653-ED41-AC14-5C610B857B8C}"/>
    <dgm:cxn modelId="{BE435034-3AF5-504A-A44B-D68680D2337B}" type="presOf" srcId="{531246EA-1B60-3649-8E6E-614582CB33AB}" destId="{90F29A7A-5355-6841-9EA4-EADA9C77A7DD}" srcOrd="0" destOrd="0" presId="urn:microsoft.com/office/officeart/2009/layout/CircleArrowProcess"/>
    <dgm:cxn modelId="{22C0B247-2594-6C44-926E-F391247BB4D0}" type="presOf" srcId="{B2F62E31-ADB9-5241-AEE6-502798B58DC4}" destId="{BA338AD9-CEFB-B549-BA6C-AA1B11F192D1}" srcOrd="0" destOrd="0" presId="urn:microsoft.com/office/officeart/2009/layout/CircleArrowProcess"/>
    <dgm:cxn modelId="{3BFA7851-5BBB-1F4C-8A9C-8ED01297644B}" type="presOf" srcId="{9BC703CE-920E-D441-8AC0-CB0019A78E2C}" destId="{A07A7D01-719C-CC42-85E3-03ADAD3F689B}" srcOrd="0" destOrd="0" presId="urn:microsoft.com/office/officeart/2009/layout/CircleArrowProcess"/>
    <dgm:cxn modelId="{2C9AE651-580E-894E-828B-B8B5D98D7034}" type="presOf" srcId="{40AB3BEF-9B0F-5D4B-8C9A-CB7D444FDC63}" destId="{84448A30-1E5A-1D49-A135-87B92E1D183B}" srcOrd="0" destOrd="0" presId="urn:microsoft.com/office/officeart/2009/layout/CircleArrowProcess"/>
    <dgm:cxn modelId="{71C86D58-E917-E24D-9F8C-05C8B06559E1}" srcId="{D362BBDE-D666-EE4E-B8FA-8A3811BC967B}" destId="{531246EA-1B60-3649-8E6E-614582CB33AB}" srcOrd="2" destOrd="0" parTransId="{C1A9215D-B7CA-2448-9E6E-0676F0A536C9}" sibTransId="{682F4FDD-55C2-9843-B38E-C349997E4580}"/>
    <dgm:cxn modelId="{1D579D6A-AA35-BA44-BCE4-80D2939CBA7B}" srcId="{D362BBDE-D666-EE4E-B8FA-8A3811BC967B}" destId="{9BC703CE-920E-D441-8AC0-CB0019A78E2C}" srcOrd="1" destOrd="0" parTransId="{887A3AC1-1778-894A-9767-AEB58DA71611}" sibTransId="{53E63C58-7E58-FA4E-99CF-8C03DA034AA5}"/>
    <dgm:cxn modelId="{231EC06A-EAF1-5E42-923B-B48D28E45EBC}" srcId="{D362BBDE-D666-EE4E-B8FA-8A3811BC967B}" destId="{5D62327E-DF37-DF47-A9C1-685D4BFB7DF1}" srcOrd="0" destOrd="0" parTransId="{6E4D01ED-907D-DA4F-A630-B6F602F52FAF}" sibTransId="{2AB855D4-5541-8848-8F91-C12C0D6CC768}"/>
    <dgm:cxn modelId="{24CBAD9F-FAD3-6B40-9785-CB2FAB82FFBF}" srcId="{9BC703CE-920E-D441-8AC0-CB0019A78E2C}" destId="{9E09A2E0-1BBA-5D41-9EC8-40AD1FDA0447}" srcOrd="0" destOrd="0" parTransId="{3A4B3D0D-634A-BE4D-90B5-17A8F76409F6}" sibTransId="{0249228C-4283-FF45-8F1A-0011F29CD5D8}"/>
    <dgm:cxn modelId="{360E24A4-FCDA-3343-A973-22CF4D9A4E6D}" srcId="{531246EA-1B60-3649-8E6E-614582CB33AB}" destId="{40AB3BEF-9B0F-5D4B-8C9A-CB7D444FDC63}" srcOrd="0" destOrd="0" parTransId="{3A225E9A-4B97-5D49-85B1-66E30C2CF81B}" sibTransId="{8D25AD71-CEBF-CF41-874E-30BB240751FB}"/>
    <dgm:cxn modelId="{96CB7BAD-A8E7-8A44-BEE0-8A3592BF7DAC}" type="presOf" srcId="{5D62327E-DF37-DF47-A9C1-685D4BFB7DF1}" destId="{EBD3B142-A3C7-8B4A-B07B-0A9777F5DC1D}" srcOrd="0" destOrd="0" presId="urn:microsoft.com/office/officeart/2009/layout/CircleArrowProcess"/>
    <dgm:cxn modelId="{777CE630-BA31-2143-B20B-ACBD09C0D593}" type="presParOf" srcId="{28208811-E6C4-6249-8978-9ADD8D502C2B}" destId="{F72FDC0E-69F8-7C48-8DF7-F1E9F6A0044F}" srcOrd="0" destOrd="0" presId="urn:microsoft.com/office/officeart/2009/layout/CircleArrowProcess"/>
    <dgm:cxn modelId="{DF7FC29B-8C5B-674A-BB85-7F5D45F8F03A}" type="presParOf" srcId="{F72FDC0E-69F8-7C48-8DF7-F1E9F6A0044F}" destId="{9EBEB761-F8AD-7944-B150-D61ADA580E72}" srcOrd="0" destOrd="0" presId="urn:microsoft.com/office/officeart/2009/layout/CircleArrowProcess"/>
    <dgm:cxn modelId="{725D8F40-CF05-B345-8647-85DB0C581570}" type="presParOf" srcId="{28208811-E6C4-6249-8978-9ADD8D502C2B}" destId="{BA338AD9-CEFB-B549-BA6C-AA1B11F192D1}" srcOrd="1" destOrd="0" presId="urn:microsoft.com/office/officeart/2009/layout/CircleArrowProcess"/>
    <dgm:cxn modelId="{7766EA18-5C2C-B447-89E9-7A5188A3FB3F}" type="presParOf" srcId="{28208811-E6C4-6249-8978-9ADD8D502C2B}" destId="{EBD3B142-A3C7-8B4A-B07B-0A9777F5DC1D}" srcOrd="2" destOrd="0" presId="urn:microsoft.com/office/officeart/2009/layout/CircleArrowProcess"/>
    <dgm:cxn modelId="{258E9F03-0AD7-204C-A2FF-0CB9C28CE9A4}" type="presParOf" srcId="{28208811-E6C4-6249-8978-9ADD8D502C2B}" destId="{8BC10EF1-C783-DA41-9C26-7082509DA5C5}" srcOrd="3" destOrd="0" presId="urn:microsoft.com/office/officeart/2009/layout/CircleArrowProcess"/>
    <dgm:cxn modelId="{A15639A9-0AD5-5B49-8C63-6756E2E2980F}" type="presParOf" srcId="{8BC10EF1-C783-DA41-9C26-7082509DA5C5}" destId="{0063E220-150C-334F-B0F0-4D713E50907D}" srcOrd="0" destOrd="0" presId="urn:microsoft.com/office/officeart/2009/layout/CircleArrowProcess"/>
    <dgm:cxn modelId="{3A79C586-A18F-544A-A292-BC029F0EEFE1}" type="presParOf" srcId="{28208811-E6C4-6249-8978-9ADD8D502C2B}" destId="{6251FE21-9C15-A342-9E47-C26329092688}" srcOrd="4" destOrd="0" presId="urn:microsoft.com/office/officeart/2009/layout/CircleArrowProcess"/>
    <dgm:cxn modelId="{7C649D91-AC9C-B049-90F5-4AD20E6671A8}" type="presParOf" srcId="{28208811-E6C4-6249-8978-9ADD8D502C2B}" destId="{A07A7D01-719C-CC42-85E3-03ADAD3F689B}" srcOrd="5" destOrd="0" presId="urn:microsoft.com/office/officeart/2009/layout/CircleArrowProcess"/>
    <dgm:cxn modelId="{FFBE79F8-D1B5-BB4B-B515-2CD1B2191CDC}" type="presParOf" srcId="{28208811-E6C4-6249-8978-9ADD8D502C2B}" destId="{0275A9EF-C16A-1748-9AE8-935696345B52}" srcOrd="6" destOrd="0" presId="urn:microsoft.com/office/officeart/2009/layout/CircleArrowProcess"/>
    <dgm:cxn modelId="{5A3A5545-17B6-1C47-AAEC-A833A6AA05F4}" type="presParOf" srcId="{0275A9EF-C16A-1748-9AE8-935696345B52}" destId="{7C71D41C-23FD-8144-B1ED-10FB466302A5}" srcOrd="0" destOrd="0" presId="urn:microsoft.com/office/officeart/2009/layout/CircleArrowProcess"/>
    <dgm:cxn modelId="{AF8C172E-9F74-0449-87E5-B335E1E8E051}" type="presParOf" srcId="{28208811-E6C4-6249-8978-9ADD8D502C2B}" destId="{84448A30-1E5A-1D49-A135-87B92E1D183B}" srcOrd="7" destOrd="0" presId="urn:microsoft.com/office/officeart/2009/layout/CircleArrowProcess"/>
    <dgm:cxn modelId="{B4C378DB-808B-5C45-81C1-1B03C38C65AB}" type="presParOf" srcId="{28208811-E6C4-6249-8978-9ADD8D502C2B}" destId="{90F29A7A-5355-6841-9EA4-EADA9C77A7DD}" srcOrd="8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62BBDE-D666-EE4E-B8FA-8A3811BC967B}" type="doc">
      <dgm:prSet loTypeId="urn:microsoft.com/office/officeart/2005/8/layout/process1" loCatId="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D62327E-DF37-DF47-A9C1-685D4BFB7DF1}">
      <dgm:prSet phldrT="[Text]"/>
      <dgm:spPr/>
      <dgm:t>
        <a:bodyPr/>
        <a:lstStyle/>
        <a:p>
          <a:r>
            <a:rPr lang="en-GB" dirty="0"/>
            <a:t>We experience the stressor</a:t>
          </a:r>
        </a:p>
      </dgm:t>
    </dgm:pt>
    <dgm:pt modelId="{6E4D01ED-907D-DA4F-A630-B6F602F52FAF}" type="parTrans" cxnId="{231EC06A-EAF1-5E42-923B-B48D28E45EBC}">
      <dgm:prSet/>
      <dgm:spPr/>
      <dgm:t>
        <a:bodyPr/>
        <a:lstStyle/>
        <a:p>
          <a:endParaRPr lang="en-GB"/>
        </a:p>
      </dgm:t>
    </dgm:pt>
    <dgm:pt modelId="{2AB855D4-5541-8848-8F91-C12C0D6CC768}" type="sibTrans" cxnId="{231EC06A-EAF1-5E42-923B-B48D28E45EBC}">
      <dgm:prSet/>
      <dgm:spPr/>
      <dgm:t>
        <a:bodyPr/>
        <a:lstStyle/>
        <a:p>
          <a:endParaRPr lang="en-GB"/>
        </a:p>
      </dgm:t>
    </dgm:pt>
    <dgm:pt modelId="{9BC703CE-920E-D441-8AC0-CB0019A78E2C}">
      <dgm:prSet phldrT="[Text]"/>
      <dgm:spPr/>
      <dgm:t>
        <a:bodyPr/>
        <a:lstStyle/>
        <a:p>
          <a:r>
            <a:rPr lang="en-GB" dirty="0"/>
            <a:t>Our brain interprets the stressor</a:t>
          </a:r>
        </a:p>
      </dgm:t>
    </dgm:pt>
    <dgm:pt modelId="{887A3AC1-1778-894A-9767-AEB58DA71611}" type="parTrans" cxnId="{1D579D6A-AA35-BA44-BCE4-80D2939CBA7B}">
      <dgm:prSet/>
      <dgm:spPr/>
      <dgm:t>
        <a:bodyPr/>
        <a:lstStyle/>
        <a:p>
          <a:endParaRPr lang="en-GB"/>
        </a:p>
      </dgm:t>
    </dgm:pt>
    <dgm:pt modelId="{53E63C58-7E58-FA4E-99CF-8C03DA034AA5}" type="sibTrans" cxnId="{1D579D6A-AA35-BA44-BCE4-80D2939CBA7B}">
      <dgm:prSet/>
      <dgm:spPr/>
      <dgm:t>
        <a:bodyPr/>
        <a:lstStyle/>
        <a:p>
          <a:endParaRPr lang="en-GB"/>
        </a:p>
      </dgm:t>
    </dgm:pt>
    <dgm:pt modelId="{531246EA-1B60-3649-8E6E-614582CB33AB}">
      <dgm:prSet phldrT="[Text]"/>
      <dgm:spPr/>
      <dgm:t>
        <a:bodyPr/>
        <a:lstStyle/>
        <a:p>
          <a:r>
            <a:rPr lang="en-GB" dirty="0"/>
            <a:t>Our brain creates the stress response: physical, mental, emotional</a:t>
          </a:r>
        </a:p>
      </dgm:t>
    </dgm:pt>
    <dgm:pt modelId="{C1A9215D-B7CA-2448-9E6E-0676F0A536C9}" type="parTrans" cxnId="{71C86D58-E917-E24D-9F8C-05C8B06559E1}">
      <dgm:prSet/>
      <dgm:spPr/>
      <dgm:t>
        <a:bodyPr/>
        <a:lstStyle/>
        <a:p>
          <a:endParaRPr lang="en-GB"/>
        </a:p>
      </dgm:t>
    </dgm:pt>
    <dgm:pt modelId="{682F4FDD-55C2-9843-B38E-C349997E4580}" type="sibTrans" cxnId="{71C86D58-E917-E24D-9F8C-05C8B06559E1}">
      <dgm:prSet/>
      <dgm:spPr/>
      <dgm:t>
        <a:bodyPr/>
        <a:lstStyle/>
        <a:p>
          <a:endParaRPr lang="en-GB"/>
        </a:p>
      </dgm:t>
    </dgm:pt>
    <dgm:pt modelId="{236D7F5D-7A60-764E-96A4-026A14277258}" type="pres">
      <dgm:prSet presAssocID="{D362BBDE-D666-EE4E-B8FA-8A3811BC967B}" presName="Name0" presStyleCnt="0">
        <dgm:presLayoutVars>
          <dgm:dir/>
          <dgm:resizeHandles val="exact"/>
        </dgm:presLayoutVars>
      </dgm:prSet>
      <dgm:spPr/>
    </dgm:pt>
    <dgm:pt modelId="{62AB4BBE-BAA5-8B41-8619-9AF74A090DA9}" type="pres">
      <dgm:prSet presAssocID="{5D62327E-DF37-DF47-A9C1-685D4BFB7DF1}" presName="node" presStyleLbl="node1" presStyleIdx="0" presStyleCnt="3">
        <dgm:presLayoutVars>
          <dgm:bulletEnabled val="1"/>
        </dgm:presLayoutVars>
      </dgm:prSet>
      <dgm:spPr/>
    </dgm:pt>
    <dgm:pt modelId="{E719BD3B-BFC9-6745-8DF6-89FF5A75CB90}" type="pres">
      <dgm:prSet presAssocID="{2AB855D4-5541-8848-8F91-C12C0D6CC768}" presName="sibTrans" presStyleLbl="sibTrans2D1" presStyleIdx="0" presStyleCnt="2"/>
      <dgm:spPr/>
    </dgm:pt>
    <dgm:pt modelId="{B18B9E84-B9FE-2449-AC95-D3617A2F523D}" type="pres">
      <dgm:prSet presAssocID="{2AB855D4-5541-8848-8F91-C12C0D6CC768}" presName="connectorText" presStyleLbl="sibTrans2D1" presStyleIdx="0" presStyleCnt="2"/>
      <dgm:spPr/>
    </dgm:pt>
    <dgm:pt modelId="{7B11275C-0B7C-A748-AF4D-88BBC523DAC7}" type="pres">
      <dgm:prSet presAssocID="{9BC703CE-920E-D441-8AC0-CB0019A78E2C}" presName="node" presStyleLbl="node1" presStyleIdx="1" presStyleCnt="3">
        <dgm:presLayoutVars>
          <dgm:bulletEnabled val="1"/>
        </dgm:presLayoutVars>
      </dgm:prSet>
      <dgm:spPr/>
    </dgm:pt>
    <dgm:pt modelId="{3CA77279-3715-3E43-92D5-3976DE9F8F37}" type="pres">
      <dgm:prSet presAssocID="{53E63C58-7E58-FA4E-99CF-8C03DA034AA5}" presName="sibTrans" presStyleLbl="sibTrans2D1" presStyleIdx="1" presStyleCnt="2"/>
      <dgm:spPr/>
    </dgm:pt>
    <dgm:pt modelId="{255EAF36-240C-F34B-9C5E-B6E44E9168DA}" type="pres">
      <dgm:prSet presAssocID="{53E63C58-7E58-FA4E-99CF-8C03DA034AA5}" presName="connectorText" presStyleLbl="sibTrans2D1" presStyleIdx="1" presStyleCnt="2"/>
      <dgm:spPr/>
    </dgm:pt>
    <dgm:pt modelId="{B79BE79A-6E6D-FA4C-828A-BF4962EC59F4}" type="pres">
      <dgm:prSet presAssocID="{531246EA-1B60-3649-8E6E-614582CB33AB}" presName="node" presStyleLbl="node1" presStyleIdx="2" presStyleCnt="3">
        <dgm:presLayoutVars>
          <dgm:bulletEnabled val="1"/>
        </dgm:presLayoutVars>
      </dgm:prSet>
      <dgm:spPr/>
    </dgm:pt>
  </dgm:ptLst>
  <dgm:cxnLst>
    <dgm:cxn modelId="{CD223E22-9901-B04F-8B2A-571F1ACD235D}" type="presOf" srcId="{5D62327E-DF37-DF47-A9C1-685D4BFB7DF1}" destId="{62AB4BBE-BAA5-8B41-8619-9AF74A090DA9}" srcOrd="0" destOrd="0" presId="urn:microsoft.com/office/officeart/2005/8/layout/process1"/>
    <dgm:cxn modelId="{4BF00D27-280D-4E4D-8FA1-3E8DB8016AD1}" type="presOf" srcId="{2AB855D4-5541-8848-8F91-C12C0D6CC768}" destId="{B18B9E84-B9FE-2449-AC95-D3617A2F523D}" srcOrd="1" destOrd="0" presId="urn:microsoft.com/office/officeart/2005/8/layout/process1"/>
    <dgm:cxn modelId="{52851A44-1942-8B41-A812-973FFA7E33D9}" type="presOf" srcId="{531246EA-1B60-3649-8E6E-614582CB33AB}" destId="{B79BE79A-6E6D-FA4C-828A-BF4962EC59F4}" srcOrd="0" destOrd="0" presId="urn:microsoft.com/office/officeart/2005/8/layout/process1"/>
    <dgm:cxn modelId="{71C86D58-E917-E24D-9F8C-05C8B06559E1}" srcId="{D362BBDE-D666-EE4E-B8FA-8A3811BC967B}" destId="{531246EA-1B60-3649-8E6E-614582CB33AB}" srcOrd="2" destOrd="0" parTransId="{C1A9215D-B7CA-2448-9E6E-0676F0A536C9}" sibTransId="{682F4FDD-55C2-9843-B38E-C349997E4580}"/>
    <dgm:cxn modelId="{2F4BA35E-7191-1143-A7A2-6DFDB95A46A9}" type="presOf" srcId="{9BC703CE-920E-D441-8AC0-CB0019A78E2C}" destId="{7B11275C-0B7C-A748-AF4D-88BBC523DAC7}" srcOrd="0" destOrd="0" presId="urn:microsoft.com/office/officeart/2005/8/layout/process1"/>
    <dgm:cxn modelId="{1D579D6A-AA35-BA44-BCE4-80D2939CBA7B}" srcId="{D362BBDE-D666-EE4E-B8FA-8A3811BC967B}" destId="{9BC703CE-920E-D441-8AC0-CB0019A78E2C}" srcOrd="1" destOrd="0" parTransId="{887A3AC1-1778-894A-9767-AEB58DA71611}" sibTransId="{53E63C58-7E58-FA4E-99CF-8C03DA034AA5}"/>
    <dgm:cxn modelId="{231EC06A-EAF1-5E42-923B-B48D28E45EBC}" srcId="{D362BBDE-D666-EE4E-B8FA-8A3811BC967B}" destId="{5D62327E-DF37-DF47-A9C1-685D4BFB7DF1}" srcOrd="0" destOrd="0" parTransId="{6E4D01ED-907D-DA4F-A630-B6F602F52FAF}" sibTransId="{2AB855D4-5541-8848-8F91-C12C0D6CC768}"/>
    <dgm:cxn modelId="{E5209876-E422-7448-A8F7-98D163C91D35}" type="presOf" srcId="{53E63C58-7E58-FA4E-99CF-8C03DA034AA5}" destId="{255EAF36-240C-F34B-9C5E-B6E44E9168DA}" srcOrd="1" destOrd="0" presId="urn:microsoft.com/office/officeart/2005/8/layout/process1"/>
    <dgm:cxn modelId="{E093927D-C6C6-7443-B0C8-8A3A9D7C4BE4}" type="presOf" srcId="{53E63C58-7E58-FA4E-99CF-8C03DA034AA5}" destId="{3CA77279-3715-3E43-92D5-3976DE9F8F37}" srcOrd="0" destOrd="0" presId="urn:microsoft.com/office/officeart/2005/8/layout/process1"/>
    <dgm:cxn modelId="{15D38D87-4DEE-6A4B-9F71-0A8816B99AB8}" type="presOf" srcId="{2AB855D4-5541-8848-8F91-C12C0D6CC768}" destId="{E719BD3B-BFC9-6745-8DF6-89FF5A75CB90}" srcOrd="0" destOrd="0" presId="urn:microsoft.com/office/officeart/2005/8/layout/process1"/>
    <dgm:cxn modelId="{5ECDF3AF-1D1D-D34F-8754-85E41FAEDCE8}" type="presOf" srcId="{D362BBDE-D666-EE4E-B8FA-8A3811BC967B}" destId="{236D7F5D-7A60-764E-96A4-026A14277258}" srcOrd="0" destOrd="0" presId="urn:microsoft.com/office/officeart/2005/8/layout/process1"/>
    <dgm:cxn modelId="{08B17C34-B1CA-3343-9BF0-205BB21334B5}" type="presParOf" srcId="{236D7F5D-7A60-764E-96A4-026A14277258}" destId="{62AB4BBE-BAA5-8B41-8619-9AF74A090DA9}" srcOrd="0" destOrd="0" presId="urn:microsoft.com/office/officeart/2005/8/layout/process1"/>
    <dgm:cxn modelId="{EA620506-D1A5-0B49-B8FF-C53D5A68C821}" type="presParOf" srcId="{236D7F5D-7A60-764E-96A4-026A14277258}" destId="{E719BD3B-BFC9-6745-8DF6-89FF5A75CB90}" srcOrd="1" destOrd="0" presId="urn:microsoft.com/office/officeart/2005/8/layout/process1"/>
    <dgm:cxn modelId="{94CA65CA-B52C-3B44-92F7-C3F9F984954C}" type="presParOf" srcId="{E719BD3B-BFC9-6745-8DF6-89FF5A75CB90}" destId="{B18B9E84-B9FE-2449-AC95-D3617A2F523D}" srcOrd="0" destOrd="0" presId="urn:microsoft.com/office/officeart/2005/8/layout/process1"/>
    <dgm:cxn modelId="{E209A170-D825-CE41-9B10-E78331837BD9}" type="presParOf" srcId="{236D7F5D-7A60-764E-96A4-026A14277258}" destId="{7B11275C-0B7C-A748-AF4D-88BBC523DAC7}" srcOrd="2" destOrd="0" presId="urn:microsoft.com/office/officeart/2005/8/layout/process1"/>
    <dgm:cxn modelId="{D360C94A-3C9B-DE4F-8CEC-44A1F4741345}" type="presParOf" srcId="{236D7F5D-7A60-764E-96A4-026A14277258}" destId="{3CA77279-3715-3E43-92D5-3976DE9F8F37}" srcOrd="3" destOrd="0" presId="urn:microsoft.com/office/officeart/2005/8/layout/process1"/>
    <dgm:cxn modelId="{9F109C94-3FFB-B74B-9202-92B6B3793EFB}" type="presParOf" srcId="{3CA77279-3715-3E43-92D5-3976DE9F8F37}" destId="{255EAF36-240C-F34B-9C5E-B6E44E9168DA}" srcOrd="0" destOrd="0" presId="urn:microsoft.com/office/officeart/2005/8/layout/process1"/>
    <dgm:cxn modelId="{0E3D5EEF-9987-DA44-BBAB-ADE00A96740C}" type="presParOf" srcId="{236D7F5D-7A60-764E-96A4-026A14277258}" destId="{B79BE79A-6E6D-FA4C-828A-BF4962EC59F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62BBDE-D666-EE4E-B8FA-8A3811BC967B}" type="doc">
      <dgm:prSet loTypeId="urn:microsoft.com/office/officeart/2005/8/layout/process3" loCatId="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D62327E-DF37-DF47-A9C1-685D4BFB7DF1}">
      <dgm:prSet phldrT="[Text]" custT="1"/>
      <dgm:spPr/>
      <dgm:t>
        <a:bodyPr/>
        <a:lstStyle/>
        <a:p>
          <a:r>
            <a:rPr lang="en-GB" sz="2800" dirty="0"/>
            <a:t>Charging Lion</a:t>
          </a:r>
        </a:p>
      </dgm:t>
    </dgm:pt>
    <dgm:pt modelId="{6E4D01ED-907D-DA4F-A630-B6F602F52FAF}" type="parTrans" cxnId="{231EC06A-EAF1-5E42-923B-B48D28E45EBC}">
      <dgm:prSet/>
      <dgm:spPr/>
      <dgm:t>
        <a:bodyPr/>
        <a:lstStyle/>
        <a:p>
          <a:endParaRPr lang="en-GB"/>
        </a:p>
      </dgm:t>
    </dgm:pt>
    <dgm:pt modelId="{2AB855D4-5541-8848-8F91-C12C0D6CC768}" type="sibTrans" cxnId="{231EC06A-EAF1-5E42-923B-B48D28E45EBC}">
      <dgm:prSet/>
      <dgm:spPr/>
      <dgm:t>
        <a:bodyPr/>
        <a:lstStyle/>
        <a:p>
          <a:endParaRPr lang="en-GB"/>
        </a:p>
      </dgm:t>
    </dgm:pt>
    <dgm:pt modelId="{B2F62E31-ADB9-5241-AEE6-502798B58DC4}">
      <dgm:prSet phldrT="[Text]"/>
      <dgm:spPr/>
      <dgm:t>
        <a:bodyPr/>
        <a:lstStyle/>
        <a:p>
          <a:r>
            <a:rPr lang="en-GB" dirty="0"/>
            <a:t>We experience the stressor</a:t>
          </a:r>
        </a:p>
      </dgm:t>
    </dgm:pt>
    <dgm:pt modelId="{5EF90703-F7E8-3B49-96BB-39D724A247EF}" type="parTrans" cxnId="{FADCE81A-D4D8-284A-978D-6D4954991B1A}">
      <dgm:prSet/>
      <dgm:spPr/>
      <dgm:t>
        <a:bodyPr/>
        <a:lstStyle/>
        <a:p>
          <a:endParaRPr lang="en-GB"/>
        </a:p>
      </dgm:t>
    </dgm:pt>
    <dgm:pt modelId="{2ED44A1C-E653-ED41-AC14-5C610B857B8C}" type="sibTrans" cxnId="{FADCE81A-D4D8-284A-978D-6D4954991B1A}">
      <dgm:prSet/>
      <dgm:spPr/>
      <dgm:t>
        <a:bodyPr/>
        <a:lstStyle/>
        <a:p>
          <a:endParaRPr lang="en-GB"/>
        </a:p>
      </dgm:t>
    </dgm:pt>
    <dgm:pt modelId="{9BC703CE-920E-D441-8AC0-CB0019A78E2C}">
      <dgm:prSet phldrT="[Text]" custT="1"/>
      <dgm:spPr/>
      <dgm:t>
        <a:bodyPr/>
        <a:lstStyle/>
        <a:p>
          <a:r>
            <a:rPr lang="en-GB" sz="2800" dirty="0"/>
            <a:t>Yup – it’s a threat</a:t>
          </a:r>
        </a:p>
      </dgm:t>
    </dgm:pt>
    <dgm:pt modelId="{887A3AC1-1778-894A-9767-AEB58DA71611}" type="parTrans" cxnId="{1D579D6A-AA35-BA44-BCE4-80D2939CBA7B}">
      <dgm:prSet/>
      <dgm:spPr/>
      <dgm:t>
        <a:bodyPr/>
        <a:lstStyle/>
        <a:p>
          <a:endParaRPr lang="en-GB"/>
        </a:p>
      </dgm:t>
    </dgm:pt>
    <dgm:pt modelId="{53E63C58-7E58-FA4E-99CF-8C03DA034AA5}" type="sibTrans" cxnId="{1D579D6A-AA35-BA44-BCE4-80D2939CBA7B}">
      <dgm:prSet/>
      <dgm:spPr/>
      <dgm:t>
        <a:bodyPr/>
        <a:lstStyle/>
        <a:p>
          <a:endParaRPr lang="en-GB"/>
        </a:p>
      </dgm:t>
    </dgm:pt>
    <dgm:pt modelId="{9E09A2E0-1BBA-5D41-9EC8-40AD1FDA0447}">
      <dgm:prSet phldrT="[Text]"/>
      <dgm:spPr/>
      <dgm:t>
        <a:bodyPr/>
        <a:lstStyle/>
        <a:p>
          <a:r>
            <a:rPr lang="en-GB" dirty="0"/>
            <a:t>Our brain interprets the stressor</a:t>
          </a:r>
        </a:p>
      </dgm:t>
    </dgm:pt>
    <dgm:pt modelId="{3A4B3D0D-634A-BE4D-90B5-17A8F76409F6}" type="parTrans" cxnId="{24CBAD9F-FAD3-6B40-9785-CB2FAB82FFBF}">
      <dgm:prSet/>
      <dgm:spPr/>
      <dgm:t>
        <a:bodyPr/>
        <a:lstStyle/>
        <a:p>
          <a:endParaRPr lang="en-GB"/>
        </a:p>
      </dgm:t>
    </dgm:pt>
    <dgm:pt modelId="{0249228C-4283-FF45-8F1A-0011F29CD5D8}" type="sibTrans" cxnId="{24CBAD9F-FAD3-6B40-9785-CB2FAB82FFBF}">
      <dgm:prSet/>
      <dgm:spPr/>
      <dgm:t>
        <a:bodyPr/>
        <a:lstStyle/>
        <a:p>
          <a:endParaRPr lang="en-GB"/>
        </a:p>
      </dgm:t>
    </dgm:pt>
    <dgm:pt modelId="{531246EA-1B60-3649-8E6E-614582CB33AB}">
      <dgm:prSet phldrT="[Text]" custT="1"/>
      <dgm:spPr/>
      <dgm:t>
        <a:bodyPr/>
        <a:lstStyle/>
        <a:p>
          <a:r>
            <a:rPr lang="en-GB" sz="2800" dirty="0"/>
            <a:t>Better run!</a:t>
          </a:r>
        </a:p>
      </dgm:t>
    </dgm:pt>
    <dgm:pt modelId="{C1A9215D-B7CA-2448-9E6E-0676F0A536C9}" type="parTrans" cxnId="{71C86D58-E917-E24D-9F8C-05C8B06559E1}">
      <dgm:prSet/>
      <dgm:spPr/>
      <dgm:t>
        <a:bodyPr/>
        <a:lstStyle/>
        <a:p>
          <a:endParaRPr lang="en-GB"/>
        </a:p>
      </dgm:t>
    </dgm:pt>
    <dgm:pt modelId="{682F4FDD-55C2-9843-B38E-C349997E4580}" type="sibTrans" cxnId="{71C86D58-E917-E24D-9F8C-05C8B06559E1}">
      <dgm:prSet/>
      <dgm:spPr/>
      <dgm:t>
        <a:bodyPr/>
        <a:lstStyle/>
        <a:p>
          <a:endParaRPr lang="en-GB"/>
        </a:p>
      </dgm:t>
    </dgm:pt>
    <dgm:pt modelId="{40AB3BEF-9B0F-5D4B-8C9A-CB7D444FDC63}">
      <dgm:prSet phldrT="[Text]"/>
      <dgm:spPr/>
      <dgm:t>
        <a:bodyPr/>
        <a:lstStyle/>
        <a:p>
          <a:r>
            <a:rPr lang="en-GB" dirty="0"/>
            <a:t>The stress response: physical, mental, emotional</a:t>
          </a:r>
        </a:p>
      </dgm:t>
    </dgm:pt>
    <dgm:pt modelId="{3A225E9A-4B97-5D49-85B1-66E30C2CF81B}" type="parTrans" cxnId="{360E24A4-FCDA-3343-A973-22CF4D9A4E6D}">
      <dgm:prSet/>
      <dgm:spPr/>
      <dgm:t>
        <a:bodyPr/>
        <a:lstStyle/>
        <a:p>
          <a:endParaRPr lang="en-GB"/>
        </a:p>
      </dgm:t>
    </dgm:pt>
    <dgm:pt modelId="{8D25AD71-CEBF-CF41-874E-30BB240751FB}" type="sibTrans" cxnId="{360E24A4-FCDA-3343-A973-22CF4D9A4E6D}">
      <dgm:prSet/>
      <dgm:spPr/>
      <dgm:t>
        <a:bodyPr/>
        <a:lstStyle/>
        <a:p>
          <a:endParaRPr lang="en-GB"/>
        </a:p>
      </dgm:t>
    </dgm:pt>
    <dgm:pt modelId="{C6E380E5-A076-7047-B6C9-06F8760A9573}" type="pres">
      <dgm:prSet presAssocID="{D362BBDE-D666-EE4E-B8FA-8A3811BC967B}" presName="linearFlow" presStyleCnt="0">
        <dgm:presLayoutVars>
          <dgm:dir/>
          <dgm:animLvl val="lvl"/>
          <dgm:resizeHandles val="exact"/>
        </dgm:presLayoutVars>
      </dgm:prSet>
      <dgm:spPr/>
    </dgm:pt>
    <dgm:pt modelId="{D2894752-5751-7848-B4DF-24CFA7B57F51}" type="pres">
      <dgm:prSet presAssocID="{5D62327E-DF37-DF47-A9C1-685D4BFB7DF1}" presName="composite" presStyleCnt="0"/>
      <dgm:spPr/>
    </dgm:pt>
    <dgm:pt modelId="{63B53493-B61F-644F-9395-2E83E70F0DCE}" type="pres">
      <dgm:prSet presAssocID="{5D62327E-DF37-DF47-A9C1-685D4BFB7DF1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28C28F5-EF06-D149-814E-E2F91FCF7C3E}" type="pres">
      <dgm:prSet presAssocID="{5D62327E-DF37-DF47-A9C1-685D4BFB7DF1}" presName="parSh" presStyleLbl="node1" presStyleIdx="0" presStyleCnt="3"/>
      <dgm:spPr/>
    </dgm:pt>
    <dgm:pt modelId="{9EA10261-DA4F-5348-A33A-6694E463EA64}" type="pres">
      <dgm:prSet presAssocID="{5D62327E-DF37-DF47-A9C1-685D4BFB7DF1}" presName="desTx" presStyleLbl="fgAcc1" presStyleIdx="0" presStyleCnt="3" custScaleY="64657">
        <dgm:presLayoutVars>
          <dgm:bulletEnabled val="1"/>
        </dgm:presLayoutVars>
      </dgm:prSet>
      <dgm:spPr/>
    </dgm:pt>
    <dgm:pt modelId="{4B8B4B4B-69F7-0F4B-931E-6A5B7B7D56BA}" type="pres">
      <dgm:prSet presAssocID="{2AB855D4-5541-8848-8F91-C12C0D6CC768}" presName="sibTrans" presStyleLbl="sibTrans2D1" presStyleIdx="0" presStyleCnt="2"/>
      <dgm:spPr/>
    </dgm:pt>
    <dgm:pt modelId="{3A1788BE-F087-A74A-A850-F22709E7FD5C}" type="pres">
      <dgm:prSet presAssocID="{2AB855D4-5541-8848-8F91-C12C0D6CC768}" presName="connTx" presStyleLbl="sibTrans2D1" presStyleIdx="0" presStyleCnt="2"/>
      <dgm:spPr/>
    </dgm:pt>
    <dgm:pt modelId="{25DD77AD-0826-584B-A31A-1A77E7D08399}" type="pres">
      <dgm:prSet presAssocID="{9BC703CE-920E-D441-8AC0-CB0019A78E2C}" presName="composite" presStyleCnt="0"/>
      <dgm:spPr/>
    </dgm:pt>
    <dgm:pt modelId="{8874B049-BB85-5A48-9E71-39CE67C31C13}" type="pres">
      <dgm:prSet presAssocID="{9BC703CE-920E-D441-8AC0-CB0019A78E2C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DEEEEF1-F0A2-9E48-A0B9-F9D78FDD8228}" type="pres">
      <dgm:prSet presAssocID="{9BC703CE-920E-D441-8AC0-CB0019A78E2C}" presName="parSh" presStyleLbl="node1" presStyleIdx="1" presStyleCnt="3"/>
      <dgm:spPr/>
    </dgm:pt>
    <dgm:pt modelId="{E10D479D-576F-734B-B745-FE3B7460B0B8}" type="pres">
      <dgm:prSet presAssocID="{9BC703CE-920E-D441-8AC0-CB0019A78E2C}" presName="desTx" presStyleLbl="fgAcc1" presStyleIdx="1" presStyleCnt="3" custScaleY="64657">
        <dgm:presLayoutVars>
          <dgm:bulletEnabled val="1"/>
        </dgm:presLayoutVars>
      </dgm:prSet>
      <dgm:spPr/>
    </dgm:pt>
    <dgm:pt modelId="{89DCD917-58AB-8E48-A0D4-C118A1F245B2}" type="pres">
      <dgm:prSet presAssocID="{53E63C58-7E58-FA4E-99CF-8C03DA034AA5}" presName="sibTrans" presStyleLbl="sibTrans2D1" presStyleIdx="1" presStyleCnt="2"/>
      <dgm:spPr/>
    </dgm:pt>
    <dgm:pt modelId="{6D63242E-9617-6243-BEB0-31CED46186BC}" type="pres">
      <dgm:prSet presAssocID="{53E63C58-7E58-FA4E-99CF-8C03DA034AA5}" presName="connTx" presStyleLbl="sibTrans2D1" presStyleIdx="1" presStyleCnt="2"/>
      <dgm:spPr/>
    </dgm:pt>
    <dgm:pt modelId="{7789CFB2-543C-6849-92CA-69A8523AD37C}" type="pres">
      <dgm:prSet presAssocID="{531246EA-1B60-3649-8E6E-614582CB33AB}" presName="composite" presStyleCnt="0"/>
      <dgm:spPr/>
    </dgm:pt>
    <dgm:pt modelId="{47C33B1B-7DA3-0343-94B7-AEB5B4A81569}" type="pres">
      <dgm:prSet presAssocID="{531246EA-1B60-3649-8E6E-614582CB33AB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3D4EA70-2DC4-494C-A05E-2B4091B8F1AD}" type="pres">
      <dgm:prSet presAssocID="{531246EA-1B60-3649-8E6E-614582CB33AB}" presName="parSh" presStyleLbl="node1" presStyleIdx="2" presStyleCnt="3"/>
      <dgm:spPr/>
    </dgm:pt>
    <dgm:pt modelId="{F5C55133-04DA-1F45-A99C-376F5BEF46B4}" type="pres">
      <dgm:prSet presAssocID="{531246EA-1B60-3649-8E6E-614582CB33AB}" presName="desTx" presStyleLbl="fgAcc1" presStyleIdx="2" presStyleCnt="3" custScaleY="74194">
        <dgm:presLayoutVars>
          <dgm:bulletEnabled val="1"/>
        </dgm:presLayoutVars>
      </dgm:prSet>
      <dgm:spPr/>
    </dgm:pt>
  </dgm:ptLst>
  <dgm:cxnLst>
    <dgm:cxn modelId="{91834009-A511-0546-9617-759839870483}" type="presOf" srcId="{5D62327E-DF37-DF47-A9C1-685D4BFB7DF1}" destId="{228C28F5-EF06-D149-814E-E2F91FCF7C3E}" srcOrd="1" destOrd="0" presId="urn:microsoft.com/office/officeart/2005/8/layout/process3"/>
    <dgm:cxn modelId="{A57ABD12-FF1E-0043-B3AC-99877ADA0B66}" type="presOf" srcId="{5D62327E-DF37-DF47-A9C1-685D4BFB7DF1}" destId="{63B53493-B61F-644F-9395-2E83E70F0DCE}" srcOrd="0" destOrd="0" presId="urn:microsoft.com/office/officeart/2005/8/layout/process3"/>
    <dgm:cxn modelId="{75A68F13-D63B-6F4C-AD38-800B368FCA4C}" type="presOf" srcId="{D362BBDE-D666-EE4E-B8FA-8A3811BC967B}" destId="{C6E380E5-A076-7047-B6C9-06F8760A9573}" srcOrd="0" destOrd="0" presId="urn:microsoft.com/office/officeart/2005/8/layout/process3"/>
    <dgm:cxn modelId="{FADCE81A-D4D8-284A-978D-6D4954991B1A}" srcId="{5D62327E-DF37-DF47-A9C1-685D4BFB7DF1}" destId="{B2F62E31-ADB9-5241-AEE6-502798B58DC4}" srcOrd="0" destOrd="0" parTransId="{5EF90703-F7E8-3B49-96BB-39D724A247EF}" sibTransId="{2ED44A1C-E653-ED41-AC14-5C610B857B8C}"/>
    <dgm:cxn modelId="{194C873A-D290-B54F-8AA2-EE113B0D643E}" type="presOf" srcId="{2AB855D4-5541-8848-8F91-C12C0D6CC768}" destId="{3A1788BE-F087-A74A-A850-F22709E7FD5C}" srcOrd="1" destOrd="0" presId="urn:microsoft.com/office/officeart/2005/8/layout/process3"/>
    <dgm:cxn modelId="{10F6F64C-5F77-7749-8756-6CBE580FB1F0}" type="presOf" srcId="{9BC703CE-920E-D441-8AC0-CB0019A78E2C}" destId="{8874B049-BB85-5A48-9E71-39CE67C31C13}" srcOrd="0" destOrd="0" presId="urn:microsoft.com/office/officeart/2005/8/layout/process3"/>
    <dgm:cxn modelId="{999E2152-8F9C-C046-9495-B1A331313E57}" type="presOf" srcId="{531246EA-1B60-3649-8E6E-614582CB33AB}" destId="{47C33B1B-7DA3-0343-94B7-AEB5B4A81569}" srcOrd="0" destOrd="0" presId="urn:microsoft.com/office/officeart/2005/8/layout/process3"/>
    <dgm:cxn modelId="{C1818C53-EF78-2348-A4A6-915EEFBE556F}" type="presOf" srcId="{53E63C58-7E58-FA4E-99CF-8C03DA034AA5}" destId="{6D63242E-9617-6243-BEB0-31CED46186BC}" srcOrd="1" destOrd="0" presId="urn:microsoft.com/office/officeart/2005/8/layout/process3"/>
    <dgm:cxn modelId="{71C86D58-E917-E24D-9F8C-05C8B06559E1}" srcId="{D362BBDE-D666-EE4E-B8FA-8A3811BC967B}" destId="{531246EA-1B60-3649-8E6E-614582CB33AB}" srcOrd="2" destOrd="0" parTransId="{C1A9215D-B7CA-2448-9E6E-0676F0A536C9}" sibTransId="{682F4FDD-55C2-9843-B38E-C349997E4580}"/>
    <dgm:cxn modelId="{1D579D6A-AA35-BA44-BCE4-80D2939CBA7B}" srcId="{D362BBDE-D666-EE4E-B8FA-8A3811BC967B}" destId="{9BC703CE-920E-D441-8AC0-CB0019A78E2C}" srcOrd="1" destOrd="0" parTransId="{887A3AC1-1778-894A-9767-AEB58DA71611}" sibTransId="{53E63C58-7E58-FA4E-99CF-8C03DA034AA5}"/>
    <dgm:cxn modelId="{231EC06A-EAF1-5E42-923B-B48D28E45EBC}" srcId="{D362BBDE-D666-EE4E-B8FA-8A3811BC967B}" destId="{5D62327E-DF37-DF47-A9C1-685D4BFB7DF1}" srcOrd="0" destOrd="0" parTransId="{6E4D01ED-907D-DA4F-A630-B6F602F52FAF}" sibTransId="{2AB855D4-5541-8848-8F91-C12C0D6CC768}"/>
    <dgm:cxn modelId="{2F629C95-026A-AA4E-A8CE-1F0A45812C14}" type="presOf" srcId="{9BC703CE-920E-D441-8AC0-CB0019A78E2C}" destId="{3DEEEEF1-F0A2-9E48-A0B9-F9D78FDD8228}" srcOrd="1" destOrd="0" presId="urn:microsoft.com/office/officeart/2005/8/layout/process3"/>
    <dgm:cxn modelId="{24CBAD9F-FAD3-6B40-9785-CB2FAB82FFBF}" srcId="{9BC703CE-920E-D441-8AC0-CB0019A78E2C}" destId="{9E09A2E0-1BBA-5D41-9EC8-40AD1FDA0447}" srcOrd="0" destOrd="0" parTransId="{3A4B3D0D-634A-BE4D-90B5-17A8F76409F6}" sibTransId="{0249228C-4283-FF45-8F1A-0011F29CD5D8}"/>
    <dgm:cxn modelId="{360E24A4-FCDA-3343-A973-22CF4D9A4E6D}" srcId="{531246EA-1B60-3649-8E6E-614582CB33AB}" destId="{40AB3BEF-9B0F-5D4B-8C9A-CB7D444FDC63}" srcOrd="0" destOrd="0" parTransId="{3A225E9A-4B97-5D49-85B1-66E30C2CF81B}" sibTransId="{8D25AD71-CEBF-CF41-874E-30BB240751FB}"/>
    <dgm:cxn modelId="{A9A9FCAF-38A6-4E40-8F07-580229DB498A}" type="presOf" srcId="{9E09A2E0-1BBA-5D41-9EC8-40AD1FDA0447}" destId="{E10D479D-576F-734B-B745-FE3B7460B0B8}" srcOrd="0" destOrd="0" presId="urn:microsoft.com/office/officeart/2005/8/layout/process3"/>
    <dgm:cxn modelId="{F5BA25C7-94C2-684E-915B-764B8474BA02}" type="presOf" srcId="{40AB3BEF-9B0F-5D4B-8C9A-CB7D444FDC63}" destId="{F5C55133-04DA-1F45-A99C-376F5BEF46B4}" srcOrd="0" destOrd="0" presId="urn:microsoft.com/office/officeart/2005/8/layout/process3"/>
    <dgm:cxn modelId="{768A83D1-AD97-424D-AFF8-06EBBCFB7EB4}" type="presOf" srcId="{53E63C58-7E58-FA4E-99CF-8C03DA034AA5}" destId="{89DCD917-58AB-8E48-A0D4-C118A1F245B2}" srcOrd="0" destOrd="0" presId="urn:microsoft.com/office/officeart/2005/8/layout/process3"/>
    <dgm:cxn modelId="{7C9D2DE1-EC80-3B45-8B3C-E9F73B89C6BC}" type="presOf" srcId="{531246EA-1B60-3649-8E6E-614582CB33AB}" destId="{93D4EA70-2DC4-494C-A05E-2B4091B8F1AD}" srcOrd="1" destOrd="0" presId="urn:microsoft.com/office/officeart/2005/8/layout/process3"/>
    <dgm:cxn modelId="{04A9E4E5-B121-FC41-BB67-562775ADEE0E}" type="presOf" srcId="{B2F62E31-ADB9-5241-AEE6-502798B58DC4}" destId="{9EA10261-DA4F-5348-A33A-6694E463EA64}" srcOrd="0" destOrd="0" presId="urn:microsoft.com/office/officeart/2005/8/layout/process3"/>
    <dgm:cxn modelId="{583B12EB-BA04-974C-A9B7-1D42C4BBDA70}" type="presOf" srcId="{2AB855D4-5541-8848-8F91-C12C0D6CC768}" destId="{4B8B4B4B-69F7-0F4B-931E-6A5B7B7D56BA}" srcOrd="0" destOrd="0" presId="urn:microsoft.com/office/officeart/2005/8/layout/process3"/>
    <dgm:cxn modelId="{5536398A-670D-6247-BD7C-7B3F57000947}" type="presParOf" srcId="{C6E380E5-A076-7047-B6C9-06F8760A9573}" destId="{D2894752-5751-7848-B4DF-24CFA7B57F51}" srcOrd="0" destOrd="0" presId="urn:microsoft.com/office/officeart/2005/8/layout/process3"/>
    <dgm:cxn modelId="{7FFF1410-9E8E-AB49-92F4-182E0AB125E1}" type="presParOf" srcId="{D2894752-5751-7848-B4DF-24CFA7B57F51}" destId="{63B53493-B61F-644F-9395-2E83E70F0DCE}" srcOrd="0" destOrd="0" presId="urn:microsoft.com/office/officeart/2005/8/layout/process3"/>
    <dgm:cxn modelId="{97DCF193-09FE-FB44-836B-259463103065}" type="presParOf" srcId="{D2894752-5751-7848-B4DF-24CFA7B57F51}" destId="{228C28F5-EF06-D149-814E-E2F91FCF7C3E}" srcOrd="1" destOrd="0" presId="urn:microsoft.com/office/officeart/2005/8/layout/process3"/>
    <dgm:cxn modelId="{594C194A-DC71-6947-A4DA-301D1FEB4868}" type="presParOf" srcId="{D2894752-5751-7848-B4DF-24CFA7B57F51}" destId="{9EA10261-DA4F-5348-A33A-6694E463EA64}" srcOrd="2" destOrd="0" presId="urn:microsoft.com/office/officeart/2005/8/layout/process3"/>
    <dgm:cxn modelId="{CB7C175E-58F8-BB4C-81D7-6C35E86E8FC3}" type="presParOf" srcId="{C6E380E5-A076-7047-B6C9-06F8760A9573}" destId="{4B8B4B4B-69F7-0F4B-931E-6A5B7B7D56BA}" srcOrd="1" destOrd="0" presId="urn:microsoft.com/office/officeart/2005/8/layout/process3"/>
    <dgm:cxn modelId="{7DA5ED12-A4AE-464A-83A3-96BAB9E690CD}" type="presParOf" srcId="{4B8B4B4B-69F7-0F4B-931E-6A5B7B7D56BA}" destId="{3A1788BE-F087-A74A-A850-F22709E7FD5C}" srcOrd="0" destOrd="0" presId="urn:microsoft.com/office/officeart/2005/8/layout/process3"/>
    <dgm:cxn modelId="{AE87DACC-D65F-0048-9F44-C2227C36B167}" type="presParOf" srcId="{C6E380E5-A076-7047-B6C9-06F8760A9573}" destId="{25DD77AD-0826-584B-A31A-1A77E7D08399}" srcOrd="2" destOrd="0" presId="urn:microsoft.com/office/officeart/2005/8/layout/process3"/>
    <dgm:cxn modelId="{AFC7D9BA-AFD3-4E4C-894A-FA95438A8ED5}" type="presParOf" srcId="{25DD77AD-0826-584B-A31A-1A77E7D08399}" destId="{8874B049-BB85-5A48-9E71-39CE67C31C13}" srcOrd="0" destOrd="0" presId="urn:microsoft.com/office/officeart/2005/8/layout/process3"/>
    <dgm:cxn modelId="{72803D03-F88C-C04B-A758-A1FCE3535A5C}" type="presParOf" srcId="{25DD77AD-0826-584B-A31A-1A77E7D08399}" destId="{3DEEEEF1-F0A2-9E48-A0B9-F9D78FDD8228}" srcOrd="1" destOrd="0" presId="urn:microsoft.com/office/officeart/2005/8/layout/process3"/>
    <dgm:cxn modelId="{94A969D9-83F4-EC42-AA1A-2D4AA267AE8C}" type="presParOf" srcId="{25DD77AD-0826-584B-A31A-1A77E7D08399}" destId="{E10D479D-576F-734B-B745-FE3B7460B0B8}" srcOrd="2" destOrd="0" presId="urn:microsoft.com/office/officeart/2005/8/layout/process3"/>
    <dgm:cxn modelId="{A05CC9B8-F641-D040-86EE-CB9D353160A2}" type="presParOf" srcId="{C6E380E5-A076-7047-B6C9-06F8760A9573}" destId="{89DCD917-58AB-8E48-A0D4-C118A1F245B2}" srcOrd="3" destOrd="0" presId="urn:microsoft.com/office/officeart/2005/8/layout/process3"/>
    <dgm:cxn modelId="{A41D5FCD-9219-DC47-983E-8C382BF547C6}" type="presParOf" srcId="{89DCD917-58AB-8E48-A0D4-C118A1F245B2}" destId="{6D63242E-9617-6243-BEB0-31CED46186BC}" srcOrd="0" destOrd="0" presId="urn:microsoft.com/office/officeart/2005/8/layout/process3"/>
    <dgm:cxn modelId="{267B2FC5-DA47-7845-B99D-357EC629498E}" type="presParOf" srcId="{C6E380E5-A076-7047-B6C9-06F8760A9573}" destId="{7789CFB2-543C-6849-92CA-69A8523AD37C}" srcOrd="4" destOrd="0" presId="urn:microsoft.com/office/officeart/2005/8/layout/process3"/>
    <dgm:cxn modelId="{E8C3DF13-E086-0841-A31C-23CDEAA36D6D}" type="presParOf" srcId="{7789CFB2-543C-6849-92CA-69A8523AD37C}" destId="{47C33B1B-7DA3-0343-94B7-AEB5B4A81569}" srcOrd="0" destOrd="0" presId="urn:microsoft.com/office/officeart/2005/8/layout/process3"/>
    <dgm:cxn modelId="{EE658315-4442-6648-A6A2-B917BA170B34}" type="presParOf" srcId="{7789CFB2-543C-6849-92CA-69A8523AD37C}" destId="{93D4EA70-2DC4-494C-A05E-2B4091B8F1AD}" srcOrd="1" destOrd="0" presId="urn:microsoft.com/office/officeart/2005/8/layout/process3"/>
    <dgm:cxn modelId="{EDA7FF35-58F8-0047-96D8-F5896FB22A4D}" type="presParOf" srcId="{7789CFB2-543C-6849-92CA-69A8523AD37C}" destId="{F5C55133-04DA-1F45-A99C-376F5BEF46B4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BEB761-F8AD-7944-B150-D61ADA580E72}">
      <dsp:nvSpPr>
        <dsp:cNvPr id="0" name=""/>
        <dsp:cNvSpPr/>
      </dsp:nvSpPr>
      <dsp:spPr>
        <a:xfrm>
          <a:off x="2573381" y="0"/>
          <a:ext cx="2868964" cy="2869401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A338AD9-CEFB-B549-BA6C-AA1B11F192D1}">
      <dsp:nvSpPr>
        <dsp:cNvPr id="0" name=""/>
        <dsp:cNvSpPr/>
      </dsp:nvSpPr>
      <dsp:spPr>
        <a:xfrm>
          <a:off x="5442884" y="855336"/>
          <a:ext cx="1721378" cy="1147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000" kern="1200" dirty="0"/>
        </a:p>
      </dsp:txBody>
      <dsp:txXfrm>
        <a:off x="5442884" y="855336"/>
        <a:ext cx="1721378" cy="1147998"/>
      </dsp:txXfrm>
    </dsp:sp>
    <dsp:sp modelId="{EBD3B142-A3C7-8B4A-B07B-0A9777F5DC1D}">
      <dsp:nvSpPr>
        <dsp:cNvPr id="0" name=""/>
        <dsp:cNvSpPr/>
      </dsp:nvSpPr>
      <dsp:spPr>
        <a:xfrm>
          <a:off x="3207516" y="1035940"/>
          <a:ext cx="1594228" cy="7969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We experience the stressor</a:t>
          </a:r>
        </a:p>
      </dsp:txBody>
      <dsp:txXfrm>
        <a:off x="3207516" y="1035940"/>
        <a:ext cx="1594228" cy="796923"/>
      </dsp:txXfrm>
    </dsp:sp>
    <dsp:sp modelId="{0063E220-150C-334F-B0F0-4D713E50907D}">
      <dsp:nvSpPr>
        <dsp:cNvPr id="0" name=""/>
        <dsp:cNvSpPr/>
      </dsp:nvSpPr>
      <dsp:spPr>
        <a:xfrm>
          <a:off x="1776536" y="1648683"/>
          <a:ext cx="2868964" cy="2869401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251FE21-9C15-A342-9E47-C26329092688}">
      <dsp:nvSpPr>
        <dsp:cNvPr id="0" name=""/>
        <dsp:cNvSpPr/>
      </dsp:nvSpPr>
      <dsp:spPr>
        <a:xfrm>
          <a:off x="4645501" y="2513557"/>
          <a:ext cx="1721378" cy="1147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000" kern="1200" dirty="0"/>
        </a:p>
      </dsp:txBody>
      <dsp:txXfrm>
        <a:off x="4645501" y="2513557"/>
        <a:ext cx="1721378" cy="1147998"/>
      </dsp:txXfrm>
    </dsp:sp>
    <dsp:sp modelId="{A07A7D01-719C-CC42-85E3-03ADAD3F689B}">
      <dsp:nvSpPr>
        <dsp:cNvPr id="0" name=""/>
        <dsp:cNvSpPr/>
      </dsp:nvSpPr>
      <dsp:spPr>
        <a:xfrm>
          <a:off x="2413904" y="2694161"/>
          <a:ext cx="1594228" cy="7969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Our brain interprets the stressor</a:t>
          </a:r>
        </a:p>
      </dsp:txBody>
      <dsp:txXfrm>
        <a:off x="2413904" y="2694161"/>
        <a:ext cx="1594228" cy="796923"/>
      </dsp:txXfrm>
    </dsp:sp>
    <dsp:sp modelId="{7C71D41C-23FD-8144-B1ED-10FB466302A5}">
      <dsp:nvSpPr>
        <dsp:cNvPr id="0" name=""/>
        <dsp:cNvSpPr/>
      </dsp:nvSpPr>
      <dsp:spPr>
        <a:xfrm>
          <a:off x="2777576" y="3494661"/>
          <a:ext cx="2464884" cy="246587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4448A30-1E5A-1D49-A135-87B92E1D183B}">
      <dsp:nvSpPr>
        <dsp:cNvPr id="0" name=""/>
        <dsp:cNvSpPr/>
      </dsp:nvSpPr>
      <dsp:spPr>
        <a:xfrm>
          <a:off x="5442884" y="4171181"/>
          <a:ext cx="1721378" cy="1147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000" kern="1200" dirty="0"/>
        </a:p>
      </dsp:txBody>
      <dsp:txXfrm>
        <a:off x="5442884" y="4171181"/>
        <a:ext cx="1721378" cy="1147998"/>
      </dsp:txXfrm>
    </dsp:sp>
    <dsp:sp modelId="{90F29A7A-5355-6841-9EA4-EADA9C77A7DD}">
      <dsp:nvSpPr>
        <dsp:cNvPr id="0" name=""/>
        <dsp:cNvSpPr/>
      </dsp:nvSpPr>
      <dsp:spPr>
        <a:xfrm>
          <a:off x="3211288" y="4354766"/>
          <a:ext cx="1594228" cy="7969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Our brain creates the stress response: physical, mental, emotional</a:t>
          </a:r>
        </a:p>
      </dsp:txBody>
      <dsp:txXfrm>
        <a:off x="3211288" y="4354766"/>
        <a:ext cx="1594228" cy="7969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B4BBE-BAA5-8B41-8619-9AF74A090DA9}">
      <dsp:nvSpPr>
        <dsp:cNvPr id="0" name=""/>
        <dsp:cNvSpPr/>
      </dsp:nvSpPr>
      <dsp:spPr>
        <a:xfrm>
          <a:off x="7858" y="2275655"/>
          <a:ext cx="2348706" cy="14092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We experience the stressor</a:t>
          </a:r>
        </a:p>
      </dsp:txBody>
      <dsp:txXfrm>
        <a:off x="49133" y="2316930"/>
        <a:ext cx="2266156" cy="1326673"/>
      </dsp:txXfrm>
    </dsp:sp>
    <dsp:sp modelId="{E719BD3B-BFC9-6745-8DF6-89FF5A75CB90}">
      <dsp:nvSpPr>
        <dsp:cNvPr id="0" name=""/>
        <dsp:cNvSpPr/>
      </dsp:nvSpPr>
      <dsp:spPr>
        <a:xfrm>
          <a:off x="2591435" y="2689027"/>
          <a:ext cx="497925" cy="5824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2591435" y="2805523"/>
        <a:ext cx="348548" cy="349487"/>
      </dsp:txXfrm>
    </dsp:sp>
    <dsp:sp modelId="{7B11275C-0B7C-A748-AF4D-88BBC523DAC7}">
      <dsp:nvSpPr>
        <dsp:cNvPr id="0" name=""/>
        <dsp:cNvSpPr/>
      </dsp:nvSpPr>
      <dsp:spPr>
        <a:xfrm>
          <a:off x="3296046" y="2275655"/>
          <a:ext cx="2348706" cy="14092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Our brain interprets the stressor</a:t>
          </a:r>
        </a:p>
      </dsp:txBody>
      <dsp:txXfrm>
        <a:off x="3337321" y="2316930"/>
        <a:ext cx="2266156" cy="1326673"/>
      </dsp:txXfrm>
    </dsp:sp>
    <dsp:sp modelId="{3CA77279-3715-3E43-92D5-3976DE9F8F37}">
      <dsp:nvSpPr>
        <dsp:cNvPr id="0" name=""/>
        <dsp:cNvSpPr/>
      </dsp:nvSpPr>
      <dsp:spPr>
        <a:xfrm>
          <a:off x="5879623" y="2689027"/>
          <a:ext cx="497925" cy="5824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5879623" y="2805523"/>
        <a:ext cx="348548" cy="349487"/>
      </dsp:txXfrm>
    </dsp:sp>
    <dsp:sp modelId="{B79BE79A-6E6D-FA4C-828A-BF4962EC59F4}">
      <dsp:nvSpPr>
        <dsp:cNvPr id="0" name=""/>
        <dsp:cNvSpPr/>
      </dsp:nvSpPr>
      <dsp:spPr>
        <a:xfrm>
          <a:off x="6584235" y="2275655"/>
          <a:ext cx="2348706" cy="14092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Our brain creates the stress response: physical, mental, emotional</a:t>
          </a:r>
        </a:p>
      </dsp:txBody>
      <dsp:txXfrm>
        <a:off x="6625510" y="2316930"/>
        <a:ext cx="2266156" cy="13266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8C28F5-EF06-D149-814E-E2F91FCF7C3E}">
      <dsp:nvSpPr>
        <dsp:cNvPr id="0" name=""/>
        <dsp:cNvSpPr/>
      </dsp:nvSpPr>
      <dsp:spPr>
        <a:xfrm>
          <a:off x="4446" y="1835857"/>
          <a:ext cx="2021895" cy="12131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Charging Lion</a:t>
          </a:r>
        </a:p>
      </dsp:txBody>
      <dsp:txXfrm>
        <a:off x="4446" y="1835857"/>
        <a:ext cx="2021895" cy="808758"/>
      </dsp:txXfrm>
    </dsp:sp>
    <dsp:sp modelId="{9EA10261-DA4F-5348-A33A-6694E463EA64}">
      <dsp:nvSpPr>
        <dsp:cNvPr id="0" name=""/>
        <dsp:cNvSpPr/>
      </dsp:nvSpPr>
      <dsp:spPr>
        <a:xfrm>
          <a:off x="418570" y="2962305"/>
          <a:ext cx="2021895" cy="1162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We experience the stressor</a:t>
          </a:r>
        </a:p>
      </dsp:txBody>
      <dsp:txXfrm>
        <a:off x="452615" y="2996350"/>
        <a:ext cx="1953805" cy="1094281"/>
      </dsp:txXfrm>
    </dsp:sp>
    <dsp:sp modelId="{4B8B4B4B-69F7-0F4B-931E-6A5B7B7D56BA}">
      <dsp:nvSpPr>
        <dsp:cNvPr id="0" name=""/>
        <dsp:cNvSpPr/>
      </dsp:nvSpPr>
      <dsp:spPr>
        <a:xfrm>
          <a:off x="2332854" y="1988539"/>
          <a:ext cx="649805" cy="5033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2332854" y="2089218"/>
        <a:ext cx="498787" cy="302035"/>
      </dsp:txXfrm>
    </dsp:sp>
    <dsp:sp modelId="{3DEEEEF1-F0A2-9E48-A0B9-F9D78FDD8228}">
      <dsp:nvSpPr>
        <dsp:cNvPr id="0" name=""/>
        <dsp:cNvSpPr/>
      </dsp:nvSpPr>
      <dsp:spPr>
        <a:xfrm>
          <a:off x="3252390" y="1835857"/>
          <a:ext cx="2021895" cy="12131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Yup – it’s a threat</a:t>
          </a:r>
        </a:p>
      </dsp:txBody>
      <dsp:txXfrm>
        <a:off x="3252390" y="1835857"/>
        <a:ext cx="2021895" cy="808758"/>
      </dsp:txXfrm>
    </dsp:sp>
    <dsp:sp modelId="{E10D479D-576F-734B-B745-FE3B7460B0B8}">
      <dsp:nvSpPr>
        <dsp:cNvPr id="0" name=""/>
        <dsp:cNvSpPr/>
      </dsp:nvSpPr>
      <dsp:spPr>
        <a:xfrm>
          <a:off x="3666513" y="2962305"/>
          <a:ext cx="2021895" cy="1162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Our brain interprets the stressor</a:t>
          </a:r>
        </a:p>
      </dsp:txBody>
      <dsp:txXfrm>
        <a:off x="3700558" y="2996350"/>
        <a:ext cx="1953805" cy="1094281"/>
      </dsp:txXfrm>
    </dsp:sp>
    <dsp:sp modelId="{89DCD917-58AB-8E48-A0D4-C118A1F245B2}">
      <dsp:nvSpPr>
        <dsp:cNvPr id="0" name=""/>
        <dsp:cNvSpPr/>
      </dsp:nvSpPr>
      <dsp:spPr>
        <a:xfrm rot="21554635">
          <a:off x="5580769" y="1966865"/>
          <a:ext cx="649862" cy="5033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5580776" y="2068540"/>
        <a:ext cx="498844" cy="302035"/>
      </dsp:txXfrm>
    </dsp:sp>
    <dsp:sp modelId="{93D4EA70-2DC4-494C-A05E-2B4091B8F1AD}">
      <dsp:nvSpPr>
        <dsp:cNvPr id="0" name=""/>
        <dsp:cNvSpPr/>
      </dsp:nvSpPr>
      <dsp:spPr>
        <a:xfrm>
          <a:off x="6500334" y="1792994"/>
          <a:ext cx="2021895" cy="12131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Better run!</a:t>
          </a:r>
        </a:p>
      </dsp:txBody>
      <dsp:txXfrm>
        <a:off x="6500334" y="1792994"/>
        <a:ext cx="2021895" cy="808758"/>
      </dsp:txXfrm>
    </dsp:sp>
    <dsp:sp modelId="{F5C55133-04DA-1F45-A99C-376F5BEF46B4}">
      <dsp:nvSpPr>
        <dsp:cNvPr id="0" name=""/>
        <dsp:cNvSpPr/>
      </dsp:nvSpPr>
      <dsp:spPr>
        <a:xfrm>
          <a:off x="6914457" y="2833716"/>
          <a:ext cx="2021895" cy="1333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The stress response: physical, mental, emotional</a:t>
          </a:r>
        </a:p>
      </dsp:txBody>
      <dsp:txXfrm>
        <a:off x="6953523" y="2872782"/>
        <a:ext cx="1943763" cy="12556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C7B0C-1A52-BA46-B471-EF36A0D30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8535F-FD50-A246-AE2F-36580397D7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6F2DD-1F38-F048-87EE-29E574299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890-30F9-984B-B57A-0CA0DB94D799}" type="datetimeFigureOut">
              <a:rPr lang="en-US" smtClean="0"/>
              <a:t>11/17/21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D820A-0A5E-8C44-8C9C-2A06E4B2D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B6ABC-AD5E-8B4F-AA8E-77F90ACFF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CBEF-E9F7-C244-AE3C-9B95E34B0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3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9DAD9-2E19-5D42-867C-D97EFEEAC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B1AFD7-762B-1C4D-A855-DFAC9C7CAD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4CBA4-F43D-5645-A6F2-B64AA99E8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890-30F9-984B-B57A-0CA0DB94D799}" type="datetimeFigureOut">
              <a:rPr lang="en-US" smtClean="0"/>
              <a:t>11/17/21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B1BA0-631B-F748-992A-0C18DFBAB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28883-A157-DA44-AABC-7D85B9E0B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CBEF-E9F7-C244-AE3C-9B95E34B0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19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20FDC6-FA53-124E-B36A-BCB531E857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8684B4-F4B1-204D-A107-384C7288C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A4094-6817-9047-A5B2-50B115267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890-30F9-984B-B57A-0CA0DB94D799}" type="datetimeFigureOut">
              <a:rPr lang="en-US" smtClean="0"/>
              <a:t>11/17/21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058B1-83A3-174F-B53E-7FCA309F4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3F37D-E55A-894D-A031-4ABC86801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CBEF-E9F7-C244-AE3C-9B95E34B0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7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404D0-411F-1544-A5CD-15432172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536F9-781A-2441-8DD8-8A362FC3F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7EB86-B528-9340-BD88-3CC9E5A6B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890-30F9-984B-B57A-0CA0DB94D799}" type="datetimeFigureOut">
              <a:rPr lang="en-US" smtClean="0"/>
              <a:t>11/17/21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7A9E5-C3CC-3548-B7E9-E28C2B763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9ABB1-4E91-BA4E-A6A3-F079F684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CBEF-E9F7-C244-AE3C-9B95E34B0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17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7C9FE-CBBC-1A44-B724-2FBCBA81E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380B9-B344-394B-8DE7-61641814B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DE04D-CD08-474A-B836-C23420A43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890-30F9-984B-B57A-0CA0DB94D799}" type="datetimeFigureOut">
              <a:rPr lang="en-US" smtClean="0"/>
              <a:t>11/17/21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9A044-979B-9542-B1FE-8DF2B5820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83242-CBE3-EC41-B3F3-F5F242EEF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CBEF-E9F7-C244-AE3C-9B95E34B0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8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3448D-FE4C-8C49-A767-B28596E17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1A49B-E017-074E-A87E-8F3369B61E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84002-8A42-6D4D-A908-E5BFE857B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EC254-6702-EE4F-8E29-906E4D3F3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890-30F9-984B-B57A-0CA0DB94D799}" type="datetimeFigureOut">
              <a:rPr lang="en-US" smtClean="0"/>
              <a:t>11/17/21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F0672-DE00-6744-BFC4-21231E91C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0A608-21FA-B74E-B837-A3573EEFC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CBEF-E9F7-C244-AE3C-9B95E34B0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25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DA51B-53FB-714E-9973-D0CAAC2D7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FEC33-37DE-A945-9652-47F020345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199C4F-DF28-BA4D-8C4B-5A1F3CCA0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ABE415-14B2-7249-B954-6D38F28EDD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66D129-99B4-7A49-8139-49349412A5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DFC28D-6C30-464B-B570-A5EB6004F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890-30F9-984B-B57A-0CA0DB94D799}" type="datetimeFigureOut">
              <a:rPr lang="en-US" smtClean="0"/>
              <a:t>11/17/21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7FD512-E059-7945-860F-D310B7DD3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16FCB5-E278-BD42-9B60-3C7A27465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CBEF-E9F7-C244-AE3C-9B95E34B0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84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DF6A8-92F0-AE44-9032-0CF0117B5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F3D522-24A6-7843-8219-AA9EA88D4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890-30F9-984B-B57A-0CA0DB94D799}" type="datetimeFigureOut">
              <a:rPr lang="en-US" smtClean="0"/>
              <a:t>11/17/21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4DABBE-64D6-DA4A-A8FF-5BF5F7AF3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B36B7C-DFD5-794A-9316-0CA4743A3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CBEF-E9F7-C244-AE3C-9B95E34B0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77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8DC1F1-060F-8F4A-AB12-48A9F9D0F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890-30F9-984B-B57A-0CA0DB94D799}" type="datetimeFigureOut">
              <a:rPr lang="en-US" smtClean="0"/>
              <a:t>11/17/21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7BD96C-3602-9F44-A1AC-FB627605C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66BBC2-4BE5-E04B-96B5-343971210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CBEF-E9F7-C244-AE3C-9B95E34B0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11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DE058-89FB-EE47-8853-D077A6820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282C-745A-384E-90A1-8624480B9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DB3A5D-EFF6-804A-BB03-40B5456F0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76816-DEC5-EB4A-B890-5405E4DE8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890-30F9-984B-B57A-0CA0DB94D799}" type="datetimeFigureOut">
              <a:rPr lang="en-US" smtClean="0"/>
              <a:t>11/17/21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3132D0-BD7C-1F48-BF57-99C3DAE72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5FFE5-DB06-1545-A65A-C8521467E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CBEF-E9F7-C244-AE3C-9B95E34B0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5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E85B6-F6B1-9541-B5BB-CDB62A5C3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7AEABA-B117-9C4E-9201-C2997E2A5D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E42E59-A81F-1648-B29C-1AE0A11DD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F1F50-E894-4C4B-99F8-2C05936DA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890-30F9-984B-B57A-0CA0DB94D799}" type="datetimeFigureOut">
              <a:rPr lang="en-US" smtClean="0"/>
              <a:t>11/17/21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056E2B-C935-774C-A557-9023FCA0C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A1E82-3E68-644B-A3D5-C0370B758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CBEF-E9F7-C244-AE3C-9B95E34B0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317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177208-D1AB-7D41-823E-EE66A859A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5A905-0611-EE42-94D6-ECB4FCD66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A3B1E-D07D-2D44-96DE-E957E30612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27890-30F9-984B-B57A-0CA0DB94D799}" type="datetimeFigureOut">
              <a:rPr lang="en-US" smtClean="0"/>
              <a:t>11/17/21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AB3-DD3E-0B46-902B-81D365DB49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9A3B3-7F63-AC4B-BC45-CC3D25B33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4CBEF-E9F7-C244-AE3C-9B95E34B0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69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id="{56827C3C-D52F-46CE-A441-3CD6A1A6A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37" y="0"/>
            <a:ext cx="12192000" cy="6858000"/>
          </a:xfrm>
          <a:prstGeom prst="rect">
            <a:avLst/>
          </a:prstGeom>
          <a:solidFill>
            <a:schemeClr val="bg1">
              <a:lumMod val="8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52A8B51-0A89-497B-B882-6658E029A3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6"/>
            <a:ext cx="3522548" cy="5571067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harging lion. : r/natureismetal">
            <a:extLst>
              <a:ext uri="{FF2B5EF4-FFF2-40B4-BE49-F238E27FC236}">
                <a16:creationId xmlns:a16="http://schemas.microsoft.com/office/drawing/2014/main" id="{77F2C25E-A524-3B4C-903A-31FF18FC6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1541" y="2529659"/>
            <a:ext cx="2686429" cy="328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EB1CEFBF-6F09-4052-862B-E219DA157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26882" y="643466"/>
            <a:ext cx="3522548" cy="5571067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Mind Brain Thinking Question Help Comments - Brain Thinking Icon - Free  Transparent PNG Download - PNGkey">
            <a:extLst>
              <a:ext uri="{FF2B5EF4-FFF2-40B4-BE49-F238E27FC236}">
                <a16:creationId xmlns:a16="http://schemas.microsoft.com/office/drawing/2014/main" id="{39BBF422-D099-2B41-9E0B-ECC842D80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1667" y="2802642"/>
            <a:ext cx="2468665" cy="3019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BCB5D417-2A71-445D-B4C7-9E814D633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22847" y="643466"/>
            <a:ext cx="3522548" cy="5571067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Man Running Scared Pinterest Animation - Man Running Gif Animation, HD Png  Download , Transparent Png Image - PNGitem">
            <a:extLst>
              <a:ext uri="{FF2B5EF4-FFF2-40B4-BE49-F238E27FC236}">
                <a16:creationId xmlns:a16="http://schemas.microsoft.com/office/drawing/2014/main" id="{D8E8C5C5-4FF9-A34E-ABE3-FFD94CC8D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46441" y="3248320"/>
            <a:ext cx="2880360" cy="268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91B1027-2978-EA40-B3E0-385C4974C06F}"/>
              </a:ext>
            </a:extLst>
          </p:cNvPr>
          <p:cNvSpPr txBox="1"/>
          <p:nvPr/>
        </p:nvSpPr>
        <p:spPr>
          <a:xfrm>
            <a:off x="1228725" y="1000124"/>
            <a:ext cx="2185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dirty="0"/>
              <a:t>We experience the stressor.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DD11ED-38B6-FE40-BA61-DA038044BF70}"/>
              </a:ext>
            </a:extLst>
          </p:cNvPr>
          <p:cNvSpPr/>
          <p:nvPr/>
        </p:nvSpPr>
        <p:spPr>
          <a:xfrm>
            <a:off x="4642142" y="1035584"/>
            <a:ext cx="3141566" cy="11518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GB" sz="1700" dirty="0"/>
              <a:t>Our brain interprets the stressor: </a:t>
            </a:r>
          </a:p>
          <a:p>
            <a:pPr marL="0" lvl="1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GB" sz="1700" dirty="0"/>
              <a:t>- Is it a threat?</a:t>
            </a:r>
          </a:p>
          <a:p>
            <a:pPr marL="0" lvl="1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GB" sz="1700" dirty="0"/>
              <a:t>- Is it friendly?</a:t>
            </a:r>
          </a:p>
          <a:p>
            <a:pPr marL="0" lvl="1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GB" sz="1700" dirty="0"/>
              <a:t>- Should I flee or fight or freeze?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94E507-76F2-444F-874B-BEEAD3069A4E}"/>
              </a:ext>
            </a:extLst>
          </p:cNvPr>
          <p:cNvSpPr/>
          <p:nvPr/>
        </p:nvSpPr>
        <p:spPr>
          <a:xfrm>
            <a:off x="8607603" y="1035584"/>
            <a:ext cx="22508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/>
              <a:t>Our brain creates the appropriate stress response: physical, mental, emotional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CD29B1DD-F2C6-B748-9703-21371D3719F1}"/>
              </a:ext>
            </a:extLst>
          </p:cNvPr>
          <p:cNvSpPr/>
          <p:nvPr/>
        </p:nvSpPr>
        <p:spPr>
          <a:xfrm>
            <a:off x="3644521" y="1978738"/>
            <a:ext cx="1042988" cy="51435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066E7C63-5663-DE4E-915E-A69645177DA7}"/>
              </a:ext>
            </a:extLst>
          </p:cNvPr>
          <p:cNvSpPr/>
          <p:nvPr/>
        </p:nvSpPr>
        <p:spPr>
          <a:xfrm>
            <a:off x="7605661" y="1944209"/>
            <a:ext cx="1042988" cy="51435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118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arging lion. : r/natureismetal">
            <a:extLst>
              <a:ext uri="{FF2B5EF4-FFF2-40B4-BE49-F238E27FC236}">
                <a16:creationId xmlns:a16="http://schemas.microsoft.com/office/drawing/2014/main" id="{FE75AF7A-F31B-DD41-A9FA-3E9A599FA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1301" y="1684180"/>
            <a:ext cx="2254269" cy="2757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ind Brain Thinking Question Help Comments - Brain Thinking Icon - Free  Transparent PNG Download - PNGkey">
            <a:extLst>
              <a:ext uri="{FF2B5EF4-FFF2-40B4-BE49-F238E27FC236}">
                <a16:creationId xmlns:a16="http://schemas.microsoft.com/office/drawing/2014/main" id="{CADB0477-5710-2C4B-8959-C0CF95E95C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9378" y="2668222"/>
            <a:ext cx="2254269" cy="2757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Man Running Scared Pinterest Animation - Man Running Gif Animation, HD Png  Download , Transparent Png Image - PNGitem">
            <a:extLst>
              <a:ext uri="{FF2B5EF4-FFF2-40B4-BE49-F238E27FC236}">
                <a16:creationId xmlns:a16="http://schemas.microsoft.com/office/drawing/2014/main" id="{11A13263-C210-3741-9EA7-179EBAFE23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78140" y="3357588"/>
            <a:ext cx="2727125" cy="2543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BC0C0D3-2974-1A40-AB16-8499B84446C9}"/>
              </a:ext>
            </a:extLst>
          </p:cNvPr>
          <p:cNvSpPr txBox="1"/>
          <p:nvPr/>
        </p:nvSpPr>
        <p:spPr>
          <a:xfrm>
            <a:off x="1069582" y="919254"/>
            <a:ext cx="2185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dirty="0"/>
              <a:t>We experience the stressor.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7581C5-5A51-B747-99C9-39D362818657}"/>
              </a:ext>
            </a:extLst>
          </p:cNvPr>
          <p:cNvSpPr/>
          <p:nvPr/>
        </p:nvSpPr>
        <p:spPr>
          <a:xfrm>
            <a:off x="4654059" y="1791059"/>
            <a:ext cx="3141566" cy="8771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GB" sz="1700" dirty="0"/>
              <a:t>Our brain interprets the stressor: </a:t>
            </a:r>
          </a:p>
          <a:p>
            <a:pPr marL="0" lvl="1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GB" sz="1700" dirty="0"/>
              <a:t>- Is it a threat?</a:t>
            </a:r>
          </a:p>
          <a:p>
            <a:pPr marL="0" lvl="1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GB" sz="1700" dirty="0"/>
              <a:t>- Is it friendly?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DEF53B-058B-F84B-B461-A432444ADF07}"/>
              </a:ext>
            </a:extLst>
          </p:cNvPr>
          <p:cNvSpPr/>
          <p:nvPr/>
        </p:nvSpPr>
        <p:spPr>
          <a:xfrm>
            <a:off x="8858388" y="2068057"/>
            <a:ext cx="24659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/>
              <a:t>Our brain creates the appropriate stress response: physical, mental, emotional</a:t>
            </a: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C02A0104-EDB5-4D43-A918-1FF354A6B761}"/>
              </a:ext>
            </a:extLst>
          </p:cNvPr>
          <p:cNvSpPr/>
          <p:nvPr/>
        </p:nvSpPr>
        <p:spPr>
          <a:xfrm>
            <a:off x="7472851" y="3705147"/>
            <a:ext cx="978408" cy="48463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9701B1B8-3871-D445-886E-B2E78B6A13E1}"/>
              </a:ext>
            </a:extLst>
          </p:cNvPr>
          <p:cNvSpPr/>
          <p:nvPr/>
        </p:nvSpPr>
        <p:spPr>
          <a:xfrm>
            <a:off x="3637619" y="2578306"/>
            <a:ext cx="978408" cy="48463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574F60B-1988-1748-A31D-5698BCC9F5C6}"/>
              </a:ext>
            </a:extLst>
          </p:cNvPr>
          <p:cNvSpPr/>
          <p:nvPr/>
        </p:nvSpPr>
        <p:spPr>
          <a:xfrm>
            <a:off x="110615" y="584628"/>
            <a:ext cx="4220670" cy="437313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E35E7E8-1971-BB4E-8C17-AD7995141D26}"/>
              </a:ext>
            </a:extLst>
          </p:cNvPr>
          <p:cNvSpPr/>
          <p:nvPr/>
        </p:nvSpPr>
        <p:spPr>
          <a:xfrm>
            <a:off x="3941668" y="1242432"/>
            <a:ext cx="4220670" cy="437313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7CE610E-F5B6-2F46-93C4-DFD816CBFB96}"/>
              </a:ext>
            </a:extLst>
          </p:cNvPr>
          <p:cNvSpPr/>
          <p:nvPr/>
        </p:nvSpPr>
        <p:spPr>
          <a:xfrm>
            <a:off x="7799732" y="1813379"/>
            <a:ext cx="4220670" cy="437313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71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EA86863-F831-9743-B46F-E643A5DDC3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2354362"/>
              </p:ext>
            </p:extLst>
          </p:nvPr>
        </p:nvGraphicFramePr>
        <p:xfrm>
          <a:off x="2032000" y="177800"/>
          <a:ext cx="8940800" cy="5960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7170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EA86863-F831-9743-B46F-E643A5DDC3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9892774"/>
              </p:ext>
            </p:extLst>
          </p:nvPr>
        </p:nvGraphicFramePr>
        <p:xfrm>
          <a:off x="2032000" y="177800"/>
          <a:ext cx="8940800" cy="5960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9948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EA86863-F831-9743-B46F-E643A5DDC3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6465300"/>
              </p:ext>
            </p:extLst>
          </p:nvPr>
        </p:nvGraphicFramePr>
        <p:xfrm>
          <a:off x="2032000" y="177800"/>
          <a:ext cx="8940800" cy="5960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0985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149</Words>
  <Application>Microsoft Macintosh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Donald</dc:creator>
  <cp:lastModifiedBy>Rachel Donald</cp:lastModifiedBy>
  <cp:revision>1</cp:revision>
  <dcterms:created xsi:type="dcterms:W3CDTF">2021-11-17T00:02:09Z</dcterms:created>
  <dcterms:modified xsi:type="dcterms:W3CDTF">2021-11-17T01:32:38Z</dcterms:modified>
</cp:coreProperties>
</file>