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</p:sldIdLst>
  <p:sldSz cx="12192000" cy="6858000"/>
  <p:notesSz cx="6858000" cy="9144000"/>
  <p:defaultTextStyle>
    <a:defPPr>
      <a:defRPr lang="es-P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6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BC616-4B54-43ED-B8CA-A89C42973E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98292E-C8F8-4898-B0A4-A19D62B0CA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4F349A-47E2-4DE9-9F56-96197F59A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C8488-EA4D-43C6-9406-79950066DFD9}" type="datetimeFigureOut">
              <a:rPr lang="es-PR" smtClean="0"/>
              <a:t>11/15/21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E842B-F3A3-4A72-9825-C2930D1B0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F1D99-297D-45F5-976B-844141BCC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37D9-F57A-408B-9F43-500AF22225AB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492574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22E21-FED5-43BB-B4AB-95C01B938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52191E-9B98-48E6-B056-F76CA0258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CA177E-6A22-4387-99A0-DABAA218B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C8488-EA4D-43C6-9406-79950066DFD9}" type="datetimeFigureOut">
              <a:rPr lang="es-PR" smtClean="0"/>
              <a:t>11/15/21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0B7122-3084-42B0-8259-3370366C5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EF5036-67F4-434C-8120-620DAEBE4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37D9-F57A-408B-9F43-500AF22225AB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335250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B917C-E849-4A5F-98BF-2D1AD2DE2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A29FF-32CE-466A-85FC-D60619CE17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C5E60-6243-48A8-B79B-36B3FCCCB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C8488-EA4D-43C6-9406-79950066DFD9}" type="datetimeFigureOut">
              <a:rPr lang="es-PR" smtClean="0"/>
              <a:t>11/15/21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2A64E-61A0-4392-93E1-BC61064AD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6AD1E-77D7-47BF-9C68-B7C02C543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37D9-F57A-408B-9F43-500AF22225AB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957135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A4554-70D8-47AB-A703-730E87BD8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4A59A8-E4D1-4064-A12A-5B6298915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76AC7D-D53B-4311-B6E4-BA8220FB47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B7C771-E984-48D3-A71A-ED7E42380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C8488-EA4D-43C6-9406-79950066DFD9}" type="datetimeFigureOut">
              <a:rPr lang="es-PR" smtClean="0"/>
              <a:t>11/15/21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508923-9D98-4406-8EE3-1D3CF4553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0D0D3D-5602-40DB-BA24-1DD309455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37D9-F57A-408B-9F43-500AF22225AB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866093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5E188-9560-4102-B6E6-F84742E37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D3996-CC22-413E-A185-6B9FE6EC7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F63DC-B76B-4B19-A553-9CBE93E16D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FA90C6-27FC-44A6-AFC2-E9A045F628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45FFC8-479F-4280-9286-F33360585A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8C993E-C797-4BD3-87FF-B0A1FC0C4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C8488-EA4D-43C6-9406-79950066DFD9}" type="datetimeFigureOut">
              <a:rPr lang="es-PR" smtClean="0"/>
              <a:t>11/15/21</a:t>
            </a:fld>
            <a:endParaRPr lang="es-P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8264C5-6927-4F6F-923B-597BECBDE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29082A-D28C-412A-B21E-B81BB4823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37D9-F57A-408B-9F43-500AF22225AB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213942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356D7-B4AD-4AB7-BCA5-A4B66416C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8D2910-9CE0-499C-997D-227A74E40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C8488-EA4D-43C6-9406-79950066DFD9}" type="datetimeFigureOut">
              <a:rPr lang="es-PR" smtClean="0"/>
              <a:t>11/15/21</a:t>
            </a:fld>
            <a:endParaRPr lang="es-P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10D317-F062-4139-B567-18BD421E4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C63D63-AFAB-4327-A8A9-D95BEF140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37D9-F57A-408B-9F43-500AF22225AB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601250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0444B3-C559-4458-ABA6-06494AFAC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C8488-EA4D-43C6-9406-79950066DFD9}" type="datetimeFigureOut">
              <a:rPr lang="es-PR" smtClean="0"/>
              <a:t>11/15/21</a:t>
            </a:fld>
            <a:endParaRPr lang="es-P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F6A767-B1D5-44C1-8AE1-0AA53B238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4B2205-7E2B-4B45-96F3-8D0A5C7B3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37D9-F57A-408B-9F43-500AF22225AB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48047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E14E5-B724-4FDA-8DE1-5A4255B7A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6999C-414F-4481-B6CF-3EB088E42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57DC65-DA74-49EF-B152-DC8BD6BBD5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9D9F0A-390E-4770-B1E7-89A73B28B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C8488-EA4D-43C6-9406-79950066DFD9}" type="datetimeFigureOut">
              <a:rPr lang="es-PR" smtClean="0"/>
              <a:t>11/15/21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1C111C-F352-45C8-81AB-0E61DB6C4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518B5E-DD5A-4628-B79B-83F3F865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37D9-F57A-408B-9F43-500AF22225AB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677599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DC46C-FEA6-4D5D-B9B3-E80D34C0F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706B37-722C-4BE7-95B0-EAA14F3CCA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2510D-B7E2-47E4-BE00-4DB4130F31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34A2B0-67A9-4210-99AA-0B26ADEC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C8488-EA4D-43C6-9406-79950066DFD9}" type="datetimeFigureOut">
              <a:rPr lang="es-PR" smtClean="0"/>
              <a:t>11/15/21</a:t>
            </a:fld>
            <a:endParaRPr lang="es-P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BC6A97-85F3-485B-8DCC-36537892C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EE9096-3BD2-4DFD-AA34-59C9C3B5E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37D9-F57A-408B-9F43-500AF22225AB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405851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3F0A6-2115-4B7F-AA5F-8AE8E785F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C03AED-F125-4733-B775-1E21BBE317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8E89A-10CC-48E3-9765-72E171E2A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C8488-EA4D-43C6-9406-79950066DFD9}" type="datetimeFigureOut">
              <a:rPr lang="es-PR" smtClean="0"/>
              <a:t>11/15/21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B7F17-69E7-47FE-953C-697A8B7B6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DCD19-44CE-4F10-9F86-7FBE4CCBC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37D9-F57A-408B-9F43-500AF22225AB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5281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A58296-812D-4190-B77B-56E497E0A3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BA7A9-56F2-47F8-91DA-8EB2A6F93E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FFC75-FBA1-4614-ACD7-1622D789A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C8488-EA4D-43C6-9406-79950066DFD9}" type="datetimeFigureOut">
              <a:rPr lang="es-PR" smtClean="0"/>
              <a:t>11/15/21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4E73AA-9B09-4432-B0B5-9038DE5A3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AD7101-5B25-4FB4-8394-05457A068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37D9-F57A-408B-9F43-500AF22225AB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369273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2A54CA-40BD-4264-9F7C-060A3066D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P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CF87E4-9AB7-4235-A87E-7C09E388C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D52AA8-DA16-4207-9351-EC9E7916DF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C8488-EA4D-43C6-9406-79950066DFD9}" type="datetimeFigureOut">
              <a:rPr lang="es-PR" smtClean="0"/>
              <a:t>11/15/21</a:t>
            </a:fld>
            <a:endParaRPr lang="es-P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5A24D-BFDD-4FC7-9BC1-06B0BF7A27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18807-3E30-4FA5-815F-92ACDA6880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F37D9-F57A-408B-9F43-500AF22225AB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187248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6EC0E2-910C-4415-BC7B-3C4A9CBC7E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600" t="39474" r="35411" b="28564"/>
          <a:stretch/>
        </p:blipFill>
        <p:spPr>
          <a:xfrm>
            <a:off x="1061156" y="59981"/>
            <a:ext cx="10069688" cy="67980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61CD502-0B83-4BEE-90F4-02C6796F7FCB}"/>
              </a:ext>
            </a:extLst>
          </p:cNvPr>
          <p:cNvSpPr txBox="1"/>
          <p:nvPr/>
        </p:nvSpPr>
        <p:spPr>
          <a:xfrm>
            <a:off x="7613780" y="238863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  <a:endParaRPr lang="es-PR" dirty="0"/>
          </a:p>
        </p:txBody>
      </p:sp>
    </p:spTree>
    <p:extLst>
      <p:ext uri="{BB962C8B-B14F-4D97-AF65-F5344CB8AC3E}">
        <p14:creationId xmlns:p14="http://schemas.microsoft.com/office/powerpoint/2010/main" val="3499735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Edman Alicea</cp:lastModifiedBy>
  <cp:revision>5</cp:revision>
  <dcterms:created xsi:type="dcterms:W3CDTF">2020-06-20T12:46:43Z</dcterms:created>
  <dcterms:modified xsi:type="dcterms:W3CDTF">2021-11-16T00:38:05Z</dcterms:modified>
</cp:coreProperties>
</file>