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0" r:id="rId3"/>
    <p:sldId id="256" r:id="rId4"/>
    <p:sldId id="261" r:id="rId5"/>
    <p:sldId id="25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74747"/>
    <a:srgbClr val="2323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396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uart buxton" userId="e52a8ae03f920af4" providerId="LiveId" clId="{4F93764C-DFD8-431C-8F11-81B2CCBE2A77}"/>
    <pc:docChg chg="custSel modSld">
      <pc:chgData name="stuart buxton" userId="e52a8ae03f920af4" providerId="LiveId" clId="{4F93764C-DFD8-431C-8F11-81B2CCBE2A77}" dt="2021-11-15T07:53:38.023" v="190" actId="20577"/>
      <pc:docMkLst>
        <pc:docMk/>
      </pc:docMkLst>
      <pc:sldChg chg="modSp mod">
        <pc:chgData name="stuart buxton" userId="e52a8ae03f920af4" providerId="LiveId" clId="{4F93764C-DFD8-431C-8F11-81B2CCBE2A77}" dt="2021-11-15T07:52:43.808" v="124" actId="20577"/>
        <pc:sldMkLst>
          <pc:docMk/>
          <pc:sldMk cId="222097790" sldId="256"/>
        </pc:sldMkLst>
        <pc:spChg chg="mod">
          <ac:chgData name="stuart buxton" userId="e52a8ae03f920af4" providerId="LiveId" clId="{4F93764C-DFD8-431C-8F11-81B2CCBE2A77}" dt="2021-11-15T07:52:43.808" v="124" actId="20577"/>
          <ac:spMkLst>
            <pc:docMk/>
            <pc:sldMk cId="222097790" sldId="256"/>
            <ac:spMk id="2" creationId="{1C89E466-106B-4816-AC50-3F5CCE4F3592}"/>
          </ac:spMkLst>
        </pc:spChg>
        <pc:spChg chg="mod">
          <ac:chgData name="stuart buxton" userId="e52a8ae03f920af4" providerId="LiveId" clId="{4F93764C-DFD8-431C-8F11-81B2CCBE2A77}" dt="2021-11-12T09:23:28.771" v="17" actId="20577"/>
          <ac:spMkLst>
            <pc:docMk/>
            <pc:sldMk cId="222097790" sldId="256"/>
            <ac:spMk id="4" creationId="{274537AB-B18B-4F37-B4B9-58273CD53597}"/>
          </ac:spMkLst>
        </pc:spChg>
      </pc:sldChg>
      <pc:sldChg chg="modSp mod">
        <pc:chgData name="stuart buxton" userId="e52a8ae03f920af4" providerId="LiveId" clId="{4F93764C-DFD8-431C-8F11-81B2CCBE2A77}" dt="2021-11-15T07:53:38.023" v="190" actId="20577"/>
        <pc:sldMkLst>
          <pc:docMk/>
          <pc:sldMk cId="1078015653" sldId="257"/>
        </pc:sldMkLst>
        <pc:spChg chg="mod">
          <ac:chgData name="stuart buxton" userId="e52a8ae03f920af4" providerId="LiveId" clId="{4F93764C-DFD8-431C-8F11-81B2CCBE2A77}" dt="2021-11-15T07:53:38.023" v="190" actId="20577"/>
          <ac:spMkLst>
            <pc:docMk/>
            <pc:sldMk cId="1078015653" sldId="257"/>
            <ac:spMk id="3" creationId="{D49CFFBC-4F6C-4E17-BE97-845D10C22340}"/>
          </ac:spMkLst>
        </pc:spChg>
      </pc:sldChg>
      <pc:sldChg chg="modSp mod">
        <pc:chgData name="stuart buxton" userId="e52a8ae03f920af4" providerId="LiveId" clId="{4F93764C-DFD8-431C-8F11-81B2CCBE2A77}" dt="2021-11-12T09:23:16.508" v="10" actId="1076"/>
        <pc:sldMkLst>
          <pc:docMk/>
          <pc:sldMk cId="4201415348" sldId="260"/>
        </pc:sldMkLst>
        <pc:spChg chg="mod">
          <ac:chgData name="stuart buxton" userId="e52a8ae03f920af4" providerId="LiveId" clId="{4F93764C-DFD8-431C-8F11-81B2CCBE2A77}" dt="2021-11-11T08:39:21.394" v="2" actId="1076"/>
          <ac:spMkLst>
            <pc:docMk/>
            <pc:sldMk cId="4201415348" sldId="260"/>
            <ac:spMk id="11" creationId="{F9A21054-63B5-41B2-B1AF-A99DC4260050}"/>
          </ac:spMkLst>
        </pc:spChg>
        <pc:picChg chg="mod">
          <ac:chgData name="stuart buxton" userId="e52a8ae03f920af4" providerId="LiveId" clId="{4F93764C-DFD8-431C-8F11-81B2CCBE2A77}" dt="2021-11-12T09:23:16.508" v="10" actId="1076"/>
          <ac:picMkLst>
            <pc:docMk/>
            <pc:sldMk cId="4201415348" sldId="260"/>
            <ac:picMk id="5" creationId="{8303A677-1F46-4DFA-BEA2-CE15F0060B17}"/>
          </ac:picMkLst>
        </pc:picChg>
        <pc:picChg chg="mod">
          <ac:chgData name="stuart buxton" userId="e52a8ae03f920af4" providerId="LiveId" clId="{4F93764C-DFD8-431C-8F11-81B2CCBE2A77}" dt="2021-11-12T09:23:14.490" v="9" actId="1076"/>
          <ac:picMkLst>
            <pc:docMk/>
            <pc:sldMk cId="4201415348" sldId="260"/>
            <ac:picMk id="7" creationId="{4AD237E4-78D5-4E58-B962-4FF36D09306C}"/>
          </ac:picMkLst>
        </pc:picChg>
      </pc:sldChg>
      <pc:sldChg chg="modSp mod">
        <pc:chgData name="stuart buxton" userId="e52a8ae03f920af4" providerId="LiveId" clId="{4F93764C-DFD8-431C-8F11-81B2CCBE2A77}" dt="2021-11-11T08:40:05.694" v="8" actId="20577"/>
        <pc:sldMkLst>
          <pc:docMk/>
          <pc:sldMk cId="1916309519" sldId="261"/>
        </pc:sldMkLst>
        <pc:spChg chg="mod">
          <ac:chgData name="stuart buxton" userId="e52a8ae03f920af4" providerId="LiveId" clId="{4F93764C-DFD8-431C-8F11-81B2CCBE2A77}" dt="2021-11-11T08:40:05.694" v="8" actId="20577"/>
          <ac:spMkLst>
            <pc:docMk/>
            <pc:sldMk cId="1916309519" sldId="261"/>
            <ac:spMk id="23" creationId="{9388BDAF-0EF3-42B7-9A3E-F089F5265324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B67C52-38FC-47A7-A3E0-823F7998E6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0F4C139-02DA-4F98-98DB-FCB6B28B97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DFF6B7-8D2F-4D75-AFF5-54D894FD92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94EC5-B229-4364-8009-0C1A85D5ABC6}" type="datetimeFigureOut">
              <a:rPr lang="en-AU" smtClean="0"/>
              <a:t>11/11/2021</a:t>
            </a:fld>
            <a:endParaRPr lang="en-AU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B4F5B3-FD80-4AB2-BC61-0FCF8339DB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453995-1E36-4DB8-B6B6-C652EC6F12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BBD33-751C-4312-BACB-816A6BF1FB7D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1829635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9BB341-C93D-4F59-A6D8-B497C0675D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5CE2B5-6B96-4085-B32C-C210F45225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D91CB8-D67C-44B9-83CA-1A365ECD14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94EC5-B229-4364-8009-0C1A85D5ABC6}" type="datetimeFigureOut">
              <a:rPr lang="en-AU" smtClean="0"/>
              <a:t>11/11/2021</a:t>
            </a:fld>
            <a:endParaRPr lang="en-AU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762C2A-918D-4EB4-9B8F-3BB1CF85C3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1E53F6-FD98-47A6-8C92-7733B751F6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BBD33-751C-4312-BACB-816A6BF1FB7D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782490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D81781-9F8F-41C9-AFC2-42B1E5BC22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C170CB-F749-45F9-AE2B-CB73B0E69F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4479A1-2352-4E08-A8CA-97EE23AA66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94EC5-B229-4364-8009-0C1A85D5ABC6}" type="datetimeFigureOut">
              <a:rPr lang="en-AU" smtClean="0"/>
              <a:t>11/11/2021</a:t>
            </a:fld>
            <a:endParaRPr lang="en-AU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20ECA0-C8AB-4B0A-98E0-B31991A9C0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2E0D5F-DDB2-4DB8-A4E2-46D3044CAD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BBD33-751C-4312-BACB-816A6BF1FB7D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3941086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347AE0-DB34-4B43-8574-55DE0AB5CA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15AE23-241B-4C81-B6F2-329AC49A80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F8AAE9A-1E81-4BB0-A0E1-91FDBA3287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F148F3-9069-427E-A299-B7FDF33A45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94EC5-B229-4364-8009-0C1A85D5ABC6}" type="datetimeFigureOut">
              <a:rPr lang="en-AU" smtClean="0"/>
              <a:t>11/11/2021</a:t>
            </a:fld>
            <a:endParaRPr lang="en-AU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5648E8-57F5-43BC-98C2-CF6AC9BE43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ED9FE5-96A4-405F-BA44-DB38FFE992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BBD33-751C-4312-BACB-816A6BF1FB7D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2556501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D1D024-47BB-43B9-BE7F-2BCFAE5D1C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DE9F31-09B5-4909-986F-6BE1CD120A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D4097B-B7A0-49D3-8620-5BB8E4CB43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E83728A-9A14-4ECC-BBC7-C3C81B663A8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CEA5E46-5238-4C9C-8D28-0AEF1F9795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178C247-3259-4B41-B8FB-4C77CAD96E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94EC5-B229-4364-8009-0C1A85D5ABC6}" type="datetimeFigureOut">
              <a:rPr lang="en-AU" smtClean="0"/>
              <a:t>11/11/2021</a:t>
            </a:fld>
            <a:endParaRPr lang="en-AU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8D206C-7198-46D9-BB94-81B8380908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5101F33-1638-4A69-B76A-2482D0F3DF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BBD33-751C-4312-BACB-816A6BF1FB7D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9539137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BAD825-1212-49E0-B3B1-C3571E7467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33DF826-1AC9-4A67-BC69-6B2C02307C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94EC5-B229-4364-8009-0C1A85D5ABC6}" type="datetimeFigureOut">
              <a:rPr lang="en-AU" smtClean="0"/>
              <a:t>11/11/2021</a:t>
            </a:fld>
            <a:endParaRPr lang="en-AU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1043216-87B0-4065-AFB6-3309BB57D1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52BB8CE-D010-412D-AF6F-EDB438DA4D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BBD33-751C-4312-BACB-816A6BF1FB7D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6288942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2799010-ECD7-49B5-A00A-7A695DE62B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94EC5-B229-4364-8009-0C1A85D5ABC6}" type="datetimeFigureOut">
              <a:rPr lang="en-AU" smtClean="0"/>
              <a:t>11/11/2021</a:t>
            </a:fld>
            <a:endParaRPr lang="en-AU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6277ECB-959D-43FA-907D-1124C45FF8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663FE9-F203-4D5E-9A35-36F116D3CB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BBD33-751C-4312-BACB-816A6BF1FB7D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479681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62CC4A-0CA6-4C9C-BB3E-F364D2601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26376F-2E9F-462A-8F80-8F17412BA2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B62B8C-F054-441F-9CA7-8787CD5088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8A95FD-7202-491B-BC89-524647C698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94EC5-B229-4364-8009-0C1A85D5ABC6}" type="datetimeFigureOut">
              <a:rPr lang="en-AU" smtClean="0"/>
              <a:t>11/11/2021</a:t>
            </a:fld>
            <a:endParaRPr lang="en-AU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CFE926-EB02-46ED-B880-EA0F9E2EA8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7B8CA3-81DC-4C27-BFB5-2DAD9913D8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BBD33-751C-4312-BACB-816A6BF1FB7D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7426988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ECAC57-D936-4622-972C-F354F4F302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3420FE8-B1B9-4CFA-ABE6-8CDA8B72140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981CB0-0751-4E6B-B8B3-3EA5D4E04A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AD9CF8-900E-4A0D-A3EE-477DEF33EF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94EC5-B229-4364-8009-0C1A85D5ABC6}" type="datetimeFigureOut">
              <a:rPr lang="en-AU" smtClean="0"/>
              <a:t>11/11/2021</a:t>
            </a:fld>
            <a:endParaRPr lang="en-AU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020F62-947B-46F0-87BF-783E4C8BE1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BF675F-1F08-4AFA-B1EC-282EB317CA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BBD33-751C-4312-BACB-816A6BF1FB7D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9604751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36595E-0D73-4B3C-9029-C92E5E40EE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58429F-762B-44A1-BEF5-5B7E88AA9C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94EC86-C9ED-4A52-9D17-F5628BD10B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94EC5-B229-4364-8009-0C1A85D5ABC6}" type="datetimeFigureOut">
              <a:rPr lang="en-AU" smtClean="0"/>
              <a:t>11/11/2021</a:t>
            </a:fld>
            <a:endParaRPr lang="en-AU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BDB9F7-43CB-4382-B41B-95ACA17CB2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2F3D56-A0AD-4EA8-BBF4-E937DF257F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BBD33-751C-4312-BACB-816A6BF1FB7D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1105404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4331C36-3644-404D-A2C2-2ED03FEA31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6D592E-E8CF-4105-A07F-A78FC3BC7F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D26F3B-AF5F-4C24-B845-4F0EA2C5C7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94EC5-B229-4364-8009-0C1A85D5ABC6}" type="datetimeFigureOut">
              <a:rPr lang="en-AU" smtClean="0"/>
              <a:t>11/11/2021</a:t>
            </a:fld>
            <a:endParaRPr lang="en-AU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758C28-5869-4F59-B1E4-3A7B6E4252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D0DB82-E605-448A-81E0-8104EE8445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BBD33-751C-4312-BACB-816A6BF1FB7D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1836165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A45F5D5-D1E7-4986-9F08-DB022E6514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E5E30F-59E2-4E68-8B85-DBF47D0C6D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6A9442-A584-4F36-983B-F263EE8F39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094EC5-B229-4364-8009-0C1A85D5ABC6}" type="datetimeFigureOut">
              <a:rPr lang="en-AU" smtClean="0"/>
              <a:t>11/11/2021</a:t>
            </a:fld>
            <a:endParaRPr lang="en-AU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0DF8E1-EEAC-4CF8-A4AC-54AE598075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3BF85F-5851-4687-AACE-8721917B5C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9BBD33-751C-4312-BACB-816A6BF1FB7D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152748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18" Type="http://schemas.openxmlformats.org/officeDocument/2006/relationships/image" Target="../media/image2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17" Type="http://schemas.openxmlformats.org/officeDocument/2006/relationships/image" Target="../media/image21.png"/><Relationship Id="rId2" Type="http://schemas.openxmlformats.org/officeDocument/2006/relationships/image" Target="../media/image6.png"/><Relationship Id="rId16" Type="http://schemas.openxmlformats.org/officeDocument/2006/relationships/image" Target="../media/image20.png"/><Relationship Id="rId20" Type="http://schemas.openxmlformats.org/officeDocument/2006/relationships/image" Target="../media/image2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5" Type="http://schemas.openxmlformats.org/officeDocument/2006/relationships/image" Target="../media/image19.png"/><Relationship Id="rId10" Type="http://schemas.openxmlformats.org/officeDocument/2006/relationships/image" Target="../media/image14.png"/><Relationship Id="rId19" Type="http://schemas.openxmlformats.org/officeDocument/2006/relationships/image" Target="../media/image23.png"/><Relationship Id="rId4" Type="http://schemas.openxmlformats.org/officeDocument/2006/relationships/image" Target="../media/image8.png"/><Relationship Id="rId9" Type="http://schemas.openxmlformats.org/officeDocument/2006/relationships/image" Target="../media/image13.png"/><Relationship Id="rId1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ng.com/images/search?view=detailV2&amp;ccid=zzFUvk3p&amp;id=6B109EEAAB8C5BAEF049A84B0E81C6D74083EA53&amp;thid=OIP.zzFUvk3pEt8hGm2lgg9crQHaFj&amp;mediaurl=https%3a%2f%2fcdn.dribbble.com%2fusers%2f357210%2fscreenshots%2f2352368%2fcmglitch.gif&amp;exph=600&amp;expw=800&amp;q=logo+glitch+effect&amp;simid=608035707054418788&amp;FORM=IRPRST&amp;ck=13D4AE745325D09E465DFA0E07C2AE45&amp;selectedIndex=0&amp;ajaxhist=0&amp;ajaxserp=0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bing.com/videos/search?q=logo+glitch+effect&amp;&amp;view=detail&amp;mid=B3535799E32D75AB9469B3535799E32D75AB9469&amp;&amp;FORM=VRDGAR&amp;ru=%2Fvideos%2Fsearch%3Fq%3Dlogo%2Bglitch%2Beffect%26FORM%3DHDRSC3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74537AB-B18B-4F37-B4B9-58273CD53597}"/>
              </a:ext>
            </a:extLst>
          </p:cNvPr>
          <p:cNvSpPr txBox="1"/>
          <p:nvPr/>
        </p:nvSpPr>
        <p:spPr>
          <a:xfrm>
            <a:off x="567267" y="220133"/>
            <a:ext cx="950075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It was my fault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AU" sz="3200" b="1" dirty="0">
              <a:solidFill>
                <a:prstClr val="black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sz="3200" b="1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I see that now</a:t>
            </a:r>
          </a:p>
        </p:txBody>
      </p:sp>
    </p:spTree>
    <p:extLst>
      <p:ext uri="{BB962C8B-B14F-4D97-AF65-F5344CB8AC3E}">
        <p14:creationId xmlns:p14="http://schemas.microsoft.com/office/powerpoint/2010/main" val="28337167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74537AB-B18B-4F37-B4B9-58273CD53597}"/>
              </a:ext>
            </a:extLst>
          </p:cNvPr>
          <p:cNvSpPr txBox="1"/>
          <p:nvPr/>
        </p:nvSpPr>
        <p:spPr>
          <a:xfrm>
            <a:off x="2694561" y="220133"/>
            <a:ext cx="903699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I though rendering this clock design as a graphic logo would be simple, clean and crisp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04E7FD1-3FAC-4DBD-ACCA-4E7F12D7D0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3" y="308808"/>
            <a:ext cx="1798476" cy="180457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303A677-1F46-4DFA-BEA2-CE15F0060B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94561" y="5066261"/>
            <a:ext cx="5739319" cy="95990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AD237E4-78D5-4E58-B962-4FF36D0930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94561" y="3978555"/>
            <a:ext cx="5451156" cy="959908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4DEB0D4-22D4-4D86-BEF1-DF497B94024F}"/>
              </a:ext>
            </a:extLst>
          </p:cNvPr>
          <p:cNvCxnSpPr/>
          <p:nvPr/>
        </p:nvCxnSpPr>
        <p:spPr>
          <a:xfrm>
            <a:off x="537213" y="2256817"/>
            <a:ext cx="10844149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F9A21054-63B5-41B2-B1AF-A99DC4260050}"/>
              </a:ext>
            </a:extLst>
          </p:cNvPr>
          <p:cNvSpPr txBox="1"/>
          <p:nvPr/>
        </p:nvSpPr>
        <p:spPr>
          <a:xfrm>
            <a:off x="2694561" y="2099344"/>
            <a:ext cx="903699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I was wrong. The results were so simplistic and flat</a:t>
            </a:r>
            <a:r>
              <a:rPr lang="en-AU" sz="3200" b="1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, </a:t>
            </a:r>
            <a:r>
              <a:rPr kumimoji="0" lang="en-A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I can’t use them</a:t>
            </a:r>
          </a:p>
        </p:txBody>
      </p:sp>
    </p:spTree>
    <p:extLst>
      <p:ext uri="{BB962C8B-B14F-4D97-AF65-F5344CB8AC3E}">
        <p14:creationId xmlns:p14="http://schemas.microsoft.com/office/powerpoint/2010/main" val="42014153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74537AB-B18B-4F37-B4B9-58273CD53597}"/>
              </a:ext>
            </a:extLst>
          </p:cNvPr>
          <p:cNvSpPr txBox="1"/>
          <p:nvPr/>
        </p:nvSpPr>
        <p:spPr>
          <a:xfrm>
            <a:off x="190764" y="200557"/>
            <a:ext cx="618809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2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So this is how I’ll try again. </a:t>
            </a:r>
          </a:p>
          <a:p>
            <a:r>
              <a:rPr lang="en-AU" sz="32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Start with this jump-off point. </a:t>
            </a:r>
          </a:p>
          <a:p>
            <a:r>
              <a:rPr lang="en-AU" sz="32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Use this colour palette as a guide. </a:t>
            </a:r>
          </a:p>
          <a:p>
            <a:r>
              <a:rPr lang="en-AU" sz="32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Then go for it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F614393-E54F-4974-B8BD-2414C1F2A9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327583"/>
            <a:ext cx="12192000" cy="154627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0109D8F-5AA5-4D3E-BB97-530F5D65DADE}"/>
              </a:ext>
            </a:extLst>
          </p:cNvPr>
          <p:cNvSpPr txBox="1"/>
          <p:nvPr/>
        </p:nvSpPr>
        <p:spPr>
          <a:xfrm>
            <a:off x="1317075" y="3105834"/>
            <a:ext cx="56768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3600" b="1" i="0" u="none" strike="noStrike" kern="1200" cap="none" spc="0" normalizeH="0" baseline="0" noProof="0" dirty="0">
                <a:ln>
                  <a:noFill/>
                </a:ln>
                <a:solidFill>
                  <a:srgbClr val="6C757D"/>
                </a:solidFill>
                <a:effectLst/>
                <a:uLnTx/>
                <a:uFillTx/>
                <a:latin typeface="Segoe UI Light" panose="020B0502040204020203" pitchFamily="34" charset="0"/>
                <a:ea typeface="STCaiyun" panose="020B0503020204020204" pitchFamily="2" charset="-122"/>
                <a:cs typeface="Segoe UI Light" panose="020B0502040204020203" pitchFamily="34" charset="0"/>
              </a:rPr>
              <a:t>clockface marketing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F333038-CC2D-4F8E-8AA2-E926F6DFA2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528" y="3017727"/>
            <a:ext cx="822547" cy="822547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C89E466-106B-4816-AC50-3F5CCE4F3592}"/>
              </a:ext>
            </a:extLst>
          </p:cNvPr>
          <p:cNvSpPr/>
          <p:nvPr/>
        </p:nvSpPr>
        <p:spPr>
          <a:xfrm>
            <a:off x="6378862" y="728134"/>
            <a:ext cx="5622374" cy="418075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I want to reimagine this clock and title as a graphic logo.  That’s where you come in – thank you</a:t>
            </a:r>
          </a:p>
          <a:p>
            <a:pPr algn="ctr"/>
            <a:endParaRPr lang="en-AU" sz="14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ctr"/>
            <a:r>
              <a:rPr lang="en-AU" sz="1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Details:</a:t>
            </a:r>
          </a:p>
          <a:p>
            <a:pPr algn="ctr"/>
            <a:endParaRPr lang="en-AU" sz="14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ctr"/>
            <a:r>
              <a:rPr lang="en-AU" sz="1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Font Segoe UI Light ( </a:t>
            </a:r>
            <a:r>
              <a:rPr lang="en-AU" sz="1400" u="sng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always</a:t>
            </a:r>
            <a:r>
              <a:rPr lang="en-AU" sz="1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lower case )</a:t>
            </a:r>
          </a:p>
          <a:p>
            <a:pPr algn="ctr"/>
            <a:r>
              <a:rPr lang="en-AU" sz="1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Font Colour HEX </a:t>
            </a:r>
            <a:r>
              <a:rPr kumimoji="0" lang="en-AU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rPr>
              <a:t>6c757d</a:t>
            </a:r>
            <a:endParaRPr lang="en-AU" sz="14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ctr"/>
            <a:r>
              <a:rPr lang="en-AU" sz="1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Black rim + hands of clock HEX 232323</a:t>
            </a:r>
          </a:p>
          <a:p>
            <a:pPr algn="ctr"/>
            <a:r>
              <a:rPr lang="en-AU" sz="1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Upper half of clock HEX D2D7DF</a:t>
            </a:r>
          </a:p>
          <a:p>
            <a:pPr algn="ctr"/>
            <a:r>
              <a:rPr lang="en-AU" sz="1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Lower half of clock HEX 13FODD</a:t>
            </a:r>
          </a:p>
          <a:p>
            <a:pPr algn="ctr"/>
            <a:r>
              <a:rPr lang="en-AU" sz="1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Guide only – expand or tweak at will</a:t>
            </a:r>
          </a:p>
          <a:p>
            <a:pPr algn="ctr"/>
            <a:endParaRPr lang="en-AU" sz="1400" dirty="0">
              <a:solidFill>
                <a:srgbClr val="474747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ctr"/>
            <a:r>
              <a:rPr lang="en-AU" sz="1400" dirty="0">
                <a:solidFill>
                  <a:srgbClr val="474747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Clock only ( for adaptation to a favicon )</a:t>
            </a:r>
          </a:p>
          <a:p>
            <a:pPr algn="ctr"/>
            <a:r>
              <a:rPr lang="en-AU" sz="1400" dirty="0">
                <a:solidFill>
                  <a:srgbClr val="474747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Dark copy white background</a:t>
            </a:r>
          </a:p>
          <a:p>
            <a:pPr algn="ctr"/>
            <a:r>
              <a:rPr lang="en-AU" sz="1400" dirty="0">
                <a:solidFill>
                  <a:srgbClr val="474747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Dark copy transparent background</a:t>
            </a:r>
          </a:p>
          <a:p>
            <a:pPr algn="ctr"/>
            <a:r>
              <a:rPr lang="en-AU" sz="1400" dirty="0">
                <a:solidFill>
                  <a:srgbClr val="474747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Reversed </a:t>
            </a:r>
            <a:r>
              <a:rPr lang="en-AU" sz="1400" dirty="0" err="1">
                <a:solidFill>
                  <a:srgbClr val="474747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white_copy</a:t>
            </a:r>
            <a:r>
              <a:rPr lang="en-AU" sz="1400" dirty="0">
                <a:solidFill>
                  <a:srgbClr val="474747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dark background</a:t>
            </a:r>
          </a:p>
          <a:p>
            <a:pPr algn="ctr"/>
            <a:r>
              <a:rPr lang="en-AU" sz="1400" dirty="0">
                <a:solidFill>
                  <a:srgbClr val="474747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Reversed </a:t>
            </a:r>
            <a:r>
              <a:rPr lang="en-AU" sz="1400" dirty="0" err="1">
                <a:solidFill>
                  <a:srgbClr val="474747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white_copy</a:t>
            </a:r>
            <a:r>
              <a:rPr lang="en-AU" sz="1400" dirty="0">
                <a:solidFill>
                  <a:srgbClr val="474747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transparent background</a:t>
            </a:r>
          </a:p>
          <a:p>
            <a:pPr algn="ctr"/>
            <a:r>
              <a:rPr lang="en-AU" sz="1400" dirty="0">
                <a:solidFill>
                  <a:srgbClr val="474747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Each with JPEG for e-signature, PNG for digital &amp; socials &amp; EPS for print + JPEG optional for other stuff, please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506C73C-6941-4591-909C-9E6D208EFB1E}"/>
              </a:ext>
            </a:extLst>
          </p:cNvPr>
          <p:cNvSpPr txBox="1"/>
          <p:nvPr/>
        </p:nvSpPr>
        <p:spPr>
          <a:xfrm>
            <a:off x="567267" y="4784363"/>
            <a:ext cx="84497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>
                <a:solidFill>
                  <a:srgbClr val="232323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Our HEX Brand Design Palette FYI</a:t>
            </a:r>
          </a:p>
        </p:txBody>
      </p:sp>
    </p:spTree>
    <p:extLst>
      <p:ext uri="{BB962C8B-B14F-4D97-AF65-F5344CB8AC3E}">
        <p14:creationId xmlns:p14="http://schemas.microsoft.com/office/powerpoint/2010/main" val="2220977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7AF9D813-69E0-4451-948A-DD64BF4C06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2098" y="2373736"/>
            <a:ext cx="853610" cy="68288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27836A2-1BC7-4D42-9B0E-5039F2C0B6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734" y="3163462"/>
            <a:ext cx="2312313" cy="184985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3AD9DF7-48EA-490F-9008-A5BEB699CF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92178" y="3198498"/>
            <a:ext cx="1835464" cy="123476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62C19E3-6EE8-4AE1-806A-B1DCA3047A6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55687" y="3356206"/>
            <a:ext cx="1699954" cy="169995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709E43B-892F-4318-A1AD-528B62C811C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49962" y="3356206"/>
            <a:ext cx="1639244" cy="175273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6B6A090-AE98-4B74-9C8C-BED63A5C130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83527" y="3336484"/>
            <a:ext cx="1639244" cy="175273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4EA223B-105A-4999-B156-11E2D3AC50A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45029" y="5063603"/>
            <a:ext cx="1543611" cy="140845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1F36217-8CE6-4EAE-B9CE-B6029E5330B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92358" y="4545505"/>
            <a:ext cx="935267" cy="93526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197A3E9-9F36-42B0-B22D-751E67A198A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165418" y="5222335"/>
            <a:ext cx="1621858" cy="140845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1D4C518-73E5-483F-B0FB-958265263E9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68972" y="4965364"/>
            <a:ext cx="1173713" cy="117371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10222EC-036E-49B3-91E6-18C7A18F48B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63370" y="2076895"/>
            <a:ext cx="1671652" cy="142979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30F4CBB-184B-42F6-BC0C-A5A0EE4871B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192457" y="1863008"/>
            <a:ext cx="1408456" cy="1408456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EDB2D7F-DD53-4BF5-A823-7AAC238150F8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145862" y="1451367"/>
            <a:ext cx="1671652" cy="1671652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7B7A975E-CCCF-4CD2-B11A-D523CF73BC39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400487" y="2119036"/>
            <a:ext cx="1434738" cy="89510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134A723A-6CCC-4897-B1BA-01FFA0F60524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489297" y="5405807"/>
            <a:ext cx="1508044" cy="1408456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244782E4-B4C7-45AC-98D4-9C4B27669A4A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82260" y="5056902"/>
            <a:ext cx="1315982" cy="1408456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62453584-F90F-4506-911B-8FBC6AB3096E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103014" y="3815881"/>
            <a:ext cx="722203" cy="77715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583598F8-DB73-490A-B218-E77DA7043089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354568" y="1320873"/>
            <a:ext cx="1802146" cy="180214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713135E-22CE-43A4-9E22-B2ABFF96FB79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0306050" y="5405807"/>
            <a:ext cx="1408456" cy="1408456"/>
          </a:xfrm>
          <a:prstGeom prst="rect">
            <a:avLst/>
          </a:prstGeom>
        </p:spPr>
      </p:pic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520C4C3D-17F1-443E-A7DB-55E15819CFF1}"/>
              </a:ext>
            </a:extLst>
          </p:cNvPr>
          <p:cNvCxnSpPr/>
          <p:nvPr/>
        </p:nvCxnSpPr>
        <p:spPr>
          <a:xfrm>
            <a:off x="533633" y="1062001"/>
            <a:ext cx="10844149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9388BDAF-0EF3-42B7-9A3E-F089F5265324}"/>
              </a:ext>
            </a:extLst>
          </p:cNvPr>
          <p:cNvSpPr txBox="1"/>
          <p:nvPr/>
        </p:nvSpPr>
        <p:spPr>
          <a:xfrm>
            <a:off x="190764" y="200557"/>
            <a:ext cx="61880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2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Logo Mood Board</a:t>
            </a:r>
          </a:p>
        </p:txBody>
      </p:sp>
    </p:spTree>
    <p:extLst>
      <p:ext uri="{BB962C8B-B14F-4D97-AF65-F5344CB8AC3E}">
        <p14:creationId xmlns:p14="http://schemas.microsoft.com/office/powerpoint/2010/main" val="19163095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74537AB-B18B-4F37-B4B9-58273CD53597}"/>
              </a:ext>
            </a:extLst>
          </p:cNvPr>
          <p:cNvSpPr txBox="1"/>
          <p:nvPr/>
        </p:nvSpPr>
        <p:spPr>
          <a:xfrm>
            <a:off x="567267" y="220133"/>
            <a:ext cx="95007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2. clockface marketing Animation Brief</a:t>
            </a:r>
            <a:endParaRPr kumimoji="0" lang="en-AU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F333038-CC2D-4F8E-8AA2-E926F6DFA2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328" y="1638145"/>
            <a:ext cx="822547" cy="822547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C89E466-106B-4816-AC50-3F5CCE4F3592}"/>
              </a:ext>
            </a:extLst>
          </p:cNvPr>
          <p:cNvSpPr/>
          <p:nvPr/>
        </p:nvSpPr>
        <p:spPr>
          <a:xfrm>
            <a:off x="5763491" y="1262230"/>
            <a:ext cx="6237746" cy="510470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Imagine each shape in the clock logo as a different piece e.g. a grey half circle, an aqua half circle, black hands and a black rim. Then imagine they ‘glitch’ out of alignment for a moment. The lower half colour glitches from HEX 13F0DD to HEX F3312A then everything reverts to the normal logo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sz="14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This repeats once every 5 – 10 seconds so it’s mostly still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AU" sz="1400" dirty="0">
              <a:solidFill>
                <a:prstClr val="black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sz="14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clockface marketing doesn’t change at all. Only the logo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sz="14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  <a:hlinkClick r:id="rId3"/>
              </a:rPr>
              <a:t>Here</a:t>
            </a:r>
            <a:r>
              <a:rPr lang="en-AU" sz="14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’s a reference idea. And </a:t>
            </a:r>
            <a:r>
              <a:rPr lang="en-AU" sz="14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  <a:hlinkClick r:id="rId4"/>
              </a:rPr>
              <a:t>here</a:t>
            </a:r>
            <a:r>
              <a:rPr lang="en-AU" sz="14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’s another one. Perhaps a little less exaggerated, please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sz="14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Format 1 is a low-res animated execution for e-signatures e.g. GIF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AU" sz="1400" dirty="0">
              <a:solidFill>
                <a:prstClr val="black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Format 2 is a high-res animated execution that can be featured on a website landing page formatted so a web designer would cry with happiness if given it to use ( or I could just upload it to a standard page building wizard or template )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37FE9870-7E21-49A3-A3ED-B7FF89D241F9}"/>
              </a:ext>
            </a:extLst>
          </p:cNvPr>
          <p:cNvCxnSpPr>
            <a:cxnSpLocks/>
          </p:cNvCxnSpPr>
          <p:nvPr/>
        </p:nvCxnSpPr>
        <p:spPr>
          <a:xfrm flipV="1">
            <a:off x="367528" y="2372583"/>
            <a:ext cx="304800" cy="88109"/>
          </a:xfrm>
          <a:prstGeom prst="straightConnector1">
            <a:avLst/>
          </a:prstGeom>
          <a:ln w="31750">
            <a:solidFill>
              <a:srgbClr val="FF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14E8C20F-8DB9-48E8-A57E-734D89700A21}"/>
              </a:ext>
            </a:extLst>
          </p:cNvPr>
          <p:cNvSpPr txBox="1"/>
          <p:nvPr/>
        </p:nvSpPr>
        <p:spPr>
          <a:xfrm>
            <a:off x="103189" y="2460692"/>
            <a:ext cx="147266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Element 4 rim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FBD970B2-902B-448D-9673-BE4412291670}"/>
              </a:ext>
            </a:extLst>
          </p:cNvPr>
          <p:cNvCxnSpPr>
            <a:cxnSpLocks/>
          </p:cNvCxnSpPr>
          <p:nvPr/>
        </p:nvCxnSpPr>
        <p:spPr>
          <a:xfrm flipH="1" flipV="1">
            <a:off x="1049280" y="2151576"/>
            <a:ext cx="693774" cy="309116"/>
          </a:xfrm>
          <a:prstGeom prst="straightConnector1">
            <a:avLst/>
          </a:prstGeom>
          <a:ln w="31750">
            <a:solidFill>
              <a:srgbClr val="FF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5E0B38FF-2B7E-48A2-B688-C7C5124CA847}"/>
              </a:ext>
            </a:extLst>
          </p:cNvPr>
          <p:cNvSpPr txBox="1"/>
          <p:nvPr/>
        </p:nvSpPr>
        <p:spPr>
          <a:xfrm>
            <a:off x="1478714" y="2460690"/>
            <a:ext cx="190669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Element 3 hands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3564C2CA-1D97-43B9-BF9C-A527F422FAAF}"/>
              </a:ext>
            </a:extLst>
          </p:cNvPr>
          <p:cNvCxnSpPr>
            <a:cxnSpLocks/>
          </p:cNvCxnSpPr>
          <p:nvPr/>
        </p:nvCxnSpPr>
        <p:spPr>
          <a:xfrm flipH="1">
            <a:off x="1174053" y="1766083"/>
            <a:ext cx="569001" cy="322599"/>
          </a:xfrm>
          <a:prstGeom prst="straightConnector1">
            <a:avLst/>
          </a:prstGeom>
          <a:ln w="31750">
            <a:solidFill>
              <a:srgbClr val="FF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4AA0A88D-A421-4D50-A497-94A2D7A53316}"/>
              </a:ext>
            </a:extLst>
          </p:cNvPr>
          <p:cNvSpPr txBox="1"/>
          <p:nvPr/>
        </p:nvSpPr>
        <p:spPr>
          <a:xfrm>
            <a:off x="1689473" y="1659134"/>
            <a:ext cx="190669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sz="1000" dirty="0">
                <a:solidFill>
                  <a:prstClr val="black"/>
                </a:solidFill>
                <a:latin typeface="Calibri" panose="020F0502020204030204"/>
              </a:rPr>
              <a:t>Element 2 Lower half (aqua)</a:t>
            </a:r>
            <a:endParaRPr kumimoji="0" lang="en-AU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EF335EDB-3A9F-4B06-8789-FA166E119559}"/>
              </a:ext>
            </a:extLst>
          </p:cNvPr>
          <p:cNvCxnSpPr>
            <a:cxnSpLocks/>
          </p:cNvCxnSpPr>
          <p:nvPr/>
        </p:nvCxnSpPr>
        <p:spPr>
          <a:xfrm flipH="1">
            <a:off x="962526" y="1358613"/>
            <a:ext cx="429767" cy="546742"/>
          </a:xfrm>
          <a:prstGeom prst="straightConnector1">
            <a:avLst/>
          </a:prstGeom>
          <a:ln w="31750">
            <a:solidFill>
              <a:srgbClr val="FF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115ECC1F-4428-4E9B-8E1C-650444E4926D}"/>
              </a:ext>
            </a:extLst>
          </p:cNvPr>
          <p:cNvSpPr txBox="1"/>
          <p:nvPr/>
        </p:nvSpPr>
        <p:spPr>
          <a:xfrm>
            <a:off x="1367875" y="1262229"/>
            <a:ext cx="190669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sz="1000" dirty="0">
                <a:solidFill>
                  <a:prstClr val="black"/>
                </a:solidFill>
                <a:latin typeface="Calibri" panose="020F0502020204030204"/>
              </a:rPr>
              <a:t>Element 1 Upper half (grey)</a:t>
            </a:r>
            <a:endParaRPr kumimoji="0" lang="en-AU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5673B8C-C228-4641-8DCE-EB8BF8E239E9}"/>
              </a:ext>
            </a:extLst>
          </p:cNvPr>
          <p:cNvSpPr txBox="1"/>
          <p:nvPr/>
        </p:nvSpPr>
        <p:spPr>
          <a:xfrm>
            <a:off x="1367875" y="1726252"/>
            <a:ext cx="56768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3600" b="1" i="0" u="none" strike="noStrike" kern="1200" cap="none" spc="0" normalizeH="0" baseline="0" noProof="0" dirty="0">
                <a:ln>
                  <a:noFill/>
                </a:ln>
                <a:solidFill>
                  <a:srgbClr val="6C757D"/>
                </a:solidFill>
                <a:effectLst/>
                <a:uLnTx/>
                <a:uFillTx/>
                <a:latin typeface="Segoe UI Light" panose="020B0502040204020203" pitchFamily="34" charset="0"/>
                <a:ea typeface="STCaiyun" panose="020B0503020204020204" pitchFamily="2" charset="-122"/>
                <a:cs typeface="Segoe UI Light" panose="020B0502040204020203" pitchFamily="34" charset="0"/>
              </a:rPr>
              <a:t>clockface marketing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49CFFBC-4F6C-4E17-BE97-845D10C22340}"/>
              </a:ext>
            </a:extLst>
          </p:cNvPr>
          <p:cNvSpPr/>
          <p:nvPr/>
        </p:nvSpPr>
        <p:spPr>
          <a:xfrm>
            <a:off x="-377493" y="2967335"/>
            <a:ext cx="12947007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THEN THIS WILL FOLLOW</a:t>
            </a:r>
          </a:p>
          <a:p>
            <a:pPr algn="ctr"/>
            <a:r>
              <a:rPr lang="en-US" sz="72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AS A NEXT STEP WITH SOMEONE</a:t>
            </a:r>
          </a:p>
        </p:txBody>
      </p:sp>
    </p:spTree>
    <p:extLst>
      <p:ext uri="{BB962C8B-B14F-4D97-AF65-F5344CB8AC3E}">
        <p14:creationId xmlns:p14="http://schemas.microsoft.com/office/powerpoint/2010/main" val="10780156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6669</TotalTime>
  <Words>395</Words>
  <Application>Microsoft Office PowerPoint</Application>
  <PresentationFormat>Widescreen</PresentationFormat>
  <Paragraphs>52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Segoe UI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stuart buxton</dc:creator>
  <cp:lastModifiedBy>stuart buxton</cp:lastModifiedBy>
  <cp:revision>3</cp:revision>
  <dcterms:created xsi:type="dcterms:W3CDTF">2021-10-31T06:12:22Z</dcterms:created>
  <dcterms:modified xsi:type="dcterms:W3CDTF">2021-11-15T07:53:42Z</dcterms:modified>
</cp:coreProperties>
</file>