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0" r:id="rId3"/>
    <p:sldId id="263" r:id="rId4"/>
    <p:sldId id="264" r:id="rId5"/>
    <p:sldId id="258" r:id="rId6"/>
    <p:sldId id="260" r:id="rId7"/>
    <p:sldId id="282" r:id="rId8"/>
    <p:sldId id="283" r:id="rId9"/>
    <p:sldId id="284" r:id="rId10"/>
    <p:sldId id="266" r:id="rId11"/>
    <p:sldId id="274" r:id="rId12"/>
    <p:sldId id="277" r:id="rId13"/>
    <p:sldId id="267" r:id="rId14"/>
    <p:sldId id="275" r:id="rId15"/>
    <p:sldId id="269" r:id="rId16"/>
    <p:sldId id="268" r:id="rId17"/>
    <p:sldId id="271" r:id="rId18"/>
    <p:sldId id="259" r:id="rId19"/>
    <p:sldId id="270" r:id="rId20"/>
    <p:sldId id="276" r:id="rId21"/>
    <p:sldId id="272" r:id="rId22"/>
    <p:sldId id="273" r:id="rId23"/>
    <p:sldId id="261" r:id="rId24"/>
    <p:sldId id="278" r:id="rId25"/>
    <p:sldId id="265" r:id="rId26"/>
    <p:sldId id="279" r:id="rId2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6" d="100"/>
          <a:sy n="76" d="100"/>
        </p:scale>
        <p:origin x="67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846D700-EA8A-4115-BC36-1D06F7D09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38CD8FCA-62FB-409B-AC6B-B1096A4443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B6044B9-0514-40AF-B16A-1FA07304F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9E78A-E45D-4BAB-B343-297F796CF1A4}" type="datetimeFigureOut">
              <a:rPr lang="de-DE" smtClean="0"/>
              <a:t>10.11.2021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D474CB3-BA02-432E-97A7-D5DED5F87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24D4A1E-1341-46C8-943B-1838D6DBC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27906-EDD4-4BE8-B31C-B33097B7601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372966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832BAA-FBFC-469D-9579-F34317F5C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2C9209D-B914-4E93-AE77-35249915A5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6B1DA4E-61DE-4BA3-AEC7-632A190A9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9E78A-E45D-4BAB-B343-297F796CF1A4}" type="datetimeFigureOut">
              <a:rPr lang="de-DE" smtClean="0"/>
              <a:t>10.11.2021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80E970C-1B7C-4AAD-8839-675A69E17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DC92A6B-8DC6-492F-9E21-9F69F0D56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27906-EDD4-4BE8-B31C-B33097B7601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35226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8D733C-E801-4D3B-8F31-9C8D3B3E4F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B023B1C-D9A2-432B-BB19-20B29AB807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095489C-BF87-4614-B55D-AB716A4DD7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9E78A-E45D-4BAB-B343-297F796CF1A4}" type="datetimeFigureOut">
              <a:rPr lang="de-DE" smtClean="0"/>
              <a:t>10.11.2021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E585EF1-B067-4006-97E5-77056C38E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071DA74-ABFB-4B6A-AE7D-FD2F862DF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27906-EDD4-4BE8-B31C-B33097B7601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987898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0F4344-05B3-4DCE-978E-2223D7857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1EC411F-947D-491F-8169-8B1A676E72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BEE3DDE-B5C2-497B-9D92-AEE1D4E478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9844E04-1CE7-48E5-A091-ED1B223394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9E78A-E45D-4BAB-B343-297F796CF1A4}" type="datetimeFigureOut">
              <a:rPr lang="de-DE" smtClean="0"/>
              <a:t>10.11.2021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1C63FE7-EC9C-4CE3-BAAB-4C213BF62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A762C51-4207-4BFE-94E2-F9EB3D427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27906-EDD4-4BE8-B31C-B33097B7601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719465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32B589-E42F-4728-B601-355D86D30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46D7A09-99BB-4EC8-AFD7-7AE1EEFEB9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3859827-28C4-4376-8650-466AFD0A01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F7D29D6-0BBD-40F5-8DAC-A92041D61E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D5378159-217A-46EB-BBF5-46C79FC3B4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F51716B6-82B5-48CB-8502-AD83A4CEA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9E78A-E45D-4BAB-B343-297F796CF1A4}" type="datetimeFigureOut">
              <a:rPr lang="de-DE" smtClean="0"/>
              <a:t>10.11.2021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EF5504B9-2687-4D23-A66F-C72375B92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A49BB8A2-1CA8-4AC5-9950-79F49B423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27906-EDD4-4BE8-B31C-B33097B7601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724964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F86AF2A-15A1-4B13-940F-AC475ED891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4B667D1-7BAB-4863-AD9C-5CB2BB857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9E78A-E45D-4BAB-B343-297F796CF1A4}" type="datetimeFigureOut">
              <a:rPr lang="de-DE" smtClean="0"/>
              <a:t>10.11.2021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031320C-5A52-4695-B237-21E8E250FC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2706887-A80A-44AF-ACB8-7E23056E7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27906-EDD4-4BE8-B31C-B33097B7601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2427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BA389ECA-3FFD-4C87-90B2-5B54EED927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9E78A-E45D-4BAB-B343-297F796CF1A4}" type="datetimeFigureOut">
              <a:rPr lang="de-DE" smtClean="0"/>
              <a:t>10.11.2021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1A2EDE2-5791-4447-BFAF-E589C3251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6241F61-AF91-41A9-BFB6-6AF8574F2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27906-EDD4-4BE8-B31C-B33097B7601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67904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33FC9D-C374-4F91-A3D8-9268DE7EE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DBABD19-591A-4C57-9343-F1736CADBD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40FCE92-1FFD-4E66-96D2-53FF43A195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62B280E-35B5-4434-B40F-82E240870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9E78A-E45D-4BAB-B343-297F796CF1A4}" type="datetimeFigureOut">
              <a:rPr lang="de-DE" smtClean="0"/>
              <a:t>10.11.2021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BBC216D-22C9-45EC-9A5C-D500E02DA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8EB89AB-B950-4E48-996C-8D1A9F6EC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27906-EDD4-4BE8-B31C-B33097B7601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04216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BEF005-90DA-42E3-A805-A954E8A2A7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308A4D07-F707-429D-A954-029796DB7A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1DC0EA6-2477-40E9-952D-E28A1EE76A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D2EF893-24C3-4A51-90A8-8189E7A77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9E78A-E45D-4BAB-B343-297F796CF1A4}" type="datetimeFigureOut">
              <a:rPr lang="de-DE" smtClean="0"/>
              <a:t>10.11.2021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488229D-0802-43E9-82E1-4C836FB4B1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E956B9C-53FD-4DD0-996F-8C437EA6F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27906-EDD4-4BE8-B31C-B33097B7601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35302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696282-BD62-431F-8115-0A5E9DF0A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3AAE03A-73DA-4CF7-BCBC-BF90DC7292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3963E3A-537A-4C06-A53F-C6B0E583F3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9E78A-E45D-4BAB-B343-297F796CF1A4}" type="datetimeFigureOut">
              <a:rPr lang="de-DE" smtClean="0"/>
              <a:t>10.11.2021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AFB5438-6A05-4846-8CD1-AC976B2BA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22EE5D0-8C20-4487-8CC4-B85D8F0CD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27906-EDD4-4BE8-B31C-B33097B7601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230634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43BCB6EA-F055-4B00-AEFE-F72EF47BD7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EDCF18F6-126D-4EBD-85A7-4B0248BE19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E587A3D-9C2B-429B-B150-C990B41B98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9E78A-E45D-4BAB-B343-297F796CF1A4}" type="datetimeFigureOut">
              <a:rPr lang="de-DE" smtClean="0"/>
              <a:t>10.11.2021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C2F3930-A471-4521-9302-4D8792431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AF01231-A3CF-498D-B3F1-1A1B5E831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27906-EDD4-4BE8-B31C-B33097B7601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4572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9245E7A3-251B-46E0-8CDC-A9FC040851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51C7CDB-0F68-45E5-A345-BDCB29E12D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017B3D0-CCF5-44C3-95DB-421F312E7B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29E78A-E45D-4BAB-B343-297F796CF1A4}" type="datetimeFigureOut">
              <a:rPr lang="de-DE" smtClean="0"/>
              <a:t>10.11.2021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AFDEB66-D97A-4C42-A313-CFE36105FF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C27F6A9-2C70-43EC-945B-9C05FA06CE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427906-EDD4-4BE8-B31C-B33097B7601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2945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38820CB1-EB2F-44B2-9413-CFFF292EF7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0218" y="1872734"/>
            <a:ext cx="3463119" cy="1087934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EB0977DE-7746-4D90-ADDA-468A0636A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8665" y="1847025"/>
            <a:ext cx="3597955" cy="1139352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17C6D5FA-BAFA-49F2-88AC-F6F228C4D3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1292" y="3592707"/>
            <a:ext cx="2447925" cy="1228725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D108EF51-5899-45F1-A185-EC116D0D2377}"/>
              </a:ext>
            </a:extLst>
          </p:cNvPr>
          <p:cNvSpPr txBox="1"/>
          <p:nvPr/>
        </p:nvSpPr>
        <p:spPr>
          <a:xfrm>
            <a:off x="5005431" y="5617796"/>
            <a:ext cx="2181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Avenir" panose="020B0503020203020204" pitchFamily="34" charset="0"/>
              </a:rPr>
              <a:t>Font: Avenir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97A02BB4-03B8-4033-8FB1-B0DB6712CE31}"/>
              </a:ext>
            </a:extLst>
          </p:cNvPr>
          <p:cNvSpPr txBox="1"/>
          <p:nvPr/>
        </p:nvSpPr>
        <p:spPr>
          <a:xfrm>
            <a:off x="3998714" y="897072"/>
            <a:ext cx="3281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latin typeface="Avenir" panose="020B0503020203020204" pitchFamily="34" charset="0"/>
              </a:rPr>
              <a:t>Company </a:t>
            </a:r>
            <a:r>
              <a:rPr lang="de-DE" dirty="0" err="1">
                <a:latin typeface="Avenir" panose="020B0503020203020204" pitchFamily="34" charset="0"/>
              </a:rPr>
              <a:t>logos</a:t>
            </a:r>
            <a:r>
              <a:rPr lang="de-DE" dirty="0">
                <a:latin typeface="Avenir" panose="020B0503020203020204" pitchFamily="34" charset="0"/>
              </a:rPr>
              <a:t>, </a:t>
            </a:r>
            <a:r>
              <a:rPr lang="de-DE" dirty="0" err="1">
                <a:latin typeface="Avenir" panose="020B0503020203020204" pitchFamily="34" charset="0"/>
              </a:rPr>
              <a:t>colors</a:t>
            </a:r>
            <a:r>
              <a:rPr lang="de-DE" dirty="0">
                <a:latin typeface="Avenir" panose="020B0503020203020204" pitchFamily="34" charset="0"/>
              </a:rPr>
              <a:t> &amp; </a:t>
            </a:r>
            <a:r>
              <a:rPr lang="de-DE" dirty="0" err="1">
                <a:latin typeface="Avenir" panose="020B0503020203020204" pitchFamily="34" charset="0"/>
              </a:rPr>
              <a:t>font</a:t>
            </a:r>
            <a:endParaRPr lang="de-DE" dirty="0">
              <a:latin typeface="Avenir" panose="020B05030202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9858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DDA7BC75-8D13-4EFB-997D-14BAE29C2AF1}"/>
              </a:ext>
            </a:extLst>
          </p:cNvPr>
          <p:cNvSpPr txBox="1"/>
          <p:nvPr/>
        </p:nvSpPr>
        <p:spPr>
          <a:xfrm>
            <a:off x="571500" y="1549400"/>
            <a:ext cx="177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Avenir" panose="020B0503020203020204" pitchFamily="34" charset="0"/>
              </a:rPr>
              <a:t>CI Website</a:t>
            </a:r>
          </a:p>
          <a:p>
            <a:endParaRPr lang="de-DE" dirty="0">
              <a:latin typeface="Avenir" panose="020B0503020203020204" pitchFamily="34" charset="0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840F944D-6E2E-4A71-AD1F-003A693747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1599" y="215900"/>
            <a:ext cx="5350301" cy="4245229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78CEF711-5DCE-4408-AB5C-84F2856622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2393" y="4724668"/>
            <a:ext cx="5350302" cy="1779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1100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5566FD8F-742F-4397-9DA8-053BD24A49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37875"/>
            <a:ext cx="12192000" cy="358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4780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BF54FEDF-F44D-4390-A4E7-8A4C3CDCFA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598" y="1259881"/>
            <a:ext cx="11274804" cy="4213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974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C758F2B5-099E-4072-ABB0-3BBE67A328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7683" y="1465048"/>
            <a:ext cx="5760244" cy="4632577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90D96D76-BDB8-451A-8A4E-C18E83D37A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468" y="2144906"/>
            <a:ext cx="4855104" cy="327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7260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5F926BFE-B8A4-4C75-AF15-CB3201D8BF2F}"/>
              </a:ext>
            </a:extLst>
          </p:cNvPr>
          <p:cNvSpPr txBox="1"/>
          <p:nvPr/>
        </p:nvSpPr>
        <p:spPr>
          <a:xfrm>
            <a:off x="4589617" y="939800"/>
            <a:ext cx="27494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>
                <a:latin typeface="Avenir" panose="020B0503020203020204" pitchFamily="34" charset="0"/>
              </a:rPr>
              <a:t>BYJ </a:t>
            </a:r>
            <a:r>
              <a:rPr lang="de-DE" sz="2400" dirty="0" err="1">
                <a:latin typeface="Avenir" panose="020B0503020203020204" pitchFamily="34" charset="0"/>
              </a:rPr>
              <a:t>Commitments</a:t>
            </a:r>
            <a:endParaRPr lang="de-DE" sz="2400" dirty="0">
              <a:latin typeface="Avenir" panose="020B0503020203020204" pitchFamily="34" charset="0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035B2A57-C941-4244-886F-45602B42C0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270" y="2375057"/>
            <a:ext cx="10717460" cy="2514286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4B620134-3729-44D6-97EC-AAB2A98191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270" y="2921078"/>
            <a:ext cx="2135032" cy="1422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7717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57F425A9-5BE2-497D-B0DB-998DB057C1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540" y="2254323"/>
            <a:ext cx="10748920" cy="2349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9908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A482C7D6-EF9A-4053-A582-7E98ECB5FE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269" y="2349634"/>
            <a:ext cx="11033389" cy="2222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7104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439A221F-A5AA-4EE1-9C6F-EC95C75882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556" y="2298841"/>
            <a:ext cx="10488888" cy="2260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5991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32CBC969-6087-410F-8AD5-5C897E61FD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6159" y="1187730"/>
            <a:ext cx="8939682" cy="4482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6270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54A2A393-12AC-4F44-8350-8F34F74446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3143" y="1562333"/>
            <a:ext cx="5485714" cy="373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4916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26146937-2909-4163-B2B0-BEC819E175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9208" y="2220186"/>
            <a:ext cx="2882823" cy="2133424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CAFFF275-FF26-4458-B30F-35BC5B2335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9504" y="2002243"/>
            <a:ext cx="2572300" cy="2351367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00E356C2-72B7-4B7B-913F-F607BD32D0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5050" y="2220186"/>
            <a:ext cx="2572299" cy="2133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815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E8F71E0A-0F3C-4909-9B5B-CB5A5A9DD6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4254" y="1251222"/>
            <a:ext cx="8863492" cy="4355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5389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93CD4527-8065-4BA6-94C6-031AB5B54B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71" y="1949688"/>
            <a:ext cx="4877408" cy="3277180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948BC3F1-96C1-4677-975A-886DD09365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3533" y="1949688"/>
            <a:ext cx="4603397" cy="3277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5239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FC66C0F5-CD7E-4258-ABA5-CCE04B6249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0683" y="310393"/>
            <a:ext cx="6505537" cy="5631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3480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106B0A72-2827-47A9-A667-E8A225BF61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5206" y="1232174"/>
            <a:ext cx="8901587" cy="4393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1842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8F75B09D-821F-4D6C-A711-AD46E6ADD7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956" y="574890"/>
            <a:ext cx="10420097" cy="5523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9589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1179BA8D-2A35-4C75-B934-029CA8A432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6958" y="1720647"/>
            <a:ext cx="8052344" cy="3416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7210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5EC387E8-670D-4B04-989F-96AAB5B13B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396" y="580261"/>
            <a:ext cx="10301681" cy="536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2327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DF8F54A8-93B4-481E-ACAB-FC0804DA81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6300" y="1036133"/>
            <a:ext cx="3589300" cy="2392867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0074E212-FCCA-49AA-BDB6-2208E30742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0625" y="3665901"/>
            <a:ext cx="3462550" cy="2308367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43D1FA7C-BE27-4837-8F73-0590BFF175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1036133"/>
            <a:ext cx="3233950" cy="2155967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33BF6F58-4B26-410F-B99D-F49DCFDAE20E}"/>
              </a:ext>
            </a:extLst>
          </p:cNvPr>
          <p:cNvSpPr txBox="1"/>
          <p:nvPr/>
        </p:nvSpPr>
        <p:spPr>
          <a:xfrm>
            <a:off x="2410279" y="3059668"/>
            <a:ext cx="19544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Sterlingsilver</a:t>
            </a:r>
            <a:r>
              <a:rPr lang="de-DE" dirty="0"/>
              <a:t> 925/-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3848BFFC-053F-4478-A8F4-50A8D02358D4}"/>
              </a:ext>
            </a:extLst>
          </p:cNvPr>
          <p:cNvSpPr txBox="1"/>
          <p:nvPr/>
        </p:nvSpPr>
        <p:spPr>
          <a:xfrm>
            <a:off x="6218919" y="6041767"/>
            <a:ext cx="23471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8K, 9K, 14K &amp; 18K Gold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C5CAA185-3478-4C5F-973E-A1EF055ECAF2}"/>
              </a:ext>
            </a:extLst>
          </p:cNvPr>
          <p:cNvSpPr txBox="1"/>
          <p:nvPr/>
        </p:nvSpPr>
        <p:spPr>
          <a:xfrm>
            <a:off x="8348700" y="3052602"/>
            <a:ext cx="1433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Brass Jewelry</a:t>
            </a:r>
          </a:p>
        </p:txBody>
      </p:sp>
    </p:spTree>
    <p:extLst>
      <p:ext uri="{BB962C8B-B14F-4D97-AF65-F5344CB8AC3E}">
        <p14:creationId xmlns:p14="http://schemas.microsoft.com/office/powerpoint/2010/main" val="28645280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1F49B7A3-38B1-485E-BDF8-2C260BE7FD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4552" y="1433531"/>
            <a:ext cx="9649249" cy="3990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7756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63169261-9EC2-43B3-8FE2-D25DDAC373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7275" y="3429000"/>
            <a:ext cx="1066800" cy="106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B45AE7BF-895B-4AB0-B5FE-1026690B86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0052" y="3314700"/>
            <a:ext cx="1395412" cy="139541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9901FF76-462C-443D-B0F5-C977668C39F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8075" y="2986088"/>
            <a:ext cx="1724025" cy="1724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6E3695B7-9294-4C67-B554-7C2CFAEE7B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8600" y="3314700"/>
            <a:ext cx="1390650" cy="13906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242060E7-92ED-4406-9D30-85279E003C0A}"/>
              </a:ext>
            </a:extLst>
          </p:cNvPr>
          <p:cNvSpPr txBox="1"/>
          <p:nvPr/>
        </p:nvSpPr>
        <p:spPr>
          <a:xfrm>
            <a:off x="4854575" y="1917700"/>
            <a:ext cx="2832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Avenir" panose="020B0503020203020204" pitchFamily="34" charset="0"/>
              </a:rPr>
              <a:t>International Trade </a:t>
            </a:r>
            <a:r>
              <a:rPr lang="de-DE" dirty="0" err="1">
                <a:latin typeface="Avenir" panose="020B0503020203020204" pitchFamily="34" charset="0"/>
              </a:rPr>
              <a:t>Fairs</a:t>
            </a:r>
            <a:endParaRPr lang="de-DE" dirty="0">
              <a:latin typeface="Avenir" panose="020B0503020203020204" pitchFamily="34" charset="0"/>
            </a:endParaRPr>
          </a:p>
          <a:p>
            <a:endParaRPr lang="de-DE" dirty="0">
              <a:latin typeface="Avenir" panose="020B05030202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66671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1D713CE4-4DCD-493A-B8AD-AEAE5DAEBC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1693" y="3670558"/>
            <a:ext cx="8998708" cy="2993353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CD8FD566-B79C-49F3-97B1-6263877803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5834" y="194089"/>
            <a:ext cx="3579266" cy="3312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5586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>
            <a:extLst>
              <a:ext uri="{FF2B5EF4-FFF2-40B4-BE49-F238E27FC236}">
                <a16:creationId xmlns:a16="http://schemas.microsoft.com/office/drawing/2014/main" id="{8CD49FDC-CC29-4938-8789-CD17771009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400" y="622300"/>
            <a:ext cx="2514600" cy="1676400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8E89EC88-D501-438A-B2F4-19FC177F6E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622300"/>
            <a:ext cx="2849120" cy="1899413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83B36553-0AE2-49FC-B317-E9D758687B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850" y="2521713"/>
            <a:ext cx="2514600" cy="1676107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AA873C80-0BD9-46D5-9589-C54D75A011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037973"/>
            <a:ext cx="2673244" cy="2127242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BBB44744-CBCF-4113-94AF-4882E8E1630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8492" y="4320375"/>
            <a:ext cx="2673244" cy="2065217"/>
          </a:xfrm>
          <a:prstGeom prst="rect">
            <a:avLst/>
          </a:prstGeom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84584525-4659-4F04-8AC9-8B9FDEEBEEC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1" y="4491678"/>
            <a:ext cx="2885154" cy="1923436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B27D05CF-CAC1-4F42-8B02-F98EE23FEAC4}"/>
              </a:ext>
            </a:extLst>
          </p:cNvPr>
          <p:cNvSpPr txBox="1"/>
          <p:nvPr/>
        </p:nvSpPr>
        <p:spPr>
          <a:xfrm>
            <a:off x="4917155" y="977900"/>
            <a:ext cx="5854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latin typeface="Avenir" panose="020B0503020203020204" pitchFamily="34" charset="0"/>
              </a:rPr>
              <a:t>Pics</a:t>
            </a:r>
          </a:p>
        </p:txBody>
      </p:sp>
    </p:spTree>
    <p:extLst>
      <p:ext uri="{BB962C8B-B14F-4D97-AF65-F5344CB8AC3E}">
        <p14:creationId xmlns:p14="http://schemas.microsoft.com/office/powerpoint/2010/main" val="31574441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626E5388-2BFA-4845-9D8D-33471FB4DF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8214" y="1117366"/>
            <a:ext cx="6932186" cy="4623268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FD6056F6-F0F9-4EB4-923F-3FD1A4F55A81}"/>
              </a:ext>
            </a:extLst>
          </p:cNvPr>
          <p:cNvSpPr txBox="1"/>
          <p:nvPr/>
        </p:nvSpPr>
        <p:spPr>
          <a:xfrm>
            <a:off x="723900" y="1307866"/>
            <a:ext cx="1968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Avenir" panose="020B0503020203020204" pitchFamily="34" charset="0"/>
              </a:rPr>
              <a:t>Model Picture</a:t>
            </a:r>
          </a:p>
          <a:p>
            <a:endParaRPr lang="de-DE" dirty="0">
              <a:latin typeface="Avenir" panose="020B05030202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54273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D3E49BF2-1EB1-4437-9591-DEA00EE284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0784" y="1517650"/>
            <a:ext cx="5867400" cy="382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026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</Words>
  <Application>Microsoft Office PowerPoint</Application>
  <PresentationFormat>Breitbild</PresentationFormat>
  <Paragraphs>10</Paragraphs>
  <Slides>26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26</vt:i4>
      </vt:variant>
    </vt:vector>
  </HeadingPairs>
  <TitlesOfParts>
    <vt:vector size="31" baseType="lpstr">
      <vt:lpstr>Arial</vt:lpstr>
      <vt:lpstr>Avenir</vt:lpstr>
      <vt:lpstr>Calibri</vt:lpstr>
      <vt:lpstr>Calibri Light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Peter Hermes</dc:creator>
  <cp:lastModifiedBy>Peter Hermes</cp:lastModifiedBy>
  <cp:revision>7</cp:revision>
  <dcterms:created xsi:type="dcterms:W3CDTF">2021-11-10T09:25:57Z</dcterms:created>
  <dcterms:modified xsi:type="dcterms:W3CDTF">2021-11-10T13:13:47Z</dcterms:modified>
</cp:coreProperties>
</file>