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256" r:id="rId5"/>
    <p:sldId id="310" r:id="rId6"/>
    <p:sldId id="432" r:id="rId7"/>
    <p:sldId id="423" r:id="rId8"/>
    <p:sldId id="425" r:id="rId9"/>
    <p:sldId id="426" r:id="rId10"/>
    <p:sldId id="427" r:id="rId11"/>
    <p:sldId id="428" r:id="rId12"/>
    <p:sldId id="429" r:id="rId13"/>
    <p:sldId id="430" r:id="rId14"/>
    <p:sldId id="431" r:id="rId15"/>
  </p:sldIdLst>
  <p:sldSz cx="12192000" cy="6858000"/>
  <p:notesSz cx="7104063"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96A"/>
    <a:srgbClr val="0C447D"/>
    <a:srgbClr val="B3C6E7"/>
    <a:srgbClr val="BCCCEA"/>
    <a:srgbClr val="87A4D9"/>
    <a:srgbClr val="FF2600"/>
    <a:srgbClr val="69B2DC"/>
    <a:srgbClr val="FFFFFF"/>
    <a:srgbClr val="FF00FF"/>
    <a:srgbClr val="FF5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97"/>
  </p:normalViewPr>
  <p:slideViewPr>
    <p:cSldViewPr snapToGrid="0">
      <p:cViewPr varScale="1">
        <p:scale>
          <a:sx n="74" d="100"/>
          <a:sy n="74" d="100"/>
        </p:scale>
        <p:origin x="647" y="62"/>
      </p:cViewPr>
      <p:guideLst>
        <p:guide orient="horz" pos="2160"/>
        <p:guide pos="3840"/>
      </p:guideLst>
    </p:cSldViewPr>
  </p:slideViewPr>
  <p:outlineViewPr>
    <p:cViewPr>
      <p:scale>
        <a:sx n="33" d="100"/>
        <a:sy n="33" d="100"/>
      </p:scale>
      <p:origin x="0" y="-1088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3"/>
            <a:ext cx="3078427" cy="511730"/>
          </a:xfrm>
          <a:prstGeom prst="rect">
            <a:avLst/>
          </a:prstGeom>
        </p:spPr>
        <p:txBody>
          <a:bodyPr vert="horz" lIns="95078" tIns="47538" rIns="95078" bIns="47538" rtlCol="0"/>
          <a:lstStyle>
            <a:lvl1pPr algn="l">
              <a:defRPr sz="1200"/>
            </a:lvl1pPr>
          </a:lstStyle>
          <a:p>
            <a:endParaRPr lang="it-IT"/>
          </a:p>
        </p:txBody>
      </p:sp>
      <p:sp>
        <p:nvSpPr>
          <p:cNvPr id="3" name="Segnaposto data 2"/>
          <p:cNvSpPr>
            <a:spLocks noGrp="1"/>
          </p:cNvSpPr>
          <p:nvPr>
            <p:ph type="dt" sz="quarter" idx="1"/>
          </p:nvPr>
        </p:nvSpPr>
        <p:spPr>
          <a:xfrm>
            <a:off x="4023994" y="3"/>
            <a:ext cx="3078427" cy="511730"/>
          </a:xfrm>
          <a:prstGeom prst="rect">
            <a:avLst/>
          </a:prstGeom>
        </p:spPr>
        <p:txBody>
          <a:bodyPr vert="horz" lIns="95078" tIns="47538" rIns="95078" bIns="47538" rtlCol="0"/>
          <a:lstStyle>
            <a:lvl1pPr algn="r">
              <a:defRPr sz="1200"/>
            </a:lvl1pPr>
          </a:lstStyle>
          <a:p>
            <a:fld id="{D8585D0E-B24C-B946-B341-A94B1DA755F0}" type="datetimeFigureOut">
              <a:rPr lang="it-IT" smtClean="0"/>
              <a:t>22/10/2021</a:t>
            </a:fld>
            <a:endParaRPr lang="it-IT"/>
          </a:p>
        </p:txBody>
      </p:sp>
      <p:sp>
        <p:nvSpPr>
          <p:cNvPr id="4" name="Segnaposto piè di pagina 3"/>
          <p:cNvSpPr>
            <a:spLocks noGrp="1"/>
          </p:cNvSpPr>
          <p:nvPr>
            <p:ph type="ftr" sz="quarter" idx="2"/>
          </p:nvPr>
        </p:nvSpPr>
        <p:spPr>
          <a:xfrm>
            <a:off x="1" y="9721107"/>
            <a:ext cx="3078427" cy="511730"/>
          </a:xfrm>
          <a:prstGeom prst="rect">
            <a:avLst/>
          </a:prstGeom>
        </p:spPr>
        <p:txBody>
          <a:bodyPr vert="horz" lIns="95078" tIns="47538" rIns="95078" bIns="47538" rtlCol="0" anchor="b"/>
          <a:lstStyle>
            <a:lvl1pPr algn="l">
              <a:defRPr sz="1200"/>
            </a:lvl1pPr>
          </a:lstStyle>
          <a:p>
            <a:endParaRPr lang="it-IT"/>
          </a:p>
        </p:txBody>
      </p:sp>
      <p:sp>
        <p:nvSpPr>
          <p:cNvPr id="5" name="Segnaposto numero diapositiva 4"/>
          <p:cNvSpPr>
            <a:spLocks noGrp="1"/>
          </p:cNvSpPr>
          <p:nvPr>
            <p:ph type="sldNum" sz="quarter" idx="3"/>
          </p:nvPr>
        </p:nvSpPr>
        <p:spPr>
          <a:xfrm>
            <a:off x="4023994" y="9721107"/>
            <a:ext cx="3078427" cy="511730"/>
          </a:xfrm>
          <a:prstGeom prst="rect">
            <a:avLst/>
          </a:prstGeom>
        </p:spPr>
        <p:txBody>
          <a:bodyPr vert="horz" lIns="95078" tIns="47538" rIns="95078" bIns="47538" rtlCol="0" anchor="b"/>
          <a:lstStyle>
            <a:lvl1pPr algn="r">
              <a:defRPr sz="1200"/>
            </a:lvl1pPr>
          </a:lstStyle>
          <a:p>
            <a:fld id="{BEF90476-7F2D-BA46-BA14-9C1D36791CE7}" type="slidenum">
              <a:rPr lang="it-IT" smtClean="0"/>
              <a:t>‹N›</a:t>
            </a:fld>
            <a:endParaRPr lang="it-IT"/>
          </a:p>
        </p:txBody>
      </p:sp>
    </p:spTree>
    <p:extLst>
      <p:ext uri="{BB962C8B-B14F-4D97-AF65-F5344CB8AC3E}">
        <p14:creationId xmlns:p14="http://schemas.microsoft.com/office/powerpoint/2010/main" val="4259205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1"/>
            <a:ext cx="3078427" cy="513508"/>
          </a:xfrm>
          <a:prstGeom prst="rect">
            <a:avLst/>
          </a:prstGeom>
        </p:spPr>
        <p:txBody>
          <a:bodyPr vert="horz" lIns="95078" tIns="47538" rIns="95078" bIns="47538" rtlCol="0"/>
          <a:lstStyle>
            <a:lvl1pPr algn="l">
              <a:defRPr sz="1200"/>
            </a:lvl1pPr>
          </a:lstStyle>
          <a:p>
            <a:endParaRPr lang="it-IT"/>
          </a:p>
        </p:txBody>
      </p:sp>
      <p:sp>
        <p:nvSpPr>
          <p:cNvPr id="3" name="Segnaposto data 2"/>
          <p:cNvSpPr>
            <a:spLocks noGrp="1"/>
          </p:cNvSpPr>
          <p:nvPr>
            <p:ph type="dt" idx="1"/>
          </p:nvPr>
        </p:nvSpPr>
        <p:spPr>
          <a:xfrm>
            <a:off x="4023994" y="1"/>
            <a:ext cx="3078427" cy="513508"/>
          </a:xfrm>
          <a:prstGeom prst="rect">
            <a:avLst/>
          </a:prstGeom>
        </p:spPr>
        <p:txBody>
          <a:bodyPr vert="horz" lIns="95078" tIns="47538" rIns="95078" bIns="47538" rtlCol="0"/>
          <a:lstStyle>
            <a:lvl1pPr algn="r">
              <a:defRPr sz="1200"/>
            </a:lvl1pPr>
          </a:lstStyle>
          <a:p>
            <a:fld id="{00F409AD-F6CC-3B4A-AE64-E418FF70C055}" type="datetimeFigureOut">
              <a:rPr lang="it-IT" smtClean="0"/>
              <a:t>22/10/2021</a:t>
            </a:fld>
            <a:endParaRPr lang="it-IT"/>
          </a:p>
        </p:txBody>
      </p:sp>
      <p:sp>
        <p:nvSpPr>
          <p:cNvPr id="4" name="Segnaposto immagine diapositiva 3"/>
          <p:cNvSpPr>
            <a:spLocks noGrp="1" noRot="1" noChangeAspect="1"/>
          </p:cNvSpPr>
          <p:nvPr>
            <p:ph type="sldImg" idx="2"/>
          </p:nvPr>
        </p:nvSpPr>
        <p:spPr>
          <a:xfrm>
            <a:off x="485775" y="1281113"/>
            <a:ext cx="6132513" cy="3451225"/>
          </a:xfrm>
          <a:prstGeom prst="rect">
            <a:avLst/>
          </a:prstGeom>
          <a:noFill/>
          <a:ln w="12700">
            <a:solidFill>
              <a:prstClr val="black"/>
            </a:solidFill>
          </a:ln>
        </p:spPr>
        <p:txBody>
          <a:bodyPr vert="horz" lIns="95078" tIns="47538" rIns="95078" bIns="47538" rtlCol="0" anchor="ctr"/>
          <a:lstStyle/>
          <a:p>
            <a:endParaRPr lang="it-IT"/>
          </a:p>
        </p:txBody>
      </p:sp>
      <p:sp>
        <p:nvSpPr>
          <p:cNvPr id="5" name="Segnaposto note 4"/>
          <p:cNvSpPr>
            <a:spLocks noGrp="1"/>
          </p:cNvSpPr>
          <p:nvPr>
            <p:ph type="body" sz="quarter" idx="3"/>
          </p:nvPr>
        </p:nvSpPr>
        <p:spPr>
          <a:xfrm>
            <a:off x="710407" y="4925409"/>
            <a:ext cx="5683250" cy="4029879"/>
          </a:xfrm>
          <a:prstGeom prst="rect">
            <a:avLst/>
          </a:prstGeom>
        </p:spPr>
        <p:txBody>
          <a:bodyPr vert="horz" lIns="95078" tIns="47538" rIns="95078" bIns="47538"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1" y="9721110"/>
            <a:ext cx="3078427" cy="513507"/>
          </a:xfrm>
          <a:prstGeom prst="rect">
            <a:avLst/>
          </a:prstGeom>
        </p:spPr>
        <p:txBody>
          <a:bodyPr vert="horz" lIns="95078" tIns="47538" rIns="95078" bIns="47538" rtlCol="0" anchor="b"/>
          <a:lstStyle>
            <a:lvl1pPr algn="l">
              <a:defRPr sz="1200"/>
            </a:lvl1pPr>
          </a:lstStyle>
          <a:p>
            <a:endParaRPr lang="it-IT"/>
          </a:p>
        </p:txBody>
      </p:sp>
      <p:sp>
        <p:nvSpPr>
          <p:cNvPr id="7" name="Segnaposto numero diapositiva 6"/>
          <p:cNvSpPr>
            <a:spLocks noGrp="1"/>
          </p:cNvSpPr>
          <p:nvPr>
            <p:ph type="sldNum" sz="quarter" idx="5"/>
          </p:nvPr>
        </p:nvSpPr>
        <p:spPr>
          <a:xfrm>
            <a:off x="4023994" y="9721110"/>
            <a:ext cx="3078427" cy="513507"/>
          </a:xfrm>
          <a:prstGeom prst="rect">
            <a:avLst/>
          </a:prstGeom>
        </p:spPr>
        <p:txBody>
          <a:bodyPr vert="horz" lIns="95078" tIns="47538" rIns="95078" bIns="47538" rtlCol="0" anchor="b"/>
          <a:lstStyle>
            <a:lvl1pPr algn="r">
              <a:defRPr sz="1200"/>
            </a:lvl1pPr>
          </a:lstStyle>
          <a:p>
            <a:fld id="{22773B0F-DD14-6849-BBF4-A38C8E7DD655}" type="slidenum">
              <a:rPr lang="it-IT" smtClean="0"/>
              <a:t>‹N›</a:t>
            </a:fld>
            <a:endParaRPr lang="it-IT"/>
          </a:p>
        </p:txBody>
      </p:sp>
    </p:spTree>
    <p:extLst>
      <p:ext uri="{BB962C8B-B14F-4D97-AF65-F5344CB8AC3E}">
        <p14:creationId xmlns:p14="http://schemas.microsoft.com/office/powerpoint/2010/main" val="3492566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22773B0F-DD14-6849-BBF4-A38C8E7DD655}" type="slidenum">
              <a:rPr lang="it-IT" smtClean="0"/>
              <a:t>1</a:t>
            </a:fld>
            <a:endParaRPr lang="it-IT"/>
          </a:p>
        </p:txBody>
      </p:sp>
    </p:spTree>
    <p:extLst>
      <p:ext uri="{BB962C8B-B14F-4D97-AF65-F5344CB8AC3E}">
        <p14:creationId xmlns:p14="http://schemas.microsoft.com/office/powerpoint/2010/main" val="30530342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PERTINA">
    <p:spTree>
      <p:nvGrpSpPr>
        <p:cNvPr id="1" name=""/>
        <p:cNvGrpSpPr/>
        <p:nvPr/>
      </p:nvGrpSpPr>
      <p:grpSpPr>
        <a:xfrm>
          <a:off x="0" y="0"/>
          <a:ext cx="0" cy="0"/>
          <a:chOff x="0" y="0"/>
          <a:chExt cx="0" cy="0"/>
        </a:xfrm>
      </p:grpSpPr>
      <p:cxnSp>
        <p:nvCxnSpPr>
          <p:cNvPr id="7" name="Connettore 1 6">
            <a:extLst>
              <a:ext uri="{FF2B5EF4-FFF2-40B4-BE49-F238E27FC236}">
                <a16:creationId xmlns:a16="http://schemas.microsoft.com/office/drawing/2014/main" id="{FB41AF66-FFA7-4A4D-A5D4-55E47D4DC2D3}"/>
              </a:ext>
            </a:extLst>
          </p:cNvPr>
          <p:cNvCxnSpPr/>
          <p:nvPr userDrawn="1"/>
        </p:nvCxnSpPr>
        <p:spPr>
          <a:xfrm flipV="1">
            <a:off x="838200" y="3993502"/>
            <a:ext cx="0" cy="28644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6D0F42B4-7491-614B-85FD-A506C664C58D}"/>
              </a:ext>
            </a:extLst>
          </p:cNvPr>
          <p:cNvPicPr>
            <a:picLocks noChangeAspect="1"/>
          </p:cNvPicPr>
          <p:nvPr userDrawn="1"/>
        </p:nvPicPr>
        <p:blipFill>
          <a:blip r:embed="rId2"/>
          <a:stretch>
            <a:fillRect/>
          </a:stretch>
        </p:blipFill>
        <p:spPr>
          <a:xfrm>
            <a:off x="9974598" y="18661"/>
            <a:ext cx="2071396" cy="1165160"/>
          </a:xfrm>
          <a:prstGeom prst="rect">
            <a:avLst/>
          </a:prstGeom>
        </p:spPr>
      </p:pic>
      <p:pic>
        <p:nvPicPr>
          <p:cNvPr id="12" name="Immagine 11">
            <a:extLst>
              <a:ext uri="{FF2B5EF4-FFF2-40B4-BE49-F238E27FC236}">
                <a16:creationId xmlns:a16="http://schemas.microsoft.com/office/drawing/2014/main" id="{A89CD067-D9E9-B443-970E-2E52D8595579}"/>
              </a:ext>
            </a:extLst>
          </p:cNvPr>
          <p:cNvPicPr>
            <a:picLocks noChangeAspect="1"/>
          </p:cNvPicPr>
          <p:nvPr userDrawn="1"/>
        </p:nvPicPr>
        <p:blipFill>
          <a:blip r:embed="rId3"/>
          <a:stretch>
            <a:fillRect/>
          </a:stretch>
        </p:blipFill>
        <p:spPr>
          <a:xfrm>
            <a:off x="436074" y="3213621"/>
            <a:ext cx="804251" cy="779881"/>
          </a:xfrm>
          <a:prstGeom prst="rect">
            <a:avLst/>
          </a:prstGeom>
        </p:spPr>
      </p:pic>
      <p:sp>
        <p:nvSpPr>
          <p:cNvPr id="18" name="Titolo 17">
            <a:extLst>
              <a:ext uri="{FF2B5EF4-FFF2-40B4-BE49-F238E27FC236}">
                <a16:creationId xmlns:a16="http://schemas.microsoft.com/office/drawing/2014/main" id="{009D4509-D266-0141-8BF6-B98D0B04065F}"/>
              </a:ext>
            </a:extLst>
          </p:cNvPr>
          <p:cNvSpPr>
            <a:spLocks noGrp="1"/>
          </p:cNvSpPr>
          <p:nvPr>
            <p:ph type="title" hasCustomPrompt="1"/>
          </p:nvPr>
        </p:nvSpPr>
        <p:spPr>
          <a:xfrm>
            <a:off x="1642451" y="3213621"/>
            <a:ext cx="8298191" cy="1325563"/>
          </a:xfrm>
        </p:spPr>
        <p:txBody>
          <a:bodyPr anchor="t" anchorCtr="0">
            <a:normAutofit/>
          </a:bodyPr>
          <a:lstStyle>
            <a:lvl1pPr>
              <a:defRPr sz="3600" b="1" i="0">
                <a:solidFill>
                  <a:schemeClr val="bg1"/>
                </a:solidFill>
                <a:latin typeface="Montserrat" pitchFamily="2" charset="77"/>
              </a:defRPr>
            </a:lvl1pPr>
          </a:lstStyle>
          <a:p>
            <a:r>
              <a:rPr lang="it-IT"/>
              <a:t>FARE CLIC PER MODIFICARE </a:t>
            </a:r>
            <a:br>
              <a:rPr lang="it-IT"/>
            </a:br>
            <a:r>
              <a:rPr lang="it-IT"/>
              <a:t>LO STILE DEL TITOLO </a:t>
            </a:r>
            <a:endParaRPr lang="en-GB"/>
          </a:p>
        </p:txBody>
      </p:sp>
      <p:sp>
        <p:nvSpPr>
          <p:cNvPr id="20" name="Segnaposto testo 19">
            <a:extLst>
              <a:ext uri="{FF2B5EF4-FFF2-40B4-BE49-F238E27FC236}">
                <a16:creationId xmlns:a16="http://schemas.microsoft.com/office/drawing/2014/main" id="{BDB1FBB7-EA58-254C-85C1-11AED42F1FCF}"/>
              </a:ext>
            </a:extLst>
          </p:cNvPr>
          <p:cNvSpPr>
            <a:spLocks noGrp="1"/>
          </p:cNvSpPr>
          <p:nvPr>
            <p:ph type="body" sz="quarter" idx="10" hasCustomPrompt="1"/>
          </p:nvPr>
        </p:nvSpPr>
        <p:spPr>
          <a:xfrm>
            <a:off x="1642451" y="4505212"/>
            <a:ext cx="8178800" cy="481013"/>
          </a:xfrm>
        </p:spPr>
        <p:txBody>
          <a:bodyPr anchor="t" anchorCtr="0"/>
          <a:lstStyle>
            <a:lvl1pPr marL="0" indent="0">
              <a:buNone/>
              <a:defRPr b="0" i="0">
                <a:solidFill>
                  <a:schemeClr val="bg1"/>
                </a:solidFill>
                <a:latin typeface="Montserrat" pitchFamily="2" charset="77"/>
              </a:defRPr>
            </a:lvl1pPr>
          </a:lstStyle>
          <a:p>
            <a:r>
              <a:rPr lang="en-GB" b="0" i="0">
                <a:latin typeface="Montserrat" pitchFamily="2" charset="77"/>
              </a:rPr>
              <a:t>SOTTOTITOLO PRESENTAZIONE</a:t>
            </a:r>
            <a:endParaRPr lang="en-GB"/>
          </a:p>
        </p:txBody>
      </p:sp>
    </p:spTree>
    <p:extLst>
      <p:ext uri="{BB962C8B-B14F-4D97-AF65-F5344CB8AC3E}">
        <p14:creationId xmlns:p14="http://schemas.microsoft.com/office/powerpoint/2010/main" val="1653864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Due contenuti">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59765F88-78F3-4F45-AA6B-B89AFBA606C7}"/>
              </a:ext>
            </a:extLst>
          </p:cNvPr>
          <p:cNvPicPr>
            <a:picLocks noChangeAspect="1"/>
          </p:cNvPicPr>
          <p:nvPr userDrawn="1"/>
        </p:nvPicPr>
        <p:blipFill>
          <a:blip r:embed="rId2"/>
          <a:stretch>
            <a:fillRect/>
          </a:stretch>
        </p:blipFill>
        <p:spPr>
          <a:xfrm>
            <a:off x="428528" y="4037993"/>
            <a:ext cx="804251" cy="779881"/>
          </a:xfrm>
          <a:prstGeom prst="rect">
            <a:avLst/>
          </a:prstGeom>
        </p:spPr>
      </p:pic>
      <p:cxnSp>
        <p:nvCxnSpPr>
          <p:cNvPr id="9" name="Connettore 1 8">
            <a:extLst>
              <a:ext uri="{FF2B5EF4-FFF2-40B4-BE49-F238E27FC236}">
                <a16:creationId xmlns:a16="http://schemas.microsoft.com/office/drawing/2014/main" id="{8D168ABF-EFE6-1149-9B5D-718CDDE8BB0E}"/>
              </a:ext>
            </a:extLst>
          </p:cNvPr>
          <p:cNvCxnSpPr>
            <a:cxnSpLocks/>
            <a:stCxn id="8" idx="0"/>
          </p:cNvCxnSpPr>
          <p:nvPr userDrawn="1"/>
        </p:nvCxnSpPr>
        <p:spPr>
          <a:xfrm flipV="1">
            <a:off x="830654" y="0"/>
            <a:ext cx="0" cy="40379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Immagine 9">
            <a:extLst>
              <a:ext uri="{FF2B5EF4-FFF2-40B4-BE49-F238E27FC236}">
                <a16:creationId xmlns:a16="http://schemas.microsoft.com/office/drawing/2014/main" id="{3B89882A-9A8C-054E-913C-FD74A8E01FB8}"/>
              </a:ext>
            </a:extLst>
          </p:cNvPr>
          <p:cNvPicPr>
            <a:picLocks noChangeAspect="1"/>
          </p:cNvPicPr>
          <p:nvPr userDrawn="1"/>
        </p:nvPicPr>
        <p:blipFill>
          <a:blip r:embed="rId3"/>
          <a:stretch>
            <a:fillRect/>
          </a:stretch>
        </p:blipFill>
        <p:spPr>
          <a:xfrm>
            <a:off x="10952959" y="60960"/>
            <a:ext cx="1141653" cy="642180"/>
          </a:xfrm>
          <a:prstGeom prst="rect">
            <a:avLst/>
          </a:prstGeom>
        </p:spPr>
      </p:pic>
      <p:cxnSp>
        <p:nvCxnSpPr>
          <p:cNvPr id="11" name="Connettore 1 10">
            <a:extLst>
              <a:ext uri="{FF2B5EF4-FFF2-40B4-BE49-F238E27FC236}">
                <a16:creationId xmlns:a16="http://schemas.microsoft.com/office/drawing/2014/main" id="{D6C31C5C-2964-7C45-A81D-876A6AD2A222}"/>
              </a:ext>
            </a:extLst>
          </p:cNvPr>
          <p:cNvCxnSpPr>
            <a:cxnSpLocks/>
            <a:endCxn id="8" idx="2"/>
          </p:cNvCxnSpPr>
          <p:nvPr userDrawn="1"/>
        </p:nvCxnSpPr>
        <p:spPr>
          <a:xfrm flipV="1">
            <a:off x="830654" y="4817874"/>
            <a:ext cx="0" cy="20401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olo 11">
            <a:extLst>
              <a:ext uri="{FF2B5EF4-FFF2-40B4-BE49-F238E27FC236}">
                <a16:creationId xmlns:a16="http://schemas.microsoft.com/office/drawing/2014/main" id="{999F1856-13D8-4A40-BB7C-D011C4F03F40}"/>
              </a:ext>
            </a:extLst>
          </p:cNvPr>
          <p:cNvSpPr>
            <a:spLocks noGrp="1"/>
          </p:cNvSpPr>
          <p:nvPr>
            <p:ph type="title" hasCustomPrompt="1"/>
          </p:nvPr>
        </p:nvSpPr>
        <p:spPr>
          <a:xfrm>
            <a:off x="1462025" y="618547"/>
            <a:ext cx="7945579" cy="1325563"/>
          </a:xfrm>
        </p:spPr>
        <p:txBody>
          <a:bodyPr>
            <a:noAutofit/>
          </a:bodyPr>
          <a:lstStyle>
            <a:lvl1pPr>
              <a:defRPr sz="4000" b="1">
                <a:solidFill>
                  <a:schemeClr val="bg1"/>
                </a:solidFill>
                <a:latin typeface="Montserrat" pitchFamily="2" charset="77"/>
              </a:defRPr>
            </a:lvl1pPr>
          </a:lstStyle>
          <a:p>
            <a:r>
              <a:rPr lang="it-IT"/>
              <a:t>FARE CLIC PER MODIFICARE LO STILE DEL TITOLO</a:t>
            </a:r>
            <a:endParaRPr lang="en-GB"/>
          </a:p>
        </p:txBody>
      </p:sp>
      <p:sp>
        <p:nvSpPr>
          <p:cNvPr id="13" name="Segnaposto testo 28">
            <a:extLst>
              <a:ext uri="{FF2B5EF4-FFF2-40B4-BE49-F238E27FC236}">
                <a16:creationId xmlns:a16="http://schemas.microsoft.com/office/drawing/2014/main" id="{00B71FBF-170B-3543-A3FA-7525AC7EE6DC}"/>
              </a:ext>
            </a:extLst>
          </p:cNvPr>
          <p:cNvSpPr>
            <a:spLocks noGrp="1"/>
          </p:cNvSpPr>
          <p:nvPr>
            <p:ph type="body" sz="quarter" idx="17" hasCustomPrompt="1"/>
          </p:nvPr>
        </p:nvSpPr>
        <p:spPr>
          <a:xfrm>
            <a:off x="1462024" y="1960388"/>
            <a:ext cx="7945561" cy="934605"/>
          </a:xfrm>
        </p:spPr>
        <p:txBody>
          <a:bodyPr>
            <a:noAutofit/>
          </a:bodyPr>
          <a:lstStyle>
            <a:lvl1pPr marL="0" indent="0">
              <a:buFont typeface="Arial" panose="020B0604020202020204" pitchFamily="34" charset="0"/>
              <a:buNone/>
              <a:defRPr sz="1800">
                <a:solidFill>
                  <a:schemeClr val="bg1"/>
                </a:solidFill>
                <a:latin typeface="Century Gothic" panose="020B0502020202020204" pitchFamily="34" charset="0"/>
              </a:defRPr>
            </a:lvl1pPr>
          </a:lstStyle>
          <a:p>
            <a:r>
              <a:rPr lang="en-GB"/>
              <a:t>Se </a:t>
            </a:r>
            <a:r>
              <a:rPr lang="en-GB" err="1"/>
              <a:t>va</a:t>
            </a:r>
            <a:r>
              <a:rPr lang="en-GB"/>
              <a:t> </a:t>
            </a:r>
            <a:r>
              <a:rPr lang="en-GB" err="1"/>
              <a:t>messo</a:t>
            </a:r>
            <a:r>
              <a:rPr lang="en-GB"/>
              <a:t> </a:t>
            </a:r>
            <a:r>
              <a:rPr lang="en-GB" err="1"/>
              <a:t>testo</a:t>
            </a:r>
            <a:r>
              <a:rPr lang="en-GB"/>
              <a:t>, </a:t>
            </a:r>
            <a:r>
              <a:rPr lang="en-GB" err="1"/>
              <a:t>usare</a:t>
            </a:r>
            <a:r>
              <a:rPr lang="en-GB"/>
              <a:t> </a:t>
            </a:r>
            <a:r>
              <a:rPr lang="en-GB" err="1"/>
              <a:t>questo</a:t>
            </a:r>
            <a:r>
              <a:rPr lang="en-GB"/>
              <a:t> stile- CENTURY GOTHIC</a:t>
            </a:r>
          </a:p>
          <a:p>
            <a:endParaRPr lang="en-GB"/>
          </a:p>
          <a:p>
            <a:endParaRPr lang="en-GB"/>
          </a:p>
          <a:p>
            <a:endParaRPr lang="en-GB"/>
          </a:p>
        </p:txBody>
      </p:sp>
      <p:sp>
        <p:nvSpPr>
          <p:cNvPr id="14" name="Ovale 13">
            <a:extLst>
              <a:ext uri="{FF2B5EF4-FFF2-40B4-BE49-F238E27FC236}">
                <a16:creationId xmlns:a16="http://schemas.microsoft.com/office/drawing/2014/main" id="{B1174F81-AD73-C645-B28C-98963D0C43E3}"/>
              </a:ext>
            </a:extLst>
          </p:cNvPr>
          <p:cNvSpPr/>
          <p:nvPr userDrawn="1"/>
        </p:nvSpPr>
        <p:spPr>
          <a:xfrm>
            <a:off x="736708" y="887857"/>
            <a:ext cx="187890" cy="1878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asellaDiTesto 14">
            <a:extLst>
              <a:ext uri="{FF2B5EF4-FFF2-40B4-BE49-F238E27FC236}">
                <a16:creationId xmlns:a16="http://schemas.microsoft.com/office/drawing/2014/main" id="{A1072450-F905-2641-B98C-5010A6BB245A}"/>
              </a:ext>
            </a:extLst>
          </p:cNvPr>
          <p:cNvSpPr txBox="1"/>
          <p:nvPr userDrawn="1"/>
        </p:nvSpPr>
        <p:spPr>
          <a:xfrm>
            <a:off x="488098" y="3971802"/>
            <a:ext cx="1489361" cy="1323439"/>
          </a:xfrm>
          <a:prstGeom prst="rect">
            <a:avLst/>
          </a:prstGeom>
          <a:noFill/>
        </p:spPr>
        <p:txBody>
          <a:bodyPr wrap="square" rtlCol="0">
            <a:spAutoFit/>
          </a:bodyPr>
          <a:lstStyle/>
          <a:p>
            <a:r>
              <a:rPr lang="en-GB" sz="8000" b="1">
                <a:solidFill>
                  <a:schemeClr val="bg1"/>
                </a:solidFill>
                <a:latin typeface="Montserrat SemiBold" pitchFamily="2" charset="77"/>
              </a:rPr>
              <a:t>“</a:t>
            </a:r>
          </a:p>
        </p:txBody>
      </p:sp>
    </p:spTree>
    <p:extLst>
      <p:ext uri="{BB962C8B-B14F-4D97-AF65-F5344CB8AC3E}">
        <p14:creationId xmlns:p14="http://schemas.microsoft.com/office/powerpoint/2010/main" val="3691627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olo titolo">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C73EBD23-F7B4-1248-8DBF-800C083B792F}"/>
              </a:ext>
            </a:extLst>
          </p:cNvPr>
          <p:cNvSpPr>
            <a:spLocks noGrp="1"/>
          </p:cNvSpPr>
          <p:nvPr>
            <p:ph type="sldNum" sz="quarter" idx="12"/>
          </p:nvPr>
        </p:nvSpPr>
        <p:spPr/>
        <p:txBody>
          <a:bodyPr/>
          <a:lstStyle/>
          <a:p>
            <a:fld id="{56C5364D-0747-2B4E-9609-C952511074A2}" type="slidenum">
              <a:rPr lang="en-GB" smtClean="0"/>
              <a:t>‹N›</a:t>
            </a:fld>
            <a:endParaRPr lang="en-GB"/>
          </a:p>
        </p:txBody>
      </p:sp>
      <p:sp>
        <p:nvSpPr>
          <p:cNvPr id="8" name="Ovale 7">
            <a:extLst>
              <a:ext uri="{FF2B5EF4-FFF2-40B4-BE49-F238E27FC236}">
                <a16:creationId xmlns:a16="http://schemas.microsoft.com/office/drawing/2014/main" id="{3E76EA16-F7B4-2748-92AA-BFDA5DFF4458}"/>
              </a:ext>
            </a:extLst>
          </p:cNvPr>
          <p:cNvSpPr/>
          <p:nvPr userDrawn="1"/>
        </p:nvSpPr>
        <p:spPr>
          <a:xfrm>
            <a:off x="757309" y="669132"/>
            <a:ext cx="187890" cy="187890"/>
          </a:xfrm>
          <a:prstGeom prst="ellipse">
            <a:avLst/>
          </a:prstGeom>
          <a:solidFill>
            <a:srgbClr val="0C4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magine 8">
            <a:extLst>
              <a:ext uri="{FF2B5EF4-FFF2-40B4-BE49-F238E27FC236}">
                <a16:creationId xmlns:a16="http://schemas.microsoft.com/office/drawing/2014/main" id="{E486F70A-C642-ED49-821B-C1C3D8F7EA33}"/>
              </a:ext>
            </a:extLst>
          </p:cNvPr>
          <p:cNvPicPr>
            <a:picLocks noChangeAspect="1"/>
          </p:cNvPicPr>
          <p:nvPr userDrawn="1"/>
        </p:nvPicPr>
        <p:blipFill>
          <a:blip r:embed="rId2"/>
          <a:stretch>
            <a:fillRect/>
          </a:stretch>
        </p:blipFill>
        <p:spPr>
          <a:xfrm>
            <a:off x="10922158" y="2382"/>
            <a:ext cx="1185334" cy="666750"/>
          </a:xfrm>
          <a:prstGeom prst="rect">
            <a:avLst/>
          </a:prstGeom>
        </p:spPr>
      </p:pic>
      <p:cxnSp>
        <p:nvCxnSpPr>
          <p:cNvPr id="10" name="Connettore 1 9">
            <a:extLst>
              <a:ext uri="{FF2B5EF4-FFF2-40B4-BE49-F238E27FC236}">
                <a16:creationId xmlns:a16="http://schemas.microsoft.com/office/drawing/2014/main" id="{66871DCC-B529-2345-ABAB-824DCC7A3E40}"/>
              </a:ext>
            </a:extLst>
          </p:cNvPr>
          <p:cNvCxnSpPr>
            <a:cxnSpLocks/>
          </p:cNvCxnSpPr>
          <p:nvPr userDrawn="1"/>
        </p:nvCxnSpPr>
        <p:spPr>
          <a:xfrm flipV="1">
            <a:off x="838200" y="-35717"/>
            <a:ext cx="0" cy="6893717"/>
          </a:xfrm>
          <a:prstGeom prst="line">
            <a:avLst/>
          </a:prstGeom>
          <a:ln w="25400">
            <a:solidFill>
              <a:srgbClr val="0C447D"/>
            </a:solidFill>
          </a:ln>
        </p:spPr>
        <p:style>
          <a:lnRef idx="1">
            <a:schemeClr val="accent1"/>
          </a:lnRef>
          <a:fillRef idx="0">
            <a:schemeClr val="accent1"/>
          </a:fillRef>
          <a:effectRef idx="0">
            <a:schemeClr val="accent1"/>
          </a:effectRef>
          <a:fontRef idx="minor">
            <a:schemeClr val="tx1"/>
          </a:fontRef>
        </p:style>
      </p:cxnSp>
      <p:sp>
        <p:nvSpPr>
          <p:cNvPr id="11" name="Titolo 10">
            <a:extLst>
              <a:ext uri="{FF2B5EF4-FFF2-40B4-BE49-F238E27FC236}">
                <a16:creationId xmlns:a16="http://schemas.microsoft.com/office/drawing/2014/main" id="{ADB28BF1-19DD-654A-ABD6-6888A307FE15}"/>
              </a:ext>
            </a:extLst>
          </p:cNvPr>
          <p:cNvSpPr>
            <a:spLocks noGrp="1"/>
          </p:cNvSpPr>
          <p:nvPr>
            <p:ph type="title" hasCustomPrompt="1"/>
          </p:nvPr>
        </p:nvSpPr>
        <p:spPr>
          <a:xfrm>
            <a:off x="1341438" y="669132"/>
            <a:ext cx="10591623" cy="513376"/>
          </a:xfrm>
        </p:spPr>
        <p:txBody>
          <a:bodyPr anchor="t">
            <a:noAutofit/>
          </a:bodyPr>
          <a:lstStyle>
            <a:lvl1pPr>
              <a:defRPr sz="1600">
                <a:solidFill>
                  <a:srgbClr val="0C447D"/>
                </a:solidFill>
                <a:latin typeface="Montserrat" pitchFamily="2" charset="77"/>
              </a:defRPr>
            </a:lvl1pPr>
          </a:lstStyle>
          <a:p>
            <a:r>
              <a:rPr lang="it-IT"/>
              <a:t>FARE CLIC PER MODIFICARE LO STILE DEL TITOLO DELLO SCHEMA</a:t>
            </a:r>
            <a:endParaRPr lang="en-GB"/>
          </a:p>
        </p:txBody>
      </p:sp>
      <p:sp>
        <p:nvSpPr>
          <p:cNvPr id="15" name="Segnaposto testo 24">
            <a:extLst>
              <a:ext uri="{FF2B5EF4-FFF2-40B4-BE49-F238E27FC236}">
                <a16:creationId xmlns:a16="http://schemas.microsoft.com/office/drawing/2014/main" id="{BA84E9CE-F70F-3647-AC0A-1FCF4428421E}"/>
              </a:ext>
            </a:extLst>
          </p:cNvPr>
          <p:cNvSpPr>
            <a:spLocks noGrp="1"/>
          </p:cNvSpPr>
          <p:nvPr>
            <p:ph type="body" sz="quarter" idx="14" hasCustomPrompt="1"/>
          </p:nvPr>
        </p:nvSpPr>
        <p:spPr>
          <a:xfrm>
            <a:off x="1341438" y="1741654"/>
            <a:ext cx="7907337" cy="461795"/>
          </a:xfrm>
        </p:spPr>
        <p:txBody>
          <a:bodyPr anchor="t">
            <a:noAutofit/>
          </a:bodyPr>
          <a:lstStyle>
            <a:lvl1pPr marL="0" indent="0">
              <a:buNone/>
              <a:defRPr sz="2000" b="1">
                <a:solidFill>
                  <a:srgbClr val="0C447D"/>
                </a:solidFill>
                <a:latin typeface="Montserrat" pitchFamily="2" charset="77"/>
              </a:defRPr>
            </a:lvl1pPr>
          </a:lstStyle>
          <a:p>
            <a:r>
              <a:rPr lang="en-GB"/>
              <a:t>SOTTOTITOLO</a:t>
            </a:r>
          </a:p>
        </p:txBody>
      </p:sp>
      <p:sp>
        <p:nvSpPr>
          <p:cNvPr id="16" name="Segnaposto testo 28">
            <a:extLst>
              <a:ext uri="{FF2B5EF4-FFF2-40B4-BE49-F238E27FC236}">
                <a16:creationId xmlns:a16="http://schemas.microsoft.com/office/drawing/2014/main" id="{6E8711F2-1CB6-E442-A6B1-89CF0F56A3E2}"/>
              </a:ext>
            </a:extLst>
          </p:cNvPr>
          <p:cNvSpPr>
            <a:spLocks noGrp="1"/>
          </p:cNvSpPr>
          <p:nvPr>
            <p:ph type="body" sz="quarter" idx="15" hasCustomPrompt="1"/>
          </p:nvPr>
        </p:nvSpPr>
        <p:spPr>
          <a:xfrm>
            <a:off x="1341438" y="2203450"/>
            <a:ext cx="4165600" cy="934605"/>
          </a:xfrm>
        </p:spPr>
        <p:txBody>
          <a:bodyPr>
            <a:noAutofit/>
          </a:bodyPr>
          <a:lstStyle>
            <a:lvl1pPr marL="0" indent="0">
              <a:buFont typeface="Arial" panose="020B0604020202020204" pitchFamily="34" charset="0"/>
              <a:buNone/>
              <a:defRPr sz="1300">
                <a:solidFill>
                  <a:schemeClr val="bg2">
                    <a:lumMod val="25000"/>
                  </a:schemeClr>
                </a:solidFill>
                <a:latin typeface="Century Gothic" panose="020B0502020202020204" pitchFamily="34" charset="0"/>
              </a:defRPr>
            </a:lvl1pPr>
          </a:lstStyle>
          <a:p>
            <a:r>
              <a:rPr lang="en-GB" dirty="0"/>
              <a:t>Per </a:t>
            </a:r>
            <a:r>
              <a:rPr lang="en-GB" dirty="0" err="1"/>
              <a:t>titoletti</a:t>
            </a:r>
            <a:r>
              <a:rPr lang="en-GB" dirty="0"/>
              <a:t>: </a:t>
            </a:r>
            <a:r>
              <a:rPr lang="en-GB" dirty="0" err="1"/>
              <a:t>usare</a:t>
            </a:r>
            <a:r>
              <a:rPr lang="en-GB" dirty="0"/>
              <a:t> </a:t>
            </a:r>
            <a:r>
              <a:rPr lang="en-GB" dirty="0" err="1"/>
              <a:t>grasetto</a:t>
            </a:r>
            <a:r>
              <a:rPr lang="en-GB" dirty="0"/>
              <a:t> e </a:t>
            </a:r>
            <a:r>
              <a:rPr lang="en-GB" dirty="0" err="1"/>
              <a:t>blu</a:t>
            </a:r>
            <a:r>
              <a:rPr lang="en-GB" dirty="0"/>
              <a:t>- Per </a:t>
            </a:r>
            <a:r>
              <a:rPr lang="en-GB" dirty="0" err="1"/>
              <a:t>il</a:t>
            </a:r>
            <a:r>
              <a:rPr lang="en-GB" dirty="0"/>
              <a:t> </a:t>
            </a:r>
            <a:r>
              <a:rPr lang="en-GB" dirty="0" err="1"/>
              <a:t>il</a:t>
            </a:r>
            <a:r>
              <a:rPr lang="en-GB" dirty="0"/>
              <a:t> </a:t>
            </a:r>
            <a:r>
              <a:rPr lang="en-GB" dirty="0" err="1"/>
              <a:t>testo</a:t>
            </a:r>
            <a:r>
              <a:rPr lang="en-GB" dirty="0"/>
              <a:t> </a:t>
            </a:r>
            <a:r>
              <a:rPr lang="en-GB" dirty="0" err="1"/>
              <a:t>corrente</a:t>
            </a:r>
            <a:r>
              <a:rPr lang="en-GB" dirty="0"/>
              <a:t> </a:t>
            </a:r>
            <a:r>
              <a:rPr lang="en-GB" dirty="0" err="1"/>
              <a:t>usare</a:t>
            </a:r>
            <a:r>
              <a:rPr lang="en-GB" dirty="0"/>
              <a:t> </a:t>
            </a:r>
            <a:r>
              <a:rPr lang="en-GB" dirty="0" err="1"/>
              <a:t>questo</a:t>
            </a:r>
            <a:r>
              <a:rPr lang="en-GB" dirty="0"/>
              <a:t> stile- CENTURY GOTHIC</a:t>
            </a:r>
          </a:p>
          <a:p>
            <a:endParaRPr lang="en-GB" dirty="0"/>
          </a:p>
          <a:p>
            <a:endParaRPr lang="en-GB" dirty="0"/>
          </a:p>
          <a:p>
            <a:endParaRPr lang="en-GB" dirty="0"/>
          </a:p>
        </p:txBody>
      </p:sp>
      <p:sp>
        <p:nvSpPr>
          <p:cNvPr id="17" name="Segnaposto testo 24">
            <a:extLst>
              <a:ext uri="{FF2B5EF4-FFF2-40B4-BE49-F238E27FC236}">
                <a16:creationId xmlns:a16="http://schemas.microsoft.com/office/drawing/2014/main" id="{F64ED70D-1E2A-A44B-95EF-BD1E03133722}"/>
              </a:ext>
            </a:extLst>
          </p:cNvPr>
          <p:cNvSpPr>
            <a:spLocks noGrp="1"/>
          </p:cNvSpPr>
          <p:nvPr>
            <p:ph type="body" sz="quarter" idx="16" hasCustomPrompt="1"/>
          </p:nvPr>
        </p:nvSpPr>
        <p:spPr>
          <a:xfrm>
            <a:off x="1341438" y="3876339"/>
            <a:ext cx="7907337" cy="461795"/>
          </a:xfrm>
        </p:spPr>
        <p:txBody>
          <a:bodyPr anchor="t">
            <a:noAutofit/>
          </a:bodyPr>
          <a:lstStyle>
            <a:lvl1pPr marL="0" indent="0">
              <a:buNone/>
              <a:defRPr sz="2000" b="1">
                <a:solidFill>
                  <a:srgbClr val="0C447D"/>
                </a:solidFill>
                <a:latin typeface="Montserrat" pitchFamily="2" charset="77"/>
              </a:defRPr>
            </a:lvl1pPr>
          </a:lstStyle>
          <a:p>
            <a:r>
              <a:rPr lang="en-GB"/>
              <a:t>SOTTOTITOLO</a:t>
            </a:r>
          </a:p>
        </p:txBody>
      </p:sp>
      <p:sp>
        <p:nvSpPr>
          <p:cNvPr id="18" name="Segnaposto testo 28">
            <a:extLst>
              <a:ext uri="{FF2B5EF4-FFF2-40B4-BE49-F238E27FC236}">
                <a16:creationId xmlns:a16="http://schemas.microsoft.com/office/drawing/2014/main" id="{19B0624E-28D1-DF42-A635-358BCD3D372F}"/>
              </a:ext>
            </a:extLst>
          </p:cNvPr>
          <p:cNvSpPr>
            <a:spLocks noGrp="1"/>
          </p:cNvSpPr>
          <p:nvPr>
            <p:ph type="body" sz="quarter" idx="17" hasCustomPrompt="1"/>
          </p:nvPr>
        </p:nvSpPr>
        <p:spPr>
          <a:xfrm>
            <a:off x="1341438" y="4338135"/>
            <a:ext cx="4165600" cy="934605"/>
          </a:xfrm>
        </p:spPr>
        <p:txBody>
          <a:bodyPr>
            <a:noAutofit/>
          </a:bodyPr>
          <a:lstStyle>
            <a:lvl1pPr marL="0" indent="0">
              <a:buFont typeface="Arial" panose="020B0604020202020204" pitchFamily="34" charset="0"/>
              <a:buNone/>
              <a:defRPr sz="1300">
                <a:solidFill>
                  <a:schemeClr val="bg2">
                    <a:lumMod val="25000"/>
                  </a:schemeClr>
                </a:solidFill>
                <a:latin typeface="Century Gothic" panose="020B0502020202020204" pitchFamily="34" charset="0"/>
              </a:defRPr>
            </a:lvl1pPr>
          </a:lstStyle>
          <a:p>
            <a:r>
              <a:rPr lang="en-GB"/>
              <a:t>Per </a:t>
            </a:r>
            <a:r>
              <a:rPr lang="en-GB" err="1"/>
              <a:t>titoletti</a:t>
            </a:r>
            <a:r>
              <a:rPr lang="en-GB"/>
              <a:t>: </a:t>
            </a:r>
            <a:r>
              <a:rPr lang="en-GB" err="1"/>
              <a:t>usare</a:t>
            </a:r>
            <a:r>
              <a:rPr lang="en-GB"/>
              <a:t> </a:t>
            </a:r>
            <a:r>
              <a:rPr lang="en-GB" err="1"/>
              <a:t>grasetto</a:t>
            </a:r>
            <a:r>
              <a:rPr lang="en-GB"/>
              <a:t> e </a:t>
            </a:r>
            <a:r>
              <a:rPr lang="en-GB" err="1"/>
              <a:t>blu</a:t>
            </a:r>
            <a:r>
              <a:rPr lang="en-GB"/>
              <a:t>- Per </a:t>
            </a:r>
            <a:r>
              <a:rPr lang="en-GB" err="1"/>
              <a:t>il</a:t>
            </a:r>
            <a:r>
              <a:rPr lang="en-GB"/>
              <a:t> </a:t>
            </a:r>
            <a:r>
              <a:rPr lang="en-GB" err="1"/>
              <a:t>il</a:t>
            </a:r>
            <a:r>
              <a:rPr lang="en-GB"/>
              <a:t> </a:t>
            </a:r>
            <a:r>
              <a:rPr lang="en-GB" err="1"/>
              <a:t>testo</a:t>
            </a:r>
            <a:r>
              <a:rPr lang="en-GB"/>
              <a:t> </a:t>
            </a:r>
            <a:r>
              <a:rPr lang="en-GB" err="1"/>
              <a:t>corrente</a:t>
            </a:r>
            <a:r>
              <a:rPr lang="en-GB"/>
              <a:t> </a:t>
            </a:r>
            <a:r>
              <a:rPr lang="en-GB" err="1"/>
              <a:t>usare</a:t>
            </a:r>
            <a:r>
              <a:rPr lang="en-GB"/>
              <a:t> </a:t>
            </a:r>
            <a:r>
              <a:rPr lang="en-GB" err="1"/>
              <a:t>questo</a:t>
            </a:r>
            <a:r>
              <a:rPr lang="en-GB"/>
              <a:t> stile- CENTURY GOTHIC</a:t>
            </a:r>
          </a:p>
          <a:p>
            <a:endParaRPr lang="en-GB"/>
          </a:p>
          <a:p>
            <a:endParaRPr lang="en-GB"/>
          </a:p>
          <a:p>
            <a:endParaRPr lang="en-GB"/>
          </a:p>
        </p:txBody>
      </p:sp>
      <p:pic>
        <p:nvPicPr>
          <p:cNvPr id="6" name="Immagine 5">
            <a:extLst>
              <a:ext uri="{FF2B5EF4-FFF2-40B4-BE49-F238E27FC236}">
                <a16:creationId xmlns:a16="http://schemas.microsoft.com/office/drawing/2014/main" id="{C96DB357-02D8-E44C-AEE7-99F262022B96}"/>
              </a:ext>
            </a:extLst>
          </p:cNvPr>
          <p:cNvPicPr>
            <a:picLocks noChangeAspect="1"/>
          </p:cNvPicPr>
          <p:nvPr userDrawn="1"/>
        </p:nvPicPr>
        <p:blipFill>
          <a:blip r:embed="rId3"/>
          <a:stretch>
            <a:fillRect/>
          </a:stretch>
        </p:blipFill>
        <p:spPr>
          <a:xfrm>
            <a:off x="586409" y="3824411"/>
            <a:ext cx="503582" cy="488321"/>
          </a:xfrm>
          <a:prstGeom prst="rect">
            <a:avLst/>
          </a:prstGeom>
        </p:spPr>
      </p:pic>
      <p:pic>
        <p:nvPicPr>
          <p:cNvPr id="7" name="Immagine 6">
            <a:extLst>
              <a:ext uri="{FF2B5EF4-FFF2-40B4-BE49-F238E27FC236}">
                <a16:creationId xmlns:a16="http://schemas.microsoft.com/office/drawing/2014/main" id="{29F92A04-D59D-AB4F-A514-103418A1AFC3}"/>
              </a:ext>
            </a:extLst>
          </p:cNvPr>
          <p:cNvPicPr>
            <a:picLocks noChangeAspect="1"/>
          </p:cNvPicPr>
          <p:nvPr userDrawn="1"/>
        </p:nvPicPr>
        <p:blipFill>
          <a:blip r:embed="rId3"/>
          <a:stretch>
            <a:fillRect/>
          </a:stretch>
        </p:blipFill>
        <p:spPr>
          <a:xfrm>
            <a:off x="586409" y="1609430"/>
            <a:ext cx="503582" cy="488321"/>
          </a:xfrm>
          <a:prstGeom prst="rect">
            <a:avLst/>
          </a:prstGeom>
        </p:spPr>
      </p:pic>
    </p:spTree>
    <p:extLst>
      <p:ext uri="{BB962C8B-B14F-4D97-AF65-F5344CB8AC3E}">
        <p14:creationId xmlns:p14="http://schemas.microsoft.com/office/powerpoint/2010/main" val="1503361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Titolo e contenuto">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770E6D9F-94E7-174E-A9DF-4449F3C2D5EA}"/>
              </a:ext>
            </a:extLst>
          </p:cNvPr>
          <p:cNvSpPr/>
          <p:nvPr userDrawn="1"/>
        </p:nvSpPr>
        <p:spPr>
          <a:xfrm>
            <a:off x="0" y="-1"/>
            <a:ext cx="1219200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egnaposto numero diapositiva 5">
            <a:extLst>
              <a:ext uri="{FF2B5EF4-FFF2-40B4-BE49-F238E27FC236}">
                <a16:creationId xmlns:a16="http://schemas.microsoft.com/office/drawing/2014/main" id="{921B7CEB-E9CD-3848-8B78-C208B2389F1C}"/>
              </a:ext>
            </a:extLst>
          </p:cNvPr>
          <p:cNvSpPr txBox="1">
            <a:spLocks/>
          </p:cNvSpPr>
          <p:nvPr userDrawn="1"/>
        </p:nvSpPr>
        <p:spPr>
          <a:xfrm>
            <a:off x="9127386" y="6341645"/>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rgbClr val="0C447D"/>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Tree>
    <p:extLst>
      <p:ext uri="{BB962C8B-B14F-4D97-AF65-F5344CB8AC3E}">
        <p14:creationId xmlns:p14="http://schemas.microsoft.com/office/powerpoint/2010/main" val="2047107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OLO E SOTTOTITOL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F81A67F-8649-DC42-85D4-E0221DDC974A}"/>
              </a:ext>
            </a:extLst>
          </p:cNvPr>
          <p:cNvPicPr>
            <a:picLocks noChangeAspect="1"/>
          </p:cNvPicPr>
          <p:nvPr userDrawn="1"/>
        </p:nvPicPr>
        <p:blipFill>
          <a:blip r:embed="rId2"/>
          <a:stretch>
            <a:fillRect/>
          </a:stretch>
        </p:blipFill>
        <p:spPr>
          <a:xfrm>
            <a:off x="10922158" y="2382"/>
            <a:ext cx="1185334" cy="666750"/>
          </a:xfrm>
          <a:prstGeom prst="rect">
            <a:avLst/>
          </a:prstGeom>
        </p:spPr>
      </p:pic>
      <p:cxnSp>
        <p:nvCxnSpPr>
          <p:cNvPr id="8" name="Connettore 1 7">
            <a:extLst>
              <a:ext uri="{FF2B5EF4-FFF2-40B4-BE49-F238E27FC236}">
                <a16:creationId xmlns:a16="http://schemas.microsoft.com/office/drawing/2014/main" id="{9E82D104-1FD7-054C-A09F-C98AA8C0A625}"/>
              </a:ext>
            </a:extLst>
          </p:cNvPr>
          <p:cNvCxnSpPr>
            <a:cxnSpLocks/>
          </p:cNvCxnSpPr>
          <p:nvPr userDrawn="1"/>
        </p:nvCxnSpPr>
        <p:spPr>
          <a:xfrm flipV="1">
            <a:off x="838200" y="-35717"/>
            <a:ext cx="0" cy="6893717"/>
          </a:xfrm>
          <a:prstGeom prst="line">
            <a:avLst/>
          </a:prstGeom>
          <a:ln w="25400">
            <a:solidFill>
              <a:srgbClr val="0C447D"/>
            </a:solidFill>
          </a:ln>
        </p:spPr>
        <p:style>
          <a:lnRef idx="1">
            <a:schemeClr val="accent1"/>
          </a:lnRef>
          <a:fillRef idx="0">
            <a:schemeClr val="accent1"/>
          </a:fillRef>
          <a:effectRef idx="0">
            <a:schemeClr val="accent1"/>
          </a:effectRef>
          <a:fontRef idx="minor">
            <a:schemeClr val="tx1"/>
          </a:fontRef>
        </p:style>
      </p:cxnSp>
      <p:sp>
        <p:nvSpPr>
          <p:cNvPr id="12" name="Ovale 11">
            <a:extLst>
              <a:ext uri="{FF2B5EF4-FFF2-40B4-BE49-F238E27FC236}">
                <a16:creationId xmlns:a16="http://schemas.microsoft.com/office/drawing/2014/main" id="{9FB85BC1-1D4D-4241-B371-ACE8D73214C5}"/>
              </a:ext>
            </a:extLst>
          </p:cNvPr>
          <p:cNvSpPr/>
          <p:nvPr userDrawn="1"/>
        </p:nvSpPr>
        <p:spPr>
          <a:xfrm>
            <a:off x="744254" y="1126979"/>
            <a:ext cx="187890" cy="187890"/>
          </a:xfrm>
          <a:prstGeom prst="ellipse">
            <a:avLst/>
          </a:prstGeom>
          <a:solidFill>
            <a:srgbClr val="0C4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Immagine 13">
            <a:extLst>
              <a:ext uri="{FF2B5EF4-FFF2-40B4-BE49-F238E27FC236}">
                <a16:creationId xmlns:a16="http://schemas.microsoft.com/office/drawing/2014/main" id="{8C785147-57F6-4F42-AC62-B02695AB1FFF}"/>
              </a:ext>
            </a:extLst>
          </p:cNvPr>
          <p:cNvPicPr>
            <a:picLocks noChangeAspect="1"/>
          </p:cNvPicPr>
          <p:nvPr userDrawn="1"/>
        </p:nvPicPr>
        <p:blipFill>
          <a:blip r:embed="rId3"/>
          <a:stretch>
            <a:fillRect/>
          </a:stretch>
        </p:blipFill>
        <p:spPr>
          <a:xfrm>
            <a:off x="586408" y="365125"/>
            <a:ext cx="503582" cy="488321"/>
          </a:xfrm>
          <a:prstGeom prst="rect">
            <a:avLst/>
          </a:prstGeom>
        </p:spPr>
      </p:pic>
      <p:sp>
        <p:nvSpPr>
          <p:cNvPr id="20" name="Segnaposto numero diapositiva 19">
            <a:extLst>
              <a:ext uri="{FF2B5EF4-FFF2-40B4-BE49-F238E27FC236}">
                <a16:creationId xmlns:a16="http://schemas.microsoft.com/office/drawing/2014/main" id="{DB7C3AB0-DCB7-7F49-B412-5F2B6A3FC874}"/>
              </a:ext>
            </a:extLst>
          </p:cNvPr>
          <p:cNvSpPr>
            <a:spLocks noGrp="1"/>
          </p:cNvSpPr>
          <p:nvPr>
            <p:ph type="sldNum" sz="quarter" idx="12"/>
          </p:nvPr>
        </p:nvSpPr>
        <p:spPr>
          <a:xfrm>
            <a:off x="9364292" y="6356350"/>
            <a:ext cx="2743200" cy="365125"/>
          </a:xfrm>
        </p:spPr>
        <p:txBody>
          <a:bodyPr/>
          <a:lstStyle/>
          <a:p>
            <a:fld id="{56C5364D-0747-2B4E-9609-C952511074A2}" type="slidenum">
              <a:rPr lang="en-GB" smtClean="0"/>
              <a:t>‹N›</a:t>
            </a:fld>
            <a:endParaRPr lang="en-GB"/>
          </a:p>
        </p:txBody>
      </p:sp>
      <p:sp>
        <p:nvSpPr>
          <p:cNvPr id="23" name="Titolo 22">
            <a:extLst>
              <a:ext uri="{FF2B5EF4-FFF2-40B4-BE49-F238E27FC236}">
                <a16:creationId xmlns:a16="http://schemas.microsoft.com/office/drawing/2014/main" id="{FA95658B-C4E7-0B4C-818F-3E213D819A3B}"/>
              </a:ext>
            </a:extLst>
          </p:cNvPr>
          <p:cNvSpPr>
            <a:spLocks noGrp="1"/>
          </p:cNvSpPr>
          <p:nvPr>
            <p:ph type="title" hasCustomPrompt="1"/>
          </p:nvPr>
        </p:nvSpPr>
        <p:spPr>
          <a:xfrm>
            <a:off x="1341782" y="416201"/>
            <a:ext cx="9832141" cy="707887"/>
          </a:xfrm>
        </p:spPr>
        <p:txBody>
          <a:bodyPr anchor="t">
            <a:noAutofit/>
          </a:bodyPr>
          <a:lstStyle>
            <a:lvl1pPr>
              <a:defRPr sz="2000" b="1">
                <a:solidFill>
                  <a:srgbClr val="0C447D"/>
                </a:solidFill>
                <a:latin typeface="Montserrat" pitchFamily="2" charset="77"/>
              </a:defRPr>
            </a:lvl1pPr>
          </a:lstStyle>
          <a:p>
            <a:r>
              <a:rPr lang="it-IT"/>
              <a:t>FARE CLIC PER MODIFICARE LO STILE DEL TITOLO DELLA </a:t>
            </a:r>
            <a:r>
              <a:rPr lang="it-IT" err="1"/>
              <a:t>SLIDe</a:t>
            </a:r>
            <a:endParaRPr lang="en-GB"/>
          </a:p>
        </p:txBody>
      </p:sp>
      <p:sp>
        <p:nvSpPr>
          <p:cNvPr id="25" name="Segnaposto testo 24">
            <a:extLst>
              <a:ext uri="{FF2B5EF4-FFF2-40B4-BE49-F238E27FC236}">
                <a16:creationId xmlns:a16="http://schemas.microsoft.com/office/drawing/2014/main" id="{054C53F8-C952-2946-A050-42B8078A6773}"/>
              </a:ext>
            </a:extLst>
          </p:cNvPr>
          <p:cNvSpPr>
            <a:spLocks noGrp="1"/>
          </p:cNvSpPr>
          <p:nvPr>
            <p:ph type="body" sz="quarter" idx="13" hasCustomPrompt="1"/>
          </p:nvPr>
        </p:nvSpPr>
        <p:spPr>
          <a:xfrm>
            <a:off x="1317636" y="1099664"/>
            <a:ext cx="7907337" cy="215206"/>
          </a:xfrm>
        </p:spPr>
        <p:txBody>
          <a:bodyPr anchor="t">
            <a:noAutofit/>
          </a:bodyPr>
          <a:lstStyle>
            <a:lvl1pPr marL="0" indent="0">
              <a:buNone/>
              <a:defRPr sz="1600">
                <a:solidFill>
                  <a:srgbClr val="0C447D"/>
                </a:solidFill>
                <a:latin typeface="Montserrat" pitchFamily="2" charset="77"/>
              </a:defRPr>
            </a:lvl1pPr>
          </a:lstStyle>
          <a:p>
            <a:r>
              <a:rPr lang="en-GB"/>
              <a:t>SOTTOTITOLO</a:t>
            </a:r>
          </a:p>
        </p:txBody>
      </p:sp>
      <p:sp>
        <p:nvSpPr>
          <p:cNvPr id="29" name="Segnaposto testo 28">
            <a:extLst>
              <a:ext uri="{FF2B5EF4-FFF2-40B4-BE49-F238E27FC236}">
                <a16:creationId xmlns:a16="http://schemas.microsoft.com/office/drawing/2014/main" id="{F9F42885-C285-C945-AB50-88EC83245750}"/>
              </a:ext>
            </a:extLst>
          </p:cNvPr>
          <p:cNvSpPr>
            <a:spLocks noGrp="1"/>
          </p:cNvSpPr>
          <p:nvPr>
            <p:ph type="body" sz="quarter" idx="14" hasCustomPrompt="1"/>
          </p:nvPr>
        </p:nvSpPr>
        <p:spPr>
          <a:xfrm>
            <a:off x="1341438" y="1765206"/>
            <a:ext cx="4165600" cy="2743200"/>
          </a:xfrm>
        </p:spPr>
        <p:txBody>
          <a:bodyPr>
            <a:noAutofit/>
          </a:bodyPr>
          <a:lstStyle>
            <a:lvl1pPr marL="0" indent="0">
              <a:buFont typeface="Arial" panose="020B0604020202020204" pitchFamily="34" charset="0"/>
              <a:buNone/>
              <a:defRPr sz="1300">
                <a:solidFill>
                  <a:schemeClr val="bg2">
                    <a:lumMod val="25000"/>
                  </a:schemeClr>
                </a:solidFill>
                <a:latin typeface="Century Gothic" panose="020B0502020202020204" pitchFamily="34" charset="0"/>
              </a:defRPr>
            </a:lvl1pPr>
          </a:lstStyle>
          <a:p>
            <a:r>
              <a:rPr lang="en-GB"/>
              <a:t>Per </a:t>
            </a:r>
            <a:r>
              <a:rPr lang="en-GB" err="1"/>
              <a:t>titoletti</a:t>
            </a:r>
            <a:r>
              <a:rPr lang="en-GB"/>
              <a:t>: </a:t>
            </a:r>
            <a:r>
              <a:rPr lang="en-GB" err="1"/>
              <a:t>usare</a:t>
            </a:r>
            <a:r>
              <a:rPr lang="en-GB"/>
              <a:t> </a:t>
            </a:r>
            <a:r>
              <a:rPr lang="en-GB" err="1"/>
              <a:t>grasetto</a:t>
            </a:r>
            <a:r>
              <a:rPr lang="en-GB"/>
              <a:t> e </a:t>
            </a:r>
            <a:r>
              <a:rPr lang="en-GB" err="1"/>
              <a:t>blu</a:t>
            </a:r>
            <a:r>
              <a:rPr lang="en-GB"/>
              <a:t>- Per </a:t>
            </a:r>
            <a:r>
              <a:rPr lang="en-GB" err="1"/>
              <a:t>il</a:t>
            </a:r>
            <a:r>
              <a:rPr lang="en-GB"/>
              <a:t> </a:t>
            </a:r>
            <a:r>
              <a:rPr lang="en-GB" err="1"/>
              <a:t>il</a:t>
            </a:r>
            <a:r>
              <a:rPr lang="en-GB"/>
              <a:t> </a:t>
            </a:r>
            <a:r>
              <a:rPr lang="en-GB" err="1"/>
              <a:t>testo</a:t>
            </a:r>
            <a:r>
              <a:rPr lang="en-GB"/>
              <a:t> </a:t>
            </a:r>
            <a:r>
              <a:rPr lang="en-GB" err="1"/>
              <a:t>corrente</a:t>
            </a:r>
            <a:r>
              <a:rPr lang="en-GB"/>
              <a:t> </a:t>
            </a:r>
            <a:r>
              <a:rPr lang="en-GB" err="1"/>
              <a:t>usare</a:t>
            </a:r>
            <a:r>
              <a:rPr lang="en-GB"/>
              <a:t> </a:t>
            </a:r>
            <a:r>
              <a:rPr lang="en-GB" err="1"/>
              <a:t>questo</a:t>
            </a:r>
            <a:r>
              <a:rPr lang="en-GB"/>
              <a:t> stile- CENTURY GOTHIC</a:t>
            </a:r>
          </a:p>
          <a:p>
            <a:endParaRPr lang="en-GB"/>
          </a:p>
          <a:p>
            <a:endParaRPr lang="en-GB"/>
          </a:p>
          <a:p>
            <a:endParaRPr lang="en-GB"/>
          </a:p>
        </p:txBody>
      </p:sp>
    </p:spTree>
    <p:extLst>
      <p:ext uri="{BB962C8B-B14F-4D97-AF65-F5344CB8AC3E}">
        <p14:creationId xmlns:p14="http://schemas.microsoft.com/office/powerpoint/2010/main" val="152461605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OLO E SOTTOTITOL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F81A67F-8649-DC42-85D4-E0221DDC974A}"/>
              </a:ext>
            </a:extLst>
          </p:cNvPr>
          <p:cNvPicPr>
            <a:picLocks noChangeAspect="1"/>
          </p:cNvPicPr>
          <p:nvPr userDrawn="1"/>
        </p:nvPicPr>
        <p:blipFill>
          <a:blip r:embed="rId2"/>
          <a:stretch>
            <a:fillRect/>
          </a:stretch>
        </p:blipFill>
        <p:spPr>
          <a:xfrm>
            <a:off x="10922158" y="2382"/>
            <a:ext cx="1185334" cy="666750"/>
          </a:xfrm>
          <a:prstGeom prst="rect">
            <a:avLst/>
          </a:prstGeom>
        </p:spPr>
      </p:pic>
      <p:cxnSp>
        <p:nvCxnSpPr>
          <p:cNvPr id="8" name="Connettore 1 7">
            <a:extLst>
              <a:ext uri="{FF2B5EF4-FFF2-40B4-BE49-F238E27FC236}">
                <a16:creationId xmlns:a16="http://schemas.microsoft.com/office/drawing/2014/main" id="{9E82D104-1FD7-054C-A09F-C98AA8C0A625}"/>
              </a:ext>
            </a:extLst>
          </p:cNvPr>
          <p:cNvCxnSpPr>
            <a:cxnSpLocks/>
          </p:cNvCxnSpPr>
          <p:nvPr userDrawn="1"/>
        </p:nvCxnSpPr>
        <p:spPr>
          <a:xfrm flipV="1">
            <a:off x="838200" y="-35717"/>
            <a:ext cx="0" cy="6893717"/>
          </a:xfrm>
          <a:prstGeom prst="line">
            <a:avLst/>
          </a:prstGeom>
          <a:ln w="25400">
            <a:solidFill>
              <a:srgbClr val="0C447D"/>
            </a:solidFill>
          </a:ln>
        </p:spPr>
        <p:style>
          <a:lnRef idx="1">
            <a:schemeClr val="accent1"/>
          </a:lnRef>
          <a:fillRef idx="0">
            <a:schemeClr val="accent1"/>
          </a:fillRef>
          <a:effectRef idx="0">
            <a:schemeClr val="accent1"/>
          </a:effectRef>
          <a:fontRef idx="minor">
            <a:schemeClr val="tx1"/>
          </a:fontRef>
        </p:style>
      </p:cxnSp>
      <p:sp>
        <p:nvSpPr>
          <p:cNvPr id="12" name="Ovale 11">
            <a:extLst>
              <a:ext uri="{FF2B5EF4-FFF2-40B4-BE49-F238E27FC236}">
                <a16:creationId xmlns:a16="http://schemas.microsoft.com/office/drawing/2014/main" id="{9FB85BC1-1D4D-4241-B371-ACE8D73214C5}"/>
              </a:ext>
            </a:extLst>
          </p:cNvPr>
          <p:cNvSpPr/>
          <p:nvPr userDrawn="1"/>
        </p:nvSpPr>
        <p:spPr>
          <a:xfrm>
            <a:off x="744254" y="443516"/>
            <a:ext cx="187890" cy="187890"/>
          </a:xfrm>
          <a:prstGeom prst="ellipse">
            <a:avLst/>
          </a:prstGeom>
          <a:solidFill>
            <a:srgbClr val="0C4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Immagine 13">
            <a:extLst>
              <a:ext uri="{FF2B5EF4-FFF2-40B4-BE49-F238E27FC236}">
                <a16:creationId xmlns:a16="http://schemas.microsoft.com/office/drawing/2014/main" id="{8C785147-57F6-4F42-AC62-B02695AB1FFF}"/>
              </a:ext>
            </a:extLst>
          </p:cNvPr>
          <p:cNvPicPr>
            <a:picLocks noChangeAspect="1"/>
          </p:cNvPicPr>
          <p:nvPr userDrawn="1"/>
        </p:nvPicPr>
        <p:blipFill>
          <a:blip r:embed="rId3"/>
          <a:stretch>
            <a:fillRect/>
          </a:stretch>
        </p:blipFill>
        <p:spPr>
          <a:xfrm>
            <a:off x="586408" y="900675"/>
            <a:ext cx="503582" cy="488321"/>
          </a:xfrm>
          <a:prstGeom prst="rect">
            <a:avLst/>
          </a:prstGeom>
        </p:spPr>
      </p:pic>
      <p:sp>
        <p:nvSpPr>
          <p:cNvPr id="20" name="Segnaposto numero diapositiva 19">
            <a:extLst>
              <a:ext uri="{FF2B5EF4-FFF2-40B4-BE49-F238E27FC236}">
                <a16:creationId xmlns:a16="http://schemas.microsoft.com/office/drawing/2014/main" id="{DB7C3AB0-DCB7-7F49-B412-5F2B6A3FC874}"/>
              </a:ext>
            </a:extLst>
          </p:cNvPr>
          <p:cNvSpPr>
            <a:spLocks noGrp="1"/>
          </p:cNvSpPr>
          <p:nvPr>
            <p:ph type="sldNum" sz="quarter" idx="12"/>
          </p:nvPr>
        </p:nvSpPr>
        <p:spPr>
          <a:xfrm>
            <a:off x="9364292" y="6356350"/>
            <a:ext cx="2743200" cy="365125"/>
          </a:xfrm>
        </p:spPr>
        <p:txBody>
          <a:bodyPr/>
          <a:lstStyle/>
          <a:p>
            <a:fld id="{56C5364D-0747-2B4E-9609-C952511074A2}" type="slidenum">
              <a:rPr lang="en-GB" smtClean="0"/>
              <a:t>‹N›</a:t>
            </a:fld>
            <a:endParaRPr lang="en-GB"/>
          </a:p>
        </p:txBody>
      </p:sp>
      <p:sp>
        <p:nvSpPr>
          <p:cNvPr id="23" name="Titolo 22">
            <a:extLst>
              <a:ext uri="{FF2B5EF4-FFF2-40B4-BE49-F238E27FC236}">
                <a16:creationId xmlns:a16="http://schemas.microsoft.com/office/drawing/2014/main" id="{FA95658B-C4E7-0B4C-818F-3E213D819A3B}"/>
              </a:ext>
            </a:extLst>
          </p:cNvPr>
          <p:cNvSpPr>
            <a:spLocks noGrp="1"/>
          </p:cNvSpPr>
          <p:nvPr>
            <p:ph type="title" hasCustomPrompt="1"/>
          </p:nvPr>
        </p:nvSpPr>
        <p:spPr>
          <a:xfrm>
            <a:off x="1341782" y="951751"/>
            <a:ext cx="9832141" cy="707887"/>
          </a:xfrm>
        </p:spPr>
        <p:txBody>
          <a:bodyPr anchor="t">
            <a:noAutofit/>
          </a:bodyPr>
          <a:lstStyle>
            <a:lvl1pPr>
              <a:defRPr sz="2000" b="1">
                <a:solidFill>
                  <a:srgbClr val="0C447D"/>
                </a:solidFill>
                <a:latin typeface="Montserrat" pitchFamily="2" charset="77"/>
              </a:defRPr>
            </a:lvl1pPr>
          </a:lstStyle>
          <a:p>
            <a:r>
              <a:rPr lang="it-IT"/>
              <a:t>FARE CLIC PER MODIFICARE LO STILE DEL TITOLO DELLA </a:t>
            </a:r>
            <a:r>
              <a:rPr lang="it-IT" err="1"/>
              <a:t>SLIDe</a:t>
            </a:r>
            <a:endParaRPr lang="en-GB"/>
          </a:p>
        </p:txBody>
      </p:sp>
      <p:sp>
        <p:nvSpPr>
          <p:cNvPr id="25" name="Segnaposto testo 24">
            <a:extLst>
              <a:ext uri="{FF2B5EF4-FFF2-40B4-BE49-F238E27FC236}">
                <a16:creationId xmlns:a16="http://schemas.microsoft.com/office/drawing/2014/main" id="{054C53F8-C952-2946-A050-42B8078A6773}"/>
              </a:ext>
            </a:extLst>
          </p:cNvPr>
          <p:cNvSpPr>
            <a:spLocks noGrp="1"/>
          </p:cNvSpPr>
          <p:nvPr>
            <p:ph type="body" sz="quarter" idx="13" hasCustomPrompt="1"/>
          </p:nvPr>
        </p:nvSpPr>
        <p:spPr>
          <a:xfrm>
            <a:off x="1317636" y="416201"/>
            <a:ext cx="7907337" cy="215206"/>
          </a:xfrm>
        </p:spPr>
        <p:txBody>
          <a:bodyPr anchor="t">
            <a:noAutofit/>
          </a:bodyPr>
          <a:lstStyle>
            <a:lvl1pPr marL="0" indent="0">
              <a:buNone/>
              <a:defRPr sz="1600">
                <a:solidFill>
                  <a:srgbClr val="0C447D"/>
                </a:solidFill>
                <a:latin typeface="Montserrat" pitchFamily="2" charset="77"/>
              </a:defRPr>
            </a:lvl1pPr>
          </a:lstStyle>
          <a:p>
            <a:r>
              <a:rPr lang="en-GB"/>
              <a:t>SOTTOTITOLO</a:t>
            </a:r>
          </a:p>
        </p:txBody>
      </p:sp>
      <p:sp>
        <p:nvSpPr>
          <p:cNvPr id="29" name="Segnaposto testo 28">
            <a:extLst>
              <a:ext uri="{FF2B5EF4-FFF2-40B4-BE49-F238E27FC236}">
                <a16:creationId xmlns:a16="http://schemas.microsoft.com/office/drawing/2014/main" id="{F9F42885-C285-C945-AB50-88EC83245750}"/>
              </a:ext>
            </a:extLst>
          </p:cNvPr>
          <p:cNvSpPr>
            <a:spLocks noGrp="1"/>
          </p:cNvSpPr>
          <p:nvPr>
            <p:ph type="body" sz="quarter" idx="14" hasCustomPrompt="1"/>
          </p:nvPr>
        </p:nvSpPr>
        <p:spPr>
          <a:xfrm>
            <a:off x="1341438" y="1765206"/>
            <a:ext cx="4165600" cy="2743200"/>
          </a:xfrm>
        </p:spPr>
        <p:txBody>
          <a:bodyPr>
            <a:noAutofit/>
          </a:bodyPr>
          <a:lstStyle>
            <a:lvl1pPr marL="0" indent="0">
              <a:buFont typeface="Arial" panose="020B0604020202020204" pitchFamily="34" charset="0"/>
              <a:buNone/>
              <a:defRPr sz="1300">
                <a:solidFill>
                  <a:schemeClr val="bg2">
                    <a:lumMod val="25000"/>
                  </a:schemeClr>
                </a:solidFill>
                <a:latin typeface="Century Gothic" panose="020B0502020202020204" pitchFamily="34" charset="0"/>
              </a:defRPr>
            </a:lvl1pPr>
          </a:lstStyle>
          <a:p>
            <a:r>
              <a:rPr lang="en-GB"/>
              <a:t>Per </a:t>
            </a:r>
            <a:r>
              <a:rPr lang="en-GB" err="1"/>
              <a:t>titoletti</a:t>
            </a:r>
            <a:r>
              <a:rPr lang="en-GB"/>
              <a:t>: </a:t>
            </a:r>
            <a:r>
              <a:rPr lang="en-GB" err="1"/>
              <a:t>usare</a:t>
            </a:r>
            <a:r>
              <a:rPr lang="en-GB"/>
              <a:t> </a:t>
            </a:r>
            <a:r>
              <a:rPr lang="en-GB" err="1"/>
              <a:t>grasetto</a:t>
            </a:r>
            <a:r>
              <a:rPr lang="en-GB"/>
              <a:t> e </a:t>
            </a:r>
            <a:r>
              <a:rPr lang="en-GB" err="1"/>
              <a:t>blu</a:t>
            </a:r>
            <a:r>
              <a:rPr lang="en-GB"/>
              <a:t>- Per </a:t>
            </a:r>
            <a:r>
              <a:rPr lang="en-GB" err="1"/>
              <a:t>il</a:t>
            </a:r>
            <a:r>
              <a:rPr lang="en-GB"/>
              <a:t> </a:t>
            </a:r>
            <a:r>
              <a:rPr lang="en-GB" err="1"/>
              <a:t>il</a:t>
            </a:r>
            <a:r>
              <a:rPr lang="en-GB"/>
              <a:t> </a:t>
            </a:r>
            <a:r>
              <a:rPr lang="en-GB" err="1"/>
              <a:t>testo</a:t>
            </a:r>
            <a:r>
              <a:rPr lang="en-GB"/>
              <a:t> </a:t>
            </a:r>
            <a:r>
              <a:rPr lang="en-GB" err="1"/>
              <a:t>corrente</a:t>
            </a:r>
            <a:r>
              <a:rPr lang="en-GB"/>
              <a:t> </a:t>
            </a:r>
            <a:r>
              <a:rPr lang="en-GB" err="1"/>
              <a:t>usare</a:t>
            </a:r>
            <a:r>
              <a:rPr lang="en-GB"/>
              <a:t> </a:t>
            </a:r>
            <a:r>
              <a:rPr lang="en-GB" err="1"/>
              <a:t>questo</a:t>
            </a:r>
            <a:r>
              <a:rPr lang="en-GB"/>
              <a:t> stile- CENTURY GOTHIC</a:t>
            </a:r>
          </a:p>
          <a:p>
            <a:endParaRPr lang="en-GB"/>
          </a:p>
          <a:p>
            <a:endParaRPr lang="en-GB"/>
          </a:p>
          <a:p>
            <a:endParaRPr lang="en-GB"/>
          </a:p>
        </p:txBody>
      </p:sp>
    </p:spTree>
    <p:extLst>
      <p:ext uri="{BB962C8B-B14F-4D97-AF65-F5344CB8AC3E}">
        <p14:creationId xmlns:p14="http://schemas.microsoft.com/office/powerpoint/2010/main" val="14704487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TITOLO E SOTTOTITOL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F81A67F-8649-DC42-85D4-E0221DDC974A}"/>
              </a:ext>
            </a:extLst>
          </p:cNvPr>
          <p:cNvPicPr>
            <a:picLocks noChangeAspect="1"/>
          </p:cNvPicPr>
          <p:nvPr userDrawn="1"/>
        </p:nvPicPr>
        <p:blipFill>
          <a:blip r:embed="rId2"/>
          <a:stretch>
            <a:fillRect/>
          </a:stretch>
        </p:blipFill>
        <p:spPr>
          <a:xfrm>
            <a:off x="10922158" y="2382"/>
            <a:ext cx="1185334" cy="666750"/>
          </a:xfrm>
          <a:prstGeom prst="rect">
            <a:avLst/>
          </a:prstGeom>
        </p:spPr>
      </p:pic>
      <p:cxnSp>
        <p:nvCxnSpPr>
          <p:cNvPr id="8" name="Connettore 1 7">
            <a:extLst>
              <a:ext uri="{FF2B5EF4-FFF2-40B4-BE49-F238E27FC236}">
                <a16:creationId xmlns:a16="http://schemas.microsoft.com/office/drawing/2014/main" id="{9E82D104-1FD7-054C-A09F-C98AA8C0A625}"/>
              </a:ext>
            </a:extLst>
          </p:cNvPr>
          <p:cNvCxnSpPr>
            <a:cxnSpLocks/>
          </p:cNvCxnSpPr>
          <p:nvPr userDrawn="1"/>
        </p:nvCxnSpPr>
        <p:spPr>
          <a:xfrm flipV="1">
            <a:off x="838200" y="-35717"/>
            <a:ext cx="0" cy="6893717"/>
          </a:xfrm>
          <a:prstGeom prst="line">
            <a:avLst/>
          </a:prstGeom>
          <a:ln w="25400">
            <a:solidFill>
              <a:srgbClr val="0C447D"/>
            </a:solidFill>
          </a:ln>
        </p:spPr>
        <p:style>
          <a:lnRef idx="1">
            <a:schemeClr val="accent1"/>
          </a:lnRef>
          <a:fillRef idx="0">
            <a:schemeClr val="accent1"/>
          </a:fillRef>
          <a:effectRef idx="0">
            <a:schemeClr val="accent1"/>
          </a:effectRef>
          <a:fontRef idx="minor">
            <a:schemeClr val="tx1"/>
          </a:fontRef>
        </p:style>
      </p:cxnSp>
      <p:sp>
        <p:nvSpPr>
          <p:cNvPr id="12" name="Ovale 11">
            <a:extLst>
              <a:ext uri="{FF2B5EF4-FFF2-40B4-BE49-F238E27FC236}">
                <a16:creationId xmlns:a16="http://schemas.microsoft.com/office/drawing/2014/main" id="{9FB85BC1-1D4D-4241-B371-ACE8D73214C5}"/>
              </a:ext>
            </a:extLst>
          </p:cNvPr>
          <p:cNvSpPr/>
          <p:nvPr userDrawn="1"/>
        </p:nvSpPr>
        <p:spPr>
          <a:xfrm>
            <a:off x="744254" y="443516"/>
            <a:ext cx="187890" cy="187890"/>
          </a:xfrm>
          <a:prstGeom prst="ellipse">
            <a:avLst/>
          </a:prstGeom>
          <a:solidFill>
            <a:srgbClr val="0C4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Immagine 13">
            <a:extLst>
              <a:ext uri="{FF2B5EF4-FFF2-40B4-BE49-F238E27FC236}">
                <a16:creationId xmlns:a16="http://schemas.microsoft.com/office/drawing/2014/main" id="{8C785147-57F6-4F42-AC62-B02695AB1FFF}"/>
              </a:ext>
            </a:extLst>
          </p:cNvPr>
          <p:cNvPicPr>
            <a:picLocks noChangeAspect="1"/>
          </p:cNvPicPr>
          <p:nvPr userDrawn="1"/>
        </p:nvPicPr>
        <p:blipFill>
          <a:blip r:embed="rId3"/>
          <a:stretch>
            <a:fillRect/>
          </a:stretch>
        </p:blipFill>
        <p:spPr>
          <a:xfrm>
            <a:off x="586408" y="900675"/>
            <a:ext cx="503582" cy="488321"/>
          </a:xfrm>
          <a:prstGeom prst="rect">
            <a:avLst/>
          </a:prstGeom>
        </p:spPr>
      </p:pic>
      <p:sp>
        <p:nvSpPr>
          <p:cNvPr id="20" name="Segnaposto numero diapositiva 19">
            <a:extLst>
              <a:ext uri="{FF2B5EF4-FFF2-40B4-BE49-F238E27FC236}">
                <a16:creationId xmlns:a16="http://schemas.microsoft.com/office/drawing/2014/main" id="{DB7C3AB0-DCB7-7F49-B412-5F2B6A3FC874}"/>
              </a:ext>
            </a:extLst>
          </p:cNvPr>
          <p:cNvSpPr>
            <a:spLocks noGrp="1"/>
          </p:cNvSpPr>
          <p:nvPr>
            <p:ph type="sldNum" sz="quarter" idx="12"/>
          </p:nvPr>
        </p:nvSpPr>
        <p:spPr>
          <a:xfrm>
            <a:off x="9364292" y="6356350"/>
            <a:ext cx="2743200" cy="365125"/>
          </a:xfrm>
        </p:spPr>
        <p:txBody>
          <a:bodyPr/>
          <a:lstStyle/>
          <a:p>
            <a:fld id="{56C5364D-0747-2B4E-9609-C952511074A2}" type="slidenum">
              <a:rPr lang="en-GB" smtClean="0"/>
              <a:t>‹N›</a:t>
            </a:fld>
            <a:endParaRPr lang="en-GB"/>
          </a:p>
        </p:txBody>
      </p:sp>
      <p:sp>
        <p:nvSpPr>
          <p:cNvPr id="23" name="Titolo 22">
            <a:extLst>
              <a:ext uri="{FF2B5EF4-FFF2-40B4-BE49-F238E27FC236}">
                <a16:creationId xmlns:a16="http://schemas.microsoft.com/office/drawing/2014/main" id="{FA95658B-C4E7-0B4C-818F-3E213D819A3B}"/>
              </a:ext>
            </a:extLst>
          </p:cNvPr>
          <p:cNvSpPr>
            <a:spLocks noGrp="1"/>
          </p:cNvSpPr>
          <p:nvPr>
            <p:ph type="title" hasCustomPrompt="1"/>
          </p:nvPr>
        </p:nvSpPr>
        <p:spPr>
          <a:xfrm>
            <a:off x="1341782" y="951751"/>
            <a:ext cx="9832141" cy="707887"/>
          </a:xfrm>
        </p:spPr>
        <p:txBody>
          <a:bodyPr anchor="t">
            <a:noAutofit/>
          </a:bodyPr>
          <a:lstStyle>
            <a:lvl1pPr>
              <a:defRPr sz="2000" b="1">
                <a:solidFill>
                  <a:srgbClr val="0C447D"/>
                </a:solidFill>
                <a:latin typeface="Montserrat" pitchFamily="2" charset="77"/>
              </a:defRPr>
            </a:lvl1pPr>
          </a:lstStyle>
          <a:p>
            <a:r>
              <a:rPr lang="it-IT"/>
              <a:t>FARE CLIC PER MODIFICARE LO STILE DEL TITOLO DELLA </a:t>
            </a:r>
            <a:r>
              <a:rPr lang="it-IT" err="1"/>
              <a:t>SLIDe</a:t>
            </a:r>
            <a:endParaRPr lang="en-GB"/>
          </a:p>
        </p:txBody>
      </p:sp>
      <p:sp>
        <p:nvSpPr>
          <p:cNvPr id="25" name="Segnaposto testo 24">
            <a:extLst>
              <a:ext uri="{FF2B5EF4-FFF2-40B4-BE49-F238E27FC236}">
                <a16:creationId xmlns:a16="http://schemas.microsoft.com/office/drawing/2014/main" id="{054C53F8-C952-2946-A050-42B8078A6773}"/>
              </a:ext>
            </a:extLst>
          </p:cNvPr>
          <p:cNvSpPr>
            <a:spLocks noGrp="1"/>
          </p:cNvSpPr>
          <p:nvPr>
            <p:ph type="body" sz="quarter" idx="13" hasCustomPrompt="1"/>
          </p:nvPr>
        </p:nvSpPr>
        <p:spPr>
          <a:xfrm>
            <a:off x="1317636" y="416201"/>
            <a:ext cx="7907337" cy="215206"/>
          </a:xfrm>
        </p:spPr>
        <p:txBody>
          <a:bodyPr anchor="t">
            <a:noAutofit/>
          </a:bodyPr>
          <a:lstStyle>
            <a:lvl1pPr marL="0" indent="0">
              <a:buNone/>
              <a:defRPr sz="1600">
                <a:solidFill>
                  <a:srgbClr val="0C447D"/>
                </a:solidFill>
                <a:latin typeface="Montserrat" pitchFamily="2" charset="77"/>
              </a:defRPr>
            </a:lvl1pPr>
          </a:lstStyle>
          <a:p>
            <a:r>
              <a:rPr lang="en-GB" dirty="0"/>
              <a:t>SOTTOTITOLO</a:t>
            </a:r>
          </a:p>
        </p:txBody>
      </p:sp>
      <p:sp>
        <p:nvSpPr>
          <p:cNvPr id="29" name="Segnaposto testo 28">
            <a:extLst>
              <a:ext uri="{FF2B5EF4-FFF2-40B4-BE49-F238E27FC236}">
                <a16:creationId xmlns:a16="http://schemas.microsoft.com/office/drawing/2014/main" id="{F9F42885-C285-C945-AB50-88EC83245750}"/>
              </a:ext>
            </a:extLst>
          </p:cNvPr>
          <p:cNvSpPr>
            <a:spLocks noGrp="1"/>
          </p:cNvSpPr>
          <p:nvPr>
            <p:ph type="body" sz="quarter" idx="14" hasCustomPrompt="1"/>
          </p:nvPr>
        </p:nvSpPr>
        <p:spPr>
          <a:xfrm>
            <a:off x="1341438" y="2412906"/>
            <a:ext cx="4165600" cy="2743200"/>
          </a:xfrm>
        </p:spPr>
        <p:txBody>
          <a:bodyPr>
            <a:noAutofit/>
          </a:bodyPr>
          <a:lstStyle>
            <a:lvl1pPr marL="0" indent="0">
              <a:buFont typeface="Arial" panose="020B0604020202020204" pitchFamily="34" charset="0"/>
              <a:buNone/>
              <a:defRPr sz="1300">
                <a:solidFill>
                  <a:schemeClr val="bg2">
                    <a:lumMod val="25000"/>
                  </a:schemeClr>
                </a:solidFill>
                <a:latin typeface="Century Gothic" panose="020B0502020202020204" pitchFamily="34" charset="0"/>
              </a:defRPr>
            </a:lvl1pPr>
          </a:lstStyle>
          <a:p>
            <a:r>
              <a:rPr lang="en-GB"/>
              <a:t>Per </a:t>
            </a:r>
            <a:r>
              <a:rPr lang="en-GB" err="1"/>
              <a:t>titoletti</a:t>
            </a:r>
            <a:r>
              <a:rPr lang="en-GB"/>
              <a:t>: </a:t>
            </a:r>
            <a:r>
              <a:rPr lang="en-GB" err="1"/>
              <a:t>usare</a:t>
            </a:r>
            <a:r>
              <a:rPr lang="en-GB"/>
              <a:t> </a:t>
            </a:r>
            <a:r>
              <a:rPr lang="en-GB" err="1"/>
              <a:t>grasetto</a:t>
            </a:r>
            <a:r>
              <a:rPr lang="en-GB"/>
              <a:t> e </a:t>
            </a:r>
            <a:r>
              <a:rPr lang="en-GB" err="1"/>
              <a:t>blu</a:t>
            </a:r>
            <a:r>
              <a:rPr lang="en-GB"/>
              <a:t>- Per </a:t>
            </a:r>
            <a:r>
              <a:rPr lang="en-GB" err="1"/>
              <a:t>il</a:t>
            </a:r>
            <a:r>
              <a:rPr lang="en-GB"/>
              <a:t> </a:t>
            </a:r>
            <a:r>
              <a:rPr lang="en-GB" err="1"/>
              <a:t>il</a:t>
            </a:r>
            <a:r>
              <a:rPr lang="en-GB"/>
              <a:t> </a:t>
            </a:r>
            <a:r>
              <a:rPr lang="en-GB" err="1"/>
              <a:t>testo</a:t>
            </a:r>
            <a:r>
              <a:rPr lang="en-GB"/>
              <a:t> </a:t>
            </a:r>
            <a:r>
              <a:rPr lang="en-GB" err="1"/>
              <a:t>corrente</a:t>
            </a:r>
            <a:r>
              <a:rPr lang="en-GB"/>
              <a:t> </a:t>
            </a:r>
            <a:r>
              <a:rPr lang="en-GB" err="1"/>
              <a:t>usare</a:t>
            </a:r>
            <a:r>
              <a:rPr lang="en-GB"/>
              <a:t> </a:t>
            </a:r>
            <a:r>
              <a:rPr lang="en-GB" err="1"/>
              <a:t>questo</a:t>
            </a:r>
            <a:r>
              <a:rPr lang="en-GB"/>
              <a:t> stile- CENTURY GOTHIC</a:t>
            </a:r>
          </a:p>
          <a:p>
            <a:endParaRPr lang="en-GB"/>
          </a:p>
          <a:p>
            <a:endParaRPr lang="en-GB"/>
          </a:p>
          <a:p>
            <a:endParaRPr lang="en-GB"/>
          </a:p>
        </p:txBody>
      </p:sp>
      <p:sp>
        <p:nvSpPr>
          <p:cNvPr id="10" name="Ovale 9">
            <a:extLst>
              <a:ext uri="{FF2B5EF4-FFF2-40B4-BE49-F238E27FC236}">
                <a16:creationId xmlns:a16="http://schemas.microsoft.com/office/drawing/2014/main" id="{0B79CD13-63FC-5543-8A50-7C38BDF65F18}"/>
              </a:ext>
            </a:extLst>
          </p:cNvPr>
          <p:cNvSpPr/>
          <p:nvPr userDrawn="1"/>
        </p:nvSpPr>
        <p:spPr>
          <a:xfrm>
            <a:off x="744254" y="1738916"/>
            <a:ext cx="187890" cy="187890"/>
          </a:xfrm>
          <a:prstGeom prst="ellipse">
            <a:avLst/>
          </a:prstGeom>
          <a:solidFill>
            <a:srgbClr val="0C4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egnaposto testo 24">
            <a:extLst>
              <a:ext uri="{FF2B5EF4-FFF2-40B4-BE49-F238E27FC236}">
                <a16:creationId xmlns:a16="http://schemas.microsoft.com/office/drawing/2014/main" id="{FC75EBC7-74AF-9044-9F05-5D536FCD37C8}"/>
              </a:ext>
            </a:extLst>
          </p:cNvPr>
          <p:cNvSpPr>
            <a:spLocks noGrp="1"/>
          </p:cNvSpPr>
          <p:nvPr>
            <p:ph type="body" sz="quarter" idx="15" hasCustomPrompt="1"/>
          </p:nvPr>
        </p:nvSpPr>
        <p:spPr>
          <a:xfrm>
            <a:off x="1317636" y="1711601"/>
            <a:ext cx="7907337" cy="215206"/>
          </a:xfrm>
        </p:spPr>
        <p:txBody>
          <a:bodyPr anchor="t">
            <a:noAutofit/>
          </a:bodyPr>
          <a:lstStyle>
            <a:lvl1pPr marL="0" indent="0">
              <a:buNone/>
              <a:defRPr sz="1600" i="1">
                <a:solidFill>
                  <a:srgbClr val="0C447D"/>
                </a:solidFill>
                <a:latin typeface="Montserrat" pitchFamily="2" charset="77"/>
              </a:defRPr>
            </a:lvl1pPr>
          </a:lstStyle>
          <a:p>
            <a:r>
              <a:rPr lang="en-GB" dirty="0" err="1"/>
              <a:t>Sottotitolo</a:t>
            </a:r>
            <a:endParaRPr lang="en-GB" dirty="0"/>
          </a:p>
        </p:txBody>
      </p:sp>
    </p:spTree>
    <p:extLst>
      <p:ext uri="{BB962C8B-B14F-4D97-AF65-F5344CB8AC3E}">
        <p14:creationId xmlns:p14="http://schemas.microsoft.com/office/powerpoint/2010/main" val="37847590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6B6E10-2C88-A04C-A190-1F0FCEC0F13B}"/>
              </a:ext>
            </a:extLst>
          </p:cNvPr>
          <p:cNvSpPr>
            <a:spLocks noGrp="1"/>
          </p:cNvSpPr>
          <p:nvPr>
            <p:ph type="title" hasCustomPrompt="1"/>
          </p:nvPr>
        </p:nvSpPr>
        <p:spPr>
          <a:xfrm>
            <a:off x="1341782" y="407337"/>
            <a:ext cx="10515600" cy="666751"/>
          </a:xfrm>
        </p:spPr>
        <p:txBody>
          <a:bodyPr anchor="t">
            <a:noAutofit/>
          </a:bodyPr>
          <a:lstStyle>
            <a:lvl1pPr>
              <a:defRPr sz="2000" b="1">
                <a:solidFill>
                  <a:srgbClr val="0C447D"/>
                </a:solidFill>
                <a:latin typeface="Montserrat" pitchFamily="2" charset="77"/>
              </a:defRPr>
            </a:lvl1pPr>
          </a:lstStyle>
          <a:p>
            <a:r>
              <a:rPr lang="it-IT"/>
              <a:t>FARE CLIC PER MODIFICARE LO STILE DEL TITOLO DELLO SCHEMA</a:t>
            </a:r>
            <a:br>
              <a:rPr lang="it-IT"/>
            </a:br>
            <a:r>
              <a:rPr lang="it-IT"/>
              <a:t>TEMPLETE 2</a:t>
            </a:r>
            <a:endParaRPr lang="en-GB"/>
          </a:p>
        </p:txBody>
      </p:sp>
      <p:sp>
        <p:nvSpPr>
          <p:cNvPr id="6" name="Segnaposto numero diapositiva 5">
            <a:extLst>
              <a:ext uri="{FF2B5EF4-FFF2-40B4-BE49-F238E27FC236}">
                <a16:creationId xmlns:a16="http://schemas.microsoft.com/office/drawing/2014/main" id="{28E5D368-1722-3B4D-82FE-D5BF062ECDA3}"/>
              </a:ext>
            </a:extLst>
          </p:cNvPr>
          <p:cNvSpPr>
            <a:spLocks noGrp="1"/>
          </p:cNvSpPr>
          <p:nvPr>
            <p:ph type="sldNum" sz="quarter" idx="12"/>
          </p:nvPr>
        </p:nvSpPr>
        <p:spPr>
          <a:xfrm>
            <a:off x="9364292" y="6356350"/>
            <a:ext cx="2743200" cy="365125"/>
          </a:xfrm>
        </p:spPr>
        <p:txBody>
          <a:bodyPr/>
          <a:lstStyle>
            <a:lvl1pPr>
              <a:defRPr>
                <a:latin typeface="Montserrat" pitchFamily="2" charset="77"/>
              </a:defRPr>
            </a:lvl1pPr>
          </a:lstStyle>
          <a:p>
            <a:fld id="{56C5364D-0747-2B4E-9609-C952511074A2}" type="slidenum">
              <a:rPr lang="en-GB" smtClean="0"/>
              <a:pPr/>
              <a:t>‹N›</a:t>
            </a:fld>
            <a:endParaRPr lang="en-GB"/>
          </a:p>
        </p:txBody>
      </p:sp>
      <p:pic>
        <p:nvPicPr>
          <p:cNvPr id="7" name="Immagine 6">
            <a:extLst>
              <a:ext uri="{FF2B5EF4-FFF2-40B4-BE49-F238E27FC236}">
                <a16:creationId xmlns:a16="http://schemas.microsoft.com/office/drawing/2014/main" id="{74364C3A-2232-5B4F-8564-957596D09ED8}"/>
              </a:ext>
            </a:extLst>
          </p:cNvPr>
          <p:cNvPicPr>
            <a:picLocks noChangeAspect="1"/>
          </p:cNvPicPr>
          <p:nvPr userDrawn="1"/>
        </p:nvPicPr>
        <p:blipFill>
          <a:blip r:embed="rId2"/>
          <a:stretch>
            <a:fillRect/>
          </a:stretch>
        </p:blipFill>
        <p:spPr>
          <a:xfrm>
            <a:off x="10922158" y="2382"/>
            <a:ext cx="1185334" cy="666750"/>
          </a:xfrm>
          <a:prstGeom prst="rect">
            <a:avLst/>
          </a:prstGeom>
        </p:spPr>
      </p:pic>
      <p:cxnSp>
        <p:nvCxnSpPr>
          <p:cNvPr id="9" name="Connettore 1 8">
            <a:extLst>
              <a:ext uri="{FF2B5EF4-FFF2-40B4-BE49-F238E27FC236}">
                <a16:creationId xmlns:a16="http://schemas.microsoft.com/office/drawing/2014/main" id="{197E84BF-1869-8443-B195-66FD25C81F84}"/>
              </a:ext>
            </a:extLst>
          </p:cNvPr>
          <p:cNvCxnSpPr>
            <a:cxnSpLocks/>
          </p:cNvCxnSpPr>
          <p:nvPr userDrawn="1"/>
        </p:nvCxnSpPr>
        <p:spPr>
          <a:xfrm flipV="1">
            <a:off x="838200" y="-35717"/>
            <a:ext cx="0" cy="6893717"/>
          </a:xfrm>
          <a:prstGeom prst="line">
            <a:avLst/>
          </a:prstGeom>
          <a:ln w="25400">
            <a:solidFill>
              <a:srgbClr val="0C447D"/>
            </a:solidFill>
          </a:ln>
        </p:spPr>
        <p:style>
          <a:lnRef idx="1">
            <a:schemeClr val="accent1"/>
          </a:lnRef>
          <a:fillRef idx="0">
            <a:schemeClr val="accent1"/>
          </a:fillRef>
          <a:effectRef idx="0">
            <a:schemeClr val="accent1"/>
          </a:effectRef>
          <a:fontRef idx="minor">
            <a:schemeClr val="tx1"/>
          </a:fontRef>
        </p:style>
      </p:cxnSp>
      <p:pic>
        <p:nvPicPr>
          <p:cNvPr id="8" name="Immagine 7">
            <a:extLst>
              <a:ext uri="{FF2B5EF4-FFF2-40B4-BE49-F238E27FC236}">
                <a16:creationId xmlns:a16="http://schemas.microsoft.com/office/drawing/2014/main" id="{B341DAE8-3A47-4442-83A3-EEAA56D40827}"/>
              </a:ext>
            </a:extLst>
          </p:cNvPr>
          <p:cNvPicPr>
            <a:picLocks noChangeAspect="1"/>
          </p:cNvPicPr>
          <p:nvPr userDrawn="1"/>
        </p:nvPicPr>
        <p:blipFill>
          <a:blip r:embed="rId3"/>
          <a:stretch>
            <a:fillRect/>
          </a:stretch>
        </p:blipFill>
        <p:spPr>
          <a:xfrm>
            <a:off x="586408" y="365125"/>
            <a:ext cx="503582" cy="488321"/>
          </a:xfrm>
          <a:prstGeom prst="rect">
            <a:avLst/>
          </a:prstGeom>
        </p:spPr>
      </p:pic>
      <p:sp>
        <p:nvSpPr>
          <p:cNvPr id="13" name="Segnaposto testo 12">
            <a:extLst>
              <a:ext uri="{FF2B5EF4-FFF2-40B4-BE49-F238E27FC236}">
                <a16:creationId xmlns:a16="http://schemas.microsoft.com/office/drawing/2014/main" id="{2440822A-7DF5-D94D-B346-A8E7C5D33462}"/>
              </a:ext>
            </a:extLst>
          </p:cNvPr>
          <p:cNvSpPr>
            <a:spLocks noGrp="1"/>
          </p:cNvSpPr>
          <p:nvPr>
            <p:ph type="body" sz="quarter" idx="13" hasCustomPrompt="1"/>
          </p:nvPr>
        </p:nvSpPr>
        <p:spPr>
          <a:xfrm>
            <a:off x="1341438" y="1479042"/>
            <a:ext cx="4754557" cy="4464557"/>
          </a:xfrm>
        </p:spPr>
        <p:txBody>
          <a:bodyPr>
            <a:noAutofit/>
          </a:bodyPr>
          <a:lstStyle>
            <a:lvl1pPr marL="0" indent="0">
              <a:buNone/>
              <a:defRPr sz="1300">
                <a:solidFill>
                  <a:schemeClr val="bg2">
                    <a:lumMod val="25000"/>
                  </a:schemeClr>
                </a:solidFill>
                <a:latin typeface="Century Gothic" panose="020B0502020202020204" pitchFamily="34" charset="0"/>
              </a:defRPr>
            </a:lvl1pPr>
          </a:lstStyle>
          <a:p>
            <a:r>
              <a:rPr lang="en-GB"/>
              <a:t>Per </a:t>
            </a:r>
            <a:r>
              <a:rPr lang="en-GB" err="1"/>
              <a:t>titoletti</a:t>
            </a:r>
            <a:r>
              <a:rPr lang="en-GB"/>
              <a:t>: </a:t>
            </a:r>
            <a:r>
              <a:rPr lang="en-GB" err="1"/>
              <a:t>usare</a:t>
            </a:r>
            <a:r>
              <a:rPr lang="en-GB"/>
              <a:t> </a:t>
            </a:r>
            <a:r>
              <a:rPr lang="en-GB" err="1"/>
              <a:t>grasetto</a:t>
            </a:r>
            <a:r>
              <a:rPr lang="en-GB"/>
              <a:t> e </a:t>
            </a:r>
            <a:r>
              <a:rPr lang="en-GB" err="1"/>
              <a:t>blu</a:t>
            </a:r>
            <a:r>
              <a:rPr lang="en-GB"/>
              <a:t>- Per </a:t>
            </a:r>
            <a:r>
              <a:rPr lang="en-GB" err="1"/>
              <a:t>il</a:t>
            </a:r>
            <a:r>
              <a:rPr lang="en-GB"/>
              <a:t> </a:t>
            </a:r>
            <a:r>
              <a:rPr lang="en-GB" err="1"/>
              <a:t>il</a:t>
            </a:r>
            <a:r>
              <a:rPr lang="en-GB"/>
              <a:t> </a:t>
            </a:r>
            <a:r>
              <a:rPr lang="en-GB" err="1"/>
              <a:t>testo</a:t>
            </a:r>
            <a:r>
              <a:rPr lang="en-GB"/>
              <a:t> </a:t>
            </a:r>
            <a:r>
              <a:rPr lang="en-GB" err="1"/>
              <a:t>corrente</a:t>
            </a:r>
            <a:r>
              <a:rPr lang="en-GB"/>
              <a:t> </a:t>
            </a:r>
            <a:r>
              <a:rPr lang="en-GB" err="1"/>
              <a:t>usare</a:t>
            </a:r>
            <a:r>
              <a:rPr lang="en-GB"/>
              <a:t> </a:t>
            </a:r>
            <a:r>
              <a:rPr lang="en-GB" err="1"/>
              <a:t>questo</a:t>
            </a:r>
            <a:r>
              <a:rPr lang="en-GB"/>
              <a:t> stile -  CENTURY GOTHIC</a:t>
            </a:r>
          </a:p>
        </p:txBody>
      </p:sp>
    </p:spTree>
    <p:extLst>
      <p:ext uri="{BB962C8B-B14F-4D97-AF65-F5344CB8AC3E}">
        <p14:creationId xmlns:p14="http://schemas.microsoft.com/office/powerpoint/2010/main" val="3639222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OLO senza linea ">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6B6E10-2C88-A04C-A190-1F0FCEC0F13B}"/>
              </a:ext>
            </a:extLst>
          </p:cNvPr>
          <p:cNvSpPr>
            <a:spLocks noGrp="1"/>
          </p:cNvSpPr>
          <p:nvPr>
            <p:ph type="title" hasCustomPrompt="1"/>
          </p:nvPr>
        </p:nvSpPr>
        <p:spPr>
          <a:xfrm>
            <a:off x="1341782" y="407337"/>
            <a:ext cx="10515600" cy="666751"/>
          </a:xfrm>
        </p:spPr>
        <p:txBody>
          <a:bodyPr anchor="t">
            <a:noAutofit/>
          </a:bodyPr>
          <a:lstStyle>
            <a:lvl1pPr>
              <a:defRPr sz="2000" b="1">
                <a:solidFill>
                  <a:srgbClr val="0C447D"/>
                </a:solidFill>
                <a:latin typeface="Montserrat" pitchFamily="2" charset="77"/>
              </a:defRPr>
            </a:lvl1pPr>
          </a:lstStyle>
          <a:p>
            <a:r>
              <a:rPr lang="it-IT"/>
              <a:t>FARE CLIC PER MODIFICARE LO STILE DEL TITOLO DELLO SCHEMA</a:t>
            </a:r>
            <a:br>
              <a:rPr lang="it-IT"/>
            </a:br>
            <a:r>
              <a:rPr lang="it-IT"/>
              <a:t>TEMPLETE 2</a:t>
            </a:r>
            <a:endParaRPr lang="en-GB"/>
          </a:p>
        </p:txBody>
      </p:sp>
      <p:sp>
        <p:nvSpPr>
          <p:cNvPr id="6" name="Segnaposto numero diapositiva 5">
            <a:extLst>
              <a:ext uri="{FF2B5EF4-FFF2-40B4-BE49-F238E27FC236}">
                <a16:creationId xmlns:a16="http://schemas.microsoft.com/office/drawing/2014/main" id="{28E5D368-1722-3B4D-82FE-D5BF062ECDA3}"/>
              </a:ext>
            </a:extLst>
          </p:cNvPr>
          <p:cNvSpPr>
            <a:spLocks noGrp="1"/>
          </p:cNvSpPr>
          <p:nvPr>
            <p:ph type="sldNum" sz="quarter" idx="12"/>
          </p:nvPr>
        </p:nvSpPr>
        <p:spPr>
          <a:xfrm>
            <a:off x="9364292" y="6356350"/>
            <a:ext cx="2743200" cy="365125"/>
          </a:xfrm>
        </p:spPr>
        <p:txBody>
          <a:bodyPr/>
          <a:lstStyle>
            <a:lvl1pPr>
              <a:defRPr>
                <a:latin typeface="Montserrat" pitchFamily="2" charset="77"/>
              </a:defRPr>
            </a:lvl1pPr>
          </a:lstStyle>
          <a:p>
            <a:fld id="{56C5364D-0747-2B4E-9609-C952511074A2}" type="slidenum">
              <a:rPr lang="en-GB" smtClean="0"/>
              <a:pPr/>
              <a:t>‹N›</a:t>
            </a:fld>
            <a:endParaRPr lang="en-GB"/>
          </a:p>
        </p:txBody>
      </p:sp>
      <p:pic>
        <p:nvPicPr>
          <p:cNvPr id="7" name="Immagine 6">
            <a:extLst>
              <a:ext uri="{FF2B5EF4-FFF2-40B4-BE49-F238E27FC236}">
                <a16:creationId xmlns:a16="http://schemas.microsoft.com/office/drawing/2014/main" id="{74364C3A-2232-5B4F-8564-957596D09ED8}"/>
              </a:ext>
            </a:extLst>
          </p:cNvPr>
          <p:cNvPicPr>
            <a:picLocks noChangeAspect="1"/>
          </p:cNvPicPr>
          <p:nvPr userDrawn="1"/>
        </p:nvPicPr>
        <p:blipFill>
          <a:blip r:embed="rId2"/>
          <a:stretch>
            <a:fillRect/>
          </a:stretch>
        </p:blipFill>
        <p:spPr>
          <a:xfrm>
            <a:off x="10922158" y="2382"/>
            <a:ext cx="1185334" cy="666750"/>
          </a:xfrm>
          <a:prstGeom prst="rect">
            <a:avLst/>
          </a:prstGeom>
        </p:spPr>
      </p:pic>
      <p:cxnSp>
        <p:nvCxnSpPr>
          <p:cNvPr id="9" name="Connettore 1 8">
            <a:extLst>
              <a:ext uri="{FF2B5EF4-FFF2-40B4-BE49-F238E27FC236}">
                <a16:creationId xmlns:a16="http://schemas.microsoft.com/office/drawing/2014/main" id="{197E84BF-1869-8443-B195-66FD25C81F84}"/>
              </a:ext>
            </a:extLst>
          </p:cNvPr>
          <p:cNvCxnSpPr>
            <a:cxnSpLocks/>
          </p:cNvCxnSpPr>
          <p:nvPr userDrawn="1"/>
        </p:nvCxnSpPr>
        <p:spPr>
          <a:xfrm flipV="1">
            <a:off x="838200" y="-35716"/>
            <a:ext cx="0" cy="704848"/>
          </a:xfrm>
          <a:prstGeom prst="line">
            <a:avLst/>
          </a:prstGeom>
          <a:ln w="25400">
            <a:solidFill>
              <a:srgbClr val="0C447D"/>
            </a:solidFill>
          </a:ln>
        </p:spPr>
        <p:style>
          <a:lnRef idx="1">
            <a:schemeClr val="accent1"/>
          </a:lnRef>
          <a:fillRef idx="0">
            <a:schemeClr val="accent1"/>
          </a:fillRef>
          <a:effectRef idx="0">
            <a:schemeClr val="accent1"/>
          </a:effectRef>
          <a:fontRef idx="minor">
            <a:schemeClr val="tx1"/>
          </a:fontRef>
        </p:style>
      </p:cxnSp>
      <p:pic>
        <p:nvPicPr>
          <p:cNvPr id="8" name="Immagine 7">
            <a:extLst>
              <a:ext uri="{FF2B5EF4-FFF2-40B4-BE49-F238E27FC236}">
                <a16:creationId xmlns:a16="http://schemas.microsoft.com/office/drawing/2014/main" id="{B341DAE8-3A47-4442-83A3-EEAA56D40827}"/>
              </a:ext>
            </a:extLst>
          </p:cNvPr>
          <p:cNvPicPr>
            <a:picLocks noChangeAspect="1"/>
          </p:cNvPicPr>
          <p:nvPr userDrawn="1"/>
        </p:nvPicPr>
        <p:blipFill>
          <a:blip r:embed="rId3"/>
          <a:stretch>
            <a:fillRect/>
          </a:stretch>
        </p:blipFill>
        <p:spPr>
          <a:xfrm>
            <a:off x="586408" y="365125"/>
            <a:ext cx="503582" cy="488321"/>
          </a:xfrm>
          <a:prstGeom prst="rect">
            <a:avLst/>
          </a:prstGeom>
        </p:spPr>
      </p:pic>
      <p:sp>
        <p:nvSpPr>
          <p:cNvPr id="13" name="Segnaposto testo 12">
            <a:extLst>
              <a:ext uri="{FF2B5EF4-FFF2-40B4-BE49-F238E27FC236}">
                <a16:creationId xmlns:a16="http://schemas.microsoft.com/office/drawing/2014/main" id="{2440822A-7DF5-D94D-B346-A8E7C5D33462}"/>
              </a:ext>
            </a:extLst>
          </p:cNvPr>
          <p:cNvSpPr>
            <a:spLocks noGrp="1"/>
          </p:cNvSpPr>
          <p:nvPr>
            <p:ph type="body" sz="quarter" idx="13" hasCustomPrompt="1"/>
          </p:nvPr>
        </p:nvSpPr>
        <p:spPr>
          <a:xfrm>
            <a:off x="1341438" y="1479042"/>
            <a:ext cx="4754557" cy="4464557"/>
          </a:xfrm>
        </p:spPr>
        <p:txBody>
          <a:bodyPr>
            <a:noAutofit/>
          </a:bodyPr>
          <a:lstStyle>
            <a:lvl1pPr marL="0" indent="0">
              <a:buNone/>
              <a:defRPr sz="1300">
                <a:solidFill>
                  <a:schemeClr val="bg2">
                    <a:lumMod val="25000"/>
                  </a:schemeClr>
                </a:solidFill>
                <a:latin typeface="Century Gothic" panose="020B0502020202020204" pitchFamily="34" charset="0"/>
              </a:defRPr>
            </a:lvl1pPr>
          </a:lstStyle>
          <a:p>
            <a:r>
              <a:rPr lang="en-GB" dirty="0"/>
              <a:t>Per </a:t>
            </a:r>
            <a:r>
              <a:rPr lang="en-GB" dirty="0" err="1"/>
              <a:t>titoletti</a:t>
            </a:r>
            <a:r>
              <a:rPr lang="en-GB" dirty="0"/>
              <a:t>: </a:t>
            </a:r>
            <a:r>
              <a:rPr lang="en-GB" dirty="0" err="1"/>
              <a:t>usare</a:t>
            </a:r>
            <a:r>
              <a:rPr lang="en-GB" dirty="0"/>
              <a:t> </a:t>
            </a:r>
            <a:r>
              <a:rPr lang="en-GB" dirty="0" err="1"/>
              <a:t>grasetto</a:t>
            </a:r>
            <a:r>
              <a:rPr lang="en-GB" dirty="0"/>
              <a:t> e </a:t>
            </a:r>
            <a:r>
              <a:rPr lang="en-GB" dirty="0" err="1"/>
              <a:t>blu</a:t>
            </a:r>
            <a:r>
              <a:rPr lang="en-GB" dirty="0"/>
              <a:t>- Per </a:t>
            </a:r>
            <a:r>
              <a:rPr lang="en-GB" dirty="0" err="1"/>
              <a:t>il</a:t>
            </a:r>
            <a:r>
              <a:rPr lang="en-GB" dirty="0"/>
              <a:t> </a:t>
            </a:r>
            <a:r>
              <a:rPr lang="en-GB" dirty="0" err="1"/>
              <a:t>il</a:t>
            </a:r>
            <a:r>
              <a:rPr lang="en-GB" dirty="0"/>
              <a:t> </a:t>
            </a:r>
            <a:r>
              <a:rPr lang="en-GB" dirty="0" err="1"/>
              <a:t>testo</a:t>
            </a:r>
            <a:r>
              <a:rPr lang="en-GB" dirty="0"/>
              <a:t> </a:t>
            </a:r>
            <a:r>
              <a:rPr lang="en-GB" dirty="0" err="1"/>
              <a:t>corrente</a:t>
            </a:r>
            <a:r>
              <a:rPr lang="en-GB" dirty="0"/>
              <a:t> </a:t>
            </a:r>
            <a:r>
              <a:rPr lang="en-GB" dirty="0" err="1"/>
              <a:t>usare</a:t>
            </a:r>
            <a:r>
              <a:rPr lang="en-GB" dirty="0"/>
              <a:t> </a:t>
            </a:r>
            <a:r>
              <a:rPr lang="en-GB" dirty="0" err="1"/>
              <a:t>questo</a:t>
            </a:r>
            <a:r>
              <a:rPr lang="en-GB" dirty="0"/>
              <a:t> stile -  CENTURY GOTHIC</a:t>
            </a:r>
          </a:p>
        </p:txBody>
      </p:sp>
    </p:spTree>
    <p:extLst>
      <p:ext uri="{BB962C8B-B14F-4D97-AF65-F5344CB8AC3E}">
        <p14:creationId xmlns:p14="http://schemas.microsoft.com/office/powerpoint/2010/main" val="2214689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8_Titolo e contenut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F81A67F-8649-DC42-85D4-E0221DDC974A}"/>
              </a:ext>
            </a:extLst>
          </p:cNvPr>
          <p:cNvPicPr>
            <a:picLocks noChangeAspect="1"/>
          </p:cNvPicPr>
          <p:nvPr userDrawn="1"/>
        </p:nvPicPr>
        <p:blipFill>
          <a:blip r:embed="rId2"/>
          <a:stretch>
            <a:fillRect/>
          </a:stretch>
        </p:blipFill>
        <p:spPr>
          <a:xfrm>
            <a:off x="10922158" y="2382"/>
            <a:ext cx="1185334" cy="666750"/>
          </a:xfrm>
          <a:prstGeom prst="rect">
            <a:avLst/>
          </a:prstGeom>
        </p:spPr>
      </p:pic>
      <p:cxnSp>
        <p:nvCxnSpPr>
          <p:cNvPr id="8" name="Connettore 1 7">
            <a:extLst>
              <a:ext uri="{FF2B5EF4-FFF2-40B4-BE49-F238E27FC236}">
                <a16:creationId xmlns:a16="http://schemas.microsoft.com/office/drawing/2014/main" id="{9E82D104-1FD7-054C-A09F-C98AA8C0A625}"/>
              </a:ext>
            </a:extLst>
          </p:cNvPr>
          <p:cNvCxnSpPr>
            <a:cxnSpLocks/>
            <a:stCxn id="12" idx="0"/>
          </p:cNvCxnSpPr>
          <p:nvPr userDrawn="1"/>
        </p:nvCxnSpPr>
        <p:spPr>
          <a:xfrm flipV="1">
            <a:off x="838199" y="-35715"/>
            <a:ext cx="1" cy="1162694"/>
          </a:xfrm>
          <a:prstGeom prst="line">
            <a:avLst/>
          </a:prstGeom>
          <a:ln w="25400">
            <a:solidFill>
              <a:srgbClr val="0C447D"/>
            </a:solidFill>
          </a:ln>
        </p:spPr>
        <p:style>
          <a:lnRef idx="1">
            <a:schemeClr val="accent1"/>
          </a:lnRef>
          <a:fillRef idx="0">
            <a:schemeClr val="accent1"/>
          </a:fillRef>
          <a:effectRef idx="0">
            <a:schemeClr val="accent1"/>
          </a:effectRef>
          <a:fontRef idx="minor">
            <a:schemeClr val="tx1"/>
          </a:fontRef>
        </p:style>
      </p:cxnSp>
      <p:sp>
        <p:nvSpPr>
          <p:cNvPr id="12" name="Ovale 11">
            <a:extLst>
              <a:ext uri="{FF2B5EF4-FFF2-40B4-BE49-F238E27FC236}">
                <a16:creationId xmlns:a16="http://schemas.microsoft.com/office/drawing/2014/main" id="{9FB85BC1-1D4D-4241-B371-ACE8D73214C5}"/>
              </a:ext>
            </a:extLst>
          </p:cNvPr>
          <p:cNvSpPr/>
          <p:nvPr userDrawn="1"/>
        </p:nvSpPr>
        <p:spPr>
          <a:xfrm>
            <a:off x="744254" y="1126979"/>
            <a:ext cx="187890" cy="187890"/>
          </a:xfrm>
          <a:prstGeom prst="ellipse">
            <a:avLst/>
          </a:prstGeom>
          <a:solidFill>
            <a:srgbClr val="0C4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Immagine 13">
            <a:extLst>
              <a:ext uri="{FF2B5EF4-FFF2-40B4-BE49-F238E27FC236}">
                <a16:creationId xmlns:a16="http://schemas.microsoft.com/office/drawing/2014/main" id="{8C785147-57F6-4F42-AC62-B02695AB1FFF}"/>
              </a:ext>
            </a:extLst>
          </p:cNvPr>
          <p:cNvPicPr>
            <a:picLocks noChangeAspect="1"/>
          </p:cNvPicPr>
          <p:nvPr userDrawn="1"/>
        </p:nvPicPr>
        <p:blipFill>
          <a:blip r:embed="rId3"/>
          <a:stretch>
            <a:fillRect/>
          </a:stretch>
        </p:blipFill>
        <p:spPr>
          <a:xfrm>
            <a:off x="586408" y="365125"/>
            <a:ext cx="503582" cy="488321"/>
          </a:xfrm>
          <a:prstGeom prst="rect">
            <a:avLst/>
          </a:prstGeom>
        </p:spPr>
      </p:pic>
      <p:sp>
        <p:nvSpPr>
          <p:cNvPr id="20" name="Segnaposto numero diapositiva 19">
            <a:extLst>
              <a:ext uri="{FF2B5EF4-FFF2-40B4-BE49-F238E27FC236}">
                <a16:creationId xmlns:a16="http://schemas.microsoft.com/office/drawing/2014/main" id="{DB7C3AB0-DCB7-7F49-B412-5F2B6A3FC874}"/>
              </a:ext>
            </a:extLst>
          </p:cNvPr>
          <p:cNvSpPr>
            <a:spLocks noGrp="1"/>
          </p:cNvSpPr>
          <p:nvPr>
            <p:ph type="sldNum" sz="quarter" idx="12"/>
          </p:nvPr>
        </p:nvSpPr>
        <p:spPr>
          <a:xfrm>
            <a:off x="9364292" y="6356350"/>
            <a:ext cx="2743200" cy="365125"/>
          </a:xfrm>
        </p:spPr>
        <p:txBody>
          <a:bodyPr/>
          <a:lstStyle/>
          <a:p>
            <a:fld id="{56C5364D-0747-2B4E-9609-C952511074A2}" type="slidenum">
              <a:rPr lang="en-GB" smtClean="0"/>
              <a:t>‹N›</a:t>
            </a:fld>
            <a:endParaRPr lang="en-GB"/>
          </a:p>
        </p:txBody>
      </p:sp>
      <p:sp>
        <p:nvSpPr>
          <p:cNvPr id="23" name="Titolo 22">
            <a:extLst>
              <a:ext uri="{FF2B5EF4-FFF2-40B4-BE49-F238E27FC236}">
                <a16:creationId xmlns:a16="http://schemas.microsoft.com/office/drawing/2014/main" id="{FA95658B-C4E7-0B4C-818F-3E213D819A3B}"/>
              </a:ext>
            </a:extLst>
          </p:cNvPr>
          <p:cNvSpPr>
            <a:spLocks noGrp="1"/>
          </p:cNvSpPr>
          <p:nvPr>
            <p:ph type="title" hasCustomPrompt="1"/>
          </p:nvPr>
        </p:nvSpPr>
        <p:spPr>
          <a:xfrm>
            <a:off x="1341782" y="416201"/>
            <a:ext cx="9832141" cy="707887"/>
          </a:xfrm>
        </p:spPr>
        <p:txBody>
          <a:bodyPr anchor="t">
            <a:noAutofit/>
          </a:bodyPr>
          <a:lstStyle>
            <a:lvl1pPr>
              <a:defRPr sz="2000" b="1">
                <a:solidFill>
                  <a:srgbClr val="0C447D"/>
                </a:solidFill>
                <a:latin typeface="Montserrat" pitchFamily="2" charset="77"/>
              </a:defRPr>
            </a:lvl1pPr>
          </a:lstStyle>
          <a:p>
            <a:r>
              <a:rPr lang="it-IT"/>
              <a:t>FARE CLIC PER MODIFICARE LO STILE DEL TITOLO DELLA </a:t>
            </a:r>
            <a:r>
              <a:rPr lang="it-IT" err="1"/>
              <a:t>SLIDe</a:t>
            </a:r>
            <a:endParaRPr lang="en-GB"/>
          </a:p>
        </p:txBody>
      </p:sp>
      <p:sp>
        <p:nvSpPr>
          <p:cNvPr id="25" name="Segnaposto testo 24">
            <a:extLst>
              <a:ext uri="{FF2B5EF4-FFF2-40B4-BE49-F238E27FC236}">
                <a16:creationId xmlns:a16="http://schemas.microsoft.com/office/drawing/2014/main" id="{054C53F8-C952-2946-A050-42B8078A6773}"/>
              </a:ext>
            </a:extLst>
          </p:cNvPr>
          <p:cNvSpPr>
            <a:spLocks noGrp="1"/>
          </p:cNvSpPr>
          <p:nvPr>
            <p:ph type="body" sz="quarter" idx="13" hasCustomPrompt="1"/>
          </p:nvPr>
        </p:nvSpPr>
        <p:spPr>
          <a:xfrm>
            <a:off x="1317636" y="1099664"/>
            <a:ext cx="7907337" cy="215206"/>
          </a:xfrm>
        </p:spPr>
        <p:txBody>
          <a:bodyPr anchor="t">
            <a:noAutofit/>
          </a:bodyPr>
          <a:lstStyle>
            <a:lvl1pPr marL="0" indent="0">
              <a:buNone/>
              <a:defRPr sz="1600">
                <a:solidFill>
                  <a:srgbClr val="0C447D"/>
                </a:solidFill>
                <a:latin typeface="Montserrat" pitchFamily="2" charset="77"/>
              </a:defRPr>
            </a:lvl1pPr>
          </a:lstStyle>
          <a:p>
            <a:r>
              <a:rPr lang="en-GB"/>
              <a:t>SOTTOTITOLO</a:t>
            </a:r>
          </a:p>
        </p:txBody>
      </p:sp>
      <p:sp>
        <p:nvSpPr>
          <p:cNvPr id="29" name="Segnaposto testo 28">
            <a:extLst>
              <a:ext uri="{FF2B5EF4-FFF2-40B4-BE49-F238E27FC236}">
                <a16:creationId xmlns:a16="http://schemas.microsoft.com/office/drawing/2014/main" id="{F9F42885-C285-C945-AB50-88EC83245750}"/>
              </a:ext>
            </a:extLst>
          </p:cNvPr>
          <p:cNvSpPr>
            <a:spLocks noGrp="1"/>
          </p:cNvSpPr>
          <p:nvPr>
            <p:ph type="body" sz="quarter" idx="14" hasCustomPrompt="1"/>
          </p:nvPr>
        </p:nvSpPr>
        <p:spPr>
          <a:xfrm>
            <a:off x="1341438" y="1765206"/>
            <a:ext cx="4165600" cy="2743200"/>
          </a:xfrm>
        </p:spPr>
        <p:txBody>
          <a:bodyPr>
            <a:noAutofit/>
          </a:bodyPr>
          <a:lstStyle>
            <a:lvl1pPr marL="0" indent="0">
              <a:buFont typeface="Arial" panose="020B0604020202020204" pitchFamily="34" charset="0"/>
              <a:buNone/>
              <a:defRPr sz="1300">
                <a:solidFill>
                  <a:schemeClr val="bg2">
                    <a:lumMod val="25000"/>
                  </a:schemeClr>
                </a:solidFill>
                <a:latin typeface="Century Gothic" panose="020B0502020202020204" pitchFamily="34" charset="0"/>
              </a:defRPr>
            </a:lvl1pPr>
          </a:lstStyle>
          <a:p>
            <a:r>
              <a:rPr lang="en-GB"/>
              <a:t>Per </a:t>
            </a:r>
            <a:r>
              <a:rPr lang="en-GB" err="1"/>
              <a:t>titoletti</a:t>
            </a:r>
            <a:r>
              <a:rPr lang="en-GB"/>
              <a:t>: </a:t>
            </a:r>
            <a:r>
              <a:rPr lang="en-GB" err="1"/>
              <a:t>usare</a:t>
            </a:r>
            <a:r>
              <a:rPr lang="en-GB"/>
              <a:t> </a:t>
            </a:r>
            <a:r>
              <a:rPr lang="en-GB" err="1"/>
              <a:t>grasetto</a:t>
            </a:r>
            <a:r>
              <a:rPr lang="en-GB"/>
              <a:t> e </a:t>
            </a:r>
            <a:r>
              <a:rPr lang="en-GB" err="1"/>
              <a:t>blu</a:t>
            </a:r>
            <a:r>
              <a:rPr lang="en-GB"/>
              <a:t>- Per </a:t>
            </a:r>
            <a:r>
              <a:rPr lang="en-GB" err="1"/>
              <a:t>il</a:t>
            </a:r>
            <a:r>
              <a:rPr lang="en-GB"/>
              <a:t> </a:t>
            </a:r>
            <a:r>
              <a:rPr lang="en-GB" err="1"/>
              <a:t>il</a:t>
            </a:r>
            <a:r>
              <a:rPr lang="en-GB"/>
              <a:t> </a:t>
            </a:r>
            <a:r>
              <a:rPr lang="en-GB" err="1"/>
              <a:t>testo</a:t>
            </a:r>
            <a:r>
              <a:rPr lang="en-GB"/>
              <a:t> </a:t>
            </a:r>
            <a:r>
              <a:rPr lang="en-GB" err="1"/>
              <a:t>corrente</a:t>
            </a:r>
            <a:r>
              <a:rPr lang="en-GB"/>
              <a:t> </a:t>
            </a:r>
            <a:r>
              <a:rPr lang="en-GB" err="1"/>
              <a:t>usare</a:t>
            </a:r>
            <a:r>
              <a:rPr lang="en-GB"/>
              <a:t> </a:t>
            </a:r>
            <a:r>
              <a:rPr lang="en-GB" err="1"/>
              <a:t>questo</a:t>
            </a:r>
            <a:r>
              <a:rPr lang="en-GB"/>
              <a:t> stile- CENTURY GOTHIC</a:t>
            </a:r>
          </a:p>
          <a:p>
            <a:endParaRPr lang="en-GB"/>
          </a:p>
          <a:p>
            <a:endParaRPr lang="en-GB"/>
          </a:p>
          <a:p>
            <a:endParaRPr lang="en-GB"/>
          </a:p>
        </p:txBody>
      </p:sp>
    </p:spTree>
    <p:extLst>
      <p:ext uri="{BB962C8B-B14F-4D97-AF65-F5344CB8AC3E}">
        <p14:creationId xmlns:p14="http://schemas.microsoft.com/office/powerpoint/2010/main" val="23091765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ue contenuti">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59765F88-78F3-4F45-AA6B-B89AFBA606C7}"/>
              </a:ext>
            </a:extLst>
          </p:cNvPr>
          <p:cNvPicPr>
            <a:picLocks noChangeAspect="1"/>
          </p:cNvPicPr>
          <p:nvPr userDrawn="1"/>
        </p:nvPicPr>
        <p:blipFill>
          <a:blip r:embed="rId2"/>
          <a:stretch>
            <a:fillRect/>
          </a:stretch>
        </p:blipFill>
        <p:spPr>
          <a:xfrm>
            <a:off x="437629" y="3213621"/>
            <a:ext cx="804251" cy="779881"/>
          </a:xfrm>
          <a:prstGeom prst="rect">
            <a:avLst/>
          </a:prstGeom>
        </p:spPr>
      </p:pic>
      <p:cxnSp>
        <p:nvCxnSpPr>
          <p:cNvPr id="9" name="Connettore 1 8">
            <a:extLst>
              <a:ext uri="{FF2B5EF4-FFF2-40B4-BE49-F238E27FC236}">
                <a16:creationId xmlns:a16="http://schemas.microsoft.com/office/drawing/2014/main" id="{8D168ABF-EFE6-1149-9B5D-718CDDE8BB0E}"/>
              </a:ext>
            </a:extLst>
          </p:cNvPr>
          <p:cNvCxnSpPr>
            <a:cxnSpLocks/>
          </p:cNvCxnSpPr>
          <p:nvPr userDrawn="1"/>
        </p:nvCxnSpPr>
        <p:spPr>
          <a:xfrm flipV="1">
            <a:off x="839755" y="0"/>
            <a:ext cx="0" cy="32146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Immagine 9">
            <a:extLst>
              <a:ext uri="{FF2B5EF4-FFF2-40B4-BE49-F238E27FC236}">
                <a16:creationId xmlns:a16="http://schemas.microsoft.com/office/drawing/2014/main" id="{3B89882A-9A8C-054E-913C-FD74A8E01FB8}"/>
              </a:ext>
            </a:extLst>
          </p:cNvPr>
          <p:cNvPicPr>
            <a:picLocks noChangeAspect="1"/>
          </p:cNvPicPr>
          <p:nvPr userDrawn="1"/>
        </p:nvPicPr>
        <p:blipFill>
          <a:blip r:embed="rId3"/>
          <a:stretch>
            <a:fillRect/>
          </a:stretch>
        </p:blipFill>
        <p:spPr>
          <a:xfrm>
            <a:off x="10952959" y="60960"/>
            <a:ext cx="1141653" cy="642180"/>
          </a:xfrm>
          <a:prstGeom prst="rect">
            <a:avLst/>
          </a:prstGeom>
        </p:spPr>
      </p:pic>
      <p:cxnSp>
        <p:nvCxnSpPr>
          <p:cNvPr id="11" name="Connettore 1 10">
            <a:extLst>
              <a:ext uri="{FF2B5EF4-FFF2-40B4-BE49-F238E27FC236}">
                <a16:creationId xmlns:a16="http://schemas.microsoft.com/office/drawing/2014/main" id="{D6C31C5C-2964-7C45-A81D-876A6AD2A222}"/>
              </a:ext>
            </a:extLst>
          </p:cNvPr>
          <p:cNvCxnSpPr>
            <a:cxnSpLocks/>
          </p:cNvCxnSpPr>
          <p:nvPr userDrawn="1"/>
        </p:nvCxnSpPr>
        <p:spPr>
          <a:xfrm flipV="1">
            <a:off x="839755" y="3969327"/>
            <a:ext cx="0" cy="32146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olo 11">
            <a:extLst>
              <a:ext uri="{FF2B5EF4-FFF2-40B4-BE49-F238E27FC236}">
                <a16:creationId xmlns:a16="http://schemas.microsoft.com/office/drawing/2014/main" id="{999F1856-13D8-4A40-BB7C-D011C4F03F40}"/>
              </a:ext>
            </a:extLst>
          </p:cNvPr>
          <p:cNvSpPr>
            <a:spLocks noGrp="1"/>
          </p:cNvSpPr>
          <p:nvPr>
            <p:ph type="title" hasCustomPrompt="1"/>
          </p:nvPr>
        </p:nvSpPr>
        <p:spPr>
          <a:xfrm>
            <a:off x="1471126" y="3246237"/>
            <a:ext cx="7945579" cy="1325563"/>
          </a:xfrm>
        </p:spPr>
        <p:txBody>
          <a:bodyPr>
            <a:noAutofit/>
          </a:bodyPr>
          <a:lstStyle>
            <a:lvl1pPr>
              <a:defRPr sz="4000" b="1">
                <a:solidFill>
                  <a:schemeClr val="bg1"/>
                </a:solidFill>
                <a:latin typeface="Montserrat" pitchFamily="2" charset="77"/>
              </a:defRPr>
            </a:lvl1pPr>
          </a:lstStyle>
          <a:p>
            <a:r>
              <a:rPr lang="it-IT"/>
              <a:t>FARE CLIC PER MODIFICARE LO STILE DEL TITOLO</a:t>
            </a:r>
            <a:endParaRPr lang="en-GB"/>
          </a:p>
        </p:txBody>
      </p:sp>
      <p:sp>
        <p:nvSpPr>
          <p:cNvPr id="13" name="Segnaposto testo 28">
            <a:extLst>
              <a:ext uri="{FF2B5EF4-FFF2-40B4-BE49-F238E27FC236}">
                <a16:creationId xmlns:a16="http://schemas.microsoft.com/office/drawing/2014/main" id="{00B71FBF-170B-3543-A3FA-7525AC7EE6DC}"/>
              </a:ext>
            </a:extLst>
          </p:cNvPr>
          <p:cNvSpPr>
            <a:spLocks noGrp="1"/>
          </p:cNvSpPr>
          <p:nvPr>
            <p:ph type="body" sz="quarter" idx="17" hasCustomPrompt="1"/>
          </p:nvPr>
        </p:nvSpPr>
        <p:spPr>
          <a:xfrm>
            <a:off x="1471125" y="4642066"/>
            <a:ext cx="7945561" cy="934605"/>
          </a:xfrm>
        </p:spPr>
        <p:txBody>
          <a:bodyPr>
            <a:noAutofit/>
          </a:bodyPr>
          <a:lstStyle>
            <a:lvl1pPr marL="0" indent="0">
              <a:buFont typeface="Arial" panose="020B0604020202020204" pitchFamily="34" charset="0"/>
              <a:buNone/>
              <a:defRPr sz="1800">
                <a:solidFill>
                  <a:schemeClr val="bg1"/>
                </a:solidFill>
                <a:latin typeface="Century Gothic" panose="020B0502020202020204" pitchFamily="34" charset="0"/>
              </a:defRPr>
            </a:lvl1pPr>
          </a:lstStyle>
          <a:p>
            <a:r>
              <a:rPr lang="en-GB"/>
              <a:t>Se </a:t>
            </a:r>
            <a:r>
              <a:rPr lang="en-GB" err="1"/>
              <a:t>va</a:t>
            </a:r>
            <a:r>
              <a:rPr lang="en-GB"/>
              <a:t> </a:t>
            </a:r>
            <a:r>
              <a:rPr lang="en-GB" err="1"/>
              <a:t>messo</a:t>
            </a:r>
            <a:r>
              <a:rPr lang="en-GB"/>
              <a:t> </a:t>
            </a:r>
            <a:r>
              <a:rPr lang="en-GB" err="1"/>
              <a:t>testo</a:t>
            </a:r>
            <a:r>
              <a:rPr lang="en-GB"/>
              <a:t>, </a:t>
            </a:r>
            <a:r>
              <a:rPr lang="en-GB" err="1"/>
              <a:t>usare</a:t>
            </a:r>
            <a:r>
              <a:rPr lang="en-GB"/>
              <a:t> </a:t>
            </a:r>
            <a:r>
              <a:rPr lang="en-GB" err="1"/>
              <a:t>questo</a:t>
            </a:r>
            <a:r>
              <a:rPr lang="en-GB"/>
              <a:t> stile- CENTURY GOTHIC</a:t>
            </a:r>
          </a:p>
          <a:p>
            <a:endParaRPr lang="en-GB"/>
          </a:p>
          <a:p>
            <a:endParaRPr lang="en-GB"/>
          </a:p>
          <a:p>
            <a:endParaRPr lang="en-GB"/>
          </a:p>
        </p:txBody>
      </p:sp>
    </p:spTree>
    <p:extLst>
      <p:ext uri="{BB962C8B-B14F-4D97-AF65-F5344CB8AC3E}">
        <p14:creationId xmlns:p14="http://schemas.microsoft.com/office/powerpoint/2010/main" val="3811235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SEZIONE1">
    <p:spTree>
      <p:nvGrpSpPr>
        <p:cNvPr id="1" name=""/>
        <p:cNvGrpSpPr/>
        <p:nvPr/>
      </p:nvGrpSpPr>
      <p:grpSpPr>
        <a:xfrm>
          <a:off x="0" y="0"/>
          <a:ext cx="0" cy="0"/>
          <a:chOff x="0" y="0"/>
          <a:chExt cx="0" cy="0"/>
        </a:xfrm>
      </p:grpSpPr>
      <p:cxnSp>
        <p:nvCxnSpPr>
          <p:cNvPr id="7" name="Connettore 1 6">
            <a:extLst>
              <a:ext uri="{FF2B5EF4-FFF2-40B4-BE49-F238E27FC236}">
                <a16:creationId xmlns:a16="http://schemas.microsoft.com/office/drawing/2014/main" id="{FB41AF66-FFA7-4A4D-A5D4-55E47D4DC2D3}"/>
              </a:ext>
            </a:extLst>
          </p:cNvPr>
          <p:cNvCxnSpPr>
            <a:cxnSpLocks/>
            <a:endCxn id="12" idx="2"/>
          </p:cNvCxnSpPr>
          <p:nvPr userDrawn="1"/>
        </p:nvCxnSpPr>
        <p:spPr>
          <a:xfrm flipV="1">
            <a:off x="838200" y="2347161"/>
            <a:ext cx="0" cy="56112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6D0F42B4-7491-614B-85FD-A506C664C58D}"/>
              </a:ext>
            </a:extLst>
          </p:cNvPr>
          <p:cNvPicPr>
            <a:picLocks noChangeAspect="1"/>
          </p:cNvPicPr>
          <p:nvPr userDrawn="1"/>
        </p:nvPicPr>
        <p:blipFill>
          <a:blip r:embed="rId2"/>
          <a:stretch>
            <a:fillRect/>
          </a:stretch>
        </p:blipFill>
        <p:spPr>
          <a:xfrm>
            <a:off x="9974598" y="18661"/>
            <a:ext cx="2071396" cy="1165160"/>
          </a:xfrm>
          <a:prstGeom prst="rect">
            <a:avLst/>
          </a:prstGeom>
        </p:spPr>
      </p:pic>
      <p:pic>
        <p:nvPicPr>
          <p:cNvPr id="12" name="Immagine 11">
            <a:extLst>
              <a:ext uri="{FF2B5EF4-FFF2-40B4-BE49-F238E27FC236}">
                <a16:creationId xmlns:a16="http://schemas.microsoft.com/office/drawing/2014/main" id="{A89CD067-D9E9-B443-970E-2E52D8595579}"/>
              </a:ext>
            </a:extLst>
          </p:cNvPr>
          <p:cNvPicPr>
            <a:picLocks noChangeAspect="1"/>
          </p:cNvPicPr>
          <p:nvPr userDrawn="1"/>
        </p:nvPicPr>
        <p:blipFill>
          <a:blip r:embed="rId3"/>
          <a:stretch>
            <a:fillRect/>
          </a:stretch>
        </p:blipFill>
        <p:spPr>
          <a:xfrm>
            <a:off x="436074" y="1567280"/>
            <a:ext cx="804251" cy="779881"/>
          </a:xfrm>
          <a:prstGeom prst="rect">
            <a:avLst/>
          </a:prstGeom>
        </p:spPr>
      </p:pic>
      <p:sp>
        <p:nvSpPr>
          <p:cNvPr id="18" name="Titolo 17">
            <a:extLst>
              <a:ext uri="{FF2B5EF4-FFF2-40B4-BE49-F238E27FC236}">
                <a16:creationId xmlns:a16="http://schemas.microsoft.com/office/drawing/2014/main" id="{009D4509-D266-0141-8BF6-B98D0B04065F}"/>
              </a:ext>
            </a:extLst>
          </p:cNvPr>
          <p:cNvSpPr>
            <a:spLocks noGrp="1"/>
          </p:cNvSpPr>
          <p:nvPr>
            <p:ph type="title" hasCustomPrompt="1"/>
          </p:nvPr>
        </p:nvSpPr>
        <p:spPr>
          <a:xfrm>
            <a:off x="1642451" y="1294438"/>
            <a:ext cx="8298191" cy="1325563"/>
          </a:xfrm>
        </p:spPr>
        <p:txBody>
          <a:bodyPr anchor="ctr" anchorCtr="0">
            <a:normAutofit/>
          </a:bodyPr>
          <a:lstStyle>
            <a:lvl1pPr>
              <a:defRPr sz="3600" b="1" i="0">
                <a:solidFill>
                  <a:schemeClr val="bg1"/>
                </a:solidFill>
                <a:latin typeface="Montserrat" pitchFamily="2" charset="77"/>
              </a:defRPr>
            </a:lvl1pPr>
          </a:lstStyle>
          <a:p>
            <a:r>
              <a:rPr lang="it-IT"/>
              <a:t>FARE CLIC PER MODIFICARE </a:t>
            </a:r>
            <a:br>
              <a:rPr lang="it-IT"/>
            </a:br>
            <a:r>
              <a:rPr lang="it-IT"/>
              <a:t>LO STILE DEL TITOLO </a:t>
            </a:r>
            <a:endParaRPr lang="en-GB"/>
          </a:p>
        </p:txBody>
      </p:sp>
      <p:sp>
        <p:nvSpPr>
          <p:cNvPr id="20" name="Segnaposto testo 19">
            <a:extLst>
              <a:ext uri="{FF2B5EF4-FFF2-40B4-BE49-F238E27FC236}">
                <a16:creationId xmlns:a16="http://schemas.microsoft.com/office/drawing/2014/main" id="{BDB1FBB7-EA58-254C-85C1-11AED42F1FCF}"/>
              </a:ext>
            </a:extLst>
          </p:cNvPr>
          <p:cNvSpPr>
            <a:spLocks noGrp="1"/>
          </p:cNvSpPr>
          <p:nvPr>
            <p:ph type="body" sz="quarter" idx="10" hasCustomPrompt="1"/>
          </p:nvPr>
        </p:nvSpPr>
        <p:spPr>
          <a:xfrm>
            <a:off x="1642451" y="546892"/>
            <a:ext cx="8178800" cy="481013"/>
          </a:xfrm>
        </p:spPr>
        <p:txBody>
          <a:bodyPr anchor="ctr" anchorCtr="0">
            <a:normAutofit/>
          </a:bodyPr>
          <a:lstStyle>
            <a:lvl1pPr marL="0" indent="0">
              <a:buNone/>
              <a:defRPr sz="1600" b="0" i="0">
                <a:solidFill>
                  <a:schemeClr val="bg1"/>
                </a:solidFill>
                <a:latin typeface="Montserrat" pitchFamily="2" charset="77"/>
              </a:defRPr>
            </a:lvl1pPr>
          </a:lstStyle>
          <a:p>
            <a:r>
              <a:rPr lang="en-GB" b="0" i="0">
                <a:latin typeface="Montserrat" pitchFamily="2" charset="77"/>
              </a:rPr>
              <a:t>SOTTOTITOLO PRESENTAZIONE</a:t>
            </a:r>
            <a:endParaRPr lang="en-GB"/>
          </a:p>
        </p:txBody>
      </p:sp>
      <p:cxnSp>
        <p:nvCxnSpPr>
          <p:cNvPr id="8" name="Connettore 1 7">
            <a:extLst>
              <a:ext uri="{FF2B5EF4-FFF2-40B4-BE49-F238E27FC236}">
                <a16:creationId xmlns:a16="http://schemas.microsoft.com/office/drawing/2014/main" id="{25F6DBCA-C29B-6342-AD5B-09B12E383537}"/>
              </a:ext>
            </a:extLst>
          </p:cNvPr>
          <p:cNvCxnSpPr>
            <a:cxnSpLocks/>
            <a:stCxn id="12" idx="0"/>
          </p:cNvCxnSpPr>
          <p:nvPr userDrawn="1"/>
        </p:nvCxnSpPr>
        <p:spPr>
          <a:xfrm flipV="1">
            <a:off x="838200" y="-1664400"/>
            <a:ext cx="0" cy="32316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e 9">
            <a:extLst>
              <a:ext uri="{FF2B5EF4-FFF2-40B4-BE49-F238E27FC236}">
                <a16:creationId xmlns:a16="http://schemas.microsoft.com/office/drawing/2014/main" id="{C3FCE806-A2E2-8847-AA57-108364870018}"/>
              </a:ext>
            </a:extLst>
          </p:cNvPr>
          <p:cNvSpPr/>
          <p:nvPr userDrawn="1"/>
        </p:nvSpPr>
        <p:spPr>
          <a:xfrm>
            <a:off x="744254" y="693454"/>
            <a:ext cx="187890" cy="1878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egnaposto testo 28">
            <a:extLst>
              <a:ext uri="{FF2B5EF4-FFF2-40B4-BE49-F238E27FC236}">
                <a16:creationId xmlns:a16="http://schemas.microsoft.com/office/drawing/2014/main" id="{6BDD3C04-BCD3-4444-8F7A-0043F278FD16}"/>
              </a:ext>
            </a:extLst>
          </p:cNvPr>
          <p:cNvSpPr>
            <a:spLocks noGrp="1"/>
          </p:cNvSpPr>
          <p:nvPr>
            <p:ph type="body" sz="quarter" idx="14" hasCustomPrompt="1"/>
          </p:nvPr>
        </p:nvSpPr>
        <p:spPr>
          <a:xfrm>
            <a:off x="1642450" y="2999863"/>
            <a:ext cx="8298183" cy="2743200"/>
          </a:xfrm>
        </p:spPr>
        <p:txBody>
          <a:bodyPr>
            <a:noAutofit/>
          </a:bodyPr>
          <a:lstStyle>
            <a:lvl1pPr marL="0" indent="0">
              <a:buFont typeface="Arial" panose="020B0604020202020204" pitchFamily="34" charset="0"/>
              <a:buNone/>
              <a:defRPr sz="1400">
                <a:solidFill>
                  <a:schemeClr val="bg1"/>
                </a:solidFill>
                <a:latin typeface="Century Gothic" panose="020B0502020202020204" pitchFamily="34" charset="0"/>
              </a:defRPr>
            </a:lvl1pPr>
          </a:lstStyle>
          <a:p>
            <a:r>
              <a:rPr lang="en-GB"/>
              <a:t>Per </a:t>
            </a:r>
            <a:r>
              <a:rPr lang="en-GB" err="1"/>
              <a:t>titoletti</a:t>
            </a:r>
            <a:r>
              <a:rPr lang="en-GB"/>
              <a:t>: </a:t>
            </a:r>
            <a:r>
              <a:rPr lang="en-GB" err="1"/>
              <a:t>usare</a:t>
            </a:r>
            <a:r>
              <a:rPr lang="en-GB"/>
              <a:t> </a:t>
            </a:r>
            <a:r>
              <a:rPr lang="en-GB" err="1"/>
              <a:t>grasetto</a:t>
            </a:r>
            <a:r>
              <a:rPr lang="en-GB"/>
              <a:t> e </a:t>
            </a:r>
            <a:r>
              <a:rPr lang="en-GB" err="1"/>
              <a:t>blu</a:t>
            </a:r>
            <a:r>
              <a:rPr lang="en-GB"/>
              <a:t>- Per </a:t>
            </a:r>
            <a:r>
              <a:rPr lang="en-GB" err="1"/>
              <a:t>il</a:t>
            </a:r>
            <a:r>
              <a:rPr lang="en-GB"/>
              <a:t> </a:t>
            </a:r>
            <a:r>
              <a:rPr lang="en-GB" err="1"/>
              <a:t>il</a:t>
            </a:r>
            <a:r>
              <a:rPr lang="en-GB"/>
              <a:t> </a:t>
            </a:r>
            <a:r>
              <a:rPr lang="en-GB" err="1"/>
              <a:t>testo</a:t>
            </a:r>
            <a:r>
              <a:rPr lang="en-GB"/>
              <a:t> </a:t>
            </a:r>
            <a:r>
              <a:rPr lang="en-GB" err="1"/>
              <a:t>corrente</a:t>
            </a:r>
            <a:r>
              <a:rPr lang="en-GB"/>
              <a:t> </a:t>
            </a:r>
            <a:r>
              <a:rPr lang="en-GB" err="1"/>
              <a:t>usare</a:t>
            </a:r>
            <a:r>
              <a:rPr lang="en-GB"/>
              <a:t> </a:t>
            </a:r>
            <a:r>
              <a:rPr lang="en-GB" err="1"/>
              <a:t>questo</a:t>
            </a:r>
            <a:r>
              <a:rPr lang="en-GB"/>
              <a:t> stile- CENTURY GOTHIC</a:t>
            </a:r>
          </a:p>
          <a:p>
            <a:endParaRPr lang="en-GB"/>
          </a:p>
          <a:p>
            <a:endParaRPr lang="en-GB"/>
          </a:p>
          <a:p>
            <a:endParaRPr lang="en-GB"/>
          </a:p>
        </p:txBody>
      </p:sp>
    </p:spTree>
    <p:extLst>
      <p:ext uri="{BB962C8B-B14F-4D97-AF65-F5344CB8AC3E}">
        <p14:creationId xmlns:p14="http://schemas.microsoft.com/office/powerpoint/2010/main" val="2542794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16000"/>
            <a:lum/>
          </a:blip>
          <a:srcRect/>
          <a:stretch>
            <a:fillRect t="-17000" b="-17000"/>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EBEA4B1-41D5-624F-8ECC-9221B66BD5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A5AE681F-D6AA-954B-B80C-6470D859A1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endParaRPr lang="en-GB"/>
          </a:p>
        </p:txBody>
      </p:sp>
      <p:sp>
        <p:nvSpPr>
          <p:cNvPr id="4" name="Segnaposto data 3">
            <a:extLst>
              <a:ext uri="{FF2B5EF4-FFF2-40B4-BE49-F238E27FC236}">
                <a16:creationId xmlns:a16="http://schemas.microsoft.com/office/drawing/2014/main" id="{A6D0474F-E971-5546-AB94-72139638A7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Segnaposto piè di pagina 4">
            <a:extLst>
              <a:ext uri="{FF2B5EF4-FFF2-40B4-BE49-F238E27FC236}">
                <a16:creationId xmlns:a16="http://schemas.microsoft.com/office/drawing/2014/main" id="{2833C6CC-AE25-AF4E-B7B5-E57CE8AD41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1CF5E362-7327-5740-880E-34B7E22882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C5364D-0747-2B4E-9609-C952511074A2}" type="slidenum">
              <a:rPr lang="en-GB" smtClean="0"/>
              <a:t>‹N›</a:t>
            </a:fld>
            <a:endParaRPr lang="en-GB"/>
          </a:p>
        </p:txBody>
      </p:sp>
    </p:spTree>
    <p:extLst>
      <p:ext uri="{BB962C8B-B14F-4D97-AF65-F5344CB8AC3E}">
        <p14:creationId xmlns:p14="http://schemas.microsoft.com/office/powerpoint/2010/main" val="2748135322"/>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83" r:id="rId3"/>
    <p:sldLayoutId id="2147483684" r:id="rId4"/>
    <p:sldLayoutId id="2147483651" r:id="rId5"/>
    <p:sldLayoutId id="2147483676" r:id="rId6"/>
    <p:sldLayoutId id="2147483677" r:id="rId7"/>
    <p:sldLayoutId id="2147483652" r:id="rId8"/>
    <p:sldLayoutId id="2147483682" r:id="rId9"/>
    <p:sldLayoutId id="2147483670" r:id="rId10"/>
    <p:sldLayoutId id="2147483654" r:id="rId11"/>
    <p:sldLayoutId id="214748368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6000"/>
            <a:lum/>
          </a:blip>
          <a:srcRect/>
          <a:stretch>
            <a:fillRect t="-17000" b="-17000"/>
          </a:stretch>
        </a:blipFill>
        <a:effectLst/>
      </p:bgPr>
    </p:bg>
    <p:spTree>
      <p:nvGrpSpPr>
        <p:cNvPr id="1" name=""/>
        <p:cNvGrpSpPr/>
        <p:nvPr/>
      </p:nvGrpSpPr>
      <p:grpSpPr>
        <a:xfrm>
          <a:off x="0" y="0"/>
          <a:ext cx="0" cy="0"/>
          <a:chOff x="0" y="0"/>
          <a:chExt cx="0" cy="0"/>
        </a:xfrm>
      </p:grpSpPr>
      <p:sp>
        <p:nvSpPr>
          <p:cNvPr id="26" name="TextBox 15">
            <a:extLst>
              <a:ext uri="{FF2B5EF4-FFF2-40B4-BE49-F238E27FC236}">
                <a16:creationId xmlns:a16="http://schemas.microsoft.com/office/drawing/2014/main" id="{D858E0D4-8C0A-4F45-BDA4-F130A70C496A}"/>
              </a:ext>
            </a:extLst>
          </p:cNvPr>
          <p:cNvSpPr txBox="1"/>
          <p:nvPr/>
        </p:nvSpPr>
        <p:spPr>
          <a:xfrm>
            <a:off x="3010593" y="4865551"/>
            <a:ext cx="5574891" cy="542969"/>
          </a:xfrm>
          <a:prstGeom prst="rect">
            <a:avLst/>
          </a:prstGeom>
          <a:noFill/>
        </p:spPr>
        <p:txBody>
          <a:bodyPr wrap="square" lIns="0" tIns="0" rIns="0" bIns="0" rtlCol="0">
            <a:spAutoFit/>
          </a:bodyPr>
          <a:lstStyle/>
          <a:p>
            <a:pPr algn="ctr" hangingPunct="0">
              <a:lnSpc>
                <a:spcPct val="97916"/>
              </a:lnSpc>
            </a:pPr>
            <a:r>
              <a:rPr lang="en-US" altLang="zh-CN" b="1" i="1" spc="64" dirty="0">
                <a:solidFill>
                  <a:schemeClr val="bg1"/>
                </a:solidFill>
                <a:latin typeface="Arial"/>
                <a:ea typeface="Arial"/>
              </a:rPr>
              <a:t>INNOVATIVE TECHNOLOGY FOR THE MICRONIZATION OF MUNICIPAL SOLID WASTE </a:t>
            </a:r>
          </a:p>
        </p:txBody>
      </p:sp>
      <p:sp>
        <p:nvSpPr>
          <p:cNvPr id="24" name="Rettangolo con angoli arrotondati 23">
            <a:extLst>
              <a:ext uri="{FF2B5EF4-FFF2-40B4-BE49-F238E27FC236}">
                <a16:creationId xmlns:a16="http://schemas.microsoft.com/office/drawing/2014/main" id="{E0A1DB23-B0BE-4B36-807E-1A3C74A35543}"/>
              </a:ext>
            </a:extLst>
          </p:cNvPr>
          <p:cNvSpPr/>
          <p:nvPr/>
        </p:nvSpPr>
        <p:spPr>
          <a:xfrm>
            <a:off x="3357556" y="1687997"/>
            <a:ext cx="5476888" cy="31957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Segnaposto testo 3">
            <a:extLst>
              <a:ext uri="{FF2B5EF4-FFF2-40B4-BE49-F238E27FC236}">
                <a16:creationId xmlns:a16="http://schemas.microsoft.com/office/drawing/2014/main" id="{05544EE2-6830-454B-8B2D-54204A0E070C}"/>
              </a:ext>
            </a:extLst>
          </p:cNvPr>
          <p:cNvSpPr txBox="1">
            <a:spLocks/>
          </p:cNvSpPr>
          <p:nvPr/>
        </p:nvSpPr>
        <p:spPr>
          <a:xfrm>
            <a:off x="3140765" y="2698474"/>
            <a:ext cx="5108713" cy="14610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6000" i="1" dirty="0">
                <a:solidFill>
                  <a:schemeClr val="bg1"/>
                </a:solidFill>
                <a:latin typeface="Arial Black" panose="020B0A04020102020204" pitchFamily="34" charset="0"/>
              </a:rPr>
              <a:t>AttritorMill</a:t>
            </a:r>
          </a:p>
          <a:p>
            <a:pPr marL="0" indent="0" algn="ctr">
              <a:buNone/>
            </a:pPr>
            <a:r>
              <a:rPr lang="it-IT" sz="2200" i="1" dirty="0">
                <a:solidFill>
                  <a:schemeClr val="bg1"/>
                </a:solidFill>
                <a:latin typeface="Arial" panose="020B0604020202020204" pitchFamily="34" charset="0"/>
                <a:cs typeface="Arial" panose="020B0604020202020204" pitchFamily="34" charset="0"/>
              </a:rPr>
              <a:t>Waste 2 Resource</a:t>
            </a:r>
          </a:p>
        </p:txBody>
      </p:sp>
      <p:pic>
        <p:nvPicPr>
          <p:cNvPr id="14" name="Immagine 3">
            <a:extLst>
              <a:ext uri="{FF2B5EF4-FFF2-40B4-BE49-F238E27FC236}">
                <a16:creationId xmlns:a16="http://schemas.microsoft.com/office/drawing/2014/main" id="{DEE1EB95-3965-4A6A-A688-3084F93AA781}"/>
              </a:ext>
            </a:extLst>
          </p:cNvPr>
          <p:cNvPicPr>
            <a:picLocks noChangeAspect="1"/>
          </p:cNvPicPr>
          <p:nvPr/>
        </p:nvPicPr>
        <p:blipFill>
          <a:blip r:embed="rId4">
            <a:alphaModFix amt="36000"/>
          </a:blip>
          <a:stretch>
            <a:fillRect/>
          </a:stretch>
        </p:blipFill>
        <p:spPr>
          <a:xfrm rot="13108230">
            <a:off x="2340323" y="2317062"/>
            <a:ext cx="2189169" cy="1937647"/>
          </a:xfrm>
          <a:prstGeom prst="rect">
            <a:avLst/>
          </a:prstGeom>
        </p:spPr>
      </p:pic>
      <p:pic>
        <p:nvPicPr>
          <p:cNvPr id="4" name="Immagine 3">
            <a:extLst>
              <a:ext uri="{FF2B5EF4-FFF2-40B4-BE49-F238E27FC236}">
                <a16:creationId xmlns:a16="http://schemas.microsoft.com/office/drawing/2014/main" id="{E8D6C983-EBFB-C04C-9EE0-C4FBB1784AB5}"/>
              </a:ext>
            </a:extLst>
          </p:cNvPr>
          <p:cNvPicPr>
            <a:picLocks noChangeAspect="1"/>
          </p:cNvPicPr>
          <p:nvPr/>
        </p:nvPicPr>
        <p:blipFill>
          <a:blip r:embed="rId4">
            <a:alphaModFix amt="36000"/>
          </a:blip>
          <a:stretch>
            <a:fillRect/>
          </a:stretch>
        </p:blipFill>
        <p:spPr>
          <a:xfrm rot="1735034">
            <a:off x="7023898" y="2096486"/>
            <a:ext cx="2189169" cy="1937647"/>
          </a:xfrm>
          <a:prstGeom prst="rect">
            <a:avLst/>
          </a:prstGeom>
        </p:spPr>
      </p:pic>
    </p:spTree>
    <p:extLst>
      <p:ext uri="{BB962C8B-B14F-4D97-AF65-F5344CB8AC3E}">
        <p14:creationId xmlns:p14="http://schemas.microsoft.com/office/powerpoint/2010/main" val="2369021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ttangolo con angoli arrotondati 4">
            <a:extLst>
              <a:ext uri="{FF2B5EF4-FFF2-40B4-BE49-F238E27FC236}">
                <a16:creationId xmlns:a16="http://schemas.microsoft.com/office/drawing/2014/main" id="{41F36181-612E-46A6-8E9E-130E1883BDC8}"/>
              </a:ext>
            </a:extLst>
          </p:cNvPr>
          <p:cNvSpPr/>
          <p:nvPr/>
        </p:nvSpPr>
        <p:spPr>
          <a:xfrm>
            <a:off x="1467059" y="1587640"/>
            <a:ext cx="7727183" cy="41706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numero diapositiva 1">
            <a:extLst>
              <a:ext uri="{FF2B5EF4-FFF2-40B4-BE49-F238E27FC236}">
                <a16:creationId xmlns:a16="http://schemas.microsoft.com/office/drawing/2014/main" id="{40A110D1-E116-CF45-BA3C-857C4A23F16F}"/>
              </a:ext>
            </a:extLst>
          </p:cNvPr>
          <p:cNvSpPr>
            <a:spLocks noGrp="1"/>
          </p:cNvSpPr>
          <p:nvPr>
            <p:ph type="sldNum" sz="quarter" idx="12"/>
          </p:nvPr>
        </p:nvSpPr>
        <p:spPr/>
        <p:txBody>
          <a:bodyPr/>
          <a:lstStyle/>
          <a:p>
            <a:fld id="{56C5364D-0747-2B4E-9609-C952511074A2}" type="slidenum">
              <a:rPr lang="en-GB" smtClean="0"/>
              <a:t>10</a:t>
            </a:fld>
            <a:endParaRPr lang="en-GB" dirty="0"/>
          </a:p>
        </p:txBody>
      </p:sp>
      <p:sp>
        <p:nvSpPr>
          <p:cNvPr id="3" name="Titolo 2">
            <a:extLst>
              <a:ext uri="{FF2B5EF4-FFF2-40B4-BE49-F238E27FC236}">
                <a16:creationId xmlns:a16="http://schemas.microsoft.com/office/drawing/2014/main" id="{3FB57EB4-F6A1-8043-90D1-F71E75385ED8}"/>
              </a:ext>
            </a:extLst>
          </p:cNvPr>
          <p:cNvSpPr>
            <a:spLocks noGrp="1"/>
          </p:cNvSpPr>
          <p:nvPr>
            <p:ph type="title"/>
          </p:nvPr>
        </p:nvSpPr>
        <p:spPr/>
        <p:txBody>
          <a:bodyPr/>
          <a:lstStyle/>
          <a:p>
            <a:pPr algn="just"/>
            <a:r>
              <a:rPr lang="it-IT" sz="2000" dirty="0">
                <a:solidFill>
                  <a:srgbClr val="05396A"/>
                </a:solidFill>
              </a:rPr>
              <a:t>PLANT TECHNICAL SPECIFICATIONS</a:t>
            </a:r>
          </a:p>
        </p:txBody>
      </p:sp>
      <p:sp>
        <p:nvSpPr>
          <p:cNvPr id="4" name="Segnaposto testo 3">
            <a:extLst>
              <a:ext uri="{FF2B5EF4-FFF2-40B4-BE49-F238E27FC236}">
                <a16:creationId xmlns:a16="http://schemas.microsoft.com/office/drawing/2014/main" id="{E245EE42-17B9-1F42-BEA2-D95B3200C1F6}"/>
              </a:ext>
            </a:extLst>
          </p:cNvPr>
          <p:cNvSpPr>
            <a:spLocks noGrp="1"/>
          </p:cNvSpPr>
          <p:nvPr>
            <p:ph type="body" sz="quarter" idx="13"/>
          </p:nvPr>
        </p:nvSpPr>
        <p:spPr>
          <a:xfrm>
            <a:off x="1317636" y="1099664"/>
            <a:ext cx="9856287" cy="4977286"/>
          </a:xfrm>
        </p:spPr>
        <p:txBody>
          <a:bodyPr/>
          <a:lstStyle/>
          <a:p>
            <a:pPr algn="just"/>
            <a:r>
              <a:rPr lang="it-IT" sz="1800" dirty="0">
                <a:solidFill>
                  <a:srgbClr val="05396A"/>
                </a:solidFill>
              </a:rPr>
              <a:t>        AttritorMill MODULAR MACHINERY - 4 CHAMBERS TYPE</a:t>
            </a:r>
          </a:p>
          <a:p>
            <a:pPr algn="just"/>
            <a:endParaRPr lang="it-IT" sz="1800" dirty="0">
              <a:solidFill>
                <a:srgbClr val="05396A"/>
              </a:solidFill>
            </a:endParaRPr>
          </a:p>
          <a:p>
            <a:pPr lvl="1" algn="just"/>
            <a:r>
              <a:rPr lang="it-IT" sz="2600" dirty="0">
                <a:solidFill>
                  <a:srgbClr val="05396A"/>
                </a:solidFill>
              </a:rPr>
              <a:t>Input </a:t>
            </a:r>
            <a:r>
              <a:rPr lang="it-IT" sz="2600" dirty="0" err="1">
                <a:solidFill>
                  <a:srgbClr val="05396A"/>
                </a:solidFill>
              </a:rPr>
              <a:t>capacity</a:t>
            </a:r>
            <a:endParaRPr lang="it-IT" sz="2600" dirty="0">
              <a:solidFill>
                <a:srgbClr val="05396A"/>
              </a:solidFill>
            </a:endParaRPr>
          </a:p>
          <a:p>
            <a:pPr lvl="2" algn="just"/>
            <a:r>
              <a:rPr lang="it-IT" sz="2200" u="dotted" dirty="0">
                <a:solidFill>
                  <a:srgbClr val="05396A"/>
                </a:solidFill>
              </a:rPr>
              <a:t>Single </a:t>
            </a:r>
            <a:r>
              <a:rPr lang="it-IT" sz="2200" u="dotted" dirty="0" err="1">
                <a:solidFill>
                  <a:srgbClr val="05396A"/>
                </a:solidFill>
              </a:rPr>
              <a:t>chamber</a:t>
            </a:r>
            <a:r>
              <a:rPr lang="it-IT" sz="2200" u="dotted" dirty="0">
                <a:solidFill>
                  <a:srgbClr val="05396A"/>
                </a:solidFill>
              </a:rPr>
              <a:t>:			1,8t/h a 2t/h</a:t>
            </a:r>
          </a:p>
          <a:p>
            <a:pPr lvl="2" algn="just"/>
            <a:r>
              <a:rPr lang="it-IT" sz="2200" u="dotted" dirty="0">
                <a:solidFill>
                  <a:srgbClr val="05396A"/>
                </a:solidFill>
              </a:rPr>
              <a:t>Total system:	 			7,2t/h a 8t/h</a:t>
            </a:r>
          </a:p>
          <a:p>
            <a:pPr lvl="1" algn="just"/>
            <a:r>
              <a:rPr lang="it-IT" sz="2600" u="dotted" dirty="0">
                <a:solidFill>
                  <a:srgbClr val="05396A"/>
                </a:solidFill>
              </a:rPr>
              <a:t>Control system:			             PLC</a:t>
            </a:r>
          </a:p>
          <a:p>
            <a:pPr lvl="1" algn="just"/>
            <a:r>
              <a:rPr lang="it-IT" sz="2600" u="dotted" dirty="0">
                <a:solidFill>
                  <a:srgbClr val="05396A"/>
                </a:solidFill>
              </a:rPr>
              <a:t>Energy </a:t>
            </a:r>
            <a:r>
              <a:rPr lang="it-IT" sz="2600" u="dotted" dirty="0" err="1">
                <a:solidFill>
                  <a:srgbClr val="05396A"/>
                </a:solidFill>
              </a:rPr>
              <a:t>consumption</a:t>
            </a:r>
            <a:r>
              <a:rPr lang="it-IT" sz="2600" u="dotted" dirty="0">
                <a:solidFill>
                  <a:srgbClr val="05396A"/>
                </a:solidFill>
              </a:rPr>
              <a:t>:			    36</a:t>
            </a:r>
            <a:r>
              <a:rPr lang="it-IT" sz="2600" i="1" u="dotted" dirty="0">
                <a:solidFill>
                  <a:srgbClr val="05396A"/>
                </a:solidFill>
              </a:rPr>
              <a:t>kWh</a:t>
            </a:r>
            <a:r>
              <a:rPr lang="it-IT" sz="2600" u="dotted" dirty="0">
                <a:solidFill>
                  <a:srgbClr val="05396A"/>
                </a:solidFill>
              </a:rPr>
              <a:t>/t</a:t>
            </a:r>
          </a:p>
          <a:p>
            <a:pPr lvl="1" algn="just"/>
            <a:r>
              <a:rPr lang="it-IT" sz="2600" dirty="0" err="1">
                <a:solidFill>
                  <a:srgbClr val="05396A"/>
                </a:solidFill>
              </a:rPr>
              <a:t>Measures</a:t>
            </a:r>
            <a:endParaRPr lang="it-IT" sz="2600" dirty="0">
              <a:solidFill>
                <a:srgbClr val="05396A"/>
              </a:solidFill>
            </a:endParaRPr>
          </a:p>
          <a:p>
            <a:pPr lvl="2" algn="just"/>
            <a:r>
              <a:rPr lang="it-IT" sz="2200" u="dotted" dirty="0" err="1">
                <a:solidFill>
                  <a:srgbClr val="05396A"/>
                </a:solidFill>
              </a:rPr>
              <a:t>Lenght</a:t>
            </a:r>
            <a:r>
              <a:rPr lang="it-IT" sz="2200" u="dotted" dirty="0">
                <a:solidFill>
                  <a:srgbClr val="05396A"/>
                </a:solidFill>
              </a:rPr>
              <a:t>:				       8.000</a:t>
            </a:r>
            <a:r>
              <a:rPr lang="it-IT" sz="2200" i="1" u="dotted" dirty="0">
                <a:solidFill>
                  <a:srgbClr val="05396A"/>
                </a:solidFill>
              </a:rPr>
              <a:t>mm</a:t>
            </a:r>
            <a:r>
              <a:rPr lang="it-IT" sz="2200" u="dotted" dirty="0">
                <a:solidFill>
                  <a:srgbClr val="05396A"/>
                </a:solidFill>
              </a:rPr>
              <a:t> </a:t>
            </a:r>
          </a:p>
          <a:p>
            <a:pPr lvl="2" algn="just"/>
            <a:r>
              <a:rPr lang="it-IT" sz="2200" u="dotted" dirty="0">
                <a:solidFill>
                  <a:srgbClr val="05396A"/>
                </a:solidFill>
              </a:rPr>
              <a:t>Width:				       4.000</a:t>
            </a:r>
            <a:r>
              <a:rPr lang="it-IT" sz="2200" i="1" u="dotted" dirty="0">
                <a:solidFill>
                  <a:srgbClr val="05396A"/>
                </a:solidFill>
              </a:rPr>
              <a:t>mm</a:t>
            </a:r>
            <a:r>
              <a:rPr lang="it-IT" sz="2200" u="dotted" dirty="0">
                <a:solidFill>
                  <a:srgbClr val="05396A"/>
                </a:solidFill>
              </a:rPr>
              <a:t> </a:t>
            </a:r>
          </a:p>
          <a:p>
            <a:pPr lvl="2" algn="just"/>
            <a:r>
              <a:rPr lang="it-IT" sz="2200" u="dotted" dirty="0" err="1">
                <a:solidFill>
                  <a:srgbClr val="05396A"/>
                </a:solidFill>
              </a:rPr>
              <a:t>Height</a:t>
            </a:r>
            <a:r>
              <a:rPr lang="it-IT" sz="2200" u="dotted" dirty="0">
                <a:solidFill>
                  <a:srgbClr val="05396A"/>
                </a:solidFill>
              </a:rPr>
              <a:t>:				       5.000</a:t>
            </a:r>
            <a:r>
              <a:rPr lang="it-IT" sz="2200" i="1" u="dotted" dirty="0">
                <a:solidFill>
                  <a:srgbClr val="05396A"/>
                </a:solidFill>
              </a:rPr>
              <a:t>mm</a:t>
            </a:r>
          </a:p>
          <a:p>
            <a:pPr lvl="2" algn="just"/>
            <a:r>
              <a:rPr lang="it-IT" sz="2200" u="dotted" dirty="0">
                <a:solidFill>
                  <a:srgbClr val="05396A"/>
                </a:solidFill>
              </a:rPr>
              <a:t>Weight:				      13.000</a:t>
            </a:r>
            <a:r>
              <a:rPr lang="it-IT" sz="2200" i="1" u="dotted" dirty="0">
                <a:solidFill>
                  <a:srgbClr val="05396A"/>
                </a:solidFill>
              </a:rPr>
              <a:t>Kg</a:t>
            </a:r>
          </a:p>
          <a:p>
            <a:pPr algn="just"/>
            <a:endParaRPr lang="it-IT" sz="1800" dirty="0">
              <a:solidFill>
                <a:srgbClr val="05396A"/>
              </a:solidFill>
            </a:endParaRPr>
          </a:p>
        </p:txBody>
      </p:sp>
      <p:cxnSp>
        <p:nvCxnSpPr>
          <p:cNvPr id="7" name="Connettore diritto 6">
            <a:extLst>
              <a:ext uri="{FF2B5EF4-FFF2-40B4-BE49-F238E27FC236}">
                <a16:creationId xmlns:a16="http://schemas.microsoft.com/office/drawing/2014/main" id="{7E4C2571-BF7F-4D00-950B-EBF7EDE8738C}"/>
              </a:ext>
            </a:extLst>
          </p:cNvPr>
          <p:cNvCxnSpPr/>
          <p:nvPr/>
        </p:nvCxnSpPr>
        <p:spPr>
          <a:xfrm>
            <a:off x="532563" y="783775"/>
            <a:ext cx="11123525" cy="0"/>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EDEAEF5C-E6C9-47C6-B15D-B494ECD10F85}"/>
              </a:ext>
            </a:extLst>
          </p:cNvPr>
          <p:cNvCxnSpPr>
            <a:cxnSpLocks/>
          </p:cNvCxnSpPr>
          <p:nvPr/>
        </p:nvCxnSpPr>
        <p:spPr>
          <a:xfrm>
            <a:off x="733530" y="564386"/>
            <a:ext cx="0" cy="6157089"/>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sp>
        <p:nvSpPr>
          <p:cNvPr id="11" name="Ovale 10">
            <a:extLst>
              <a:ext uri="{FF2B5EF4-FFF2-40B4-BE49-F238E27FC236}">
                <a16:creationId xmlns:a16="http://schemas.microsoft.com/office/drawing/2014/main" id="{87649C99-4DB2-4F34-9CD0-5D899CC7AC00}"/>
              </a:ext>
            </a:extLst>
          </p:cNvPr>
          <p:cNvSpPr/>
          <p:nvPr/>
        </p:nvSpPr>
        <p:spPr>
          <a:xfrm>
            <a:off x="193543" y="202558"/>
            <a:ext cx="645978" cy="683463"/>
          </a:xfrm>
          <a:prstGeom prst="ellipse">
            <a:avLst/>
          </a:prstGeom>
          <a:noFill/>
          <a:ln w="25400">
            <a:solidFill>
              <a:srgbClr val="05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01052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0A110D1-E116-CF45-BA3C-857C4A23F16F}"/>
              </a:ext>
            </a:extLst>
          </p:cNvPr>
          <p:cNvSpPr>
            <a:spLocks noGrp="1"/>
          </p:cNvSpPr>
          <p:nvPr>
            <p:ph type="sldNum" sz="quarter" idx="12"/>
          </p:nvPr>
        </p:nvSpPr>
        <p:spPr/>
        <p:txBody>
          <a:bodyPr/>
          <a:lstStyle/>
          <a:p>
            <a:fld id="{56C5364D-0747-2B4E-9609-C952511074A2}" type="slidenum">
              <a:rPr lang="en-GB" smtClean="0"/>
              <a:t>11</a:t>
            </a:fld>
            <a:endParaRPr lang="en-GB" dirty="0"/>
          </a:p>
        </p:txBody>
      </p:sp>
      <p:sp>
        <p:nvSpPr>
          <p:cNvPr id="3" name="Titolo 2">
            <a:extLst>
              <a:ext uri="{FF2B5EF4-FFF2-40B4-BE49-F238E27FC236}">
                <a16:creationId xmlns:a16="http://schemas.microsoft.com/office/drawing/2014/main" id="{3FB57EB4-F6A1-8043-90D1-F71E75385ED8}"/>
              </a:ext>
            </a:extLst>
          </p:cNvPr>
          <p:cNvSpPr>
            <a:spLocks noGrp="1"/>
          </p:cNvSpPr>
          <p:nvPr>
            <p:ph type="title"/>
          </p:nvPr>
        </p:nvSpPr>
        <p:spPr/>
        <p:txBody>
          <a:bodyPr/>
          <a:lstStyle/>
          <a:p>
            <a:pPr algn="just"/>
            <a:r>
              <a:rPr lang="it-IT" sz="2000" dirty="0">
                <a:solidFill>
                  <a:srgbClr val="05396A"/>
                </a:solidFill>
              </a:rPr>
              <a:t>CONTACTS</a:t>
            </a:r>
          </a:p>
        </p:txBody>
      </p:sp>
      <p:sp>
        <p:nvSpPr>
          <p:cNvPr id="5" name="Rettangolo con angoli arrotondati 4">
            <a:extLst>
              <a:ext uri="{FF2B5EF4-FFF2-40B4-BE49-F238E27FC236}">
                <a16:creationId xmlns:a16="http://schemas.microsoft.com/office/drawing/2014/main" id="{41F36181-612E-46A6-8E9E-130E1883BDC8}"/>
              </a:ext>
            </a:extLst>
          </p:cNvPr>
          <p:cNvSpPr/>
          <p:nvPr/>
        </p:nvSpPr>
        <p:spPr>
          <a:xfrm>
            <a:off x="1467059" y="1587640"/>
            <a:ext cx="7727183" cy="41706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it-IT" sz="3200" b="1" dirty="0">
              <a:solidFill>
                <a:schemeClr val="tx1"/>
              </a:solidFill>
            </a:endParaRPr>
          </a:p>
          <a:p>
            <a:endParaRPr lang="it-IT" sz="3200" b="1" dirty="0">
              <a:solidFill>
                <a:schemeClr val="tx1"/>
              </a:solidFill>
            </a:endParaRPr>
          </a:p>
          <a:p>
            <a:endParaRPr lang="it-IT" sz="1200" b="1" dirty="0">
              <a:solidFill>
                <a:schemeClr val="tx1"/>
              </a:solidFill>
            </a:endParaRPr>
          </a:p>
          <a:p>
            <a:r>
              <a:rPr lang="it-IT" sz="3200" b="1" dirty="0">
                <a:solidFill>
                  <a:schemeClr val="tx1"/>
                </a:solidFill>
              </a:rPr>
              <a:t>Mario Reale</a:t>
            </a:r>
          </a:p>
          <a:p>
            <a:r>
              <a:rPr lang="it-IT" sz="2200" cap="small" dirty="0" err="1">
                <a:solidFill>
                  <a:schemeClr val="tx1"/>
                </a:solidFill>
              </a:rPr>
              <a:t>Chief</a:t>
            </a:r>
            <a:r>
              <a:rPr lang="it-IT" sz="2200" cap="small" dirty="0">
                <a:solidFill>
                  <a:schemeClr val="tx1"/>
                </a:solidFill>
              </a:rPr>
              <a:t> Technical </a:t>
            </a:r>
            <a:r>
              <a:rPr lang="it-IT" sz="2200" cap="small" dirty="0" err="1">
                <a:solidFill>
                  <a:schemeClr val="tx1"/>
                </a:solidFill>
              </a:rPr>
              <a:t>Officier</a:t>
            </a:r>
            <a:endParaRPr lang="it-IT" sz="2200" cap="small" dirty="0">
              <a:solidFill>
                <a:schemeClr val="tx1"/>
              </a:solidFill>
            </a:endParaRPr>
          </a:p>
          <a:p>
            <a:r>
              <a:rPr lang="it-IT" dirty="0">
                <a:solidFill>
                  <a:schemeClr val="tx1"/>
                </a:solidFill>
              </a:rPr>
              <a:t>mail:  mariorealeambiente@gmail.com</a:t>
            </a:r>
          </a:p>
          <a:p>
            <a:pPr>
              <a:spcAft>
                <a:spcPts val="600"/>
              </a:spcAft>
            </a:pPr>
            <a:r>
              <a:rPr lang="it-IT" dirty="0" err="1">
                <a:solidFill>
                  <a:schemeClr val="tx1"/>
                </a:solidFill>
              </a:rPr>
              <a:t>cell</a:t>
            </a:r>
            <a:r>
              <a:rPr lang="it-IT" dirty="0">
                <a:solidFill>
                  <a:schemeClr val="tx1"/>
                </a:solidFill>
              </a:rPr>
              <a:t>: </a:t>
            </a:r>
            <a:r>
              <a:rPr lang="it-IT" dirty="0">
                <a:solidFill>
                  <a:schemeClr val="bg1"/>
                </a:solidFill>
              </a:rPr>
              <a:t>..</a:t>
            </a:r>
            <a:r>
              <a:rPr lang="it-IT" dirty="0">
                <a:solidFill>
                  <a:schemeClr val="tx1"/>
                </a:solidFill>
              </a:rPr>
              <a:t>+39 371 115 6063</a:t>
            </a:r>
          </a:p>
          <a:p>
            <a:r>
              <a:rPr lang="it-IT" dirty="0">
                <a:solidFill>
                  <a:schemeClr val="tx1"/>
                </a:solidFill>
              </a:rPr>
              <a:t>	</a:t>
            </a:r>
            <a:r>
              <a:rPr lang="it-IT" sz="1600" b="1" dirty="0">
                <a:solidFill>
                  <a:schemeClr val="tx1"/>
                </a:solidFill>
              </a:rPr>
              <a:t>HEAD OFFICE</a:t>
            </a:r>
            <a:r>
              <a:rPr lang="it-IT" sz="1600" dirty="0">
                <a:solidFill>
                  <a:schemeClr val="tx1"/>
                </a:solidFill>
              </a:rPr>
              <a:t>			</a:t>
            </a:r>
            <a:r>
              <a:rPr lang="it-IT" sz="1600" b="1" dirty="0">
                <a:solidFill>
                  <a:schemeClr val="tx1"/>
                </a:solidFill>
              </a:rPr>
              <a:t>BRANCH</a:t>
            </a:r>
          </a:p>
          <a:p>
            <a:r>
              <a:rPr lang="it-IT" sz="1600" dirty="0">
                <a:solidFill>
                  <a:schemeClr val="tx1"/>
                </a:solidFill>
              </a:rPr>
              <a:t>	P.za Iolanda, 1			Via A. </a:t>
            </a:r>
            <a:r>
              <a:rPr lang="it-IT" sz="1600" dirty="0" err="1">
                <a:solidFill>
                  <a:schemeClr val="tx1"/>
                </a:solidFill>
              </a:rPr>
              <a:t>Bertoloni</a:t>
            </a:r>
            <a:r>
              <a:rPr lang="it-IT" sz="1600" dirty="0">
                <a:solidFill>
                  <a:schemeClr val="tx1"/>
                </a:solidFill>
              </a:rPr>
              <a:t>, 41	</a:t>
            </a:r>
          </a:p>
          <a:p>
            <a:r>
              <a:rPr lang="it-IT" sz="1600" dirty="0">
                <a:solidFill>
                  <a:schemeClr val="tx1"/>
                </a:solidFill>
              </a:rPr>
              <a:t>	95129 Catania (CT)			00199 Roma (RM)</a:t>
            </a:r>
          </a:p>
          <a:p>
            <a:r>
              <a:rPr lang="it-IT" sz="1600" dirty="0">
                <a:solidFill>
                  <a:schemeClr val="tx1"/>
                </a:solidFill>
              </a:rPr>
              <a:t>	</a:t>
            </a:r>
            <a:r>
              <a:rPr lang="it-IT" sz="1600" dirty="0" err="1">
                <a:solidFill>
                  <a:schemeClr val="tx1"/>
                </a:solidFill>
              </a:rPr>
              <a:t>Italy</a:t>
            </a:r>
            <a:r>
              <a:rPr lang="it-IT" sz="1600" dirty="0">
                <a:solidFill>
                  <a:schemeClr val="tx1"/>
                </a:solidFill>
              </a:rPr>
              <a:t>				</a:t>
            </a:r>
            <a:r>
              <a:rPr lang="it-IT" sz="1600" dirty="0" err="1">
                <a:solidFill>
                  <a:schemeClr val="tx1"/>
                </a:solidFill>
              </a:rPr>
              <a:t>Italy</a:t>
            </a:r>
            <a:endParaRPr lang="it-IT" sz="1600" dirty="0">
              <a:solidFill>
                <a:schemeClr val="tx1"/>
              </a:solidFill>
            </a:endParaRPr>
          </a:p>
          <a:p>
            <a:pPr>
              <a:spcBef>
                <a:spcPts val="600"/>
              </a:spcBef>
            </a:pPr>
            <a:endParaRPr lang="it-IT" dirty="0">
              <a:solidFill>
                <a:schemeClr val="tx1"/>
              </a:solidFill>
            </a:endParaRPr>
          </a:p>
          <a:p>
            <a:endParaRPr lang="it-IT" dirty="0">
              <a:solidFill>
                <a:schemeClr val="tx1"/>
              </a:solidFill>
            </a:endParaRPr>
          </a:p>
          <a:p>
            <a:endParaRPr lang="it-IT" dirty="0">
              <a:solidFill>
                <a:schemeClr val="tx1"/>
              </a:solidFill>
            </a:endParaRPr>
          </a:p>
        </p:txBody>
      </p:sp>
      <p:sp>
        <p:nvSpPr>
          <p:cNvPr id="4" name="Rettangolo con angoli arrotondati 3">
            <a:extLst>
              <a:ext uri="{FF2B5EF4-FFF2-40B4-BE49-F238E27FC236}">
                <a16:creationId xmlns:a16="http://schemas.microsoft.com/office/drawing/2014/main" id="{22947428-5516-4277-8088-4D9F8D80787C}"/>
              </a:ext>
            </a:extLst>
          </p:cNvPr>
          <p:cNvSpPr/>
          <p:nvPr/>
        </p:nvSpPr>
        <p:spPr>
          <a:xfrm>
            <a:off x="3264457" y="1739442"/>
            <a:ext cx="4574617" cy="1080652"/>
          </a:xfrm>
          <a:prstGeom prst="roundRect">
            <a:avLst/>
          </a:pr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b="1" i="1" cap="small" dirty="0" err="1">
                <a:solidFill>
                  <a:schemeClr val="tx1">
                    <a:lumMod val="65000"/>
                    <a:lumOff val="35000"/>
                  </a:schemeClr>
                </a:solidFill>
              </a:rPr>
              <a:t>RealSpa</a:t>
            </a:r>
            <a:r>
              <a:rPr lang="it-IT" sz="3200" b="1" i="1" cap="small" dirty="0">
                <a:solidFill>
                  <a:schemeClr val="tx1">
                    <a:lumMod val="65000"/>
                    <a:lumOff val="35000"/>
                  </a:schemeClr>
                </a:solidFill>
              </a:rPr>
              <a:t> Srl</a:t>
            </a:r>
          </a:p>
        </p:txBody>
      </p:sp>
      <p:pic>
        <p:nvPicPr>
          <p:cNvPr id="6" name="Immagine 5">
            <a:extLst>
              <a:ext uri="{FF2B5EF4-FFF2-40B4-BE49-F238E27FC236}">
                <a16:creationId xmlns:a16="http://schemas.microsoft.com/office/drawing/2014/main" id="{D0E5A132-6233-4FEA-BC77-F688A4156E95}"/>
              </a:ext>
            </a:extLst>
          </p:cNvPr>
          <p:cNvPicPr>
            <a:picLocks noChangeAspect="1"/>
          </p:cNvPicPr>
          <p:nvPr/>
        </p:nvPicPr>
        <p:blipFill rotWithShape="1">
          <a:blip r:embed="rId2"/>
          <a:srcRect l="17239" r="44251" b="40644"/>
          <a:stretch/>
        </p:blipFill>
        <p:spPr>
          <a:xfrm>
            <a:off x="1647825" y="1835387"/>
            <a:ext cx="1718306" cy="888763"/>
          </a:xfrm>
          <a:prstGeom prst="rect">
            <a:avLst/>
          </a:prstGeom>
        </p:spPr>
      </p:pic>
      <p:sp>
        <p:nvSpPr>
          <p:cNvPr id="8" name="Rettangolo 7">
            <a:extLst>
              <a:ext uri="{FF2B5EF4-FFF2-40B4-BE49-F238E27FC236}">
                <a16:creationId xmlns:a16="http://schemas.microsoft.com/office/drawing/2014/main" id="{45E2F09C-AEA6-48CD-AEB0-ECA3CA632E8E}"/>
              </a:ext>
            </a:extLst>
          </p:cNvPr>
          <p:cNvSpPr/>
          <p:nvPr/>
        </p:nvSpPr>
        <p:spPr>
          <a:xfrm>
            <a:off x="2753248" y="2532185"/>
            <a:ext cx="244510" cy="287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63C0CEAE-7698-4BA2-A70D-E001C0B40497}"/>
              </a:ext>
            </a:extLst>
          </p:cNvPr>
          <p:cNvSpPr/>
          <p:nvPr/>
        </p:nvSpPr>
        <p:spPr>
          <a:xfrm>
            <a:off x="1700422" y="2580195"/>
            <a:ext cx="244510" cy="287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diritto 8">
            <a:extLst>
              <a:ext uri="{FF2B5EF4-FFF2-40B4-BE49-F238E27FC236}">
                <a16:creationId xmlns:a16="http://schemas.microsoft.com/office/drawing/2014/main" id="{B3BFB6D8-9B2E-4724-85CB-0F9C82990B3F}"/>
              </a:ext>
            </a:extLst>
          </p:cNvPr>
          <p:cNvCxnSpPr/>
          <p:nvPr/>
        </p:nvCxnSpPr>
        <p:spPr>
          <a:xfrm>
            <a:off x="532563" y="783775"/>
            <a:ext cx="11123525" cy="0"/>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B21636E8-AAD0-4B36-929F-6A707B053985}"/>
              </a:ext>
            </a:extLst>
          </p:cNvPr>
          <p:cNvCxnSpPr>
            <a:cxnSpLocks/>
          </p:cNvCxnSpPr>
          <p:nvPr/>
        </p:nvCxnSpPr>
        <p:spPr>
          <a:xfrm>
            <a:off x="733530" y="564386"/>
            <a:ext cx="0" cy="6157089"/>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sp>
        <p:nvSpPr>
          <p:cNvPr id="12" name="Ovale 11">
            <a:extLst>
              <a:ext uri="{FF2B5EF4-FFF2-40B4-BE49-F238E27FC236}">
                <a16:creationId xmlns:a16="http://schemas.microsoft.com/office/drawing/2014/main" id="{9B347886-DA7C-4B2A-8AEF-1F93DD6785BB}"/>
              </a:ext>
            </a:extLst>
          </p:cNvPr>
          <p:cNvSpPr/>
          <p:nvPr/>
        </p:nvSpPr>
        <p:spPr>
          <a:xfrm>
            <a:off x="193543" y="202558"/>
            <a:ext cx="645978" cy="683463"/>
          </a:xfrm>
          <a:prstGeom prst="ellipse">
            <a:avLst/>
          </a:prstGeom>
          <a:noFill/>
          <a:ln w="25400">
            <a:solidFill>
              <a:srgbClr val="05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82067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0A110D1-E116-CF45-BA3C-857C4A23F16F}"/>
              </a:ext>
            </a:extLst>
          </p:cNvPr>
          <p:cNvSpPr>
            <a:spLocks noGrp="1"/>
          </p:cNvSpPr>
          <p:nvPr>
            <p:ph type="sldNum" sz="quarter" idx="12"/>
          </p:nvPr>
        </p:nvSpPr>
        <p:spPr/>
        <p:txBody>
          <a:bodyPr/>
          <a:lstStyle/>
          <a:p>
            <a:fld id="{56C5364D-0747-2B4E-9609-C952511074A2}" type="slidenum">
              <a:rPr lang="en-GB" smtClean="0"/>
              <a:t>2</a:t>
            </a:fld>
            <a:endParaRPr lang="en-GB" dirty="0"/>
          </a:p>
        </p:txBody>
      </p:sp>
      <p:sp>
        <p:nvSpPr>
          <p:cNvPr id="3" name="Titolo 2">
            <a:extLst>
              <a:ext uri="{FF2B5EF4-FFF2-40B4-BE49-F238E27FC236}">
                <a16:creationId xmlns:a16="http://schemas.microsoft.com/office/drawing/2014/main" id="{3FB57EB4-F6A1-8043-90D1-F71E75385ED8}"/>
              </a:ext>
            </a:extLst>
          </p:cNvPr>
          <p:cNvSpPr>
            <a:spLocks noGrp="1"/>
          </p:cNvSpPr>
          <p:nvPr>
            <p:ph type="title"/>
          </p:nvPr>
        </p:nvSpPr>
        <p:spPr/>
        <p:txBody>
          <a:bodyPr/>
          <a:lstStyle/>
          <a:p>
            <a:r>
              <a:rPr lang="it-IT" dirty="0"/>
              <a:t>EXECUTIVE SUMMARY  </a:t>
            </a:r>
          </a:p>
        </p:txBody>
      </p:sp>
      <p:sp>
        <p:nvSpPr>
          <p:cNvPr id="4" name="Segnaposto testo 3">
            <a:extLst>
              <a:ext uri="{FF2B5EF4-FFF2-40B4-BE49-F238E27FC236}">
                <a16:creationId xmlns:a16="http://schemas.microsoft.com/office/drawing/2014/main" id="{E245EE42-17B9-1F42-BEA2-D95B3200C1F6}"/>
              </a:ext>
            </a:extLst>
          </p:cNvPr>
          <p:cNvSpPr>
            <a:spLocks noGrp="1"/>
          </p:cNvSpPr>
          <p:nvPr>
            <p:ph type="body" sz="quarter" idx="13"/>
          </p:nvPr>
        </p:nvSpPr>
        <p:spPr>
          <a:xfrm>
            <a:off x="1317636" y="808271"/>
            <a:ext cx="10215603" cy="5342135"/>
          </a:xfrm>
        </p:spPr>
        <p:txBody>
          <a:bodyPr/>
          <a:lstStyle/>
          <a:p>
            <a:pPr algn="just"/>
            <a:r>
              <a:rPr lang="it-IT" b="1" i="1" cap="small" dirty="0">
                <a:effectLst/>
                <a:latin typeface="Montserrat"/>
                <a:ea typeface="Calibri" panose="020F0502020204030204" pitchFamily="34" charset="0"/>
              </a:rPr>
              <a:t>AttritorMill </a:t>
            </a:r>
            <a:r>
              <a:rPr lang="en-US" dirty="0">
                <a:effectLst/>
                <a:latin typeface="Montserrat"/>
                <a:ea typeface="Calibri" panose="020F0502020204030204" pitchFamily="34" charset="0"/>
              </a:rPr>
              <a:t>is a machine with innovative and exclusive features, able to process materials both from selected waste and undifferentiated urban waste, downstream of the mechanical treatment, through a mechano-chemical technology that - through a micronization process - alters its molecular structure, contributing to its stabilization and sanitation. </a:t>
            </a:r>
          </a:p>
          <a:p>
            <a:pPr algn="just"/>
            <a:r>
              <a:rPr lang="en-US" dirty="0">
                <a:effectLst/>
                <a:latin typeface="Montserrat"/>
                <a:ea typeface="Calibri" panose="020F0502020204030204" pitchFamily="34" charset="0"/>
              </a:rPr>
              <a:t>Main advantages:</a:t>
            </a:r>
          </a:p>
          <a:p>
            <a:pPr algn="just"/>
            <a:r>
              <a:rPr lang="it-IT" b="1" u="sng" dirty="0">
                <a:effectLst/>
                <a:latin typeface="Montserrat"/>
                <a:ea typeface="Times New Roman" panose="02020603050405020304" pitchFamily="18" charset="0"/>
              </a:rPr>
              <a:t>ORGANIC WASTE</a:t>
            </a:r>
            <a:endParaRPr lang="en-GB" b="1" u="sng" dirty="0">
              <a:effectLst/>
              <a:latin typeface="Montserrat"/>
              <a:ea typeface="Calibri" panose="020F0502020204030204" pitchFamily="34" charset="0"/>
            </a:endParaRPr>
          </a:p>
          <a:p>
            <a:pPr marL="857250" lvl="1" indent="-400050" algn="just">
              <a:buFont typeface="+mj-lt"/>
              <a:buAutoNum type="romanLcPeriod"/>
              <a:tabLst>
                <a:tab pos="914400" algn="l"/>
              </a:tabLst>
            </a:pPr>
            <a:r>
              <a:rPr lang="en-US" sz="1600" b="1" dirty="0">
                <a:solidFill>
                  <a:srgbClr val="0C447D"/>
                </a:solidFill>
                <a:latin typeface="Montserrat"/>
                <a:ea typeface="Times New Roman" panose="02020603050405020304" pitchFamily="18" charset="0"/>
              </a:rPr>
              <a:t>materials’ sanitation </a:t>
            </a:r>
            <a:r>
              <a:rPr lang="en-US" sz="1600" b="1" dirty="0">
                <a:solidFill>
                  <a:srgbClr val="0C447D"/>
                </a:solidFill>
                <a:effectLst/>
                <a:latin typeface="Montserrat"/>
                <a:ea typeface="Times New Roman" panose="02020603050405020304" pitchFamily="18" charset="0"/>
              </a:rPr>
              <a:t>and stabilization </a:t>
            </a:r>
            <a:r>
              <a:rPr lang="en-US" sz="1600" dirty="0">
                <a:solidFill>
                  <a:srgbClr val="0C447D"/>
                </a:solidFill>
                <a:effectLst/>
                <a:latin typeface="Montserrat"/>
                <a:ea typeface="Times New Roman" panose="02020603050405020304" pitchFamily="18" charset="0"/>
              </a:rPr>
              <a:t>with the reduction of the total viable count below the threshold of 1000</a:t>
            </a:r>
            <a:r>
              <a:rPr lang="en-US" sz="1600" i="1" dirty="0">
                <a:solidFill>
                  <a:srgbClr val="0C447D"/>
                </a:solidFill>
                <a:effectLst/>
                <a:latin typeface="Montserrat"/>
                <a:ea typeface="Times New Roman" panose="02020603050405020304" pitchFamily="18" charset="0"/>
              </a:rPr>
              <a:t>mg</a:t>
            </a:r>
            <a:r>
              <a:rPr lang="en-US" sz="1600" dirty="0">
                <a:solidFill>
                  <a:srgbClr val="0C447D"/>
                </a:solidFill>
                <a:effectLst/>
                <a:latin typeface="Montserrat"/>
                <a:ea typeface="Times New Roman" panose="02020603050405020304" pitchFamily="18" charset="0"/>
              </a:rPr>
              <a:t>O</a:t>
            </a:r>
            <a:r>
              <a:rPr lang="en-US" sz="1600" baseline="-25000" dirty="0">
                <a:solidFill>
                  <a:srgbClr val="0C447D"/>
                </a:solidFill>
                <a:effectLst/>
                <a:latin typeface="Montserrat"/>
                <a:ea typeface="Times New Roman" panose="02020603050405020304" pitchFamily="18" charset="0"/>
              </a:rPr>
              <a:t>2</a:t>
            </a:r>
            <a:r>
              <a:rPr lang="en-US" sz="1600" dirty="0">
                <a:solidFill>
                  <a:srgbClr val="0C447D"/>
                </a:solidFill>
                <a:effectLst/>
                <a:latin typeface="Montserrat"/>
                <a:ea typeface="Times New Roman" panose="02020603050405020304" pitchFamily="18" charset="0"/>
              </a:rPr>
              <a:t>Kg </a:t>
            </a:r>
            <a:r>
              <a:rPr lang="en-US" sz="1600" dirty="0" err="1">
                <a:solidFill>
                  <a:srgbClr val="0C447D"/>
                </a:solidFill>
                <a:effectLst/>
                <a:latin typeface="Montserrat"/>
                <a:ea typeface="Times New Roman" panose="02020603050405020304" pitchFamily="18" charset="0"/>
              </a:rPr>
              <a:t>SWh</a:t>
            </a:r>
            <a:r>
              <a:rPr lang="en-US" sz="1600" dirty="0">
                <a:solidFill>
                  <a:srgbClr val="0C447D"/>
                </a:solidFill>
                <a:effectLst/>
                <a:latin typeface="Montserrat"/>
                <a:ea typeface="Times New Roman" panose="02020603050405020304" pitchFamily="18" charset="0"/>
              </a:rPr>
              <a:t> in 24-72 hours, compared to curing cycles that typically require a timeframe between 25 and 35 days;</a:t>
            </a:r>
          </a:p>
          <a:p>
            <a:pPr marL="857250" lvl="1" indent="-400050" algn="just">
              <a:buFont typeface="+mj-lt"/>
              <a:buAutoNum type="romanLcPeriod"/>
              <a:tabLst>
                <a:tab pos="914400" algn="l"/>
              </a:tabLst>
            </a:pPr>
            <a:r>
              <a:rPr lang="en-US" sz="1600" b="1" dirty="0">
                <a:solidFill>
                  <a:srgbClr val="0C447D"/>
                </a:solidFill>
                <a:effectLst/>
                <a:latin typeface="Montserrat"/>
                <a:ea typeface="Times New Roman" panose="02020603050405020304" pitchFamily="18" charset="0"/>
              </a:rPr>
              <a:t>weight reduction </a:t>
            </a:r>
            <a:r>
              <a:rPr lang="en-US" sz="1600" dirty="0">
                <a:solidFill>
                  <a:srgbClr val="0C447D"/>
                </a:solidFill>
                <a:effectLst/>
                <a:latin typeface="Montserrat"/>
                <a:ea typeface="Times New Roman" panose="02020603050405020304" pitchFamily="18" charset="0"/>
              </a:rPr>
              <a:t>resulting from the reduction of the moisture content from 30 to 35% compared to the entry level;</a:t>
            </a:r>
          </a:p>
          <a:p>
            <a:pPr marL="857250" lvl="1" indent="-400050" algn="just">
              <a:buFont typeface="+mj-lt"/>
              <a:buAutoNum type="romanLcPeriod"/>
              <a:tabLst>
                <a:tab pos="914400" algn="l"/>
              </a:tabLst>
            </a:pPr>
            <a:r>
              <a:rPr lang="en-US" sz="1600" b="1" dirty="0">
                <a:solidFill>
                  <a:srgbClr val="0C447D"/>
                </a:solidFill>
                <a:effectLst/>
                <a:latin typeface="Montserrat"/>
                <a:ea typeface="Times New Roman" panose="02020603050405020304" pitchFamily="18" charset="0"/>
              </a:rPr>
              <a:t>volume reduction </a:t>
            </a:r>
            <a:r>
              <a:rPr lang="en-US" sz="1600" dirty="0">
                <a:solidFill>
                  <a:srgbClr val="0C447D"/>
                </a:solidFill>
                <a:effectLst/>
                <a:latin typeface="Montserrat"/>
                <a:ea typeface="Times New Roman" panose="02020603050405020304" pitchFamily="18" charset="0"/>
              </a:rPr>
              <a:t>from 40 to 60% with an output size &lt;20mm.</a:t>
            </a:r>
            <a:endParaRPr lang="en-GB" sz="1600" dirty="0">
              <a:solidFill>
                <a:srgbClr val="0C447D"/>
              </a:solidFill>
              <a:effectLst/>
              <a:latin typeface="Montserrat"/>
              <a:ea typeface="Calibri" panose="020F0502020204030204" pitchFamily="34" charset="0"/>
            </a:endParaRPr>
          </a:p>
          <a:p>
            <a:pPr lvl="0" algn="just">
              <a:tabLst>
                <a:tab pos="457200" algn="l"/>
              </a:tabLst>
            </a:pPr>
            <a:r>
              <a:rPr lang="it-IT" b="1" u="sng" dirty="0">
                <a:effectLst/>
                <a:latin typeface="Montserrat"/>
                <a:ea typeface="Times New Roman" panose="02020603050405020304" pitchFamily="18" charset="0"/>
              </a:rPr>
              <a:t>SOLID WASTE</a:t>
            </a:r>
            <a:endParaRPr lang="en-GB" b="1" u="sng" dirty="0">
              <a:effectLst/>
              <a:latin typeface="Montserrat"/>
              <a:ea typeface="Calibri" panose="020F0502020204030204" pitchFamily="34" charset="0"/>
            </a:endParaRPr>
          </a:p>
          <a:p>
            <a:pPr marL="857250" lvl="1" indent="-400050" algn="just">
              <a:buFont typeface="+mj-lt"/>
              <a:buAutoNum type="romanLcPeriod"/>
              <a:tabLst>
                <a:tab pos="914400" algn="l"/>
              </a:tabLst>
            </a:pPr>
            <a:r>
              <a:rPr lang="it-IT" sz="1600" b="1" dirty="0">
                <a:solidFill>
                  <a:srgbClr val="0C447D"/>
                </a:solidFill>
                <a:latin typeface="Montserrat"/>
                <a:ea typeface="Times New Roman" panose="02020603050405020304" pitchFamily="18" charset="0"/>
              </a:rPr>
              <a:t>Output SRF</a:t>
            </a:r>
            <a:r>
              <a:rPr lang="it-IT" sz="1600" b="1" dirty="0">
                <a:solidFill>
                  <a:srgbClr val="0C447D"/>
                </a:solidFill>
                <a:effectLst/>
                <a:latin typeface="Montserrat"/>
                <a:ea typeface="Times New Roman" panose="02020603050405020304" pitchFamily="18" charset="0"/>
              </a:rPr>
              <a:t> – End of Waste </a:t>
            </a:r>
            <a:r>
              <a:rPr lang="it-IT" sz="1600" dirty="0">
                <a:solidFill>
                  <a:srgbClr val="0C447D"/>
                </a:solidFill>
                <a:effectLst/>
                <a:latin typeface="Montserrat"/>
                <a:ea typeface="Times New Roman" panose="02020603050405020304" pitchFamily="18" charset="0"/>
              </a:rPr>
              <a:t>UNI CEN 15359 </a:t>
            </a:r>
            <a:r>
              <a:rPr lang="it-IT" sz="1600" dirty="0" err="1">
                <a:solidFill>
                  <a:srgbClr val="0C447D"/>
                </a:solidFill>
                <a:effectLst/>
                <a:latin typeface="Montserrat"/>
                <a:ea typeface="Times New Roman" panose="02020603050405020304" pitchFamily="18" charset="0"/>
              </a:rPr>
              <a:t>compliant</a:t>
            </a:r>
            <a:r>
              <a:rPr lang="it-IT" sz="1600" dirty="0">
                <a:solidFill>
                  <a:srgbClr val="0C447D"/>
                </a:solidFill>
                <a:effectLst/>
                <a:latin typeface="Montserrat"/>
                <a:ea typeface="Times New Roman" panose="02020603050405020304" pitchFamily="18" charset="0"/>
              </a:rPr>
              <a:t>; </a:t>
            </a:r>
            <a:endParaRPr lang="en-GB" sz="1600" dirty="0">
              <a:solidFill>
                <a:srgbClr val="0C447D"/>
              </a:solidFill>
              <a:effectLst/>
              <a:latin typeface="Montserrat"/>
              <a:ea typeface="Calibri" panose="020F0502020204030204" pitchFamily="34" charset="0"/>
            </a:endParaRPr>
          </a:p>
          <a:p>
            <a:pPr marL="857250" lvl="1" indent="-400050" algn="just">
              <a:buFont typeface="+mj-lt"/>
              <a:buAutoNum type="romanLcPeriod"/>
              <a:tabLst>
                <a:tab pos="914400" algn="l"/>
              </a:tabLst>
            </a:pPr>
            <a:r>
              <a:rPr lang="en-US" sz="1600" b="1" dirty="0">
                <a:solidFill>
                  <a:srgbClr val="0C447D"/>
                </a:solidFill>
                <a:effectLst/>
                <a:latin typeface="Montserrat"/>
                <a:ea typeface="Times New Roman" panose="02020603050405020304" pitchFamily="18" charset="0"/>
              </a:rPr>
              <a:t>weight reduction </a:t>
            </a:r>
            <a:r>
              <a:rPr lang="en-US" sz="1600" dirty="0">
                <a:solidFill>
                  <a:srgbClr val="0C447D"/>
                </a:solidFill>
                <a:effectLst/>
                <a:latin typeface="Montserrat"/>
                <a:ea typeface="Times New Roman" panose="02020603050405020304" pitchFamily="18" charset="0"/>
              </a:rPr>
              <a:t>from 15 to 20%, depending on input’s moisture level</a:t>
            </a:r>
            <a:r>
              <a:rPr lang="it-IT" sz="1600" dirty="0">
                <a:solidFill>
                  <a:srgbClr val="0C447D"/>
                </a:solidFill>
                <a:effectLst/>
                <a:latin typeface="Montserrat"/>
                <a:ea typeface="Times New Roman" panose="02020603050405020304" pitchFamily="18" charset="0"/>
              </a:rPr>
              <a:t>;</a:t>
            </a:r>
            <a:endParaRPr lang="en-GB" sz="1600" dirty="0">
              <a:solidFill>
                <a:srgbClr val="0C447D"/>
              </a:solidFill>
              <a:effectLst/>
              <a:latin typeface="Montserrat"/>
              <a:ea typeface="Calibri" panose="020F0502020204030204" pitchFamily="34" charset="0"/>
            </a:endParaRPr>
          </a:p>
          <a:p>
            <a:pPr marL="857250" lvl="1" indent="-400050" algn="just">
              <a:buFont typeface="+mj-lt"/>
              <a:buAutoNum type="romanLcPeriod"/>
              <a:tabLst>
                <a:tab pos="914400" algn="l"/>
              </a:tabLst>
            </a:pPr>
            <a:r>
              <a:rPr lang="en-US" sz="1600" b="1" dirty="0">
                <a:solidFill>
                  <a:srgbClr val="0C447D"/>
                </a:solidFill>
                <a:effectLst/>
                <a:latin typeface="Montserrat"/>
                <a:ea typeface="Times New Roman" panose="02020603050405020304" pitchFamily="18" charset="0"/>
              </a:rPr>
              <a:t>up to 70% volume reduction </a:t>
            </a:r>
            <a:r>
              <a:rPr lang="en-US" sz="1600" dirty="0">
                <a:solidFill>
                  <a:srgbClr val="0C447D"/>
                </a:solidFill>
                <a:effectLst/>
                <a:latin typeface="Montserrat"/>
                <a:ea typeface="Times New Roman" panose="02020603050405020304" pitchFamily="18" charset="0"/>
              </a:rPr>
              <a:t>with an output size &lt;15mm</a:t>
            </a:r>
            <a:r>
              <a:rPr lang="it-IT" sz="1600" dirty="0">
                <a:solidFill>
                  <a:srgbClr val="0C447D"/>
                </a:solidFill>
                <a:effectLst/>
                <a:latin typeface="Montserrat"/>
                <a:ea typeface="Times New Roman" panose="02020603050405020304" pitchFamily="18" charset="0"/>
              </a:rPr>
              <a:t>.</a:t>
            </a:r>
            <a:endParaRPr lang="en-GB" sz="1600" dirty="0">
              <a:solidFill>
                <a:srgbClr val="0C447D"/>
              </a:solidFill>
              <a:effectLst/>
              <a:latin typeface="Montserrat"/>
              <a:ea typeface="Calibri" panose="020F0502020204030204" pitchFamily="34" charset="0"/>
            </a:endParaRPr>
          </a:p>
          <a:p>
            <a:pPr algn="just"/>
            <a:r>
              <a:rPr lang="en-US" dirty="0">
                <a:effectLst/>
                <a:latin typeface="Montserrat"/>
                <a:ea typeface="Calibri" panose="020F0502020204030204" pitchFamily="34" charset="0"/>
              </a:rPr>
              <a:t>The </a:t>
            </a:r>
            <a:r>
              <a:rPr lang="en-US" b="1" i="1" dirty="0">
                <a:effectLst/>
                <a:latin typeface="Montserrat"/>
                <a:ea typeface="Calibri" panose="020F0502020204030204" pitchFamily="34" charset="0"/>
              </a:rPr>
              <a:t>AttritorMill</a:t>
            </a:r>
            <a:r>
              <a:rPr lang="en-US" dirty="0">
                <a:effectLst/>
                <a:latin typeface="Montserrat"/>
                <a:ea typeface="Calibri" panose="020F0502020204030204" pitchFamily="34" charset="0"/>
              </a:rPr>
              <a:t> system is to be placed inside the Biological Mechanical Treatment plant (BMT) downstream of the shredding system and has the characteristics to be used also as a mobile plant.</a:t>
            </a:r>
          </a:p>
          <a:p>
            <a:pPr algn="just"/>
            <a:r>
              <a:rPr lang="en-US" b="1" dirty="0">
                <a:effectLst/>
                <a:latin typeface="Montserrat"/>
                <a:ea typeface="Calibri" panose="020F0502020204030204" pitchFamily="34" charset="0"/>
              </a:rPr>
              <a:t>The characteristics of the output </a:t>
            </a:r>
            <a:r>
              <a:rPr lang="en-US" dirty="0">
                <a:effectLst/>
                <a:latin typeface="Montserrat"/>
                <a:ea typeface="Calibri" panose="020F0502020204030204" pitchFamily="34" charset="0"/>
              </a:rPr>
              <a:t>were</a:t>
            </a:r>
            <a:r>
              <a:rPr lang="en-US" b="1" dirty="0">
                <a:effectLst/>
                <a:latin typeface="Montserrat"/>
                <a:ea typeface="Calibri" panose="020F0502020204030204" pitchFamily="34" charset="0"/>
              </a:rPr>
              <a:t> </a:t>
            </a:r>
            <a:r>
              <a:rPr lang="en-US" dirty="0">
                <a:effectLst/>
                <a:latin typeface="Montserrat"/>
                <a:ea typeface="Calibri" panose="020F0502020204030204" pitchFamily="34" charset="0"/>
              </a:rPr>
              <a:t>analyzed by </a:t>
            </a:r>
            <a:r>
              <a:rPr lang="en-US" b="1" dirty="0">
                <a:effectLst/>
                <a:latin typeface="Montserrat"/>
                <a:ea typeface="Calibri" panose="020F0502020204030204" pitchFamily="34" charset="0"/>
              </a:rPr>
              <a:t>independent specialized laboratories and universities </a:t>
            </a:r>
            <a:r>
              <a:rPr lang="en-US" dirty="0">
                <a:effectLst/>
                <a:latin typeface="Montserrat"/>
                <a:ea typeface="Calibri" panose="020F0502020204030204" pitchFamily="34" charset="0"/>
              </a:rPr>
              <a:t>that have </a:t>
            </a:r>
            <a:r>
              <a:rPr lang="en-US" b="1" dirty="0">
                <a:effectLst/>
                <a:latin typeface="Montserrat"/>
                <a:ea typeface="Calibri" panose="020F0502020204030204" pitchFamily="34" charset="0"/>
              </a:rPr>
              <a:t>confirmed its full compliance with both UNI CEN 15359 standards and the TVC limits </a:t>
            </a:r>
            <a:r>
              <a:rPr lang="en-US" dirty="0">
                <a:effectLst/>
                <a:latin typeface="Montserrat"/>
                <a:ea typeface="Calibri" panose="020F0502020204030204" pitchFamily="34" charset="0"/>
              </a:rPr>
              <a:t>imposed by the regulations for landfill.</a:t>
            </a:r>
            <a:endParaRPr lang="it-IT" dirty="0">
              <a:solidFill>
                <a:srgbClr val="05396A"/>
              </a:solidFill>
              <a:latin typeface="Montserrat"/>
            </a:endParaRPr>
          </a:p>
        </p:txBody>
      </p:sp>
      <p:cxnSp>
        <p:nvCxnSpPr>
          <p:cNvPr id="5" name="Connettore diritto 4">
            <a:extLst>
              <a:ext uri="{FF2B5EF4-FFF2-40B4-BE49-F238E27FC236}">
                <a16:creationId xmlns:a16="http://schemas.microsoft.com/office/drawing/2014/main" id="{EFFB26DF-950F-4AE9-A011-C89FC6E77EE1}"/>
              </a:ext>
            </a:extLst>
          </p:cNvPr>
          <p:cNvCxnSpPr/>
          <p:nvPr/>
        </p:nvCxnSpPr>
        <p:spPr>
          <a:xfrm>
            <a:off x="532563" y="783775"/>
            <a:ext cx="11123525" cy="0"/>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cxnSp>
        <p:nvCxnSpPr>
          <p:cNvPr id="6" name="Connettore diritto 5">
            <a:extLst>
              <a:ext uri="{FF2B5EF4-FFF2-40B4-BE49-F238E27FC236}">
                <a16:creationId xmlns:a16="http://schemas.microsoft.com/office/drawing/2014/main" id="{22FD201C-5065-4634-A48D-78DE474D61F4}"/>
              </a:ext>
            </a:extLst>
          </p:cNvPr>
          <p:cNvCxnSpPr>
            <a:cxnSpLocks/>
          </p:cNvCxnSpPr>
          <p:nvPr/>
        </p:nvCxnSpPr>
        <p:spPr>
          <a:xfrm>
            <a:off x="733530" y="564386"/>
            <a:ext cx="0" cy="6157089"/>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sp>
        <p:nvSpPr>
          <p:cNvPr id="7" name="Ovale 6">
            <a:extLst>
              <a:ext uri="{FF2B5EF4-FFF2-40B4-BE49-F238E27FC236}">
                <a16:creationId xmlns:a16="http://schemas.microsoft.com/office/drawing/2014/main" id="{9B59AE2A-DAA1-4226-94A0-DE9EB7B09F48}"/>
              </a:ext>
            </a:extLst>
          </p:cNvPr>
          <p:cNvSpPr/>
          <p:nvPr/>
        </p:nvSpPr>
        <p:spPr>
          <a:xfrm>
            <a:off x="193543" y="202558"/>
            <a:ext cx="645978" cy="683463"/>
          </a:xfrm>
          <a:prstGeom prst="ellipse">
            <a:avLst/>
          </a:prstGeom>
          <a:noFill/>
          <a:ln w="25400">
            <a:solidFill>
              <a:srgbClr val="05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78022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0A110D1-E116-CF45-BA3C-857C4A23F16F}"/>
              </a:ext>
            </a:extLst>
          </p:cNvPr>
          <p:cNvSpPr>
            <a:spLocks noGrp="1"/>
          </p:cNvSpPr>
          <p:nvPr>
            <p:ph type="sldNum" sz="quarter" idx="12"/>
          </p:nvPr>
        </p:nvSpPr>
        <p:spPr/>
        <p:txBody>
          <a:bodyPr/>
          <a:lstStyle/>
          <a:p>
            <a:fld id="{56C5364D-0747-2B4E-9609-C952511074A2}" type="slidenum">
              <a:rPr lang="en-GB" smtClean="0"/>
              <a:t>3</a:t>
            </a:fld>
            <a:endParaRPr lang="en-GB" dirty="0"/>
          </a:p>
        </p:txBody>
      </p:sp>
      <p:sp>
        <p:nvSpPr>
          <p:cNvPr id="3" name="Titolo 2">
            <a:extLst>
              <a:ext uri="{FF2B5EF4-FFF2-40B4-BE49-F238E27FC236}">
                <a16:creationId xmlns:a16="http://schemas.microsoft.com/office/drawing/2014/main" id="{3FB57EB4-F6A1-8043-90D1-F71E75385ED8}"/>
              </a:ext>
            </a:extLst>
          </p:cNvPr>
          <p:cNvSpPr>
            <a:spLocks noGrp="1"/>
          </p:cNvSpPr>
          <p:nvPr>
            <p:ph type="title"/>
          </p:nvPr>
        </p:nvSpPr>
        <p:spPr/>
        <p:txBody>
          <a:bodyPr/>
          <a:lstStyle/>
          <a:p>
            <a:r>
              <a:rPr lang="it-IT" dirty="0"/>
              <a:t>THE MACHINERY</a:t>
            </a:r>
          </a:p>
        </p:txBody>
      </p:sp>
      <p:sp>
        <p:nvSpPr>
          <p:cNvPr id="4" name="Segnaposto testo 3">
            <a:extLst>
              <a:ext uri="{FF2B5EF4-FFF2-40B4-BE49-F238E27FC236}">
                <a16:creationId xmlns:a16="http://schemas.microsoft.com/office/drawing/2014/main" id="{E245EE42-17B9-1F42-BEA2-D95B3200C1F6}"/>
              </a:ext>
            </a:extLst>
          </p:cNvPr>
          <p:cNvSpPr>
            <a:spLocks noGrp="1"/>
          </p:cNvSpPr>
          <p:nvPr>
            <p:ph type="body" sz="quarter" idx="13"/>
          </p:nvPr>
        </p:nvSpPr>
        <p:spPr>
          <a:xfrm>
            <a:off x="1317636" y="908752"/>
            <a:ext cx="9856287" cy="4977286"/>
          </a:xfrm>
        </p:spPr>
        <p:txBody>
          <a:bodyPr/>
          <a:lstStyle/>
          <a:p>
            <a:pPr algn="just">
              <a:lnSpc>
                <a:spcPts val="2400"/>
              </a:lnSpc>
            </a:pPr>
            <a:r>
              <a:rPr lang="it-IT" b="1" i="1" cap="small" dirty="0">
                <a:solidFill>
                  <a:srgbClr val="05396A"/>
                </a:solidFill>
              </a:rPr>
              <a:t>AttritorMill </a:t>
            </a:r>
            <a:r>
              <a:rPr lang="en-US" dirty="0">
                <a:solidFill>
                  <a:srgbClr val="05396A"/>
                </a:solidFill>
              </a:rPr>
              <a:t>is an innovative technology - covered by international patent - created for the treatment of different types of waste (undifferentiated, dry waste and organic waste). The machinery is composed of one or more treatment "chambers" that can be integrated to reach the most suitable quantitative requirement for each operator. The processing process uses the heat generated by the friction of a marble  system to stabilize and standardize the waste. Compared to other systems, it has significant advantages in terms of operating costs, treatment time and weight reduction. In addition, the product of the processing, as far as the dry waste is concerned, is classified SRF - Fuel (according to UNI EN 15359/2011) with a size of 10-15mm and therefore ceases to be waste (EOW), with the possibility of being delivered to specific energy production plants (such as cement factories and power plants).    </a:t>
            </a:r>
            <a:endParaRPr lang="it-IT" dirty="0">
              <a:solidFill>
                <a:srgbClr val="05396A"/>
              </a:solidFill>
            </a:endParaRPr>
          </a:p>
        </p:txBody>
      </p:sp>
      <p:sp>
        <p:nvSpPr>
          <p:cNvPr id="8" name="Rectangle 7">
            <a:extLst>
              <a:ext uri="{FF2B5EF4-FFF2-40B4-BE49-F238E27FC236}">
                <a16:creationId xmlns:a16="http://schemas.microsoft.com/office/drawing/2014/main" id="{E9225ADD-EBD7-42E6-B3A9-3D9F357F9864}"/>
              </a:ext>
            </a:extLst>
          </p:cNvPr>
          <p:cNvSpPr/>
          <p:nvPr/>
        </p:nvSpPr>
        <p:spPr>
          <a:xfrm>
            <a:off x="5724959" y="4316686"/>
            <a:ext cx="3931512" cy="2347024"/>
          </a:xfrm>
          <a:prstGeom prst="rect">
            <a:avLst/>
          </a:prstGeom>
          <a:solidFill>
            <a:srgbClr val="0C4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spcAft>
                <a:spcPts val="600"/>
              </a:spcAft>
              <a:buFont typeface="Wingdings" panose="05000000000000000000" pitchFamily="2" charset="2"/>
              <a:buChar char="ü"/>
            </a:pPr>
            <a:r>
              <a:rPr lang="it-IT" sz="1400" dirty="0"/>
              <a:t>Production of SRF </a:t>
            </a:r>
            <a:r>
              <a:rPr lang="it-IT" sz="1400" dirty="0" err="1"/>
              <a:t>Fuel</a:t>
            </a:r>
            <a:r>
              <a:rPr lang="it-IT" sz="1400" dirty="0"/>
              <a:t> </a:t>
            </a:r>
            <a:r>
              <a:rPr lang="it-IT" sz="1400" dirty="0" err="1"/>
              <a:t>EoW</a:t>
            </a:r>
            <a:endParaRPr lang="en-GB" sz="1400" dirty="0"/>
          </a:p>
          <a:p>
            <a:pPr marL="285750" indent="-285750">
              <a:spcAft>
                <a:spcPts val="600"/>
              </a:spcAft>
              <a:buFont typeface="Wingdings" panose="05000000000000000000" pitchFamily="2" charset="2"/>
              <a:buChar char="ü"/>
            </a:pPr>
            <a:r>
              <a:rPr lang="en-US" sz="1400" dirty="0"/>
              <a:t>Reduction of time for lowering the Total Viable Count</a:t>
            </a:r>
          </a:p>
          <a:p>
            <a:pPr marL="285750" indent="-285750">
              <a:spcAft>
                <a:spcPts val="600"/>
              </a:spcAft>
              <a:buFont typeface="Wingdings" panose="05000000000000000000" pitchFamily="2" charset="2"/>
              <a:buChar char="ü"/>
            </a:pPr>
            <a:r>
              <a:rPr lang="en-US" sz="1400" dirty="0"/>
              <a:t>Waste refining</a:t>
            </a:r>
          </a:p>
          <a:p>
            <a:pPr marL="285750" indent="-285750">
              <a:spcAft>
                <a:spcPts val="600"/>
              </a:spcAft>
              <a:buFont typeface="Wingdings" panose="05000000000000000000" pitchFamily="2" charset="2"/>
              <a:buChar char="ü"/>
            </a:pPr>
            <a:r>
              <a:rPr lang="en-US" sz="1400" dirty="0"/>
              <a:t>Volumetric reduction</a:t>
            </a:r>
          </a:p>
          <a:p>
            <a:pPr marL="285750" indent="-285750">
              <a:spcAft>
                <a:spcPts val="600"/>
              </a:spcAft>
              <a:buFont typeface="Wingdings" panose="05000000000000000000" pitchFamily="2" charset="2"/>
              <a:buChar char="ü"/>
            </a:pPr>
            <a:r>
              <a:rPr lang="en-US" sz="1400" dirty="0"/>
              <a:t>Homogenizing output material</a:t>
            </a:r>
          </a:p>
          <a:p>
            <a:pPr marL="285750" indent="-285750">
              <a:spcAft>
                <a:spcPts val="600"/>
              </a:spcAft>
              <a:buFont typeface="Wingdings" panose="05000000000000000000" pitchFamily="2" charset="2"/>
              <a:buChar char="ü"/>
            </a:pPr>
            <a:r>
              <a:rPr lang="en-US" sz="1400" dirty="0"/>
              <a:t>Weight reduction </a:t>
            </a:r>
          </a:p>
          <a:p>
            <a:pPr marL="285750" indent="-285750">
              <a:spcAft>
                <a:spcPts val="600"/>
              </a:spcAft>
              <a:buFont typeface="Wingdings" panose="05000000000000000000" pitchFamily="2" charset="2"/>
              <a:buChar char="ü"/>
            </a:pPr>
            <a:r>
              <a:rPr lang="en-US" sz="1400" dirty="0"/>
              <a:t>Low cost of operation </a:t>
            </a:r>
            <a:endParaRPr lang="en-GB" sz="1400" dirty="0"/>
          </a:p>
        </p:txBody>
      </p:sp>
      <p:sp>
        <p:nvSpPr>
          <p:cNvPr id="10" name="Segnaposto testo 3">
            <a:extLst>
              <a:ext uri="{FF2B5EF4-FFF2-40B4-BE49-F238E27FC236}">
                <a16:creationId xmlns:a16="http://schemas.microsoft.com/office/drawing/2014/main" id="{4A986F4A-4C96-44F1-A2D5-C6F1CB0C0809}"/>
              </a:ext>
            </a:extLst>
          </p:cNvPr>
          <p:cNvSpPr txBox="1">
            <a:spLocks/>
          </p:cNvSpPr>
          <p:nvPr/>
        </p:nvSpPr>
        <p:spPr>
          <a:xfrm>
            <a:off x="2467197" y="4050530"/>
            <a:ext cx="8103669" cy="40560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C447D"/>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100" i="1" dirty="0">
                <a:solidFill>
                  <a:srgbClr val="05396A"/>
                </a:solidFill>
              </a:rPr>
              <a:t>the </a:t>
            </a:r>
            <a:r>
              <a:rPr lang="it-IT" sz="1100" i="1" dirty="0" err="1">
                <a:solidFill>
                  <a:srgbClr val="05396A"/>
                </a:solidFill>
              </a:rPr>
              <a:t>unique</a:t>
            </a:r>
            <a:r>
              <a:rPr lang="it-IT" sz="1100" i="1" dirty="0">
                <a:solidFill>
                  <a:srgbClr val="05396A"/>
                </a:solidFill>
              </a:rPr>
              <a:t> </a:t>
            </a:r>
            <a:r>
              <a:rPr lang="it-IT" sz="1100" i="1" dirty="0" err="1">
                <a:solidFill>
                  <a:srgbClr val="05396A"/>
                </a:solidFill>
              </a:rPr>
              <a:t>advantages</a:t>
            </a:r>
            <a:r>
              <a:rPr lang="it-IT" sz="1100" i="1" dirty="0">
                <a:solidFill>
                  <a:srgbClr val="05396A"/>
                </a:solidFill>
              </a:rPr>
              <a:t> of </a:t>
            </a:r>
            <a:r>
              <a:rPr lang="it-IT" sz="1100" i="1" cap="small" dirty="0">
                <a:solidFill>
                  <a:srgbClr val="05396A"/>
                </a:solidFill>
              </a:rPr>
              <a:t>AttritorMill </a:t>
            </a:r>
            <a:r>
              <a:rPr lang="it-IT" sz="1100" i="1" dirty="0">
                <a:solidFill>
                  <a:srgbClr val="05396A"/>
                </a:solidFill>
              </a:rPr>
              <a:t>and its </a:t>
            </a:r>
            <a:r>
              <a:rPr lang="it-IT" sz="1100" i="1" dirty="0" err="1">
                <a:solidFill>
                  <a:srgbClr val="05396A"/>
                </a:solidFill>
              </a:rPr>
              <a:t>applications</a:t>
            </a:r>
            <a:endParaRPr lang="it-IT" sz="1100" i="1" dirty="0">
              <a:solidFill>
                <a:srgbClr val="05396A"/>
              </a:solidFill>
            </a:endParaRPr>
          </a:p>
        </p:txBody>
      </p:sp>
      <p:pic>
        <p:nvPicPr>
          <p:cNvPr id="7" name="Immagine 6">
            <a:extLst>
              <a:ext uri="{FF2B5EF4-FFF2-40B4-BE49-F238E27FC236}">
                <a16:creationId xmlns:a16="http://schemas.microsoft.com/office/drawing/2014/main" id="{4D85D62A-E7BD-4DF9-ADFC-9CE4786B9159}"/>
              </a:ext>
            </a:extLst>
          </p:cNvPr>
          <p:cNvPicPr>
            <a:picLocks noChangeAspect="1"/>
          </p:cNvPicPr>
          <p:nvPr/>
        </p:nvPicPr>
        <p:blipFill>
          <a:blip r:embed="rId2"/>
          <a:stretch>
            <a:fillRect/>
          </a:stretch>
        </p:blipFill>
        <p:spPr>
          <a:xfrm>
            <a:off x="2542237" y="4316687"/>
            <a:ext cx="3129366" cy="2347024"/>
          </a:xfrm>
          <a:prstGeom prst="rect">
            <a:avLst/>
          </a:prstGeom>
        </p:spPr>
      </p:pic>
      <p:cxnSp>
        <p:nvCxnSpPr>
          <p:cNvPr id="11" name="Connettore diritto 10">
            <a:extLst>
              <a:ext uri="{FF2B5EF4-FFF2-40B4-BE49-F238E27FC236}">
                <a16:creationId xmlns:a16="http://schemas.microsoft.com/office/drawing/2014/main" id="{B07B1A50-7525-4DA9-947B-531273116819}"/>
              </a:ext>
            </a:extLst>
          </p:cNvPr>
          <p:cNvCxnSpPr/>
          <p:nvPr/>
        </p:nvCxnSpPr>
        <p:spPr>
          <a:xfrm>
            <a:off x="532563" y="783775"/>
            <a:ext cx="11123525" cy="0"/>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16FDB775-7EC2-4CC6-90B6-C7A5A742092F}"/>
              </a:ext>
            </a:extLst>
          </p:cNvPr>
          <p:cNvCxnSpPr>
            <a:cxnSpLocks/>
          </p:cNvCxnSpPr>
          <p:nvPr/>
        </p:nvCxnSpPr>
        <p:spPr>
          <a:xfrm>
            <a:off x="733530" y="564386"/>
            <a:ext cx="0" cy="6157089"/>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sp>
        <p:nvSpPr>
          <p:cNvPr id="13" name="Ovale 12">
            <a:extLst>
              <a:ext uri="{FF2B5EF4-FFF2-40B4-BE49-F238E27FC236}">
                <a16:creationId xmlns:a16="http://schemas.microsoft.com/office/drawing/2014/main" id="{9EDCF11E-4C22-44A8-B3A6-6C61B7A69CE5}"/>
              </a:ext>
            </a:extLst>
          </p:cNvPr>
          <p:cNvSpPr/>
          <p:nvPr/>
        </p:nvSpPr>
        <p:spPr>
          <a:xfrm>
            <a:off x="193543" y="202558"/>
            <a:ext cx="645978" cy="683463"/>
          </a:xfrm>
          <a:prstGeom prst="ellipse">
            <a:avLst/>
          </a:prstGeom>
          <a:noFill/>
          <a:ln w="25400">
            <a:solidFill>
              <a:srgbClr val="05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46057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0A110D1-E116-CF45-BA3C-857C4A23F16F}"/>
              </a:ext>
            </a:extLst>
          </p:cNvPr>
          <p:cNvSpPr>
            <a:spLocks noGrp="1"/>
          </p:cNvSpPr>
          <p:nvPr>
            <p:ph type="sldNum" sz="quarter" idx="12"/>
          </p:nvPr>
        </p:nvSpPr>
        <p:spPr/>
        <p:txBody>
          <a:bodyPr/>
          <a:lstStyle/>
          <a:p>
            <a:fld id="{56C5364D-0747-2B4E-9609-C952511074A2}" type="slidenum">
              <a:rPr lang="en-GB" smtClean="0"/>
              <a:t>4</a:t>
            </a:fld>
            <a:endParaRPr lang="en-GB" dirty="0"/>
          </a:p>
        </p:txBody>
      </p:sp>
      <p:sp>
        <p:nvSpPr>
          <p:cNvPr id="3" name="Titolo 2">
            <a:extLst>
              <a:ext uri="{FF2B5EF4-FFF2-40B4-BE49-F238E27FC236}">
                <a16:creationId xmlns:a16="http://schemas.microsoft.com/office/drawing/2014/main" id="{3FB57EB4-F6A1-8043-90D1-F71E75385ED8}"/>
              </a:ext>
            </a:extLst>
          </p:cNvPr>
          <p:cNvSpPr>
            <a:spLocks noGrp="1"/>
          </p:cNvSpPr>
          <p:nvPr>
            <p:ph type="title"/>
          </p:nvPr>
        </p:nvSpPr>
        <p:spPr/>
        <p:txBody>
          <a:bodyPr/>
          <a:lstStyle/>
          <a:p>
            <a:r>
              <a:rPr lang="it-IT" dirty="0"/>
              <a:t>MICRONIZATION TREATMENT PHYSICS</a:t>
            </a:r>
          </a:p>
        </p:txBody>
      </p:sp>
      <p:sp>
        <p:nvSpPr>
          <p:cNvPr id="4" name="Segnaposto testo 3">
            <a:extLst>
              <a:ext uri="{FF2B5EF4-FFF2-40B4-BE49-F238E27FC236}">
                <a16:creationId xmlns:a16="http://schemas.microsoft.com/office/drawing/2014/main" id="{E245EE42-17B9-1F42-BEA2-D95B3200C1F6}"/>
              </a:ext>
            </a:extLst>
          </p:cNvPr>
          <p:cNvSpPr>
            <a:spLocks noGrp="1"/>
          </p:cNvSpPr>
          <p:nvPr>
            <p:ph type="body" sz="quarter" idx="13"/>
          </p:nvPr>
        </p:nvSpPr>
        <p:spPr>
          <a:xfrm>
            <a:off x="1327576" y="860088"/>
            <a:ext cx="5374566" cy="5256686"/>
          </a:xfrm>
        </p:spPr>
        <p:txBody>
          <a:bodyPr/>
          <a:lstStyle/>
          <a:p>
            <a:pPr algn="just">
              <a:lnSpc>
                <a:spcPts val="2200"/>
              </a:lnSpc>
            </a:pPr>
            <a:r>
              <a:rPr lang="en-US" dirty="0">
                <a:solidFill>
                  <a:srgbClr val="05396A"/>
                </a:solidFill>
              </a:rPr>
              <a:t>The </a:t>
            </a:r>
            <a:r>
              <a:rPr lang="en-US" b="1" i="1" dirty="0">
                <a:solidFill>
                  <a:srgbClr val="05396A"/>
                </a:solidFill>
              </a:rPr>
              <a:t>AttritorMill</a:t>
            </a:r>
            <a:r>
              <a:rPr lang="en-US" dirty="0">
                <a:solidFill>
                  <a:srgbClr val="05396A"/>
                </a:solidFill>
              </a:rPr>
              <a:t> process was developed by professionals, in collaboration with leading public research Institutions, to develop the most suitable methodologies to refine waste. </a:t>
            </a:r>
          </a:p>
          <a:p>
            <a:pPr algn="just">
              <a:lnSpc>
                <a:spcPts val="2200"/>
              </a:lnSpc>
            </a:pPr>
            <a:r>
              <a:rPr lang="en-US" dirty="0">
                <a:solidFill>
                  <a:srgbClr val="05396A"/>
                </a:solidFill>
              </a:rPr>
              <a:t>The physics of the new hybrid </a:t>
            </a:r>
            <a:r>
              <a:rPr lang="en-US" dirty="0" err="1">
                <a:solidFill>
                  <a:srgbClr val="05396A"/>
                </a:solidFill>
              </a:rPr>
              <a:t>micronizer</a:t>
            </a:r>
            <a:r>
              <a:rPr lang="en-US" dirty="0">
                <a:solidFill>
                  <a:srgbClr val="05396A"/>
                </a:solidFill>
              </a:rPr>
              <a:t> system grinds by means of special steel grinding masses of different diameters, thrown at high speed on the waste particles. The steel masses, thrown at speeds of several tens of meters per second towards the chamber shell, meet the fragments of material to be ground and crush them on the surface of the shell. The crushing pressure reaches many thousands of atmospheres, as has been verified experimentally.</a:t>
            </a:r>
          </a:p>
          <a:p>
            <a:pPr algn="just">
              <a:lnSpc>
                <a:spcPts val="2200"/>
              </a:lnSpc>
            </a:pPr>
            <a:r>
              <a:rPr lang="en-US" dirty="0">
                <a:solidFill>
                  <a:srgbClr val="05396A"/>
                </a:solidFill>
              </a:rPr>
              <a:t>The impact of steel spheres causes fracturing of fragile materials, while water-rich elastic materials undergo strong compression, which causes the water to be expelled quickly. The water takes the form of vapor, which is sucked up by the air treatment system and evacuated. </a:t>
            </a:r>
            <a:endParaRPr lang="it-IT" dirty="0">
              <a:solidFill>
                <a:srgbClr val="05396A"/>
              </a:solidFill>
            </a:endParaRPr>
          </a:p>
        </p:txBody>
      </p:sp>
      <p:pic>
        <p:nvPicPr>
          <p:cNvPr id="5" name="Immagine 4">
            <a:extLst>
              <a:ext uri="{FF2B5EF4-FFF2-40B4-BE49-F238E27FC236}">
                <a16:creationId xmlns:a16="http://schemas.microsoft.com/office/drawing/2014/main" id="{AC4F8B7A-FA1E-41F4-A0B4-EDF50F133A5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960096" y="806464"/>
            <a:ext cx="4505073" cy="5584991"/>
          </a:xfrm>
          <a:prstGeom prst="rect">
            <a:avLst/>
          </a:prstGeom>
          <a:noFill/>
          <a:ln>
            <a:noFill/>
          </a:ln>
        </p:spPr>
      </p:pic>
      <p:sp>
        <p:nvSpPr>
          <p:cNvPr id="13" name="Rettangolo con angoli arrotondati 12">
            <a:extLst>
              <a:ext uri="{FF2B5EF4-FFF2-40B4-BE49-F238E27FC236}">
                <a16:creationId xmlns:a16="http://schemas.microsoft.com/office/drawing/2014/main" id="{6319F48C-8411-4171-AF70-111B48D32BC0}"/>
              </a:ext>
            </a:extLst>
          </p:cNvPr>
          <p:cNvSpPr/>
          <p:nvPr/>
        </p:nvSpPr>
        <p:spPr>
          <a:xfrm>
            <a:off x="8857121" y="895310"/>
            <a:ext cx="2936534" cy="1080652"/>
          </a:xfrm>
          <a:prstGeom prst="roundRect">
            <a:avLst/>
          </a:prstGeom>
          <a:solidFill>
            <a:schemeClr val="bg1"/>
          </a:solidFill>
          <a:ln w="34925">
            <a:solidFill>
              <a:srgbClr val="0C4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solidFill>
              </a:rPr>
              <a:t>the steel balls reach the material fragments and push them towards the wall of the chamber at a speed of 20-53m/s</a:t>
            </a:r>
            <a:r>
              <a:rPr lang="it-IT" sz="1400" i="1" dirty="0">
                <a:solidFill>
                  <a:schemeClr val="tx1"/>
                </a:solidFill>
              </a:rPr>
              <a:t>f</a:t>
            </a:r>
          </a:p>
        </p:txBody>
      </p:sp>
      <p:sp>
        <p:nvSpPr>
          <p:cNvPr id="6" name="Rettangolo con angoli arrotondati 5">
            <a:extLst>
              <a:ext uri="{FF2B5EF4-FFF2-40B4-BE49-F238E27FC236}">
                <a16:creationId xmlns:a16="http://schemas.microsoft.com/office/drawing/2014/main" id="{04A6B39F-87ED-4427-95A5-EEC26B600747}"/>
              </a:ext>
            </a:extLst>
          </p:cNvPr>
          <p:cNvSpPr/>
          <p:nvPr/>
        </p:nvSpPr>
        <p:spPr>
          <a:xfrm>
            <a:off x="8857121" y="5222296"/>
            <a:ext cx="2936534" cy="1080652"/>
          </a:xfrm>
          <a:prstGeom prst="roundRect">
            <a:avLst/>
          </a:prstGeom>
          <a:solidFill>
            <a:schemeClr val="bg1"/>
          </a:solidFill>
          <a:ln w="34925">
            <a:solidFill>
              <a:srgbClr val="0C4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solidFill>
              </a:rPr>
              <a:t>multiple spheres hit it again before the material falls to the bottom, resulting in an increase in temperature that can exceed 100°C</a:t>
            </a:r>
            <a:endParaRPr lang="it-IT" sz="1400" i="1" dirty="0">
              <a:solidFill>
                <a:schemeClr val="tx1"/>
              </a:solidFill>
            </a:endParaRPr>
          </a:p>
        </p:txBody>
      </p:sp>
      <p:sp>
        <p:nvSpPr>
          <p:cNvPr id="8" name="Rettangolo con angoli arrotondati 7">
            <a:extLst>
              <a:ext uri="{FF2B5EF4-FFF2-40B4-BE49-F238E27FC236}">
                <a16:creationId xmlns:a16="http://schemas.microsoft.com/office/drawing/2014/main" id="{799324CE-3FAB-4727-A35D-4E199D8CA4C0}"/>
              </a:ext>
            </a:extLst>
          </p:cNvPr>
          <p:cNvSpPr/>
          <p:nvPr/>
        </p:nvSpPr>
        <p:spPr>
          <a:xfrm>
            <a:off x="8857121" y="3789490"/>
            <a:ext cx="2936534" cy="1080652"/>
          </a:xfrm>
          <a:prstGeom prst="roundRect">
            <a:avLst/>
          </a:prstGeom>
          <a:solidFill>
            <a:schemeClr val="bg1"/>
          </a:solidFill>
          <a:ln w="34925">
            <a:solidFill>
              <a:srgbClr val="0C4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400" i="1" dirty="0">
                <a:solidFill>
                  <a:schemeClr val="tx1"/>
                </a:solidFill>
              </a:rPr>
              <a:t>the sphere that caused the water expulsion and the fragmentation of the material will be bounced with a lower speed towards the inside of the chamber</a:t>
            </a:r>
            <a:endParaRPr lang="it-IT" sz="1400" i="1" dirty="0">
              <a:solidFill>
                <a:schemeClr val="tx1"/>
              </a:solidFill>
            </a:endParaRPr>
          </a:p>
        </p:txBody>
      </p:sp>
      <p:sp>
        <p:nvSpPr>
          <p:cNvPr id="15" name="Rettangolo con angoli arrotondati 14">
            <a:extLst>
              <a:ext uri="{FF2B5EF4-FFF2-40B4-BE49-F238E27FC236}">
                <a16:creationId xmlns:a16="http://schemas.microsoft.com/office/drawing/2014/main" id="{3A33FAE5-DF86-4CE1-A8E1-FABDD5515BC8}"/>
              </a:ext>
            </a:extLst>
          </p:cNvPr>
          <p:cNvSpPr/>
          <p:nvPr/>
        </p:nvSpPr>
        <p:spPr>
          <a:xfrm>
            <a:off x="8857121" y="2370558"/>
            <a:ext cx="2936534" cy="1080652"/>
          </a:xfrm>
          <a:prstGeom prst="roundRect">
            <a:avLst/>
          </a:prstGeom>
          <a:solidFill>
            <a:schemeClr val="bg1"/>
          </a:solidFill>
          <a:ln w="34925">
            <a:solidFill>
              <a:srgbClr val="0C4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en-US" sz="1400" i="1" dirty="0">
                <a:solidFill>
                  <a:schemeClr val="tx1"/>
                </a:solidFill>
              </a:rPr>
              <a:t>the impact of the balls crushes the material with the immediate expulsion of liquids in the form of steam; the low pressure in the mill stabilizes the steam phases avoiding condensation</a:t>
            </a:r>
            <a:endParaRPr lang="it-IT" sz="1400" i="1" dirty="0">
              <a:solidFill>
                <a:schemeClr val="tx1"/>
              </a:solidFill>
            </a:endParaRPr>
          </a:p>
        </p:txBody>
      </p:sp>
      <p:cxnSp>
        <p:nvCxnSpPr>
          <p:cNvPr id="10" name="Connettore diritto 9">
            <a:extLst>
              <a:ext uri="{FF2B5EF4-FFF2-40B4-BE49-F238E27FC236}">
                <a16:creationId xmlns:a16="http://schemas.microsoft.com/office/drawing/2014/main" id="{FD428E1A-0737-4E44-BD22-5642064BF2E0}"/>
              </a:ext>
            </a:extLst>
          </p:cNvPr>
          <p:cNvCxnSpPr/>
          <p:nvPr/>
        </p:nvCxnSpPr>
        <p:spPr>
          <a:xfrm>
            <a:off x="532563" y="783775"/>
            <a:ext cx="11123525" cy="0"/>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9FC9C3B2-15F9-441B-8CF5-67E5A4F9C2BC}"/>
              </a:ext>
            </a:extLst>
          </p:cNvPr>
          <p:cNvCxnSpPr>
            <a:cxnSpLocks/>
          </p:cNvCxnSpPr>
          <p:nvPr/>
        </p:nvCxnSpPr>
        <p:spPr>
          <a:xfrm>
            <a:off x="733530" y="564386"/>
            <a:ext cx="0" cy="6157089"/>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sp>
        <p:nvSpPr>
          <p:cNvPr id="12" name="Ovale 11">
            <a:extLst>
              <a:ext uri="{FF2B5EF4-FFF2-40B4-BE49-F238E27FC236}">
                <a16:creationId xmlns:a16="http://schemas.microsoft.com/office/drawing/2014/main" id="{C6A12C73-BE0A-41D5-8FBC-8E062A4B5E67}"/>
              </a:ext>
            </a:extLst>
          </p:cNvPr>
          <p:cNvSpPr/>
          <p:nvPr/>
        </p:nvSpPr>
        <p:spPr>
          <a:xfrm>
            <a:off x="193543" y="202558"/>
            <a:ext cx="645978" cy="683463"/>
          </a:xfrm>
          <a:prstGeom prst="ellipse">
            <a:avLst/>
          </a:prstGeom>
          <a:noFill/>
          <a:ln w="25400">
            <a:solidFill>
              <a:srgbClr val="05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81412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0A110D1-E116-CF45-BA3C-857C4A23F16F}"/>
              </a:ext>
            </a:extLst>
          </p:cNvPr>
          <p:cNvSpPr>
            <a:spLocks noGrp="1"/>
          </p:cNvSpPr>
          <p:nvPr>
            <p:ph type="sldNum" sz="quarter" idx="12"/>
          </p:nvPr>
        </p:nvSpPr>
        <p:spPr/>
        <p:txBody>
          <a:bodyPr/>
          <a:lstStyle/>
          <a:p>
            <a:fld id="{56C5364D-0747-2B4E-9609-C952511074A2}" type="slidenum">
              <a:rPr lang="en-GB" smtClean="0"/>
              <a:t>5</a:t>
            </a:fld>
            <a:endParaRPr lang="en-GB" dirty="0"/>
          </a:p>
        </p:txBody>
      </p:sp>
      <p:sp>
        <p:nvSpPr>
          <p:cNvPr id="3" name="Titolo 2">
            <a:extLst>
              <a:ext uri="{FF2B5EF4-FFF2-40B4-BE49-F238E27FC236}">
                <a16:creationId xmlns:a16="http://schemas.microsoft.com/office/drawing/2014/main" id="{3FB57EB4-F6A1-8043-90D1-F71E75385ED8}"/>
              </a:ext>
            </a:extLst>
          </p:cNvPr>
          <p:cNvSpPr>
            <a:spLocks noGrp="1"/>
          </p:cNvSpPr>
          <p:nvPr>
            <p:ph type="title"/>
          </p:nvPr>
        </p:nvSpPr>
        <p:spPr/>
        <p:txBody>
          <a:bodyPr/>
          <a:lstStyle/>
          <a:p>
            <a:r>
              <a:rPr lang="it-IT" dirty="0"/>
              <a:t>ANTI BACTERIAL ACTION</a:t>
            </a:r>
          </a:p>
        </p:txBody>
      </p:sp>
      <p:sp>
        <p:nvSpPr>
          <p:cNvPr id="4" name="Segnaposto testo 3">
            <a:extLst>
              <a:ext uri="{FF2B5EF4-FFF2-40B4-BE49-F238E27FC236}">
                <a16:creationId xmlns:a16="http://schemas.microsoft.com/office/drawing/2014/main" id="{E245EE42-17B9-1F42-BEA2-D95B3200C1F6}"/>
              </a:ext>
            </a:extLst>
          </p:cNvPr>
          <p:cNvSpPr>
            <a:spLocks noGrp="1"/>
          </p:cNvSpPr>
          <p:nvPr>
            <p:ph type="body" sz="quarter" idx="13"/>
          </p:nvPr>
        </p:nvSpPr>
        <p:spPr>
          <a:xfrm>
            <a:off x="1317636" y="1099664"/>
            <a:ext cx="9856287" cy="4977286"/>
          </a:xfrm>
        </p:spPr>
        <p:txBody>
          <a:bodyPr/>
          <a:lstStyle/>
          <a:p>
            <a:pPr algn="just">
              <a:lnSpc>
                <a:spcPts val="2700"/>
              </a:lnSpc>
            </a:pPr>
            <a:r>
              <a:rPr lang="en-US" dirty="0">
                <a:solidFill>
                  <a:srgbClr val="05396A"/>
                </a:solidFill>
              </a:rPr>
              <a:t>The extremely fast increase of pressure and temperature of the particles determines a radical and almost immediate reduction of bacterial load on the material. </a:t>
            </a:r>
          </a:p>
          <a:p>
            <a:pPr algn="just">
              <a:lnSpc>
                <a:spcPts val="2700"/>
              </a:lnSpc>
            </a:pPr>
            <a:r>
              <a:rPr lang="en-US" dirty="0">
                <a:solidFill>
                  <a:srgbClr val="05396A"/>
                </a:solidFill>
              </a:rPr>
              <a:t>This results from the thermal and pressure stress induced on the individual bacterial colonies and, at the same time, from the reduction in the amount of water and nutrients available to the bacterial colonies. The marked reduction of bacterial activity has been detected by analyses carried out in several independent laboratories, which have shown an average reduction of 70% of the bacterial total viable count below 1000</a:t>
            </a:r>
            <a:r>
              <a:rPr lang="en-US" i="1" dirty="0">
                <a:solidFill>
                  <a:srgbClr val="05396A"/>
                </a:solidFill>
              </a:rPr>
              <a:t>mg</a:t>
            </a:r>
            <a:r>
              <a:rPr lang="en-US" dirty="0">
                <a:solidFill>
                  <a:srgbClr val="05396A"/>
                </a:solidFill>
              </a:rPr>
              <a:t> O</a:t>
            </a:r>
            <a:r>
              <a:rPr lang="en-US" baseline="-25000" dirty="0">
                <a:solidFill>
                  <a:srgbClr val="05396A"/>
                </a:solidFill>
              </a:rPr>
              <a:t>2</a:t>
            </a:r>
            <a:r>
              <a:rPr lang="en-US" dirty="0">
                <a:solidFill>
                  <a:srgbClr val="05396A"/>
                </a:solidFill>
              </a:rPr>
              <a:t> threshold after maximum 48-72 hours</a:t>
            </a:r>
            <a:endParaRPr lang="it-IT" b="1" dirty="0">
              <a:solidFill>
                <a:srgbClr val="05396A"/>
              </a:solidFill>
            </a:endParaRPr>
          </a:p>
          <a:p>
            <a:pPr algn="just"/>
            <a:endParaRPr lang="it-IT" sz="2200" b="1" dirty="0">
              <a:solidFill>
                <a:srgbClr val="05396A"/>
              </a:solidFill>
            </a:endParaRPr>
          </a:p>
          <a:p>
            <a:pPr algn="just"/>
            <a:endParaRPr lang="it-IT" dirty="0">
              <a:solidFill>
                <a:srgbClr val="05396A"/>
              </a:solidFill>
            </a:endParaRPr>
          </a:p>
        </p:txBody>
      </p:sp>
      <p:sp>
        <p:nvSpPr>
          <p:cNvPr id="6" name="Rettangolo con angoli arrotondati 5">
            <a:extLst>
              <a:ext uri="{FF2B5EF4-FFF2-40B4-BE49-F238E27FC236}">
                <a16:creationId xmlns:a16="http://schemas.microsoft.com/office/drawing/2014/main" id="{C1C956C5-12DE-4282-935C-5FF42BCC8257}"/>
              </a:ext>
            </a:extLst>
          </p:cNvPr>
          <p:cNvSpPr/>
          <p:nvPr/>
        </p:nvSpPr>
        <p:spPr>
          <a:xfrm>
            <a:off x="2223503" y="4170127"/>
            <a:ext cx="8373971" cy="2140299"/>
          </a:xfrm>
          <a:prstGeom prst="roundRect">
            <a:avLst/>
          </a:prstGeom>
          <a:noFill/>
          <a:ln w="34925">
            <a:solidFill>
              <a:srgbClr val="0C4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testo 3">
            <a:extLst>
              <a:ext uri="{FF2B5EF4-FFF2-40B4-BE49-F238E27FC236}">
                <a16:creationId xmlns:a16="http://schemas.microsoft.com/office/drawing/2014/main" id="{D75D73EE-B316-480B-9DEF-1192750ECEBE}"/>
              </a:ext>
            </a:extLst>
          </p:cNvPr>
          <p:cNvSpPr txBox="1">
            <a:spLocks/>
          </p:cNvSpPr>
          <p:nvPr/>
        </p:nvSpPr>
        <p:spPr>
          <a:xfrm>
            <a:off x="2363801" y="4301500"/>
            <a:ext cx="8093374" cy="214029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C447D"/>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000" b="1" dirty="0">
                <a:solidFill>
                  <a:srgbClr val="05396A"/>
                </a:solidFill>
              </a:rPr>
              <a:t>The effect of radical and rapid reduction of the bacterial viable count is a peculiar and exclusive feature of the </a:t>
            </a:r>
            <a:r>
              <a:rPr lang="en-US" sz="3000" b="1" i="1" dirty="0">
                <a:solidFill>
                  <a:srgbClr val="05396A"/>
                </a:solidFill>
              </a:rPr>
              <a:t>AttritorMill</a:t>
            </a:r>
            <a:r>
              <a:rPr lang="en-US" sz="3000" b="1" dirty="0">
                <a:solidFill>
                  <a:srgbClr val="05396A"/>
                </a:solidFill>
              </a:rPr>
              <a:t> treatment system.</a:t>
            </a:r>
            <a:endParaRPr lang="it-IT" sz="3000" dirty="0">
              <a:solidFill>
                <a:srgbClr val="05396A"/>
              </a:solidFill>
            </a:endParaRPr>
          </a:p>
        </p:txBody>
      </p:sp>
      <p:cxnSp>
        <p:nvCxnSpPr>
          <p:cNvPr id="8" name="Connettore diritto 7">
            <a:extLst>
              <a:ext uri="{FF2B5EF4-FFF2-40B4-BE49-F238E27FC236}">
                <a16:creationId xmlns:a16="http://schemas.microsoft.com/office/drawing/2014/main" id="{07198221-2DA5-4BFF-892E-F7DAF84D24C9}"/>
              </a:ext>
            </a:extLst>
          </p:cNvPr>
          <p:cNvCxnSpPr/>
          <p:nvPr/>
        </p:nvCxnSpPr>
        <p:spPr>
          <a:xfrm>
            <a:off x="532563" y="783775"/>
            <a:ext cx="11123525" cy="0"/>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C48D9E93-C0A9-4E15-BF7E-DE3FAD72663B}"/>
              </a:ext>
            </a:extLst>
          </p:cNvPr>
          <p:cNvCxnSpPr>
            <a:cxnSpLocks/>
          </p:cNvCxnSpPr>
          <p:nvPr/>
        </p:nvCxnSpPr>
        <p:spPr>
          <a:xfrm>
            <a:off x="733530" y="564386"/>
            <a:ext cx="0" cy="6157089"/>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sp>
        <p:nvSpPr>
          <p:cNvPr id="10" name="Ovale 9">
            <a:extLst>
              <a:ext uri="{FF2B5EF4-FFF2-40B4-BE49-F238E27FC236}">
                <a16:creationId xmlns:a16="http://schemas.microsoft.com/office/drawing/2014/main" id="{68BA3290-12B1-4A73-86A9-F73509B61F73}"/>
              </a:ext>
            </a:extLst>
          </p:cNvPr>
          <p:cNvSpPr/>
          <p:nvPr/>
        </p:nvSpPr>
        <p:spPr>
          <a:xfrm>
            <a:off x="193543" y="202558"/>
            <a:ext cx="645978" cy="683463"/>
          </a:xfrm>
          <a:prstGeom prst="ellipse">
            <a:avLst/>
          </a:prstGeom>
          <a:noFill/>
          <a:ln w="25400">
            <a:solidFill>
              <a:srgbClr val="05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96522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0A110D1-E116-CF45-BA3C-857C4A23F16F}"/>
              </a:ext>
            </a:extLst>
          </p:cNvPr>
          <p:cNvSpPr>
            <a:spLocks noGrp="1"/>
          </p:cNvSpPr>
          <p:nvPr>
            <p:ph type="sldNum" sz="quarter" idx="12"/>
          </p:nvPr>
        </p:nvSpPr>
        <p:spPr/>
        <p:txBody>
          <a:bodyPr/>
          <a:lstStyle/>
          <a:p>
            <a:fld id="{56C5364D-0747-2B4E-9609-C952511074A2}" type="slidenum">
              <a:rPr lang="en-GB" smtClean="0"/>
              <a:t>6</a:t>
            </a:fld>
            <a:endParaRPr lang="en-GB" dirty="0"/>
          </a:p>
        </p:txBody>
      </p:sp>
      <p:sp>
        <p:nvSpPr>
          <p:cNvPr id="3" name="Titolo 2">
            <a:extLst>
              <a:ext uri="{FF2B5EF4-FFF2-40B4-BE49-F238E27FC236}">
                <a16:creationId xmlns:a16="http://schemas.microsoft.com/office/drawing/2014/main" id="{3FB57EB4-F6A1-8043-90D1-F71E75385ED8}"/>
              </a:ext>
            </a:extLst>
          </p:cNvPr>
          <p:cNvSpPr>
            <a:spLocks noGrp="1"/>
          </p:cNvSpPr>
          <p:nvPr>
            <p:ph type="title"/>
          </p:nvPr>
        </p:nvSpPr>
        <p:spPr/>
        <p:txBody>
          <a:bodyPr/>
          <a:lstStyle/>
          <a:p>
            <a:r>
              <a:rPr lang="en-US" dirty="0"/>
              <a:t>INTEGRATION OF </a:t>
            </a:r>
            <a:r>
              <a:rPr lang="en-US" i="1" dirty="0"/>
              <a:t>AttritorMill</a:t>
            </a:r>
            <a:r>
              <a:rPr lang="en-US" dirty="0"/>
              <a:t> INTO THE MECHANICAL BIOLOGICAL</a:t>
            </a:r>
            <a:br>
              <a:rPr lang="en-US" sz="500" dirty="0"/>
            </a:br>
            <a:endParaRPr lang="it-IT" dirty="0"/>
          </a:p>
        </p:txBody>
      </p:sp>
      <p:sp>
        <p:nvSpPr>
          <p:cNvPr id="4" name="Segnaposto testo 3">
            <a:extLst>
              <a:ext uri="{FF2B5EF4-FFF2-40B4-BE49-F238E27FC236}">
                <a16:creationId xmlns:a16="http://schemas.microsoft.com/office/drawing/2014/main" id="{E245EE42-17B9-1F42-BEA2-D95B3200C1F6}"/>
              </a:ext>
            </a:extLst>
          </p:cNvPr>
          <p:cNvSpPr>
            <a:spLocks noGrp="1"/>
          </p:cNvSpPr>
          <p:nvPr>
            <p:ph type="body" sz="quarter" idx="13"/>
          </p:nvPr>
        </p:nvSpPr>
        <p:spPr>
          <a:xfrm>
            <a:off x="1317636" y="1185389"/>
            <a:ext cx="9856287" cy="4977286"/>
          </a:xfrm>
        </p:spPr>
        <p:txBody>
          <a:bodyPr/>
          <a:lstStyle/>
          <a:p>
            <a:pPr algn="just"/>
            <a:r>
              <a:rPr lang="en-US" sz="1800" dirty="0">
                <a:solidFill>
                  <a:srgbClr val="05396A"/>
                </a:solidFill>
              </a:rPr>
              <a:t>While in classic MBT the treatment in the bio-cells tends to consume the organic substance by means of bacterial colonies within 25-35 days treatment, with </a:t>
            </a:r>
            <a:r>
              <a:rPr lang="en-US" sz="1800" i="1" dirty="0">
                <a:solidFill>
                  <a:srgbClr val="05396A"/>
                </a:solidFill>
              </a:rPr>
              <a:t>AttritorMill</a:t>
            </a:r>
            <a:r>
              <a:rPr lang="en-US" sz="1800" dirty="0">
                <a:solidFill>
                  <a:srgbClr val="05396A"/>
                </a:solidFill>
              </a:rPr>
              <a:t> machinery the same bacteria and their nourishment are destroyed by the mechano-chemical action of the treatment; this immediately reduces the bacterial count of the waste - and its smell - as well as prevents a subsequent proliferation of bacteria. </a:t>
            </a:r>
          </a:p>
        </p:txBody>
      </p:sp>
      <p:graphicFrame>
        <p:nvGraphicFramePr>
          <p:cNvPr id="5" name="Tabella 4">
            <a:extLst>
              <a:ext uri="{FF2B5EF4-FFF2-40B4-BE49-F238E27FC236}">
                <a16:creationId xmlns:a16="http://schemas.microsoft.com/office/drawing/2014/main" id="{9F671DCF-5DD6-440C-AA0B-74951DA96BF4}"/>
              </a:ext>
            </a:extLst>
          </p:cNvPr>
          <p:cNvGraphicFramePr>
            <a:graphicFrameLocks noGrp="1"/>
          </p:cNvGraphicFramePr>
          <p:nvPr>
            <p:extLst>
              <p:ext uri="{D42A27DB-BD31-4B8C-83A1-F6EECF244321}">
                <p14:modId xmlns:p14="http://schemas.microsoft.com/office/powerpoint/2010/main" val="3640683198"/>
              </p:ext>
            </p:extLst>
          </p:nvPr>
        </p:nvGraphicFramePr>
        <p:xfrm>
          <a:off x="2175389" y="2755916"/>
          <a:ext cx="8318090" cy="3836608"/>
        </p:xfrm>
        <a:graphic>
          <a:graphicData uri="http://schemas.openxmlformats.org/drawingml/2006/table">
            <a:tbl>
              <a:tblPr firstRow="1" firstCol="1" lastRow="1" lastCol="1" bandRow="1" bandCol="1">
                <a:tableStyleId>{5C22544A-7EE6-4342-B048-85BDC9FD1C3A}</a:tableStyleId>
              </a:tblPr>
              <a:tblGrid>
                <a:gridCol w="4158614">
                  <a:extLst>
                    <a:ext uri="{9D8B030D-6E8A-4147-A177-3AD203B41FA5}">
                      <a16:colId xmlns:a16="http://schemas.microsoft.com/office/drawing/2014/main" val="1637305265"/>
                    </a:ext>
                  </a:extLst>
                </a:gridCol>
                <a:gridCol w="4159476">
                  <a:extLst>
                    <a:ext uri="{9D8B030D-6E8A-4147-A177-3AD203B41FA5}">
                      <a16:colId xmlns:a16="http://schemas.microsoft.com/office/drawing/2014/main" val="608987761"/>
                    </a:ext>
                  </a:extLst>
                </a:gridCol>
              </a:tblGrid>
              <a:tr h="405750">
                <a:tc>
                  <a:txBody>
                    <a:bodyPr/>
                    <a:lstStyle/>
                    <a:p>
                      <a:pPr algn="ctr">
                        <a:lnSpc>
                          <a:spcPct val="107000"/>
                        </a:lnSpc>
                        <a:spcAft>
                          <a:spcPts val="800"/>
                        </a:spcAft>
                      </a:pPr>
                      <a:r>
                        <a:rPr lang="it-IT" sz="1500" kern="1200" dirty="0">
                          <a:effectLst/>
                        </a:rPr>
                        <a:t>MBT (</a:t>
                      </a:r>
                      <a:r>
                        <a:rPr lang="it-IT" sz="1500" kern="1200" dirty="0" err="1">
                          <a:effectLst/>
                        </a:rPr>
                        <a:t>mechanical</a:t>
                      </a:r>
                      <a:r>
                        <a:rPr lang="it-IT" sz="1500" kern="1200" dirty="0">
                          <a:effectLst/>
                        </a:rPr>
                        <a:t> </a:t>
                      </a:r>
                      <a:r>
                        <a:rPr lang="it-IT" sz="1500" kern="1200" dirty="0" err="1">
                          <a:effectLst/>
                        </a:rPr>
                        <a:t>biological</a:t>
                      </a:r>
                      <a:r>
                        <a:rPr lang="it-IT" sz="1500" kern="1200" dirty="0">
                          <a:effectLst/>
                        </a:rPr>
                        <a:t>)</a:t>
                      </a:r>
                    </a:p>
                  </a:txBody>
                  <a:tcPr marL="68580" marR="68580" marT="9525" marB="0" anchor="ctr">
                    <a:solidFill>
                      <a:srgbClr val="0C447D"/>
                    </a:solidFill>
                  </a:tcPr>
                </a:tc>
                <a:tc>
                  <a:txBody>
                    <a:bodyPr/>
                    <a:lstStyle/>
                    <a:p>
                      <a:pPr algn="ctr">
                        <a:lnSpc>
                          <a:spcPct val="107000"/>
                        </a:lnSpc>
                        <a:spcAft>
                          <a:spcPts val="800"/>
                        </a:spcAft>
                      </a:pPr>
                      <a:r>
                        <a:rPr lang="it-IT" sz="1500" i="1" kern="1200" dirty="0">
                          <a:effectLst/>
                        </a:rPr>
                        <a:t>AttritorMill</a:t>
                      </a:r>
                      <a:r>
                        <a:rPr lang="it-IT" sz="1500" kern="1200" dirty="0">
                          <a:effectLst/>
                        </a:rPr>
                        <a:t> (</a:t>
                      </a:r>
                      <a:r>
                        <a:rPr lang="it-IT" sz="1500" kern="1200" dirty="0" err="1">
                          <a:effectLst/>
                        </a:rPr>
                        <a:t>Micronizer</a:t>
                      </a:r>
                      <a:r>
                        <a:rPr lang="it-IT" sz="1500" kern="1200" dirty="0">
                          <a:effectLst/>
                        </a:rPr>
                        <a:t> Mill)</a:t>
                      </a:r>
                      <a:endParaRPr lang="it-IT" sz="1500" dirty="0">
                        <a:effectLst/>
                        <a:latin typeface="Futura Bk BT" panose="020B0502020204020303" pitchFamily="34" charset="0"/>
                        <a:ea typeface="Calibri" panose="020F0502020204030204" pitchFamily="34" charset="0"/>
                        <a:cs typeface="Times New Roman" panose="02020603050405020304" pitchFamily="18" charset="0"/>
                      </a:endParaRPr>
                    </a:p>
                  </a:txBody>
                  <a:tcPr marL="68580" marR="68580" marT="9525" marB="0" anchor="ctr">
                    <a:solidFill>
                      <a:srgbClr val="0C447D"/>
                    </a:solidFill>
                  </a:tcPr>
                </a:tc>
                <a:extLst>
                  <a:ext uri="{0D108BD9-81ED-4DB2-BD59-A6C34878D82A}">
                    <a16:rowId xmlns:a16="http://schemas.microsoft.com/office/drawing/2014/main" val="18936845"/>
                  </a:ext>
                </a:extLst>
              </a:tr>
              <a:tr h="1050947">
                <a:tc>
                  <a:txBody>
                    <a:bodyPr/>
                    <a:lstStyle/>
                    <a:p>
                      <a:pPr algn="l">
                        <a:lnSpc>
                          <a:spcPct val="107000"/>
                        </a:lnSpc>
                        <a:spcAft>
                          <a:spcPts val="800"/>
                        </a:spcAft>
                      </a:pPr>
                      <a:r>
                        <a:rPr lang="en-US" sz="1300" kern="1200" dirty="0">
                          <a:effectLst/>
                        </a:rPr>
                        <a:t>The MBT uses the fermentation of waste (aerobic or anaerobic) to consume the organic fraction, reducing it to CO2, water, methane, ammonia and other gases and thus reduce the bacterial load</a:t>
                      </a:r>
                      <a:endParaRPr lang="it-IT" sz="1300" dirty="0">
                        <a:effectLst/>
                        <a:latin typeface="Futura Bk BT" panose="020B0502020204020303" pitchFamily="34" charset="0"/>
                        <a:ea typeface="Calibri" panose="020F0502020204030204" pitchFamily="34" charset="0"/>
                        <a:cs typeface="Times New Roman" panose="02020603050405020304" pitchFamily="18" charset="0"/>
                      </a:endParaRPr>
                    </a:p>
                  </a:txBody>
                  <a:tcPr marL="68580" marR="68580" marT="9525" marB="0" anchor="ctr">
                    <a:solidFill>
                      <a:srgbClr val="0C447D"/>
                    </a:solidFill>
                  </a:tcPr>
                </a:tc>
                <a:tc>
                  <a:txBody>
                    <a:bodyPr/>
                    <a:lstStyle/>
                    <a:p>
                      <a:pPr algn="l">
                        <a:lnSpc>
                          <a:spcPct val="107000"/>
                        </a:lnSpc>
                        <a:spcAft>
                          <a:spcPts val="800"/>
                        </a:spcAft>
                      </a:pPr>
                      <a:r>
                        <a:rPr lang="en-US" sz="1300" i="1" kern="1200" dirty="0">
                          <a:effectLst/>
                        </a:rPr>
                        <a:t>AttritorMill</a:t>
                      </a:r>
                      <a:r>
                        <a:rPr lang="en-US" sz="1300" kern="1200" dirty="0">
                          <a:effectLst/>
                        </a:rPr>
                        <a:t> uses the high impact pressure of the grinding masses to transform the organic fraction, reducing it to water-soluble fragments, thus reducing the bacterial load</a:t>
                      </a:r>
                      <a:endParaRPr lang="it-IT" sz="1300" dirty="0">
                        <a:effectLst/>
                        <a:latin typeface="Futura Bk BT" panose="020B0502020204020303" pitchFamily="34" charset="0"/>
                        <a:ea typeface="Calibri" panose="020F0502020204030204" pitchFamily="34" charset="0"/>
                        <a:cs typeface="Times New Roman" panose="02020603050405020304" pitchFamily="18" charset="0"/>
                      </a:endParaRPr>
                    </a:p>
                  </a:txBody>
                  <a:tcPr marL="68580" marR="68580" marT="9525" marB="0" anchor="ctr">
                    <a:solidFill>
                      <a:srgbClr val="0C447D"/>
                    </a:solidFill>
                  </a:tcPr>
                </a:tc>
                <a:extLst>
                  <a:ext uri="{0D108BD9-81ED-4DB2-BD59-A6C34878D82A}">
                    <a16:rowId xmlns:a16="http://schemas.microsoft.com/office/drawing/2014/main" val="269342065"/>
                  </a:ext>
                </a:extLst>
              </a:tr>
              <a:tr h="1426276">
                <a:tc>
                  <a:txBody>
                    <a:bodyPr/>
                    <a:lstStyle/>
                    <a:p>
                      <a:pPr algn="l">
                        <a:lnSpc>
                          <a:spcPct val="107000"/>
                        </a:lnSpc>
                        <a:spcAft>
                          <a:spcPts val="800"/>
                        </a:spcAft>
                      </a:pPr>
                      <a:r>
                        <a:rPr lang="en-US" sz="1300" kern="1200" dirty="0">
                          <a:effectLst/>
                        </a:rPr>
                        <a:t>In MBT, the material is preheated to temperatures above 55°C for three days as a "sterilization" treatment, killing some of the bacteria present.</a:t>
                      </a:r>
                      <a:r>
                        <a:rPr lang="it-IT" sz="1300" kern="1200" dirty="0">
                          <a:effectLst/>
                        </a:rPr>
                        <a:t> </a:t>
                      </a:r>
                      <a:endParaRPr lang="it-IT" sz="1300" dirty="0">
                        <a:effectLst/>
                        <a:latin typeface="Futura Bk BT" panose="020B0502020204020303" pitchFamily="34" charset="0"/>
                        <a:ea typeface="Calibri" panose="020F0502020204030204" pitchFamily="34" charset="0"/>
                        <a:cs typeface="Times New Roman" panose="02020603050405020304" pitchFamily="18" charset="0"/>
                      </a:endParaRPr>
                    </a:p>
                  </a:txBody>
                  <a:tcPr marL="68580" marR="68580" marT="9525" marB="0" anchor="ctr">
                    <a:solidFill>
                      <a:srgbClr val="0C447D"/>
                    </a:solidFill>
                  </a:tcPr>
                </a:tc>
                <a:tc>
                  <a:txBody>
                    <a:bodyPr/>
                    <a:lstStyle/>
                    <a:p>
                      <a:pPr algn="l">
                        <a:lnSpc>
                          <a:spcPct val="107000"/>
                        </a:lnSpc>
                        <a:spcAft>
                          <a:spcPts val="800"/>
                        </a:spcAft>
                      </a:pPr>
                      <a:r>
                        <a:rPr lang="en-US" sz="1300" kern="1200" dirty="0">
                          <a:effectLst/>
                        </a:rPr>
                        <a:t>In the </a:t>
                      </a:r>
                      <a:r>
                        <a:rPr lang="en-US" sz="1300" i="1" kern="1200" dirty="0">
                          <a:effectLst/>
                        </a:rPr>
                        <a:t>AttritorMill</a:t>
                      </a:r>
                      <a:r>
                        <a:rPr lang="en-US" sz="1300" kern="1200" dirty="0">
                          <a:effectLst/>
                        </a:rPr>
                        <a:t> plant the material is treated at high pressure: more than 1000 atmospheres of impact pressure, which physically destroy cells and bacterial colonies and at the same time demolish the large molecular chains of proteins that make up the food of bacterial strains.</a:t>
                      </a:r>
                      <a:endParaRPr lang="it-IT" sz="1300" dirty="0">
                        <a:effectLst/>
                        <a:latin typeface="Futura Bk BT" panose="020B0502020204020303" pitchFamily="34" charset="0"/>
                        <a:ea typeface="Calibri" panose="020F0502020204030204" pitchFamily="34" charset="0"/>
                        <a:cs typeface="Times New Roman" panose="02020603050405020304" pitchFamily="18" charset="0"/>
                      </a:endParaRPr>
                    </a:p>
                  </a:txBody>
                  <a:tcPr marL="68580" marR="68580" marT="9525" marB="0" anchor="ctr">
                    <a:solidFill>
                      <a:srgbClr val="0C447D"/>
                    </a:solidFill>
                  </a:tcPr>
                </a:tc>
                <a:extLst>
                  <a:ext uri="{0D108BD9-81ED-4DB2-BD59-A6C34878D82A}">
                    <a16:rowId xmlns:a16="http://schemas.microsoft.com/office/drawing/2014/main" val="4232887848"/>
                  </a:ext>
                </a:extLst>
              </a:tr>
              <a:tr h="953635">
                <a:tc>
                  <a:txBody>
                    <a:bodyPr/>
                    <a:lstStyle/>
                    <a:p>
                      <a:pPr algn="l">
                        <a:lnSpc>
                          <a:spcPct val="107000"/>
                        </a:lnSpc>
                        <a:spcAft>
                          <a:spcPts val="800"/>
                        </a:spcAft>
                      </a:pPr>
                      <a:r>
                        <a:rPr lang="en-US" sz="1300" kern="1200" dirty="0">
                          <a:effectLst/>
                        </a:rPr>
                        <a:t>In MBT the material remains in the </a:t>
                      </a:r>
                      <a:r>
                        <a:rPr lang="en-US" sz="1300" kern="1200" dirty="0" err="1">
                          <a:effectLst/>
                        </a:rPr>
                        <a:t>biocells</a:t>
                      </a:r>
                      <a:r>
                        <a:rPr lang="en-US" sz="1300" kern="1200" dirty="0">
                          <a:effectLst/>
                        </a:rPr>
                        <a:t> under tilting and spraying of air and water up to a reduction of viable count below 1000mg O</a:t>
                      </a:r>
                      <a:r>
                        <a:rPr lang="en-US" sz="1300" kern="1200" baseline="-25000" dirty="0">
                          <a:effectLst/>
                        </a:rPr>
                        <a:t>2</a:t>
                      </a:r>
                      <a:r>
                        <a:rPr lang="en-US" sz="1300" kern="1200" dirty="0">
                          <a:effectLst/>
                        </a:rPr>
                        <a:t>; normally this value is reached between 25 and 35 days.</a:t>
                      </a:r>
                      <a:endParaRPr lang="it-IT" sz="1300" dirty="0">
                        <a:effectLst/>
                        <a:latin typeface="Futura Bk BT" panose="020B0502020204020303" pitchFamily="34" charset="0"/>
                        <a:ea typeface="Calibri" panose="020F0502020204030204" pitchFamily="34" charset="0"/>
                        <a:cs typeface="Times New Roman" panose="02020603050405020304" pitchFamily="18" charset="0"/>
                      </a:endParaRPr>
                    </a:p>
                  </a:txBody>
                  <a:tcPr marL="68580" marR="68580" marT="9525" marB="0" anchor="ctr">
                    <a:solidFill>
                      <a:srgbClr val="0C447D"/>
                    </a:solidFill>
                  </a:tcPr>
                </a:tc>
                <a:tc>
                  <a:txBody>
                    <a:bodyPr/>
                    <a:lstStyle/>
                    <a:p>
                      <a:pPr algn="l">
                        <a:lnSpc>
                          <a:spcPct val="107000"/>
                        </a:lnSpc>
                        <a:spcAft>
                          <a:spcPts val="800"/>
                        </a:spcAft>
                      </a:pPr>
                      <a:r>
                        <a:rPr lang="en-US" sz="1300" kern="1200" dirty="0">
                          <a:effectLst/>
                        </a:rPr>
                        <a:t>In the </a:t>
                      </a:r>
                      <a:r>
                        <a:rPr lang="en-US" sz="1300" i="1" kern="1200" dirty="0">
                          <a:effectLst/>
                        </a:rPr>
                        <a:t>AttritorMill</a:t>
                      </a:r>
                      <a:r>
                        <a:rPr lang="en-US" sz="1300" kern="1200" dirty="0">
                          <a:effectLst/>
                        </a:rPr>
                        <a:t> plant the material, after the micronization treatment, is stationed for 2-3 days to reach an viable count below 1000mg O</a:t>
                      </a:r>
                      <a:r>
                        <a:rPr lang="en-US" sz="1300" kern="1200" baseline="-25000" dirty="0">
                          <a:effectLst/>
                        </a:rPr>
                        <a:t>2</a:t>
                      </a:r>
                      <a:r>
                        <a:rPr lang="en-US" sz="1300" kern="1200" dirty="0">
                          <a:effectLst/>
                        </a:rPr>
                        <a:t>.</a:t>
                      </a:r>
                      <a:endParaRPr lang="it-IT" sz="1300" dirty="0">
                        <a:effectLst/>
                        <a:latin typeface="Futura Bk BT" panose="020B0502020204020303" pitchFamily="34" charset="0"/>
                        <a:ea typeface="Calibri" panose="020F0502020204030204" pitchFamily="34" charset="0"/>
                        <a:cs typeface="Times New Roman" panose="02020603050405020304" pitchFamily="18" charset="0"/>
                      </a:endParaRPr>
                    </a:p>
                  </a:txBody>
                  <a:tcPr marL="68580" marR="68580" marT="9525" marB="0" anchor="ctr">
                    <a:solidFill>
                      <a:srgbClr val="0C447D"/>
                    </a:solidFill>
                  </a:tcPr>
                </a:tc>
                <a:extLst>
                  <a:ext uri="{0D108BD9-81ED-4DB2-BD59-A6C34878D82A}">
                    <a16:rowId xmlns:a16="http://schemas.microsoft.com/office/drawing/2014/main" val="2412875668"/>
                  </a:ext>
                </a:extLst>
              </a:tr>
            </a:tbl>
          </a:graphicData>
        </a:graphic>
      </p:graphicFrame>
      <p:cxnSp>
        <p:nvCxnSpPr>
          <p:cNvPr id="6" name="Connettore diritto 5">
            <a:extLst>
              <a:ext uri="{FF2B5EF4-FFF2-40B4-BE49-F238E27FC236}">
                <a16:creationId xmlns:a16="http://schemas.microsoft.com/office/drawing/2014/main" id="{F6F2E57A-81B3-42E2-9367-0C640D8A09D0}"/>
              </a:ext>
            </a:extLst>
          </p:cNvPr>
          <p:cNvCxnSpPr/>
          <p:nvPr/>
        </p:nvCxnSpPr>
        <p:spPr>
          <a:xfrm>
            <a:off x="532563" y="783775"/>
            <a:ext cx="11123525" cy="0"/>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68F8F272-7008-4990-8D67-E483FD282589}"/>
              </a:ext>
            </a:extLst>
          </p:cNvPr>
          <p:cNvCxnSpPr>
            <a:cxnSpLocks/>
          </p:cNvCxnSpPr>
          <p:nvPr/>
        </p:nvCxnSpPr>
        <p:spPr>
          <a:xfrm>
            <a:off x="733530" y="564386"/>
            <a:ext cx="0" cy="6157089"/>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sp>
        <p:nvSpPr>
          <p:cNvPr id="8" name="Ovale 7">
            <a:extLst>
              <a:ext uri="{FF2B5EF4-FFF2-40B4-BE49-F238E27FC236}">
                <a16:creationId xmlns:a16="http://schemas.microsoft.com/office/drawing/2014/main" id="{E16FA6F4-040F-495A-9194-D750613806AB}"/>
              </a:ext>
            </a:extLst>
          </p:cNvPr>
          <p:cNvSpPr/>
          <p:nvPr/>
        </p:nvSpPr>
        <p:spPr>
          <a:xfrm>
            <a:off x="193543" y="202558"/>
            <a:ext cx="645978" cy="683463"/>
          </a:xfrm>
          <a:prstGeom prst="ellipse">
            <a:avLst/>
          </a:prstGeom>
          <a:noFill/>
          <a:ln w="25400">
            <a:solidFill>
              <a:srgbClr val="05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itolo 2">
            <a:extLst>
              <a:ext uri="{FF2B5EF4-FFF2-40B4-BE49-F238E27FC236}">
                <a16:creationId xmlns:a16="http://schemas.microsoft.com/office/drawing/2014/main" id="{D6E9812F-B2EF-46F6-BA50-4402311D4930}"/>
              </a:ext>
            </a:extLst>
          </p:cNvPr>
          <p:cNvSpPr txBox="1">
            <a:spLocks/>
          </p:cNvSpPr>
          <p:nvPr/>
        </p:nvSpPr>
        <p:spPr>
          <a:xfrm>
            <a:off x="1341781" y="466320"/>
            <a:ext cx="9832141" cy="7078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000" b="1" kern="1200">
                <a:solidFill>
                  <a:srgbClr val="0C447D"/>
                </a:solidFill>
                <a:latin typeface="Montserrat" pitchFamily="2" charset="77"/>
                <a:ea typeface="+mj-ea"/>
                <a:cs typeface="+mj-cs"/>
              </a:defRPr>
            </a:lvl1pPr>
          </a:lstStyle>
          <a:p>
            <a:br>
              <a:rPr lang="en-US" sz="500" dirty="0"/>
            </a:br>
            <a:br>
              <a:rPr lang="en-US" dirty="0"/>
            </a:br>
            <a:r>
              <a:rPr lang="en-US" dirty="0"/>
              <a:t>TREATMENT PROCESS</a:t>
            </a:r>
            <a:endParaRPr lang="it-IT" dirty="0"/>
          </a:p>
        </p:txBody>
      </p:sp>
    </p:spTree>
    <p:extLst>
      <p:ext uri="{BB962C8B-B14F-4D97-AF65-F5344CB8AC3E}">
        <p14:creationId xmlns:p14="http://schemas.microsoft.com/office/powerpoint/2010/main" val="888384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0A110D1-E116-CF45-BA3C-857C4A23F16F}"/>
              </a:ext>
            </a:extLst>
          </p:cNvPr>
          <p:cNvSpPr>
            <a:spLocks noGrp="1"/>
          </p:cNvSpPr>
          <p:nvPr>
            <p:ph type="sldNum" sz="quarter" idx="12"/>
          </p:nvPr>
        </p:nvSpPr>
        <p:spPr/>
        <p:txBody>
          <a:bodyPr/>
          <a:lstStyle/>
          <a:p>
            <a:fld id="{56C5364D-0747-2B4E-9609-C952511074A2}" type="slidenum">
              <a:rPr lang="en-GB" smtClean="0"/>
              <a:t>7</a:t>
            </a:fld>
            <a:endParaRPr lang="en-GB" dirty="0"/>
          </a:p>
        </p:txBody>
      </p:sp>
      <p:sp>
        <p:nvSpPr>
          <p:cNvPr id="3" name="Titolo 2">
            <a:extLst>
              <a:ext uri="{FF2B5EF4-FFF2-40B4-BE49-F238E27FC236}">
                <a16:creationId xmlns:a16="http://schemas.microsoft.com/office/drawing/2014/main" id="{3FB57EB4-F6A1-8043-90D1-F71E75385ED8}"/>
              </a:ext>
            </a:extLst>
          </p:cNvPr>
          <p:cNvSpPr>
            <a:spLocks noGrp="1"/>
          </p:cNvSpPr>
          <p:nvPr>
            <p:ph type="title"/>
          </p:nvPr>
        </p:nvSpPr>
        <p:spPr>
          <a:xfrm>
            <a:off x="1341782" y="466320"/>
            <a:ext cx="9832141" cy="707887"/>
          </a:xfrm>
        </p:spPr>
        <p:txBody>
          <a:bodyPr/>
          <a:lstStyle/>
          <a:p>
            <a:r>
              <a:rPr lang="it-IT" dirty="0"/>
              <a:t>BAT COMPLIANCE</a:t>
            </a:r>
          </a:p>
        </p:txBody>
      </p:sp>
      <p:sp>
        <p:nvSpPr>
          <p:cNvPr id="4" name="Segnaposto testo 3">
            <a:extLst>
              <a:ext uri="{FF2B5EF4-FFF2-40B4-BE49-F238E27FC236}">
                <a16:creationId xmlns:a16="http://schemas.microsoft.com/office/drawing/2014/main" id="{E245EE42-17B9-1F42-BEA2-D95B3200C1F6}"/>
              </a:ext>
            </a:extLst>
          </p:cNvPr>
          <p:cNvSpPr>
            <a:spLocks noGrp="1"/>
          </p:cNvSpPr>
          <p:nvPr>
            <p:ph type="body" sz="quarter" idx="13"/>
          </p:nvPr>
        </p:nvSpPr>
        <p:spPr>
          <a:xfrm>
            <a:off x="1317636" y="1099664"/>
            <a:ext cx="9856287" cy="4977286"/>
          </a:xfrm>
        </p:spPr>
        <p:txBody>
          <a:bodyPr/>
          <a:lstStyle/>
          <a:p>
            <a:pPr algn="just">
              <a:lnSpc>
                <a:spcPts val="2200"/>
              </a:lnSpc>
            </a:pPr>
            <a:r>
              <a:rPr lang="en-US" sz="1800" dirty="0">
                <a:solidFill>
                  <a:srgbClr val="05396A"/>
                </a:solidFill>
              </a:rPr>
              <a:t>In the BAT (Best Available Technologies) compendium, under the item concerning the treatment of organic waste of municipal waste, mechanical biological plants are explicitly mentioned, where the putrescible organic fraction is managed by aerobic or anaerobic treatment systems, aimed at reducing the organic fraction and significantly and permanently reducing the active organic content.  In this context, the European Commission, on December 21, 2005, adopted the final Communication 666/2005, "Sustainable use of resources: a thematic strategy for the prevention and recycling of waste" which places two essential points:</a:t>
            </a:r>
          </a:p>
          <a:p>
            <a:pPr algn="just">
              <a:lnSpc>
                <a:spcPts val="2200"/>
              </a:lnSpc>
            </a:pPr>
            <a:endParaRPr lang="it-IT" sz="1800" dirty="0">
              <a:solidFill>
                <a:srgbClr val="05396A"/>
              </a:solidFill>
            </a:endParaRPr>
          </a:p>
          <a:p>
            <a:pPr algn="just"/>
            <a:endParaRPr lang="it-IT" sz="1800" dirty="0">
              <a:solidFill>
                <a:srgbClr val="05396A"/>
              </a:solidFill>
            </a:endParaRPr>
          </a:p>
          <a:p>
            <a:pPr marL="1257300" lvl="1" indent="-285750" algn="just">
              <a:buFont typeface="Wingdings" panose="05000000000000000000" pitchFamily="2" charset="2"/>
              <a:buChar char="ü"/>
            </a:pPr>
            <a:r>
              <a:rPr lang="en-US" sz="2600" b="1" dirty="0">
                <a:solidFill>
                  <a:srgbClr val="05396A"/>
                </a:solidFill>
              </a:rPr>
              <a:t>reduce negative environmental impacts of waste</a:t>
            </a:r>
          </a:p>
          <a:p>
            <a:pPr marL="1257300" lvl="1" indent="-285750" algn="just">
              <a:buFont typeface="Wingdings" panose="05000000000000000000" pitchFamily="2" charset="2"/>
              <a:buChar char="ü"/>
            </a:pPr>
            <a:r>
              <a:rPr lang="en-US" sz="2600" b="1" dirty="0">
                <a:solidFill>
                  <a:srgbClr val="05396A"/>
                </a:solidFill>
              </a:rPr>
              <a:t>reduce of biodegradable waste destined for landfill </a:t>
            </a:r>
          </a:p>
          <a:p>
            <a:pPr marL="1257300" lvl="1" indent="-285750" algn="just">
              <a:buFont typeface="Wingdings" panose="05000000000000000000" pitchFamily="2" charset="2"/>
              <a:buChar char="ü"/>
            </a:pPr>
            <a:r>
              <a:rPr lang="en-US" sz="2600" b="1" dirty="0">
                <a:solidFill>
                  <a:srgbClr val="05396A"/>
                </a:solidFill>
              </a:rPr>
              <a:t>reduce greenhouse gas emissions</a:t>
            </a:r>
            <a:endParaRPr lang="it-IT" dirty="0">
              <a:solidFill>
                <a:srgbClr val="05396A"/>
              </a:solidFill>
            </a:endParaRPr>
          </a:p>
        </p:txBody>
      </p:sp>
      <p:sp>
        <p:nvSpPr>
          <p:cNvPr id="5" name="Rettangolo con angoli arrotondati 4">
            <a:extLst>
              <a:ext uri="{FF2B5EF4-FFF2-40B4-BE49-F238E27FC236}">
                <a16:creationId xmlns:a16="http://schemas.microsoft.com/office/drawing/2014/main" id="{29213072-327C-473A-B840-342015C2A4E1}"/>
              </a:ext>
            </a:extLst>
          </p:cNvPr>
          <p:cNvSpPr/>
          <p:nvPr/>
        </p:nvSpPr>
        <p:spPr>
          <a:xfrm>
            <a:off x="2016579" y="3787287"/>
            <a:ext cx="8008536" cy="2140299"/>
          </a:xfrm>
          <a:prstGeom prst="roundRect">
            <a:avLst/>
          </a:prstGeom>
          <a:noFill/>
          <a:ln w="34925">
            <a:solidFill>
              <a:srgbClr val="0C4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diritto 5">
            <a:extLst>
              <a:ext uri="{FF2B5EF4-FFF2-40B4-BE49-F238E27FC236}">
                <a16:creationId xmlns:a16="http://schemas.microsoft.com/office/drawing/2014/main" id="{8286BC3B-A9FC-4BA9-A119-501572181D0E}"/>
              </a:ext>
            </a:extLst>
          </p:cNvPr>
          <p:cNvCxnSpPr/>
          <p:nvPr/>
        </p:nvCxnSpPr>
        <p:spPr>
          <a:xfrm>
            <a:off x="532563" y="783775"/>
            <a:ext cx="11123525" cy="0"/>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1608A0AC-3E7D-4BC1-BC4B-59D06382B6B0}"/>
              </a:ext>
            </a:extLst>
          </p:cNvPr>
          <p:cNvCxnSpPr>
            <a:cxnSpLocks/>
          </p:cNvCxnSpPr>
          <p:nvPr/>
        </p:nvCxnSpPr>
        <p:spPr>
          <a:xfrm>
            <a:off x="733530" y="564386"/>
            <a:ext cx="0" cy="6157089"/>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sp>
        <p:nvSpPr>
          <p:cNvPr id="8" name="Ovale 7">
            <a:extLst>
              <a:ext uri="{FF2B5EF4-FFF2-40B4-BE49-F238E27FC236}">
                <a16:creationId xmlns:a16="http://schemas.microsoft.com/office/drawing/2014/main" id="{0730C3C4-809A-4678-8DF2-80AC186EE958}"/>
              </a:ext>
            </a:extLst>
          </p:cNvPr>
          <p:cNvSpPr/>
          <p:nvPr/>
        </p:nvSpPr>
        <p:spPr>
          <a:xfrm>
            <a:off x="193543" y="202558"/>
            <a:ext cx="645978" cy="683463"/>
          </a:xfrm>
          <a:prstGeom prst="ellipse">
            <a:avLst/>
          </a:prstGeom>
          <a:noFill/>
          <a:ln w="25400">
            <a:solidFill>
              <a:srgbClr val="05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10119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0A110D1-E116-CF45-BA3C-857C4A23F16F}"/>
              </a:ext>
            </a:extLst>
          </p:cNvPr>
          <p:cNvSpPr>
            <a:spLocks noGrp="1"/>
          </p:cNvSpPr>
          <p:nvPr>
            <p:ph type="sldNum" sz="quarter" idx="12"/>
          </p:nvPr>
        </p:nvSpPr>
        <p:spPr/>
        <p:txBody>
          <a:bodyPr/>
          <a:lstStyle/>
          <a:p>
            <a:fld id="{56C5364D-0747-2B4E-9609-C952511074A2}" type="slidenum">
              <a:rPr lang="en-GB" smtClean="0"/>
              <a:t>8</a:t>
            </a:fld>
            <a:endParaRPr lang="en-GB" dirty="0"/>
          </a:p>
        </p:txBody>
      </p:sp>
      <p:sp>
        <p:nvSpPr>
          <p:cNvPr id="3" name="Titolo 2">
            <a:extLst>
              <a:ext uri="{FF2B5EF4-FFF2-40B4-BE49-F238E27FC236}">
                <a16:creationId xmlns:a16="http://schemas.microsoft.com/office/drawing/2014/main" id="{3FB57EB4-F6A1-8043-90D1-F71E75385ED8}"/>
              </a:ext>
            </a:extLst>
          </p:cNvPr>
          <p:cNvSpPr>
            <a:spLocks noGrp="1"/>
          </p:cNvSpPr>
          <p:nvPr>
            <p:ph type="title"/>
          </p:nvPr>
        </p:nvSpPr>
        <p:spPr/>
        <p:txBody>
          <a:bodyPr/>
          <a:lstStyle/>
          <a:p>
            <a:r>
              <a:rPr lang="it-IT" dirty="0"/>
              <a:t>WATER RIDUCTION</a:t>
            </a:r>
          </a:p>
        </p:txBody>
      </p:sp>
      <p:sp>
        <p:nvSpPr>
          <p:cNvPr id="4" name="Segnaposto testo 3">
            <a:extLst>
              <a:ext uri="{FF2B5EF4-FFF2-40B4-BE49-F238E27FC236}">
                <a16:creationId xmlns:a16="http://schemas.microsoft.com/office/drawing/2014/main" id="{E245EE42-17B9-1F42-BEA2-D95B3200C1F6}"/>
              </a:ext>
            </a:extLst>
          </p:cNvPr>
          <p:cNvSpPr>
            <a:spLocks noGrp="1"/>
          </p:cNvSpPr>
          <p:nvPr>
            <p:ph type="body" sz="quarter" idx="13"/>
          </p:nvPr>
        </p:nvSpPr>
        <p:spPr>
          <a:xfrm>
            <a:off x="1317636" y="1099664"/>
            <a:ext cx="9856287" cy="4977286"/>
          </a:xfrm>
        </p:spPr>
        <p:txBody>
          <a:bodyPr/>
          <a:lstStyle/>
          <a:p>
            <a:pPr algn="just"/>
            <a:r>
              <a:rPr lang="en-US" sz="1800" dirty="0">
                <a:solidFill>
                  <a:srgbClr val="05396A"/>
                </a:solidFill>
              </a:rPr>
              <a:t>The action of </a:t>
            </a:r>
            <a:r>
              <a:rPr lang="en-US" sz="1800" b="1" i="1" dirty="0">
                <a:solidFill>
                  <a:srgbClr val="05396A"/>
                </a:solidFill>
              </a:rPr>
              <a:t>AttritorMill</a:t>
            </a:r>
            <a:r>
              <a:rPr lang="en-US" sz="1800" dirty="0">
                <a:solidFill>
                  <a:srgbClr val="05396A"/>
                </a:solidFill>
              </a:rPr>
              <a:t> is twofold:</a:t>
            </a:r>
          </a:p>
          <a:p>
            <a:pPr marL="542925" indent="-285750" algn="just">
              <a:buFont typeface="Wingdings" panose="05000000000000000000" pitchFamily="2" charset="2"/>
              <a:buChar char="ü"/>
            </a:pPr>
            <a:r>
              <a:rPr lang="en-US" dirty="0">
                <a:solidFill>
                  <a:srgbClr val="05396A"/>
                </a:solidFill>
              </a:rPr>
              <a:t>It acts with isothermal compression actions: the water is expelled in the form of vapor, thus decreasing the weight and volume of the treated materials.</a:t>
            </a:r>
          </a:p>
          <a:p>
            <a:pPr marL="542925" indent="-285750" algn="just">
              <a:buFont typeface="Wingdings" panose="05000000000000000000" pitchFamily="2" charset="2"/>
              <a:buChar char="ü"/>
            </a:pPr>
            <a:r>
              <a:rPr lang="en-US" dirty="0">
                <a:solidFill>
                  <a:srgbClr val="05396A"/>
                </a:solidFill>
              </a:rPr>
              <a:t>At the same time, the particles are compressed and defibrated, increasing the internal temperature due to the isochore effect.</a:t>
            </a:r>
          </a:p>
          <a:p>
            <a:pPr algn="just"/>
            <a:r>
              <a:rPr lang="en-US" dirty="0">
                <a:solidFill>
                  <a:srgbClr val="05396A"/>
                </a:solidFill>
              </a:rPr>
              <a:t>In saturated materials the total water content can be reduced by up to 30-35%.</a:t>
            </a:r>
            <a:endParaRPr lang="it-IT" dirty="0">
              <a:solidFill>
                <a:srgbClr val="05396A"/>
              </a:solidFill>
            </a:endParaRPr>
          </a:p>
          <a:p>
            <a:pPr algn="just"/>
            <a:endParaRPr lang="it-IT" sz="1800" dirty="0">
              <a:solidFill>
                <a:srgbClr val="05396A"/>
              </a:solidFill>
            </a:endParaRPr>
          </a:p>
        </p:txBody>
      </p:sp>
      <p:pic>
        <p:nvPicPr>
          <p:cNvPr id="7" name="Immagine 6">
            <a:extLst>
              <a:ext uri="{FF2B5EF4-FFF2-40B4-BE49-F238E27FC236}">
                <a16:creationId xmlns:a16="http://schemas.microsoft.com/office/drawing/2014/main" id="{41C7C8F7-996F-4E50-B513-E842CF696919}"/>
              </a:ext>
            </a:extLst>
          </p:cNvPr>
          <p:cNvPicPr>
            <a:picLocks noChangeAspect="1"/>
          </p:cNvPicPr>
          <p:nvPr/>
        </p:nvPicPr>
        <p:blipFill>
          <a:blip r:embed="rId2"/>
          <a:stretch>
            <a:fillRect/>
          </a:stretch>
        </p:blipFill>
        <p:spPr>
          <a:xfrm>
            <a:off x="1725796" y="3255650"/>
            <a:ext cx="4134267" cy="3100700"/>
          </a:xfrm>
          <a:prstGeom prst="rect">
            <a:avLst/>
          </a:prstGeom>
        </p:spPr>
      </p:pic>
      <p:pic>
        <p:nvPicPr>
          <p:cNvPr id="11" name="Immagine 10">
            <a:extLst>
              <a:ext uri="{FF2B5EF4-FFF2-40B4-BE49-F238E27FC236}">
                <a16:creationId xmlns:a16="http://schemas.microsoft.com/office/drawing/2014/main" id="{24AC0280-5593-4381-B5A4-D396B77073CF}"/>
              </a:ext>
            </a:extLst>
          </p:cNvPr>
          <p:cNvPicPr>
            <a:picLocks noChangeAspect="1"/>
          </p:cNvPicPr>
          <p:nvPr/>
        </p:nvPicPr>
        <p:blipFill>
          <a:blip r:embed="rId3"/>
          <a:stretch>
            <a:fillRect/>
          </a:stretch>
        </p:blipFill>
        <p:spPr>
          <a:xfrm>
            <a:off x="6449859" y="3255650"/>
            <a:ext cx="4134267" cy="3100700"/>
          </a:xfrm>
          <a:prstGeom prst="rect">
            <a:avLst/>
          </a:prstGeom>
        </p:spPr>
      </p:pic>
      <p:cxnSp>
        <p:nvCxnSpPr>
          <p:cNvPr id="12" name="Connettore diritto 11">
            <a:extLst>
              <a:ext uri="{FF2B5EF4-FFF2-40B4-BE49-F238E27FC236}">
                <a16:creationId xmlns:a16="http://schemas.microsoft.com/office/drawing/2014/main" id="{A18F5634-6B9E-429D-888B-D1BD8E325D29}"/>
              </a:ext>
            </a:extLst>
          </p:cNvPr>
          <p:cNvCxnSpPr/>
          <p:nvPr/>
        </p:nvCxnSpPr>
        <p:spPr>
          <a:xfrm>
            <a:off x="532563" y="783775"/>
            <a:ext cx="11123525" cy="0"/>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1F4D0F89-ABA9-4221-8406-A0BD56E576CC}"/>
              </a:ext>
            </a:extLst>
          </p:cNvPr>
          <p:cNvCxnSpPr>
            <a:cxnSpLocks/>
          </p:cNvCxnSpPr>
          <p:nvPr/>
        </p:nvCxnSpPr>
        <p:spPr>
          <a:xfrm>
            <a:off x="733530" y="564386"/>
            <a:ext cx="0" cy="6157089"/>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sp>
        <p:nvSpPr>
          <p:cNvPr id="14" name="Ovale 13">
            <a:extLst>
              <a:ext uri="{FF2B5EF4-FFF2-40B4-BE49-F238E27FC236}">
                <a16:creationId xmlns:a16="http://schemas.microsoft.com/office/drawing/2014/main" id="{23E358A1-822C-4BFD-8F17-EABF7DE47D50}"/>
              </a:ext>
            </a:extLst>
          </p:cNvPr>
          <p:cNvSpPr/>
          <p:nvPr/>
        </p:nvSpPr>
        <p:spPr>
          <a:xfrm>
            <a:off x="193543" y="202558"/>
            <a:ext cx="645978" cy="683463"/>
          </a:xfrm>
          <a:prstGeom prst="ellipse">
            <a:avLst/>
          </a:prstGeom>
          <a:noFill/>
          <a:ln w="25400">
            <a:solidFill>
              <a:srgbClr val="05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45791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0A110D1-E116-CF45-BA3C-857C4A23F16F}"/>
              </a:ext>
            </a:extLst>
          </p:cNvPr>
          <p:cNvSpPr>
            <a:spLocks noGrp="1"/>
          </p:cNvSpPr>
          <p:nvPr>
            <p:ph type="sldNum" sz="quarter" idx="12"/>
          </p:nvPr>
        </p:nvSpPr>
        <p:spPr/>
        <p:txBody>
          <a:bodyPr/>
          <a:lstStyle/>
          <a:p>
            <a:fld id="{56C5364D-0747-2B4E-9609-C952511074A2}" type="slidenum">
              <a:rPr lang="en-GB" smtClean="0"/>
              <a:t>9</a:t>
            </a:fld>
            <a:endParaRPr lang="en-GB" dirty="0"/>
          </a:p>
        </p:txBody>
      </p:sp>
      <p:sp>
        <p:nvSpPr>
          <p:cNvPr id="3" name="Titolo 2">
            <a:extLst>
              <a:ext uri="{FF2B5EF4-FFF2-40B4-BE49-F238E27FC236}">
                <a16:creationId xmlns:a16="http://schemas.microsoft.com/office/drawing/2014/main" id="{3FB57EB4-F6A1-8043-90D1-F71E75385ED8}"/>
              </a:ext>
            </a:extLst>
          </p:cNvPr>
          <p:cNvSpPr>
            <a:spLocks noGrp="1"/>
          </p:cNvSpPr>
          <p:nvPr>
            <p:ph type="title"/>
          </p:nvPr>
        </p:nvSpPr>
        <p:spPr/>
        <p:txBody>
          <a:bodyPr/>
          <a:lstStyle/>
          <a:p>
            <a:pPr algn="just"/>
            <a:r>
              <a:rPr lang="en-US" sz="2000" dirty="0">
                <a:solidFill>
                  <a:srgbClr val="05396A"/>
                </a:solidFill>
              </a:rPr>
              <a:t>THE SOLUTION FOR WET WASTE</a:t>
            </a:r>
            <a:endParaRPr lang="it-IT" sz="2000" dirty="0">
              <a:solidFill>
                <a:srgbClr val="05396A"/>
              </a:solidFill>
            </a:endParaRPr>
          </a:p>
        </p:txBody>
      </p:sp>
      <p:sp>
        <p:nvSpPr>
          <p:cNvPr id="4" name="Segnaposto testo 3">
            <a:extLst>
              <a:ext uri="{FF2B5EF4-FFF2-40B4-BE49-F238E27FC236}">
                <a16:creationId xmlns:a16="http://schemas.microsoft.com/office/drawing/2014/main" id="{E245EE42-17B9-1F42-BEA2-D95B3200C1F6}"/>
              </a:ext>
            </a:extLst>
          </p:cNvPr>
          <p:cNvSpPr>
            <a:spLocks noGrp="1"/>
          </p:cNvSpPr>
          <p:nvPr>
            <p:ph type="body" sz="quarter" idx="13"/>
          </p:nvPr>
        </p:nvSpPr>
        <p:spPr>
          <a:xfrm>
            <a:off x="1317636" y="1099664"/>
            <a:ext cx="9856287" cy="4977286"/>
          </a:xfrm>
        </p:spPr>
        <p:txBody>
          <a:bodyPr/>
          <a:lstStyle/>
          <a:p>
            <a:pPr algn="just">
              <a:lnSpc>
                <a:spcPts val="2400"/>
              </a:lnSpc>
            </a:pPr>
            <a:r>
              <a:rPr lang="en-US" sz="1800" b="1" i="1" dirty="0">
                <a:solidFill>
                  <a:srgbClr val="05396A"/>
                </a:solidFill>
              </a:rPr>
              <a:t>AttritorMill</a:t>
            </a:r>
            <a:r>
              <a:rPr lang="en-US" sz="1800" dirty="0">
                <a:solidFill>
                  <a:srgbClr val="05396A"/>
                </a:solidFill>
              </a:rPr>
              <a:t> is the ideal solution for the treatment of waste from mechanical treatment, whether originating from separate waste collection or not, in order to accelerate the rotation of the material, reduce operating costs and increase the useful life of the plants. </a:t>
            </a:r>
          </a:p>
          <a:p>
            <a:pPr algn="just">
              <a:lnSpc>
                <a:spcPts val="2400"/>
              </a:lnSpc>
            </a:pPr>
            <a:r>
              <a:rPr lang="en-US" sz="1800" b="1" i="1" dirty="0">
                <a:solidFill>
                  <a:srgbClr val="05396A"/>
                </a:solidFill>
              </a:rPr>
              <a:t>AttritorMill</a:t>
            </a:r>
            <a:r>
              <a:rPr lang="en-US" sz="1800" dirty="0">
                <a:solidFill>
                  <a:srgbClr val="05396A"/>
                </a:solidFill>
              </a:rPr>
              <a:t> integrates perfectly into existing MBT plants to reduce waste sanitation time.</a:t>
            </a:r>
          </a:p>
          <a:p>
            <a:pPr algn="just"/>
            <a:endParaRPr lang="en-US" sz="1800" b="1" i="1" cap="small" dirty="0">
              <a:solidFill>
                <a:srgbClr val="05396A"/>
              </a:solidFill>
            </a:endParaRPr>
          </a:p>
          <a:p>
            <a:pPr algn="just"/>
            <a:r>
              <a:rPr lang="en-US" sz="1800" b="1" i="1" cap="small" dirty="0">
                <a:solidFill>
                  <a:srgbClr val="05396A"/>
                </a:solidFill>
              </a:rPr>
              <a:t>BENEFITS: </a:t>
            </a:r>
          </a:p>
          <a:p>
            <a:pPr marL="990600" indent="-285750" algn="just">
              <a:buFont typeface="Wingdings" panose="05000000000000000000" pitchFamily="2" charset="2"/>
              <a:buChar char="ü"/>
            </a:pPr>
            <a:r>
              <a:rPr lang="en-US" sz="2200" dirty="0">
                <a:solidFill>
                  <a:srgbClr val="05396A"/>
                </a:solidFill>
              </a:rPr>
              <a:t>Absence of thermal processes </a:t>
            </a:r>
          </a:p>
          <a:p>
            <a:pPr marL="990600" indent="-285750" algn="just">
              <a:buFont typeface="Wingdings" panose="05000000000000000000" pitchFamily="2" charset="2"/>
              <a:buChar char="ü"/>
            </a:pPr>
            <a:r>
              <a:rPr lang="en-US" sz="2200" dirty="0">
                <a:solidFill>
                  <a:srgbClr val="05396A"/>
                </a:solidFill>
              </a:rPr>
              <a:t>Absence of water consumption</a:t>
            </a:r>
          </a:p>
          <a:p>
            <a:pPr marL="990600" indent="-285750" algn="just">
              <a:buFont typeface="Wingdings" panose="05000000000000000000" pitchFamily="2" charset="2"/>
              <a:buChar char="ü"/>
            </a:pPr>
            <a:r>
              <a:rPr lang="en-US" sz="2200" dirty="0">
                <a:solidFill>
                  <a:srgbClr val="05396A"/>
                </a:solidFill>
              </a:rPr>
              <a:t>Absence of chemical additives </a:t>
            </a:r>
          </a:p>
          <a:p>
            <a:pPr marL="990600" indent="-285750" algn="just">
              <a:buFont typeface="Wingdings" panose="05000000000000000000" pitchFamily="2" charset="2"/>
              <a:buChar char="ü"/>
            </a:pPr>
            <a:r>
              <a:rPr lang="en-US" sz="2200" dirty="0">
                <a:solidFill>
                  <a:srgbClr val="05396A"/>
                </a:solidFill>
              </a:rPr>
              <a:t>Absence of eluates</a:t>
            </a:r>
          </a:p>
          <a:p>
            <a:pPr marL="990600" indent="-285750" algn="just">
              <a:buFont typeface="Wingdings" panose="05000000000000000000" pitchFamily="2" charset="2"/>
              <a:buChar char="ü"/>
            </a:pPr>
            <a:r>
              <a:rPr lang="en-US" sz="2200" dirty="0">
                <a:solidFill>
                  <a:srgbClr val="05396A"/>
                </a:solidFill>
              </a:rPr>
              <a:t>Absence of smells</a:t>
            </a:r>
          </a:p>
          <a:p>
            <a:pPr algn="just"/>
            <a:endParaRPr lang="it-IT" sz="1800" dirty="0">
              <a:solidFill>
                <a:srgbClr val="05396A"/>
              </a:solidFill>
            </a:endParaRPr>
          </a:p>
        </p:txBody>
      </p:sp>
      <p:pic>
        <p:nvPicPr>
          <p:cNvPr id="6" name="Immagine 5">
            <a:extLst>
              <a:ext uri="{FF2B5EF4-FFF2-40B4-BE49-F238E27FC236}">
                <a16:creationId xmlns:a16="http://schemas.microsoft.com/office/drawing/2014/main" id="{997CE047-2980-469F-865D-FAC0E1C5B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5293" y="3273096"/>
            <a:ext cx="3778336" cy="3083254"/>
          </a:xfrm>
          <a:prstGeom prst="rect">
            <a:avLst/>
          </a:prstGeom>
        </p:spPr>
      </p:pic>
      <p:cxnSp>
        <p:nvCxnSpPr>
          <p:cNvPr id="7" name="Connettore diritto 6">
            <a:extLst>
              <a:ext uri="{FF2B5EF4-FFF2-40B4-BE49-F238E27FC236}">
                <a16:creationId xmlns:a16="http://schemas.microsoft.com/office/drawing/2014/main" id="{3A67307A-71D2-40BF-A169-F0EF807DBCAC}"/>
              </a:ext>
            </a:extLst>
          </p:cNvPr>
          <p:cNvCxnSpPr/>
          <p:nvPr/>
        </p:nvCxnSpPr>
        <p:spPr>
          <a:xfrm>
            <a:off x="532563" y="783775"/>
            <a:ext cx="11123525" cy="0"/>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236908CD-E76D-4685-9F32-4845E2659ECA}"/>
              </a:ext>
            </a:extLst>
          </p:cNvPr>
          <p:cNvCxnSpPr>
            <a:cxnSpLocks/>
          </p:cNvCxnSpPr>
          <p:nvPr/>
        </p:nvCxnSpPr>
        <p:spPr>
          <a:xfrm>
            <a:off x="733530" y="564386"/>
            <a:ext cx="0" cy="6157089"/>
          </a:xfrm>
          <a:prstGeom prst="line">
            <a:avLst/>
          </a:prstGeom>
          <a:ln w="25400">
            <a:solidFill>
              <a:srgbClr val="05396A"/>
            </a:solidFill>
          </a:ln>
        </p:spPr>
        <p:style>
          <a:lnRef idx="1">
            <a:schemeClr val="accent1"/>
          </a:lnRef>
          <a:fillRef idx="0">
            <a:schemeClr val="accent1"/>
          </a:fillRef>
          <a:effectRef idx="0">
            <a:schemeClr val="accent1"/>
          </a:effectRef>
          <a:fontRef idx="minor">
            <a:schemeClr val="tx1"/>
          </a:fontRef>
        </p:style>
      </p:cxnSp>
      <p:sp>
        <p:nvSpPr>
          <p:cNvPr id="9" name="Ovale 8">
            <a:extLst>
              <a:ext uri="{FF2B5EF4-FFF2-40B4-BE49-F238E27FC236}">
                <a16:creationId xmlns:a16="http://schemas.microsoft.com/office/drawing/2014/main" id="{5EA86A3D-9B7C-46EF-9746-BF0C41EDC8C9}"/>
              </a:ext>
            </a:extLst>
          </p:cNvPr>
          <p:cNvSpPr/>
          <p:nvPr/>
        </p:nvSpPr>
        <p:spPr>
          <a:xfrm>
            <a:off x="193543" y="202558"/>
            <a:ext cx="645978" cy="683463"/>
          </a:xfrm>
          <a:prstGeom prst="ellipse">
            <a:avLst/>
          </a:prstGeom>
          <a:noFill/>
          <a:ln w="25400">
            <a:solidFill>
              <a:srgbClr val="05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3487849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FF39D4FF06590B4BA16B023D2F46894F" ma:contentTypeVersion="0" ma:contentTypeDescription="Creare un nuovo documento." ma:contentTypeScope="" ma:versionID="85528def8b5e6ca230b3a78259113a4b">
  <xsd:schema xmlns:xsd="http://www.w3.org/2001/XMLSchema" xmlns:xs="http://www.w3.org/2001/XMLSchema" xmlns:p="http://schemas.microsoft.com/office/2006/metadata/properties" targetNamespace="http://schemas.microsoft.com/office/2006/metadata/properties" ma:root="true" ma:fieldsID="460097125784880fed7a60db1757197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1977EA-C0CC-4C2F-B394-8333AFB32F3E}">
  <ds:schemaRefs>
    <ds:schemaRef ds:uri="http://schemas.microsoft.com/sharepoint/v3/contenttype/forms"/>
  </ds:schemaRefs>
</ds:datastoreItem>
</file>

<file path=customXml/itemProps2.xml><?xml version="1.0" encoding="utf-8"?>
<ds:datastoreItem xmlns:ds="http://schemas.openxmlformats.org/officeDocument/2006/customXml" ds:itemID="{92CFABC9-6F01-4D63-8E36-40381E9034A6}">
  <ds:schemaRefs>
    <ds:schemaRef ds:uri="http://purl.org/dc/terms/"/>
    <ds:schemaRef ds:uri="http://schemas.microsoft.com/office/2006/documentManagement/types"/>
    <ds:schemaRef ds:uri="http://www.w3.org/XML/1998/namespace"/>
    <ds:schemaRef ds:uri="http://schemas.microsoft.com/office/infopath/2007/PartnerControls"/>
    <ds:schemaRef ds:uri="http://purl.org/dc/dcmitype/"/>
    <ds:schemaRef ds:uri="http://schemas.microsoft.com/office/2006/metadata/propertie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0DC69864-3C78-48BA-8323-CAC0CEDFA2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Retrospect</Template>
  <TotalTime>31806</TotalTime>
  <Words>1593</Words>
  <Application>Microsoft Office PowerPoint</Application>
  <PresentationFormat>Widescreen</PresentationFormat>
  <Paragraphs>109</Paragraphs>
  <Slides>11</Slides>
  <Notes>1</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11</vt:i4>
      </vt:variant>
    </vt:vector>
  </HeadingPairs>
  <TitlesOfParts>
    <vt:vector size="21" baseType="lpstr">
      <vt:lpstr>Arial</vt:lpstr>
      <vt:lpstr>Arial Black</vt:lpstr>
      <vt:lpstr>Calibri</vt:lpstr>
      <vt:lpstr>Calibri Light</vt:lpstr>
      <vt:lpstr>Century Gothic</vt:lpstr>
      <vt:lpstr>Futura Bk BT</vt:lpstr>
      <vt:lpstr>Montserrat</vt:lpstr>
      <vt:lpstr>Montserrat SemiBold</vt:lpstr>
      <vt:lpstr>Wingdings</vt:lpstr>
      <vt:lpstr>Tema di Office</vt:lpstr>
      <vt:lpstr>Presentazione standard di PowerPoint</vt:lpstr>
      <vt:lpstr>EXECUTIVE SUMMARY  </vt:lpstr>
      <vt:lpstr>THE MACHINERY</vt:lpstr>
      <vt:lpstr>MICRONIZATION TREATMENT PHYSICS</vt:lpstr>
      <vt:lpstr>ANTI BACTERIAL ACTION</vt:lpstr>
      <vt:lpstr>INTEGRATION OF AttritorMill INTO THE MECHANICAL BIOLOGICAL </vt:lpstr>
      <vt:lpstr>BAT COMPLIANCE</vt:lpstr>
      <vt:lpstr>WATER RIDUCTION</vt:lpstr>
      <vt:lpstr>THE SOLUTION FOR WET WASTE</vt:lpstr>
      <vt:lpstr>PLANT TECHNICAL SPECIFICATIONS</vt:lpstr>
      <vt:lpstr>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Manganiello Maurizio</dc:creator>
  <cp:lastModifiedBy>MT</cp:lastModifiedBy>
  <cp:revision>180</cp:revision>
  <cp:lastPrinted>2021-10-05T14:38:52Z</cp:lastPrinted>
  <dcterms:created xsi:type="dcterms:W3CDTF">2018-11-20T14:30:24Z</dcterms:created>
  <dcterms:modified xsi:type="dcterms:W3CDTF">2021-10-22T15:12:32Z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0x010100FF39D4FF06590B4BA16B023D2F46894F</vt:lpwstr>
  </property>
</Properties>
</file>