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56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83C97-28ED-41A0-B50D-A9E475E61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C4D2EA7-0842-4E08-91A2-514CCC946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EEB525-4C57-4214-B40F-59AE3CBB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FE5044-D4CA-4489-9544-7DCB3648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E6402A-5238-406C-92AA-36519A18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61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062B9-8D48-4714-B434-F7FF087B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2F5D57-4BF0-4AA6-B504-50E267F9A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CA8E8D-5E8A-4E99-8567-1C1B730B6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B127BC-D8D9-4702-9516-A736B90A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0C9F48-96AC-40BA-AF06-9711BA88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31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7AFF29-1887-49CE-AA61-0255D873C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809814-B7E8-4090-8B0B-4BAA4A5E2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CEE719-7A70-40DF-AE39-1E3065BB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A6F244-3327-425C-A01C-D4248DD1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0F55B5-199D-4EF3-BF65-2E698AEE7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7546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34332-E999-4CC3-93D8-05AB9C2BD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9DFED-FC42-4D51-A1AF-C2E12EECC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718D36-621A-4F06-A0DF-BAF351B25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9C8397-5A90-42EA-A490-0D5E7739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2DFED2-C014-4604-9406-3A76FC4D9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06348A-7565-4537-8709-F3A2F92A5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36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96921-28A7-43E9-968A-A63AF5C0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A120A6-6EC2-4A5A-A01E-8660E44FF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A8AC7DE-C5DE-4523-A149-12C1B5A8F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1FE426A-A46B-4A48-8D71-9A83ED5A1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3E2660-1057-4360-83E7-5001EFD92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6AB594A-2A14-4FD4-9769-B5F654BE8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69A8764-9FF1-47DE-BE39-1648E54E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27EA4E0-B122-453C-906E-C65D9F0F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92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B34B3-157F-473D-A335-F5904E9F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8F8DA6B-0FB1-4680-9EBA-8B0AB3FF8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0C65F9-55B2-4E43-A04F-809B9F4F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5075D9-2E9A-4D92-AFB3-C6E697EB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1812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84A03D-82B6-4F27-936E-DF9CE99C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6D7CB5F-E105-4716-A6EA-896F9FE1F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3C4011-7751-4F99-81BD-21011C41B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50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C7FE75-E51A-4333-91CD-ABFEF989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12A395-6FC9-4E29-BCF9-2AF52D6B2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62026E2-1806-44F9-9286-AFBA0F540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BAC21C-1732-4CCD-B394-D2FF098B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E5B1F8-4F81-4324-926B-04CAD8BE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EFE13E-77C7-4FD8-9EF5-1B18E611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81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B8CF1-031A-490B-86C5-7CCC68BB5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0EBE8D8-E5D8-490C-9528-7445B4CA2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60114A-E0D6-49AC-AF50-F10713B6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6EA86E-D4C4-4180-BC1A-E62C8DAE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FEA5C41-7E6D-4AA3-93CA-C300D1439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D4BC18-2C56-4798-9AC4-6B5A57C0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66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76998-F7F7-4212-AD53-3F2F4188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6626E6-3713-4AD7-8974-4FB94E3A6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A5CEE6-0A76-487F-A2A8-59B4305A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4FDC2E-6244-4126-92F8-B445B4C25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13E79C-EACC-4AE7-8414-74643220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51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7A650E7-4B54-4830-98EE-535A74966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3BFE66-5B43-4A58-864A-5FEF4A187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24E7AC-CCA5-438F-A479-C911781D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EA0161-3DB7-46C7-A01A-35AE99DB9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12B2D9-67AD-4A96-8C4B-A346DBAD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382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91245" y="7257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91245" y="2888344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91245" y="576217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2512788" y="-149497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512788" y="1386114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2512788" y="425994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334331" y="-529772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334331" y="2358572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4334331" y="5232401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6148617" y="7257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6148617" y="2888344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48617" y="576217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7970160" y="-149497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 hasCustomPrompt="1"/>
          </p:nvPr>
        </p:nvSpPr>
        <p:spPr>
          <a:xfrm>
            <a:off x="7970160" y="1386114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 hasCustomPrompt="1"/>
          </p:nvPr>
        </p:nvSpPr>
        <p:spPr>
          <a:xfrm>
            <a:off x="7970160" y="4259943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7" hasCustomPrompt="1"/>
          </p:nvPr>
        </p:nvSpPr>
        <p:spPr>
          <a:xfrm>
            <a:off x="9791703" y="-529772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8" hasCustomPrompt="1"/>
          </p:nvPr>
        </p:nvSpPr>
        <p:spPr>
          <a:xfrm>
            <a:off x="9791703" y="2358572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9" hasCustomPrompt="1"/>
          </p:nvPr>
        </p:nvSpPr>
        <p:spPr>
          <a:xfrm>
            <a:off x="9791703" y="5232401"/>
            <a:ext cx="1703613" cy="277222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Drag &amp; Drop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25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3D6D9AD-4C6D-46CE-AB89-023390C1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63251E-5083-4203-87D3-5447BF9C4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B76441-BCA7-4ADE-B64F-7BA12050C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802D-29C3-43E2-976B-65C1856F8C52}" type="datetimeFigureOut">
              <a:rPr lang="de-DE" smtClean="0"/>
              <a:t>15.10.2021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2118A9-1608-4443-95F6-51C5618AE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F4C5B9-B0D5-46EA-92E9-8E81B44E5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77CE4-42B6-464F-A68C-18CE58B390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13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18" Type="http://schemas.openxmlformats.org/officeDocument/2006/relationships/image" Target="../media/image1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jpg"/><Relationship Id="rId2" Type="http://schemas.openxmlformats.org/officeDocument/2006/relationships/image" Target="../media/image3.jpg"/><Relationship Id="rId16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5" Type="http://schemas.openxmlformats.org/officeDocument/2006/relationships/image" Target="../media/image16.jpg"/><Relationship Id="rId10" Type="http://schemas.openxmlformats.org/officeDocument/2006/relationships/image" Target="../media/image11.jpg"/><Relationship Id="rId19" Type="http://schemas.openxmlformats.org/officeDocument/2006/relationships/image" Target="../media/image20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DFF54AD-188F-4CF3-9D84-DD50FD20A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7" y="1230823"/>
            <a:ext cx="5457053" cy="409279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5A37EF-D000-43F8-96B5-C45C7F6A9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8795" y="1361307"/>
            <a:ext cx="5457055" cy="383182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64080BA-C9FB-43B1-8DA4-7935ED6BCF46}"/>
              </a:ext>
            </a:extLst>
          </p:cNvPr>
          <p:cNvSpPr txBox="1"/>
          <p:nvPr/>
        </p:nvSpPr>
        <p:spPr>
          <a:xfrm>
            <a:off x="9401452" y="1251751"/>
            <a:ext cx="2101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Colors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pictures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perfect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/>
              <a:t> logo</a:t>
            </a:r>
            <a:endParaRPr lang="de-DE" dirty="0"/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green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pink,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black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etc. </a:t>
            </a:r>
          </a:p>
        </p:txBody>
      </p:sp>
    </p:spTree>
    <p:extLst>
      <p:ext uri="{BB962C8B-B14F-4D97-AF65-F5344CB8AC3E}">
        <p14:creationId xmlns:p14="http://schemas.microsoft.com/office/powerpoint/2010/main" val="208263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platzhalter 20">
            <a:extLst>
              <a:ext uri="{FF2B5EF4-FFF2-40B4-BE49-F238E27FC236}">
                <a16:creationId xmlns:a16="http://schemas.microsoft.com/office/drawing/2014/main" id="{EC493FC2-31AE-4BD1-801B-789DCBE25F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931" r="3931"/>
          <a:stretch>
            <a:fillRect/>
          </a:stretch>
        </p:blipFill>
        <p:spPr/>
      </p:pic>
      <p:pic>
        <p:nvPicPr>
          <p:cNvPr id="47" name="Bildplatzhalter 46">
            <a:extLst>
              <a:ext uri="{FF2B5EF4-FFF2-40B4-BE49-F238E27FC236}">
                <a16:creationId xmlns:a16="http://schemas.microsoft.com/office/drawing/2014/main" id="{233C06FF-9BBF-4F86-A495-FEAE782EFE0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9590" r="29590"/>
          <a:stretch>
            <a:fillRect/>
          </a:stretch>
        </p:blipFill>
        <p:spPr/>
      </p:pic>
      <p:pic>
        <p:nvPicPr>
          <p:cNvPr id="45" name="Bildplatzhalter 44">
            <a:extLst>
              <a:ext uri="{FF2B5EF4-FFF2-40B4-BE49-F238E27FC236}">
                <a16:creationId xmlns:a16="http://schemas.microsoft.com/office/drawing/2014/main" id="{3BF35FEC-88CC-49D8-B844-10F944AE501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l="3910" r="3910"/>
          <a:stretch/>
        </p:blipFill>
        <p:spPr>
          <a:xfrm>
            <a:off x="4334331" y="-529772"/>
            <a:ext cx="1703613" cy="2772229"/>
          </a:xfrm>
        </p:spPr>
      </p:pic>
      <p:pic>
        <p:nvPicPr>
          <p:cNvPr id="37" name="Bildplatzhalter 36">
            <a:extLst>
              <a:ext uri="{FF2B5EF4-FFF2-40B4-BE49-F238E27FC236}">
                <a16:creationId xmlns:a16="http://schemas.microsoft.com/office/drawing/2014/main" id="{6143E402-996C-4F6D-AE34-7456B23B590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/>
          <a:srcRect l="19273" r="19273"/>
          <a:stretch>
            <a:fillRect/>
          </a:stretch>
        </p:blipFill>
        <p:spPr/>
      </p:pic>
      <p:pic>
        <p:nvPicPr>
          <p:cNvPr id="43" name="Bildplatzhalter 42">
            <a:extLst>
              <a:ext uri="{FF2B5EF4-FFF2-40B4-BE49-F238E27FC236}">
                <a16:creationId xmlns:a16="http://schemas.microsoft.com/office/drawing/2014/main" id="{C20B5A48-3C06-40FE-BDBA-C617CE92FF6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/>
          <a:srcRect l="29516" r="29516"/>
          <a:stretch/>
        </p:blipFill>
        <p:spPr>
          <a:xfrm>
            <a:off x="7970160" y="-1494973"/>
            <a:ext cx="1703613" cy="2772229"/>
          </a:xfrm>
        </p:spPr>
      </p:pic>
      <p:pic>
        <p:nvPicPr>
          <p:cNvPr id="41" name="Bildplatzhalter 40">
            <a:extLst>
              <a:ext uri="{FF2B5EF4-FFF2-40B4-BE49-F238E27FC236}">
                <a16:creationId xmlns:a16="http://schemas.microsoft.com/office/drawing/2014/main" id="{7B2418F9-E24E-4A3E-B393-81BDF2BD72C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7"/>
          <a:srcRect l="4061" r="4061"/>
          <a:stretch>
            <a:fillRect/>
          </a:stretch>
        </p:blipFill>
        <p:spPr/>
      </p:pic>
      <p:pic>
        <p:nvPicPr>
          <p:cNvPr id="29" name="Bildplatzhalter 28">
            <a:extLst>
              <a:ext uri="{FF2B5EF4-FFF2-40B4-BE49-F238E27FC236}">
                <a16:creationId xmlns:a16="http://schemas.microsoft.com/office/drawing/2014/main" id="{027E1F15-E01C-45EF-B822-EFFD7C4F7459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8"/>
          <a:srcRect l="3909" r="3909"/>
          <a:stretch>
            <a:fillRect/>
          </a:stretch>
        </p:blipFill>
        <p:spPr/>
      </p:pic>
      <p:pic>
        <p:nvPicPr>
          <p:cNvPr id="39" name="Bildplatzhalter 38">
            <a:extLst>
              <a:ext uri="{FF2B5EF4-FFF2-40B4-BE49-F238E27FC236}">
                <a16:creationId xmlns:a16="http://schemas.microsoft.com/office/drawing/2014/main" id="{12186584-9B02-4BC3-BA1F-5F60B425EB8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9"/>
          <a:srcRect l="3909" r="3909"/>
          <a:stretch>
            <a:fillRect/>
          </a:stretch>
        </p:blipFill>
        <p:spPr/>
      </p:pic>
      <p:pic>
        <p:nvPicPr>
          <p:cNvPr id="27" name="Bildplatzhalter 26">
            <a:extLst>
              <a:ext uri="{FF2B5EF4-FFF2-40B4-BE49-F238E27FC236}">
                <a16:creationId xmlns:a16="http://schemas.microsoft.com/office/drawing/2014/main" id="{CD1C697E-01BC-47DF-ADE3-58A5D61B4BE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10"/>
          <a:srcRect l="19679" r="19679"/>
          <a:stretch>
            <a:fillRect/>
          </a:stretch>
        </p:blipFill>
        <p:spPr/>
      </p:pic>
      <p:pic>
        <p:nvPicPr>
          <p:cNvPr id="25" name="Bildplatzhalter 24">
            <a:extLst>
              <a:ext uri="{FF2B5EF4-FFF2-40B4-BE49-F238E27FC236}">
                <a16:creationId xmlns:a16="http://schemas.microsoft.com/office/drawing/2014/main" id="{44C51DC4-C142-4640-8D6E-33325CDC113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11"/>
          <a:srcRect l="10213" r="10213"/>
          <a:stretch>
            <a:fillRect/>
          </a:stretch>
        </p:blipFill>
        <p:spPr/>
      </p:pic>
      <p:pic>
        <p:nvPicPr>
          <p:cNvPr id="23" name="Bildplatzhalter 22">
            <a:extLst>
              <a:ext uri="{FF2B5EF4-FFF2-40B4-BE49-F238E27FC236}">
                <a16:creationId xmlns:a16="http://schemas.microsoft.com/office/drawing/2014/main" id="{0621A7DB-64A6-4AF1-B804-2A741E4DD05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12"/>
          <a:srcRect l="3909" r="3909"/>
          <a:stretch>
            <a:fillRect/>
          </a:stretch>
        </p:blipFill>
        <p:spPr/>
      </p:pic>
      <p:pic>
        <p:nvPicPr>
          <p:cNvPr id="49" name="Bildplatzhalter 48">
            <a:extLst>
              <a:ext uri="{FF2B5EF4-FFF2-40B4-BE49-F238E27FC236}">
                <a16:creationId xmlns:a16="http://schemas.microsoft.com/office/drawing/2014/main" id="{D4A1262F-5E6D-4AAC-9AA6-2625551BFA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3"/>
          <a:srcRect l="3892" r="3892"/>
          <a:stretch>
            <a:fillRect/>
          </a:stretch>
        </p:blipFill>
        <p:spPr/>
      </p:pic>
      <p:pic>
        <p:nvPicPr>
          <p:cNvPr id="55" name="Bildplatzhalter 54">
            <a:extLst>
              <a:ext uri="{FF2B5EF4-FFF2-40B4-BE49-F238E27FC236}">
                <a16:creationId xmlns:a16="http://schemas.microsoft.com/office/drawing/2014/main" id="{3BBFA01A-79E7-4D34-B8E8-1D54E6687C4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14"/>
          <a:srcRect l="11393" r="11393"/>
          <a:stretch>
            <a:fillRect/>
          </a:stretch>
        </p:blipFill>
        <p:spPr/>
      </p:pic>
      <p:pic>
        <p:nvPicPr>
          <p:cNvPr id="35" name="Bildplatzhalter 34">
            <a:extLst>
              <a:ext uri="{FF2B5EF4-FFF2-40B4-BE49-F238E27FC236}">
                <a16:creationId xmlns:a16="http://schemas.microsoft.com/office/drawing/2014/main" id="{58143EDC-01A4-40B2-A20B-7A29F3213E9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15"/>
          <a:srcRect t="6211" b="6211"/>
          <a:stretch>
            <a:fillRect/>
          </a:stretch>
        </p:blipFill>
        <p:spPr/>
      </p:pic>
      <p:pic>
        <p:nvPicPr>
          <p:cNvPr id="33" name="Bildplatzhalter 32">
            <a:extLst>
              <a:ext uri="{FF2B5EF4-FFF2-40B4-BE49-F238E27FC236}">
                <a16:creationId xmlns:a16="http://schemas.microsoft.com/office/drawing/2014/main" id="{BC005D8F-02C7-4AD3-A7FF-A34945E8496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16"/>
          <a:srcRect l="3651" r="3651"/>
          <a:stretch/>
        </p:blipFill>
        <p:spPr>
          <a:xfrm>
            <a:off x="4334331" y="5232401"/>
            <a:ext cx="1703613" cy="2772229"/>
          </a:xfrm>
        </p:spPr>
      </p:pic>
      <p:pic>
        <p:nvPicPr>
          <p:cNvPr id="53" name="Bildplatzhalter 52">
            <a:extLst>
              <a:ext uri="{FF2B5EF4-FFF2-40B4-BE49-F238E27FC236}">
                <a16:creationId xmlns:a16="http://schemas.microsoft.com/office/drawing/2014/main" id="{E814541D-E8D5-4A99-8190-95E364C25B1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17"/>
          <a:srcRect l="19273" r="19273"/>
          <a:stretch>
            <a:fillRect/>
          </a:stretch>
        </p:blipFill>
        <p:spPr/>
      </p:pic>
      <p:pic>
        <p:nvPicPr>
          <p:cNvPr id="31" name="Bildplatzhalter 30">
            <a:extLst>
              <a:ext uri="{FF2B5EF4-FFF2-40B4-BE49-F238E27FC236}">
                <a16:creationId xmlns:a16="http://schemas.microsoft.com/office/drawing/2014/main" id="{3EC12E2D-A775-4546-B755-641C98A1E7F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18"/>
          <a:srcRect l="29545" r="29545"/>
          <a:stretch>
            <a:fillRect/>
          </a:stretch>
        </p:blipFill>
        <p:spPr/>
      </p:pic>
      <p:pic>
        <p:nvPicPr>
          <p:cNvPr id="51" name="Bildplatzhalter 50">
            <a:extLst>
              <a:ext uri="{FF2B5EF4-FFF2-40B4-BE49-F238E27FC236}">
                <a16:creationId xmlns:a16="http://schemas.microsoft.com/office/drawing/2014/main" id="{F77E6A09-3708-46F9-82E7-1932A64703B8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19"/>
          <a:srcRect l="4100" r="41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752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Breitbild</PresentationFormat>
  <Paragraphs>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michaela</dc:creator>
  <cp:lastModifiedBy>michaela</cp:lastModifiedBy>
  <cp:revision>1</cp:revision>
  <dcterms:created xsi:type="dcterms:W3CDTF">2021-10-15T11:25:40Z</dcterms:created>
  <dcterms:modified xsi:type="dcterms:W3CDTF">2021-10-15T11:25:51Z</dcterms:modified>
</cp:coreProperties>
</file>