
<file path=[Content_Types].xml><?xml version="1.0" encoding="utf-8"?>
<Types xmlns="http://schemas.openxmlformats.org/package/2006/content-types">
  <Default Extension="iMXPUm0076BgRW4W3Did8t5yV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3" d="100"/>
          <a:sy n="43" d="100"/>
        </p:scale>
        <p:origin x="750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54F68-EAB1-4D8B-AD06-94ACA3AA9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D7FC0-45EE-4E89-89ED-4B222C6E31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A78F5-E94E-400E-91EE-5B74F2FD0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725E0-3DBB-4CCB-8076-2AC98BD8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FC905-4E19-425C-B573-21A0AE70B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59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8293D-2746-4992-9A58-F4029CC46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2F7C4-1FAA-489E-9E7E-0C9293DE2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B8B10-C0FB-4EEF-8DEE-765B49B7C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B014A-35BE-46EA-92E3-DD4150EBE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1056E-DD3B-4909-932B-7DB891619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29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CB97C-36AE-4A3E-8599-567496C5A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81D2F-7CC7-4F47-A471-273E21555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2251A-41F5-4D7C-B9DC-91306950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1F0D5-FF91-4B63-A271-98DF2458D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C6186-99D8-4495-9A97-DE9C9DCF5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6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A8CD4-3ED0-412F-8BB3-6E8394747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840A-C481-4C88-9CA2-E143EA7FB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351190-69FF-40A0-A938-3EF940A35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35D238-2697-4E91-A10E-61F52E020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39FA4-A473-4646-8A59-89295AB6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B4824-4742-4C29-9FE7-37D5A5E1B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02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4C010-5044-4AC4-925F-7AD31E3C2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1478E-EB43-49DB-8004-840E0EF51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0FBDF-FD3F-43A2-829A-7C5BE9214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300C2D-A4C6-4373-A4F6-182A7759C2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F9B056-0E54-4CDF-8C7E-788CF65C34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6AF2DC-F71A-428E-8395-90346F26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0756D-4857-42F6-B78D-A4E2AB648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CEBEBB-1055-4A43-B183-9FDF71D7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18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337D9-1FEC-4816-9CF1-6C1C51AE0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886BB0-E7A5-4C4E-93CA-8E3BF8DA8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A04D1-1AFE-4694-A6C5-8DDFF26DD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233A4D-0A2B-4EF3-91F3-8EB4C3FFC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9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E2149D-E424-4F4E-96A8-980950B29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98CB0-B733-4AC4-8E16-87A3FD5CB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489B94-5D5A-4CCC-A068-DD21F202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3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662A3-0DDD-438E-91DC-DEA8C08EC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869EB-AFFB-4916-A797-40B36D78D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C7A43-8E78-449A-9B41-584D95014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992E3-B21A-4481-84A9-216F2FD46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60F0DC-1E3F-4657-8F03-8420CA0E9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13754D-ED31-4F91-A5A0-54CF5D695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09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762B-AD27-41C5-90A6-4630B63EE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92DD4D-76F0-4F2F-8B5F-218A6653A0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D58C8-587A-49D2-B880-6C636F7F6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9C544-A152-44E5-9A3C-5D761278E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C37B3-DCD5-4E55-9D4F-60F1DB720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D7A9B-41C4-49DC-AD34-3E69E2C94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7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FAEEF-2384-47E2-AFB7-45599820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550CE1-49EB-4B91-986F-2B3277E93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9C160-8442-400D-9EB7-4BEC0F7EB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84BE1-BDF8-4865-810D-AB92E72D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A68AD-6CA7-41F5-B313-8C69C0DC0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28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1A36C2-BB43-490A-B60E-A4D20F7CA6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ED0F5-053E-4E6A-A456-14A7DF8B3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89470-BD2A-4E51-A801-857FBCABD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1239D-1965-40BE-909E-9E1F0562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0A43C-339F-4449-9985-0C41708F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04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717D5-1AEB-4CA8-8108-9766E351B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A4060-1F3A-4089-BD50-AB798E3ED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FA019-A004-4C57-96BF-2F4415C01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FDA2A-B012-4627-AD93-9D78BC67900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5D193-C815-45CA-92C4-0CDF549624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924D3-AB53-4BF3-9FA6-E6B11C0417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61FC6-9D5D-418A-A122-994D837C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0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://www.pngall.com/veterans-day-png/download/30135" TargetMode="External"/><Relationship Id="rId3" Type="http://schemas.openxmlformats.org/officeDocument/2006/relationships/hyperlink" Target="https://www.deviantart.com/superawesomevectors/art/Police-Hat-Free-Flat-Style-Vector-Icon-696355321" TargetMode="External"/><Relationship Id="rId7" Type="http://schemas.openxmlformats.org/officeDocument/2006/relationships/hyperlink" Target="https://commons.wikimedia.org/wiki/File:University_Diploma_or_Certificate_Flat_Icon_Vector.svg" TargetMode="External"/><Relationship Id="rId12" Type="http://schemas.openxmlformats.org/officeDocument/2006/relationships/image" Target="../media/image6.png"/><Relationship Id="rId2" Type="http://schemas.openxmlformats.org/officeDocument/2006/relationships/image" Target="../media/image1.iMXPUm0076BgRW4W3Did8t5y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11" Type="http://schemas.openxmlformats.org/officeDocument/2006/relationships/hyperlink" Target="https://es.qwe.wiki/wiki/United_States_Navy" TargetMode="External"/><Relationship Id="rId5" Type="http://schemas.openxmlformats.org/officeDocument/2006/relationships/hyperlink" Target="https://pixabay.com/de/feuerwehr-axt-wappen-feuer-helm-151711/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://www.ipharmd.net/symbol/caduceus/blue_box_buttons/medical_symbol_caduceus_blue_gradien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D7ED3A-5872-49F9-BC6B-45F5AD97B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Homes for Hometown Heroes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9601722F-6495-466C-8497-68C23507C14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75860" y="2209467"/>
            <a:ext cx="2791227" cy="2153191"/>
          </a:xfrm>
        </p:spPr>
      </p:pic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7824E9F4-71FF-4E89-B4B0-D40FBF7142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51362" y="2658184"/>
            <a:ext cx="1673040" cy="1365747"/>
          </a:xfrm>
        </p:spPr>
      </p:pic>
      <p:pic>
        <p:nvPicPr>
          <p:cNvPr id="26" name="Content Placeholder 7">
            <a:extLst>
              <a:ext uri="{FF2B5EF4-FFF2-40B4-BE49-F238E27FC236}">
                <a16:creationId xmlns:a16="http://schemas.microsoft.com/office/drawing/2014/main" id="{FB37294C-312B-4297-8CAE-75FAA139B0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510184" y="2425740"/>
            <a:ext cx="1863570" cy="1830633"/>
          </a:xfrm>
          <a:prstGeom prst="rect">
            <a:avLst/>
          </a:prstGeom>
        </p:spPr>
      </p:pic>
      <p:pic>
        <p:nvPicPr>
          <p:cNvPr id="27" name="Content Placeholder 10">
            <a:extLst>
              <a:ext uri="{FF2B5EF4-FFF2-40B4-BE49-F238E27FC236}">
                <a16:creationId xmlns:a16="http://schemas.microsoft.com/office/drawing/2014/main" id="{4B6A0542-AE87-42E8-BDB7-EDF15300D6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535624" y="2527563"/>
            <a:ext cx="1545679" cy="1626986"/>
          </a:xfrm>
          <a:prstGeom prst="rect">
            <a:avLst/>
          </a:prstGeom>
        </p:spPr>
      </p:pic>
      <p:pic>
        <p:nvPicPr>
          <p:cNvPr id="28" name="Content Placeholder 8">
            <a:extLst>
              <a:ext uri="{FF2B5EF4-FFF2-40B4-BE49-F238E27FC236}">
                <a16:creationId xmlns:a16="http://schemas.microsoft.com/office/drawing/2014/main" id="{3C4AF279-4A2B-4C27-83D6-40592CE849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0243173" y="2521987"/>
            <a:ext cx="1689171" cy="1626986"/>
          </a:xfrm>
          <a:prstGeom prst="rect">
            <a:avLst/>
          </a:prstGeom>
        </p:spPr>
      </p:pic>
      <p:pic>
        <p:nvPicPr>
          <p:cNvPr id="29" name="Content Placeholder 12">
            <a:extLst>
              <a:ext uri="{FF2B5EF4-FFF2-40B4-BE49-F238E27FC236}">
                <a16:creationId xmlns:a16="http://schemas.microsoft.com/office/drawing/2014/main" id="{B7F38EC1-3ECB-49D9-B258-576F93B908C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756185" y="2834709"/>
            <a:ext cx="2034952" cy="118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81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Homes for Hometown Heroes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Homes for Hometown Heroes</dc:title>
  <dc:creator>Bill Grant</dc:creator>
  <cp:lastModifiedBy>Bill Grant</cp:lastModifiedBy>
  <cp:revision>2</cp:revision>
  <dcterms:created xsi:type="dcterms:W3CDTF">2021-10-13T18:13:23Z</dcterms:created>
  <dcterms:modified xsi:type="dcterms:W3CDTF">2021-10-14T20:11:17Z</dcterms:modified>
</cp:coreProperties>
</file>