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8"/>
    <p:restoredTop sz="94662"/>
  </p:normalViewPr>
  <p:slideViewPr>
    <p:cSldViewPr snapToGrid="0" snapToObjects="1">
      <p:cViewPr varScale="1">
        <p:scale>
          <a:sx n="106" d="100"/>
          <a:sy n="106" d="100"/>
        </p:scale>
        <p:origin x="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10C71-0451-044B-9268-24C884C31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9F6C5-D40F-A941-A23F-A2E980F73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908B6-704C-3D4D-8500-68415AADD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1E2A-DE12-9B4D-83D7-F6C993D1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D789-3747-EC47-A42C-BBAE92DE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781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C5562-B79D-984B-96DD-87F67237E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47428-BD30-0D4C-96DA-C944E822E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92FAF-1609-3648-A2A0-32BF5B133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254EA-5096-0B42-92CF-D094E23B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94DA5-64A1-B941-81A9-F29639671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7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F3E5-4975-B64C-AA58-CBADD73DA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DC6AB-EF2B-A340-8832-B4E141780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560E-71D9-1941-89C6-8B635DE8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701FF-63D7-8541-B9AD-0169FDDE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19086-EDCF-9147-A0F5-D496D8B6C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5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45BDC-CBAA-D84B-AF38-2D66B428C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7ED70-8F36-A047-9779-AA96265F2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CF723-B3DA-4D47-91C3-BCD776117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5FA09-B634-FE48-A5D7-09294386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CE43E-4023-E14C-A016-FBF004D9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C605B-DBC2-A643-9746-E83E07DA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6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14A7E-3AA2-944D-8EB5-9ABC2631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1E504-A997-1742-8829-BC7CC4B0A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317DE-6451-804B-B247-1393991D9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992B5-7A6A-EF46-B70A-25FBAC6DF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2CBAA1-C0A4-2243-B8DB-C96ACC15E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D1674A-8DAC-2949-9105-AB76C7C0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B9CD2-1519-9545-82B1-B5C48E76D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358CF0-A6F2-BD43-9221-4E8042327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3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84B5-74B0-484C-B1D1-36F702BD3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55F1E2-F80F-F746-9F1A-4540F256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EE636-E4E1-244D-A7C2-8BE909EC5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9384F-74C0-1649-BD02-9FCAB1E7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9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7E63D-10CE-A448-9DDA-88CDDB3B8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5FBCD1-479F-7946-A526-68882EDBE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7F851-D5F4-A84D-9678-44492AC7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3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ECC9E-4250-A24C-8AB6-37D0F0FAB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114DB-80C6-254E-8592-627ED9526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0964C-BFA9-B143-BE99-6265326DA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0D461-9AC2-934F-AF1D-5E6185DB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1F24E-79E3-5A44-983A-ED0D7110C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2042C-DE6C-9044-95B3-F351557F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3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F8934-4895-AE45-937F-0C0F610E6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0C795-FC16-FE42-9EB6-75914644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20A6E-288E-2F40-989C-0C95814E9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B0C25-0AFB-F945-83F8-209F5616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368A7-DD09-4342-81DC-467EF54A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F42A46-9C6D-D54A-B834-C5EFD737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48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17395-5F54-EC48-ABFA-49E46657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28064-3736-B945-815C-EA673517A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BDD14-4C19-9B41-B341-427EA0D3F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5C52-1FE5-1343-AF1D-77CD8190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30174-BAF8-754F-9062-07E20DB2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1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4A43D0-036C-7A41-A2D2-73466478F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C0A72-72D0-174E-8C1C-C19C2A647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65B15-C458-4E4D-B778-B54A0DC4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69C22-43DF-8A4B-96C1-EDB7D44D8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BA0C0-D91B-FD42-AAA4-15E9B759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16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B794F2-2160-4E49-BC6E-17B94CF3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502FB-A08F-6648-A67C-AA69C76C1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47FA7-C2D1-194E-8123-430A8213C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1004D-9CDC-F64D-BBB0-AB72EB2DF2E6}" type="datetimeFigureOut">
              <a:rPr lang="en-US" smtClean="0"/>
              <a:t>10/9/21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CDB41-CDAC-B34C-949D-6F9C390FC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2052F-1D46-4640-BE84-8097BE4A2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9D180-A7F4-2842-8596-E5A497CC6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2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>
            <a:extLst>
              <a:ext uri="{FF2B5EF4-FFF2-40B4-BE49-F238E27FC236}">
                <a16:creationId xmlns:a16="http://schemas.microsoft.com/office/drawing/2014/main" id="{3A4F5A86-8CC9-A84A-AFE0-3800F70E3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60" y="683317"/>
            <a:ext cx="2001161" cy="2669445"/>
          </a:xfrm>
          <a:prstGeom prst="rect">
            <a:avLst/>
          </a:prstGeom>
        </p:spPr>
      </p:pic>
      <p:pic>
        <p:nvPicPr>
          <p:cNvPr id="5" name="Image 1">
            <a:extLst>
              <a:ext uri="{FF2B5EF4-FFF2-40B4-BE49-F238E27FC236}">
                <a16:creationId xmlns:a16="http://schemas.microsoft.com/office/drawing/2014/main" id="{E616F2E5-C06C-7C47-9A11-823EF253B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967" y="505740"/>
            <a:ext cx="2144420" cy="32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E5ACF4-D10C-1844-B9EE-ADA76D2D3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788" y="247629"/>
            <a:ext cx="5131623" cy="35408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4BD25F-7EE5-9747-9096-89460868C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69" y="4361934"/>
            <a:ext cx="10126835" cy="147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9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FF5392-820E-A14F-B701-22E4F3B2A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838450"/>
            <a:ext cx="38100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8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Anisha Ghosh, Prof</dc:creator>
  <cp:lastModifiedBy>Anisha Ghosh, Prof</cp:lastModifiedBy>
  <cp:revision>3</cp:revision>
  <dcterms:created xsi:type="dcterms:W3CDTF">2021-10-10T03:39:21Z</dcterms:created>
  <dcterms:modified xsi:type="dcterms:W3CDTF">2021-10-10T03:53:39Z</dcterms:modified>
</cp:coreProperties>
</file>