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f06c26ffe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f06c26ffe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06c26ff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06c26ff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f06c26ffe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f06c26ffe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06c26ffe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06c26ffe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f06c26ffe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f06c26ffe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lor.adobe.com/My%20Color%20Theme-color-theme-1851515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About Staple Breeze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Apparel logo Design Brief by Kader Bah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scope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Create font that will be used on clothes (most pieces will have no logo or a very minimal logo).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Stylized word and font for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CA" b="1" dirty="0"/>
              <a:t>Staple Breeze</a:t>
            </a:r>
            <a:endParaRPr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Minimal logo (black words over white background/white words over black background)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About Staple Breeze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Lifestyle brand focused on comfort/ minimalism/quality (jeans, jackets, t shirts, hoodies, etc).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Brand details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Brand colors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https://color.adobe.com/My%20Color%20Theme-color-theme-18515156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287375" y="84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 directions to follow 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l="-6640" t="-7590" r="6640" b="7589"/>
          <a:stretch/>
        </p:blipFill>
        <p:spPr>
          <a:xfrm>
            <a:off x="86425" y="477075"/>
            <a:ext cx="2373675" cy="237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3949" y="714739"/>
            <a:ext cx="2887451" cy="28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5400" y="162700"/>
            <a:ext cx="2793249" cy="279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100" y="2850750"/>
            <a:ext cx="2231052" cy="2231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dirty="0"/>
              <a:t>Some brands we are inspired by</a:t>
            </a:r>
            <a:endParaRPr dirty="0"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229896" y="1773856"/>
            <a:ext cx="8645663" cy="2832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dirty="0"/>
              <a:t>Cuts clothing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dirty="0"/>
              <a:t>Manière de </a:t>
            </a:r>
            <a:r>
              <a:rPr lang="en-CA" dirty="0" err="1"/>
              <a:t>voir</a:t>
            </a:r>
            <a:endParaRPr lang="en-CA" dirty="0"/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dirty="0"/>
              <a:t>ESNTLS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CA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26" name="Picture 2" descr="Our Story | Cuts Clothing">
            <a:extLst>
              <a:ext uri="{FF2B5EF4-FFF2-40B4-BE49-F238E27FC236}">
                <a16:creationId xmlns:a16="http://schemas.microsoft.com/office/drawing/2014/main" id="{C0CD140B-CCC4-4D26-96BB-90269EAD6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693" y="208777"/>
            <a:ext cx="2658344" cy="236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NTLS">
            <a:extLst>
              <a:ext uri="{FF2B5EF4-FFF2-40B4-BE49-F238E27FC236}">
                <a16:creationId xmlns:a16="http://schemas.microsoft.com/office/drawing/2014/main" id="{5CC58507-FD09-4A45-B5A5-311B70957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861" y="1017725"/>
            <a:ext cx="2096614" cy="349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Manière De Voir SS19 - Masterpiece - YouTube">
            <a:extLst>
              <a:ext uri="{FF2B5EF4-FFF2-40B4-BE49-F238E27FC236}">
                <a16:creationId xmlns:a16="http://schemas.microsoft.com/office/drawing/2014/main" id="{71D5385B-50F8-4DE9-BBF4-3A078D5564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32" name="Picture 8" descr="Manière De Voir SS19 - Masterpiece - YouTube">
            <a:extLst>
              <a:ext uri="{FF2B5EF4-FFF2-40B4-BE49-F238E27FC236}">
                <a16:creationId xmlns:a16="http://schemas.microsoft.com/office/drawing/2014/main" id="{02D5F8BF-8FF0-4FED-9DC2-F8CA37A97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282" y="2411818"/>
            <a:ext cx="4083316" cy="228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112</Words>
  <Application>Microsoft Office PowerPoint</Application>
  <PresentationFormat>On-screen Show (16:9)</PresentationFormat>
  <Paragraphs>18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Wingdings</vt:lpstr>
      <vt:lpstr>Simple Light</vt:lpstr>
      <vt:lpstr>About Staple Breeze</vt:lpstr>
      <vt:lpstr>Project scope</vt:lpstr>
      <vt:lpstr>About Staple Breeze</vt:lpstr>
      <vt:lpstr>Brand details</vt:lpstr>
      <vt:lpstr>Safe directions to follow </vt:lpstr>
      <vt:lpstr>Some brands we are inspired by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Staple Breeze</dc:title>
  <cp:lastModifiedBy>Abdel Kader Belco Kapi</cp:lastModifiedBy>
  <cp:revision>2</cp:revision>
  <dcterms:modified xsi:type="dcterms:W3CDTF">2021-10-06T17:05:14Z</dcterms:modified>
</cp:coreProperties>
</file>