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95" r:id="rId1"/>
  </p:sldMasterIdLst>
  <p:notesMasterIdLst>
    <p:notesMasterId r:id="rId8"/>
  </p:notesMasterIdLst>
  <p:sldIdLst>
    <p:sldId id="256" r:id="rId2"/>
    <p:sldId id="257" r:id="rId3"/>
    <p:sldId id="258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1"/>
    <p:restoredTop sz="94643"/>
  </p:normalViewPr>
  <p:slideViewPr>
    <p:cSldViewPr snapToGrid="0" snapToObjects="1">
      <p:cViewPr varScale="1">
        <p:scale>
          <a:sx n="110" d="100"/>
          <a:sy n="110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4970C-2F53-9F46-82C0-1C4387CB8E52}" type="datetimeFigureOut">
              <a:rPr lang="en-US" smtClean="0"/>
              <a:t>10/3/21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6389A-E662-844F-A28F-386861CA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16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6389A-E662-844F-A28F-386861CAFA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01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7641-FB38-F847-882A-DD522F209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54E4D-11DB-274E-9F79-0C94E29568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68204-C3D5-F543-96C1-93A9CA7D8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BB146-DA09-AE43-AC92-E5E54AF9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0F3D-1199-8740-838E-4498B3E45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73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5906-957B-D248-A85F-0A4042A7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AF743-C574-304B-B3E6-3903CC16A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F6EF5-6C7F-2B42-9278-0712ECAC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044BD-A7DD-184A-B130-8B5B45BF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D842D-E2F8-B547-9F14-0F093FF4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DB12A9-6B7A-C745-A18E-91B4B8DA8396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82" y="6275669"/>
            <a:ext cx="789271" cy="461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85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1F03-9624-3348-BAE1-5CBF519E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843A5-8CD4-3641-9FBC-069CC48EE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2E099-2E08-CF40-AB5C-307673827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DA96-AF72-1C49-A4FC-2EC79D03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9D708-9B78-E241-8FD6-9AD11F84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77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862E0-01E2-2442-AEA3-2816B68CB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BA0F-178D-9D49-9D00-3E5D6ACB5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BA261-50CB-7749-AAFC-CB35E05BB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6AA4E-00B1-AC4C-B3F8-6D2AE0B5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4577D-9FD9-B54D-B36D-553ACD3A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635479-46AA-BF4C-82EF-7D425745F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9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16E7-5CE0-1D40-B75C-F0B3F7F6D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925CE-2C7F-A34C-B47D-ADB16FD96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A3115-0908-E147-8AFC-2CC3CA179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A15B0-6F1B-734C-8161-DB45F2873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B8C69F-B289-AC4B-BE27-64A4A27C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12542-4591-C04B-83BA-C2FFA50AB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941DB-CE00-004F-BA21-4DE0BFF7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04F4B-1194-CB43-BD64-D81FD4C3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6210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BAB5-B1B7-6A44-B533-DE748F0F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811150-9573-3541-95C5-0AD1C6CA8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725150-B49B-8441-A1F8-B5A1F516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76A04-F3DA-E94F-80CB-84CFCF52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9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4B1E83-FF3C-C445-BEBF-FDE41161F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DCB891-2DA9-E346-B16D-1A9050D41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7CF29-9CFD-714E-9922-BF1D99C1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7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D989B-2B49-CA47-8E38-FA68762C0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224B2-2460-494F-86BF-5F6168576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A5DC2-D6AD-E640-9527-012EFFF33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B53B2-B3D9-E24A-A5CD-56EA7909D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44DCD-6747-B84A-B0D9-80D250AB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96758-6868-B64C-BFC8-BA668AAD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13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9772-26C0-E44F-A025-7F98B5D1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01D2F4-C557-9A47-B1C9-0B8440BF80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4CAB9-F6B7-3844-873E-A5B88153B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55AAE-AEAE-394F-893B-F2086E2E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57E6C-3BA3-AB41-91A3-96E834F88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CE16A-8D4A-9542-96C8-D23A3202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05830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9EFF-D76A-F346-9CC2-06A80C15D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C02C45-A987-2F44-B38A-C65BB0CAB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610CA-1E39-6A4F-8F9C-C82844F9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24889-B58A-4144-ABFA-8418C2BC0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CCE2-5F7F-0746-8793-64B0CA7F8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1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ACECB-BB73-DD49-BB33-B2934C748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BEF7D-A644-8344-9117-F67C25738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26DD5-AB22-0049-946A-438E0C56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D3E86-2C90-3B44-BE09-FFB9A8934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A6382-1599-AE4E-B7E6-262A3B4A5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7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4E0E98-D05D-6E4F-A951-63A5169E3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A6AA2-040E-2048-A237-65200A92E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CA102-C69D-D24A-8A00-D8FFDE767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75A2F-4A05-2742-A007-2431FDE60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58105-E07C-DD4C-8D77-6A1EDE96E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49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FB8D6-5843-6A43-8E76-1E97D91D5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494667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HR Ninja Consulting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7A75D-FC35-8441-AE12-E8856F631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17029"/>
            <a:ext cx="9144000" cy="68580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Helvetica" pitchFamily="2" charset="0"/>
              </a:rPr>
              <a:t>Our Team Supports Yours</a:t>
            </a:r>
          </a:p>
        </p:txBody>
      </p:sp>
    </p:spTree>
    <p:extLst>
      <p:ext uri="{BB962C8B-B14F-4D97-AF65-F5344CB8AC3E}">
        <p14:creationId xmlns:p14="http://schemas.microsoft.com/office/powerpoint/2010/main" val="119798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52C3-0982-664B-8C27-5BD6BC947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Helvetica" pitchFamily="2" charset="0"/>
              </a:rPr>
              <a:t>Your Human Resources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E18C0-A5A9-584C-BBED-5197EFF43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" pitchFamily="2" charset="0"/>
              </a:rPr>
              <a:t>HR Ninja Consulting is the solution to all your HR issues. We are a one-stop-shop providing a variety of services</a:t>
            </a:r>
          </a:p>
          <a:p>
            <a:r>
              <a:rPr lang="en-US" dirty="0">
                <a:latin typeface="Helvetica" pitchFamily="2" charset="0"/>
              </a:rPr>
              <a:t>Whether you have a specific HR need or seek relief by outsourcing altogether, we have you covered </a:t>
            </a:r>
          </a:p>
          <a:p>
            <a:r>
              <a:rPr lang="en-US" dirty="0">
                <a:latin typeface="Helvetica" pitchFamily="2" charset="0"/>
              </a:rPr>
              <a:t>For some clients, an HR Ninja Consultant is known as the HR department and for others, we simply step in as needed on a project basis</a:t>
            </a:r>
          </a:p>
          <a:p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70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3ADB4-A7C1-5E4A-8DD4-041ADC40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Helvetica" pitchFamily="2" charset="0"/>
              </a:rPr>
              <a:t>Celebrating 15 Years In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F7A70-BB13-074B-8067-767B2DE82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For fifteen years our team of industry experts has been providing HR consulting services with innovative strategies and a partnership mentality</a:t>
            </a:r>
          </a:p>
          <a:p>
            <a:r>
              <a:rPr lang="en-US" dirty="0">
                <a:latin typeface="Helvetica" pitchFamily="2" charset="0"/>
              </a:rPr>
              <a:t>We have worked with some of the most innovative companies in Silicon Valley, across a broad range of industries, and we’re proud to grow our client list every year</a:t>
            </a:r>
          </a:p>
          <a:p>
            <a:r>
              <a:rPr lang="en-US" dirty="0">
                <a:latin typeface="Helvetica" pitchFamily="2" charset="0"/>
              </a:rPr>
              <a:t>HR Ninja’s experienced professionals help implement and maintain best practices, allowing our clients to focus on their core competencies</a:t>
            </a:r>
          </a:p>
        </p:txBody>
      </p:sp>
    </p:spTree>
    <p:extLst>
      <p:ext uri="{BB962C8B-B14F-4D97-AF65-F5344CB8AC3E}">
        <p14:creationId xmlns:p14="http://schemas.microsoft.com/office/powerpoint/2010/main" val="2912209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3ADB4-A7C1-5E4A-8DD4-041ADC40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Helvetica" pitchFamily="2" charset="0"/>
              </a:rPr>
              <a:t>Our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F7A70-BB13-074B-8067-767B2DE82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" pitchFamily="2" charset="0"/>
              </a:rPr>
              <a:t>Our team is woman-owned, women-led and partnership-oriented</a:t>
            </a:r>
          </a:p>
          <a:p>
            <a:r>
              <a:rPr lang="en-US" dirty="0">
                <a:latin typeface="Helvetica" pitchFamily="2" charset="0"/>
              </a:rPr>
              <a:t>Working with us means you’re hiring senior-level talent that acts as an extension of your company</a:t>
            </a:r>
          </a:p>
          <a:p>
            <a:r>
              <a:rPr lang="en-US" dirty="0">
                <a:latin typeface="Helvetica" pitchFamily="2" charset="0"/>
              </a:rPr>
              <a:t>We’re here to educate companies and help them solve complex HR problems</a:t>
            </a:r>
          </a:p>
          <a:p>
            <a:r>
              <a:rPr lang="en-US" dirty="0">
                <a:latin typeface="Helvetica" pitchFamily="2" charset="0"/>
              </a:rPr>
              <a:t>Information about our CEO, Tanisha Smith, can be found here</a:t>
            </a:r>
          </a:p>
        </p:txBody>
      </p:sp>
    </p:spTree>
    <p:extLst>
      <p:ext uri="{BB962C8B-B14F-4D97-AF65-F5344CB8AC3E}">
        <p14:creationId xmlns:p14="http://schemas.microsoft.com/office/powerpoint/2010/main" val="392944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21DF7-1DE1-7442-AFBA-5BE58A7E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latin typeface="Helvetica" pitchFamily="2" charset="0"/>
              </a:rPr>
              <a:t>Our Services</a:t>
            </a:r>
            <a:br>
              <a:rPr lang="en-US" sz="4000" dirty="0">
                <a:latin typeface="Helvetica" pitchFamily="2" charset="0"/>
              </a:rPr>
            </a:br>
            <a:r>
              <a:rPr lang="en-US" sz="2000" dirty="0">
                <a:latin typeface="Helvetica" pitchFamily="2" charset="0"/>
              </a:rPr>
              <a:t>We help assess your HR needs and offer ongoing HR Department services or defined projects based on your organization’s unique needs and goals</a:t>
            </a:r>
            <a:endParaRPr lang="en-US" sz="2800" i="1" dirty="0"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7FC3D-C02B-5B41-8BE6-4368B59DC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 numCol="2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u="sng" dirty="0">
                <a:latin typeface="Helvetica" pitchFamily="2" charset="0"/>
              </a:rPr>
              <a:t>Setup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Select and implement an HRIS system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Create Company Handbook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Write termination procedure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Set up benefits services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Set up workers comp vendor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Create job descriptions for current and anticipated roles </a:t>
            </a:r>
          </a:p>
          <a:p>
            <a:pPr>
              <a:spcBef>
                <a:spcPts val="0"/>
              </a:spcBef>
            </a:pPr>
            <a:endParaRPr lang="en-US" sz="1600" dirty="0">
              <a:latin typeface="Helvetica" pitchFamily="2" charset="0"/>
            </a:endParaRP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1800" u="sng" dirty="0">
                <a:latin typeface="Helvetica" pitchFamily="2" charset="0"/>
              </a:rPr>
              <a:t>Recurring Procedures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Review handbook annually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Roll out training (required and soft skills training)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Write offer letters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Handle employee data and files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Conduct I-9 audits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Handle merit and review bonuses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Helvetic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u="sng" dirty="0">
              <a:latin typeface="Helvetic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u="sng" dirty="0">
              <a:latin typeface="Helvetic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u="sng" dirty="0">
                <a:latin typeface="Helvetica" pitchFamily="2" charset="0"/>
              </a:rPr>
              <a:t>Managing HR Functions/Recruiting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Onboarding/Offboarding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Employee relations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Investigations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Leave administration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Immigration liaison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Compensation management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Full cycle recruitment </a:t>
            </a:r>
          </a:p>
          <a:p>
            <a:pPr>
              <a:spcBef>
                <a:spcPts val="0"/>
              </a:spcBef>
            </a:pPr>
            <a:endParaRPr lang="en-US" sz="1800" dirty="0">
              <a:latin typeface="Helvetic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u="sng" dirty="0">
                <a:latin typeface="Helvetica" pitchFamily="2" charset="0"/>
              </a:rPr>
              <a:t>Partner Communications &amp; Projects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Manage annual bidding process for benefits review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Handle workers compensation claims administration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Manage leave administration between client, employee and vendor(s)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Handle EDD inquires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elvetica" pitchFamily="2" charset="0"/>
              </a:rPr>
              <a:t>Partner on M&amp;A activity</a:t>
            </a:r>
          </a:p>
          <a:p>
            <a:pPr>
              <a:spcBef>
                <a:spcPts val="0"/>
              </a:spcBef>
            </a:pPr>
            <a:endParaRPr lang="en-US" sz="2000" dirty="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CAEEE-4778-414B-A2FB-C0388DB2A95A}"/>
              </a:ext>
            </a:extLst>
          </p:cNvPr>
          <p:cNvSpPr txBox="1"/>
          <p:nvPr/>
        </p:nvSpPr>
        <p:spPr>
          <a:xfrm>
            <a:off x="206477" y="6502138"/>
            <a:ext cx="6814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Above is a representative list of our Services. A full list of Services is available upon request. </a:t>
            </a:r>
          </a:p>
        </p:txBody>
      </p:sp>
    </p:spTree>
    <p:extLst>
      <p:ext uri="{BB962C8B-B14F-4D97-AF65-F5344CB8AC3E}">
        <p14:creationId xmlns:p14="http://schemas.microsoft.com/office/powerpoint/2010/main" val="322782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38D97-FBF3-2645-BC50-E74756EFE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Helvetica" pitchFamily="2" charset="0"/>
              </a:rPr>
              <a:t>Next steps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AC486-4032-634C-A7E4-CE4B87F04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" pitchFamily="2" charset="0"/>
              </a:rPr>
              <a:t>We look forward to working with you</a:t>
            </a:r>
          </a:p>
          <a:p>
            <a:r>
              <a:rPr lang="en-US" dirty="0">
                <a:latin typeface="Helvetica" pitchFamily="2" charset="0"/>
              </a:rPr>
              <a:t>Contact us for a free consultation</a:t>
            </a:r>
          </a:p>
          <a:p>
            <a:pPr marL="0" indent="0">
              <a:buNone/>
            </a:pPr>
            <a:r>
              <a:rPr lang="en-US" dirty="0">
                <a:latin typeface="Helvetica" pitchFamily="2" charset="0"/>
              </a:rPr>
              <a:t>   </a:t>
            </a:r>
            <a:r>
              <a:rPr lang="en-US" dirty="0" err="1">
                <a:latin typeface="Helvetica" pitchFamily="2" charset="0"/>
              </a:rPr>
              <a:t>info@hrninjaconsulting.com</a:t>
            </a:r>
            <a:endParaRPr lang="en-US" dirty="0">
              <a:latin typeface="Helvetica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0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2946</TotalTime>
  <Words>391</Words>
  <Application>Microsoft Macintosh PowerPoint</Application>
  <PresentationFormat>Widescreen</PresentationFormat>
  <Paragraphs>55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Office Theme</vt:lpstr>
      <vt:lpstr>HR Ninja Consulting</vt:lpstr>
      <vt:lpstr>Your Human Resources Solution</vt:lpstr>
      <vt:lpstr>Celebrating 15 Years In Business</vt:lpstr>
      <vt:lpstr>Our Team</vt:lpstr>
      <vt:lpstr>Our Services We help assess your HR needs and offer ongoing HR Department services or defined projects based on your organization’s unique needs and goals</vt:lpstr>
      <vt:lpstr>Next steps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 Marcus</cp:lastModifiedBy>
  <cp:revision>33</cp:revision>
  <dcterms:created xsi:type="dcterms:W3CDTF">2021-07-31T20:29:54Z</dcterms:created>
  <dcterms:modified xsi:type="dcterms:W3CDTF">2021-10-04T00:57:22Z</dcterms:modified>
</cp:coreProperties>
</file>