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 /><Relationship Id="rId3" Type="http://schemas.openxmlformats.org/officeDocument/2006/relationships/slide" Target="slides/slide2.xml" /><Relationship Id="rId7" Type="http://schemas.openxmlformats.org/officeDocument/2006/relationships/tableStyles" Target="tableStyle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theme" Target="theme/theme1.xml" /><Relationship Id="rId5" Type="http://schemas.openxmlformats.org/officeDocument/2006/relationships/viewProps" Target="viewProps.xml" /><Relationship Id="rId4" Type="http://schemas.openxmlformats.org/officeDocument/2006/relationships/presProps" Target="presProps.xml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ante Mcpherson" userId="a1a6026695e670c6" providerId="LiveId" clId="{B9A330CA-2A88-2A4F-9336-533C57DDEC0A}"/>
    <pc:docChg chg="custSel addSld modSld">
      <pc:chgData name="shante Mcpherson" userId="a1a6026695e670c6" providerId="LiveId" clId="{B9A330CA-2A88-2A4F-9336-533C57DDEC0A}" dt="2021-10-27T23:43:04.098" v="685" actId="20577"/>
      <pc:docMkLst>
        <pc:docMk/>
      </pc:docMkLst>
      <pc:sldChg chg="addSp delSp modSp">
        <pc:chgData name="shante Mcpherson" userId="a1a6026695e670c6" providerId="LiveId" clId="{B9A330CA-2A88-2A4F-9336-533C57DDEC0A}" dt="2021-10-27T23:40:39.980" v="604" actId="1076"/>
        <pc:sldMkLst>
          <pc:docMk/>
          <pc:sldMk cId="2913773476" sldId="256"/>
        </pc:sldMkLst>
        <pc:spChg chg="del">
          <ac:chgData name="shante Mcpherson" userId="a1a6026695e670c6" providerId="LiveId" clId="{B9A330CA-2A88-2A4F-9336-533C57DDEC0A}" dt="2021-10-27T23:13:14.516" v="2" actId="478"/>
          <ac:spMkLst>
            <pc:docMk/>
            <pc:sldMk cId="2913773476" sldId="256"/>
            <ac:spMk id="2" creationId="{F0FACE1B-8A21-554E-882F-2A16B073C221}"/>
          </ac:spMkLst>
        </pc:spChg>
        <pc:spChg chg="mod">
          <ac:chgData name="shante Mcpherson" userId="a1a6026695e670c6" providerId="LiveId" clId="{B9A330CA-2A88-2A4F-9336-533C57DDEC0A}" dt="2021-10-27T23:20:37.880" v="564" actId="12"/>
          <ac:spMkLst>
            <pc:docMk/>
            <pc:sldMk cId="2913773476" sldId="256"/>
            <ac:spMk id="3" creationId="{3670E1B5-D2B9-D046-9ABA-FA244A01D4DC}"/>
          </ac:spMkLst>
        </pc:spChg>
        <pc:picChg chg="add mod">
          <ac:chgData name="shante Mcpherson" userId="a1a6026695e670c6" providerId="LiveId" clId="{B9A330CA-2A88-2A4F-9336-533C57DDEC0A}" dt="2021-10-27T23:40:29.650" v="598" actId="1076"/>
          <ac:picMkLst>
            <pc:docMk/>
            <pc:sldMk cId="2913773476" sldId="256"/>
            <ac:picMk id="4" creationId="{484B2E39-A970-194E-A5F7-4B3854374C50}"/>
          </ac:picMkLst>
        </pc:picChg>
        <pc:cxnChg chg="add mod">
          <ac:chgData name="shante Mcpherson" userId="a1a6026695e670c6" providerId="LiveId" clId="{B9A330CA-2A88-2A4F-9336-533C57DDEC0A}" dt="2021-10-27T23:38:05.104" v="577" actId="14100"/>
          <ac:cxnSpMkLst>
            <pc:docMk/>
            <pc:sldMk cId="2913773476" sldId="256"/>
            <ac:cxnSpMk id="2" creationId="{A46EEDB0-F1D0-2B4A-A5FA-976970B6F4D0}"/>
          </ac:cxnSpMkLst>
        </pc:cxnChg>
        <pc:cxnChg chg="add mod">
          <ac:chgData name="shante Mcpherson" userId="a1a6026695e670c6" providerId="LiveId" clId="{B9A330CA-2A88-2A4F-9336-533C57DDEC0A}" dt="2021-10-27T23:38:48.509" v="583" actId="14100"/>
          <ac:cxnSpMkLst>
            <pc:docMk/>
            <pc:sldMk cId="2913773476" sldId="256"/>
            <ac:cxnSpMk id="17" creationId="{7EB88F02-F234-9E4B-9908-822549BE314A}"/>
          </ac:cxnSpMkLst>
        </pc:cxnChg>
        <pc:cxnChg chg="add mod">
          <ac:chgData name="shante Mcpherson" userId="a1a6026695e670c6" providerId="LiveId" clId="{B9A330CA-2A88-2A4F-9336-533C57DDEC0A}" dt="2021-10-27T23:39:24.761" v="589" actId="14100"/>
          <ac:cxnSpMkLst>
            <pc:docMk/>
            <pc:sldMk cId="2913773476" sldId="256"/>
            <ac:cxnSpMk id="21" creationId="{9CB65A3F-1228-8A44-85E8-7DB72AC226E0}"/>
          </ac:cxnSpMkLst>
        </pc:cxnChg>
        <pc:cxnChg chg="add mod">
          <ac:chgData name="shante Mcpherson" userId="a1a6026695e670c6" providerId="LiveId" clId="{B9A330CA-2A88-2A4F-9336-533C57DDEC0A}" dt="2021-10-27T23:40:39.980" v="604" actId="1076"/>
          <ac:cxnSpMkLst>
            <pc:docMk/>
            <pc:sldMk cId="2913773476" sldId="256"/>
            <ac:cxnSpMk id="26" creationId="{6215B94A-B5AA-314C-B2FB-200B679B5879}"/>
          </ac:cxnSpMkLst>
        </pc:cxnChg>
      </pc:sldChg>
      <pc:sldChg chg="addSp delSp modSp new">
        <pc:chgData name="shante Mcpherson" userId="a1a6026695e670c6" providerId="LiveId" clId="{B9A330CA-2A88-2A4F-9336-533C57DDEC0A}" dt="2021-10-27T23:43:04.098" v="685" actId="20577"/>
        <pc:sldMkLst>
          <pc:docMk/>
          <pc:sldMk cId="740621670" sldId="257"/>
        </pc:sldMkLst>
        <pc:spChg chg="mod">
          <ac:chgData name="shante Mcpherson" userId="a1a6026695e670c6" providerId="LiveId" clId="{B9A330CA-2A88-2A4F-9336-533C57DDEC0A}" dt="2021-10-27T23:43:04.098" v="685" actId="20577"/>
          <ac:spMkLst>
            <pc:docMk/>
            <pc:sldMk cId="740621670" sldId="257"/>
            <ac:spMk id="2" creationId="{6D2B19A4-7586-D94A-A540-4F5556696896}"/>
          </ac:spMkLst>
        </pc:spChg>
        <pc:spChg chg="del">
          <ac:chgData name="shante Mcpherson" userId="a1a6026695e670c6" providerId="LiveId" clId="{B9A330CA-2A88-2A4F-9336-533C57DDEC0A}" dt="2021-10-27T23:42:03.709" v="606" actId="931"/>
          <ac:spMkLst>
            <pc:docMk/>
            <pc:sldMk cId="740621670" sldId="257"/>
            <ac:spMk id="3" creationId="{8DFC6F97-28BB-274B-8F24-3C6E2472C283}"/>
          </ac:spMkLst>
        </pc:spChg>
        <pc:picChg chg="add mod ord">
          <ac:chgData name="shante Mcpherson" userId="a1a6026695e670c6" providerId="LiveId" clId="{B9A330CA-2A88-2A4F-9336-533C57DDEC0A}" dt="2021-10-27T23:42:12.625" v="610" actId="14100"/>
          <ac:picMkLst>
            <pc:docMk/>
            <pc:sldMk cId="740621670" sldId="257"/>
            <ac:picMk id="4" creationId="{CCECD6B4-7F94-4649-BF9F-390682A208C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E56C7-0457-9C4E-AE19-D7B2BEF9A4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4BE6D2-C18F-8444-9AF8-8104A56292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C40FC9-008A-9F40-9272-002D69FBB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31E73-7911-CF46-9B22-EB38C07121A1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9FB1F9-2E5D-2842-9DA3-EB1ED18D4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5357E2-953D-3043-B27F-A1E0EDE1B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75B6-4E22-CF42-AD53-1AB4B794D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017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A0899-97A6-0C4F-8636-8C47F66A8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65AC1A-22B9-2345-B1E2-981C4E52B3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F3A259-91E6-2D4B-BFD4-857B31880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31E73-7911-CF46-9B22-EB38C07121A1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662EAA-DCCF-D64C-97C5-502F6973B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15F24-B3D6-4046-AAA1-8F3954A7C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75B6-4E22-CF42-AD53-1AB4B794D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545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292A2E-11FA-C743-8D55-55EE394DF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D003A7-12DC-4D4E-9C10-EE52D3FBC7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385840-AE19-D94D-B228-5FF8616B8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31E73-7911-CF46-9B22-EB38C07121A1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D4CACA-C0C0-F540-BB0D-378859A69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2D0E0E-D0B9-2540-85B2-6DB1CBCC8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75B6-4E22-CF42-AD53-1AB4B794D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292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EC500-7A43-6845-8BB8-CD45346F1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1314FA-CF53-694F-95CB-B72B3875F2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64A7C7-0D52-7745-B922-1C5D370E8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31E73-7911-CF46-9B22-EB38C07121A1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01D992-655F-AA43-AFE0-B5767319D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5E0180-FFB0-1745-B665-3A257D86C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75B6-4E22-CF42-AD53-1AB4B794D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936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B2E33-3593-B742-A52F-82FFA5E1A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959E81-E10B-7C41-A68E-941FAFDEF8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33747-3DF3-EA4D-A425-55B7134D0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31E73-7911-CF46-9B22-EB38C07121A1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532191-72F5-9F47-9736-163E2F599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404935-1CFE-824E-898A-C0C8F0414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75B6-4E22-CF42-AD53-1AB4B794D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616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02BA5-DFC0-A34C-9D75-30EC3FDE0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963EF-1A42-7B42-991C-52FCAFF220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3B4D03-922E-034F-891B-77E1D2AE7D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D427A3-B1B8-1143-975A-26CC89BC2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31E73-7911-CF46-9B22-EB38C07121A1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8CE9DA-2EDF-F846-84DD-30EADF6AB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1E7BA9-7E1A-E049-A4E9-C44C29E77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75B6-4E22-CF42-AD53-1AB4B794D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444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C3329-8590-004F-823A-39E08EC03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6CB468-AB65-D54C-A9FE-A9475AC223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DA2A43-CBF8-5649-AF8A-3ADAD9A653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FD83A6-9334-F447-8D3A-E03A116C96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B65555-AA56-054B-AD55-84EAA5A3B0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6B319C-302B-D645-97B2-5B216CBA1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31E73-7911-CF46-9B22-EB38C07121A1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8440A4-55A7-5942-A1F6-FEFEB18C0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861C626-A7FF-5049-878C-061B52B38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75B6-4E22-CF42-AD53-1AB4B794D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256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4489C-AF56-4F4C-968C-8422149DD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E0353B-B7AD-624F-A10C-7099FD732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31E73-7911-CF46-9B22-EB38C07121A1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616D1C-B214-1942-A6C0-698B36C8D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E4AB2F-96F3-CC44-AC4D-1A2B599E6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75B6-4E22-CF42-AD53-1AB4B794D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912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8A2CBF-48C3-1541-AFCD-B70DC46F0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31E73-7911-CF46-9B22-EB38C07121A1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863FA7-5484-704F-9635-03C16BB2F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241329-21E2-5A41-AE7B-4B04DFF11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75B6-4E22-CF42-AD53-1AB4B794D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32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61C41-FA11-A74D-A572-C85B43222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ACCFAE-A24E-7948-A64A-42C05D1203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C50EB4-62A2-4049-A8DE-4F14DDCA08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97304D-86FF-DC45-B17B-519E75072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31E73-7911-CF46-9B22-EB38C07121A1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821210-8900-F847-90E6-3917E2C9B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3F7C05-114F-004B-BCDF-0546E9A3C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75B6-4E22-CF42-AD53-1AB4B794D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580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53E7-5021-BA4D-9F0F-A22A7E290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5CEFAA-8FFA-E942-9B3E-01525E4AC8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C56B19-A0B1-E34C-9B9C-0DFE47A484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B6911A-CBC7-074A-B078-BEF1E5BA4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31E73-7911-CF46-9B22-EB38C07121A1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21537A-8A29-EC45-90E4-79E65B12E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500199-2062-A84B-9120-D4C830F78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75B6-4E22-CF42-AD53-1AB4B794D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158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7FD7DB-1852-0E44-ABAC-2242B70AC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A02C4A-C3D5-AB4A-A3B8-BA3CAB8A79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8E1144-64A2-2B44-82F5-449A6E6F69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31E73-7911-CF46-9B22-EB38C07121A1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3A9E7F-9ECE-7348-B122-A550D289C4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C52B0C-24DF-4141-A812-BD73750897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C75B6-4E22-CF42-AD53-1AB4B794D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951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670E1B5-D2B9-D046-9ABA-FA244A01D4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546628"/>
            <a:ext cx="4572000" cy="5639019"/>
          </a:xfrm>
        </p:spPr>
        <p:txBody>
          <a:bodyPr>
            <a:normAutofit fontScale="925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/>
              <a:t>Black Square back ground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/>
              <a:t>4 rectangles a bright grey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/>
              <a:t>SM lines I’d like to be white and thick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/>
              <a:t>Make sure it’s thick enough to see the letters from a decent distance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/>
              <a:t>Unlike the one I’ve provided due to using a pencil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/>
              <a:t>The S must have a loop in it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/>
              <a:t>The length of the s should be the length of the M (half of the M)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/>
              <a:t>Excuse the crinkles in the paper that does need to be incorporated.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484B2E39-A970-194E-A5F7-4B3854374C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386" y="546628"/>
            <a:ext cx="5223614" cy="5418667"/>
          </a:xfrm>
          <a:prstGeom prst="rect">
            <a:avLst/>
          </a:prstGeom>
        </p:spPr>
      </p:pic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A46EEDB0-F1D0-2B4A-A5FA-976970B6F4D0}"/>
              </a:ext>
            </a:extLst>
          </p:cNvPr>
          <p:cNvCxnSpPr>
            <a:cxnSpLocks/>
          </p:cNvCxnSpPr>
          <p:nvPr/>
        </p:nvCxnSpPr>
        <p:spPr>
          <a:xfrm flipH="1">
            <a:off x="5880847" y="672353"/>
            <a:ext cx="842687" cy="5916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EB88F02-F234-9E4B-9908-822549BE314A}"/>
              </a:ext>
            </a:extLst>
          </p:cNvPr>
          <p:cNvCxnSpPr>
            <a:cxnSpLocks/>
          </p:cNvCxnSpPr>
          <p:nvPr/>
        </p:nvCxnSpPr>
        <p:spPr>
          <a:xfrm flipH="1">
            <a:off x="4401671" y="1084730"/>
            <a:ext cx="2438404" cy="36396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CB65A3F-1228-8A44-85E8-7DB72AC226E0}"/>
              </a:ext>
            </a:extLst>
          </p:cNvPr>
          <p:cNvCxnSpPr>
            <a:cxnSpLocks/>
          </p:cNvCxnSpPr>
          <p:nvPr/>
        </p:nvCxnSpPr>
        <p:spPr>
          <a:xfrm flipH="1">
            <a:off x="5172635" y="1537337"/>
            <a:ext cx="1237131" cy="11520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215B94A-B5AA-314C-B2FB-200B679B5879}"/>
              </a:ext>
            </a:extLst>
          </p:cNvPr>
          <p:cNvCxnSpPr>
            <a:cxnSpLocks/>
          </p:cNvCxnSpPr>
          <p:nvPr/>
        </p:nvCxnSpPr>
        <p:spPr>
          <a:xfrm flipH="1">
            <a:off x="5441576" y="3700182"/>
            <a:ext cx="1154208" cy="3697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773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B19A4-7586-D94A-A540-4F5556696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4634" y="365125"/>
            <a:ext cx="5419165" cy="5963957"/>
          </a:xfrm>
        </p:spPr>
        <p:txBody>
          <a:bodyPr/>
          <a:lstStyle/>
          <a:p>
            <a:r>
              <a:rPr lang="en-GB"/>
              <a:t>Here is a close up of the design for better understanding. </a:t>
            </a:r>
            <a:br>
              <a:rPr lang="en-GB"/>
            </a:br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CECD6B4-7F94-4649-BF9F-390682A208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4737847" cy="5676901"/>
          </a:xfrm>
        </p:spPr>
      </p:pic>
    </p:spTree>
    <p:extLst>
      <p:ext uri="{BB962C8B-B14F-4D97-AF65-F5344CB8AC3E}">
        <p14:creationId xmlns:p14="http://schemas.microsoft.com/office/powerpoint/2010/main" val="7406216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Here is a close up of the design for better understanding.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shante Mcpherson</dc:creator>
  <cp:lastModifiedBy>shante Mcpherson</cp:lastModifiedBy>
  <cp:revision>2</cp:revision>
  <dcterms:created xsi:type="dcterms:W3CDTF">2021-10-27T23:11:39Z</dcterms:created>
  <dcterms:modified xsi:type="dcterms:W3CDTF">2021-10-27T23:43:07Z</dcterms:modified>
</cp:coreProperties>
</file>