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D7FE5C-258F-4D8E-9CFF-CEC053CF4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F48D2D-C157-42EF-97DA-F4EB3FFCC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7125BA-5225-4DC7-8BE4-842B82D9E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53E7F-910F-444F-972A-A6A495EE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DA04D9-093A-4C4B-830D-7C6E26573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946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40187-7BB0-41FF-9D72-94F3FA9E3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A751E4-188B-4CD5-AC7B-3F02B1BCE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D6841F-F3E0-47E5-93D1-F90F17FFE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162DFC-F577-4A39-9EFE-5465B082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23C6A1-65B0-4AC4-AB6B-2F8D782D8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34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8FF1333-A0C5-4841-BACE-0E3E0120E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3A5246D-1432-4568-9904-5843FA4B9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E54AC4-EE89-4879-8A2A-D21B3C71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1BB3E6-332A-4DD8-9051-30C9B510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AC5B98-67A3-46F0-9494-C2E8AC17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159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C3B80-E9F9-471E-AAE3-A7603B755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35AAB2-B85C-42B5-BF28-05D8DA188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B18BA3-2A9A-4291-9B03-51D549DA5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2BA992-B144-432D-8372-3C70B5B50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9434CE-7AF3-4BEB-AEAB-5B6B660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170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9F8F4D-A38D-49F2-AB5D-48D326F14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EC1AC5-5D3E-42A1-89C4-F1F225B37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303788-9BFC-41DF-A25D-1903A307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2397CD-3E19-48CB-B6F7-AEF444D30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815F6A-5A5F-4B90-B03A-6B71F02D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43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52FE5-5368-4741-ACC1-6C2691ABB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DD0397-BEED-49D2-943F-90BA76B65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A34458-9776-4A37-B7DD-6E817A27D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CBAF4C-28E6-45E5-B32F-79E6EFEF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48DE29-4EC5-4D4A-A15C-D4503B625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5083E94-C380-45DC-B37C-B3F29277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97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79790-99D6-474E-B22B-E99B72974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A8D6FF-36CB-4760-822F-4DC99BF89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CA6E862-C744-4EB5-8202-E92FE691D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9E430C3-8903-458A-A7F1-38F725AD3D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98B27B-2B1B-4C81-9B51-60AE379AB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6FEA00A-BC39-4330-A18C-BC84139D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F01A19-4545-4878-9397-E7928DB5E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FD617F-479D-4032-80F8-A3E81C991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8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439A-5B9C-4C25-B934-058825CB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424EF6C-9D24-46ED-85A1-17316C37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5B48BE-E2A9-43C5-BCAD-15820536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44A880-74BE-4E2E-AA35-E1DD7338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467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88F850D-F524-4DF7-9BFA-B37C2616F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796D2D-CBF0-442A-9D47-982FA633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5AAEA6-3249-4C8F-BB9C-E3CF78E5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368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A4A84-CF6A-4FB0-A617-872D5F424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76BB08-AB56-4E7C-B6D6-7B04C0DB2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23EFB27-E4C9-4791-ADE9-C3B067970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A46579-DC0E-4A89-9EC7-F52781EE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0CE605-0EC7-42E3-8794-1E19EACE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3F297C-2763-4011-9910-9E549AF1B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80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1A796-ED9C-479E-8A4C-6793E7D1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02DDF4-67BB-4EB7-A9F4-706C4729B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E08175-9249-4B18-9D6B-A5FFEE977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74302A-8F35-40D6-8017-DD787340D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102781-36F8-4EA4-BB01-D323C4A2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0223E2B-486B-4855-B886-2B66B9318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73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B769366-A842-42FF-8A8F-9E87BF984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994C88-8515-471B-8F65-E09243113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EE01-A527-4468-B1D9-22B632A29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D813F-6E94-408B-B1DA-E6FC7063AD42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47B827-F54A-40B1-B04A-0ED3457B6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6F06B2-91C5-431A-8FA5-0A81D4D92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C35B-310E-42CB-AE25-871B6683F7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41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>
            <a:extLst>
              <a:ext uri="{FF2B5EF4-FFF2-40B4-BE49-F238E27FC236}">
                <a16:creationId xmlns:a16="http://schemas.microsoft.com/office/drawing/2014/main" id="{1BC8A2F4-AA7B-4047-B83D-262C0EE37507}"/>
              </a:ext>
            </a:extLst>
          </p:cNvPr>
          <p:cNvSpPr txBox="1"/>
          <p:nvPr/>
        </p:nvSpPr>
        <p:spPr>
          <a:xfrm>
            <a:off x="3892034" y="1613227"/>
            <a:ext cx="158328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900" dirty="0">
                <a:latin typeface="Segoe Script" panose="030B0504020000000003" pitchFamily="66" charset="0"/>
              </a:rPr>
              <a:t>J</a:t>
            </a:r>
          </a:p>
        </p:txBody>
      </p:sp>
      <p:sp>
        <p:nvSpPr>
          <p:cNvPr id="8" name="Kreis: nicht ausgefüllt 7">
            <a:extLst>
              <a:ext uri="{FF2B5EF4-FFF2-40B4-BE49-F238E27FC236}">
                <a16:creationId xmlns:a16="http://schemas.microsoft.com/office/drawing/2014/main" id="{96D52439-D371-468F-8FAB-73CD397047D0}"/>
              </a:ext>
            </a:extLst>
          </p:cNvPr>
          <p:cNvSpPr/>
          <p:nvPr/>
        </p:nvSpPr>
        <p:spPr>
          <a:xfrm>
            <a:off x="5065985" y="2123093"/>
            <a:ext cx="1583289" cy="1607169"/>
          </a:xfrm>
          <a:prstGeom prst="donut">
            <a:avLst>
              <a:gd name="adj" fmla="val 12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9AB97298-07C0-444F-B00F-479A833A4F6B}"/>
              </a:ext>
            </a:extLst>
          </p:cNvPr>
          <p:cNvSpPr/>
          <p:nvPr/>
        </p:nvSpPr>
        <p:spPr>
          <a:xfrm>
            <a:off x="4573812" y="1622805"/>
            <a:ext cx="5277678" cy="2633870"/>
          </a:xfrm>
          <a:prstGeom prst="ellipse">
            <a:avLst/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C240EE9-0373-4241-B971-1CE4D3878ECB}"/>
              </a:ext>
            </a:extLst>
          </p:cNvPr>
          <p:cNvSpPr/>
          <p:nvPr/>
        </p:nvSpPr>
        <p:spPr>
          <a:xfrm>
            <a:off x="6092113" y="2507973"/>
            <a:ext cx="556591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B113DFD-E808-4519-9787-57FF29D14840}"/>
              </a:ext>
            </a:extLst>
          </p:cNvPr>
          <p:cNvSpPr txBox="1"/>
          <p:nvPr/>
        </p:nvSpPr>
        <p:spPr>
          <a:xfrm>
            <a:off x="5399350" y="1320317"/>
            <a:ext cx="1416278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900" dirty="0">
                <a:latin typeface="Segoe Script" panose="030B0504020000000003" pitchFamily="66" charset="0"/>
              </a:rPr>
              <a:t>F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8E2FD45-78F0-40BD-AFC2-CE276AC21F36}"/>
              </a:ext>
            </a:extLst>
          </p:cNvPr>
          <p:cNvSpPr txBox="1"/>
          <p:nvPr/>
        </p:nvSpPr>
        <p:spPr>
          <a:xfrm>
            <a:off x="6162262" y="2415213"/>
            <a:ext cx="41644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ln>
                  <a:solidFill>
                    <a:schemeClr val="bg1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OACHING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D6D630D-6688-4C96-9BE6-7B7A075991F9}"/>
              </a:ext>
            </a:extLst>
          </p:cNvPr>
          <p:cNvSpPr txBox="1"/>
          <p:nvPr/>
        </p:nvSpPr>
        <p:spPr>
          <a:xfrm>
            <a:off x="1154094" y="5002806"/>
            <a:ext cx="15832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dirty="0">
                <a:latin typeface="Segoe Script" panose="030B0504020000000003" pitchFamily="66" charset="0"/>
              </a:rPr>
              <a:t>J</a:t>
            </a:r>
            <a:endParaRPr lang="de-DE" sz="8800" dirty="0">
              <a:latin typeface="Segoe Script" panose="030B0504020000000003" pitchFamily="66" charset="0"/>
            </a:endParaRPr>
          </a:p>
        </p:txBody>
      </p:sp>
      <p:sp>
        <p:nvSpPr>
          <p:cNvPr id="21" name="Kreis: nicht ausgefüllt 20">
            <a:extLst>
              <a:ext uri="{FF2B5EF4-FFF2-40B4-BE49-F238E27FC236}">
                <a16:creationId xmlns:a16="http://schemas.microsoft.com/office/drawing/2014/main" id="{ABED1350-C78B-4310-BA42-453E1F81C4FD}"/>
              </a:ext>
            </a:extLst>
          </p:cNvPr>
          <p:cNvSpPr/>
          <p:nvPr/>
        </p:nvSpPr>
        <p:spPr>
          <a:xfrm>
            <a:off x="1045789" y="4619299"/>
            <a:ext cx="1583289" cy="1607169"/>
          </a:xfrm>
          <a:prstGeom prst="donut">
            <a:avLst>
              <a:gd name="adj" fmla="val 12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48D87D11-A8A3-40A2-9E5B-2EBF299FE08B}"/>
              </a:ext>
            </a:extLst>
          </p:cNvPr>
          <p:cNvSpPr/>
          <p:nvPr/>
        </p:nvSpPr>
        <p:spPr>
          <a:xfrm>
            <a:off x="2071917" y="5004179"/>
            <a:ext cx="556591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53E68ED-D1ED-4588-A01A-70A8714F642D}"/>
              </a:ext>
            </a:extLst>
          </p:cNvPr>
          <p:cNvSpPr txBox="1"/>
          <p:nvPr/>
        </p:nvSpPr>
        <p:spPr>
          <a:xfrm>
            <a:off x="1631430" y="4762446"/>
            <a:ext cx="14162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dirty="0">
                <a:latin typeface="Segoe Script" panose="030B0504020000000003" pitchFamily="66" charset="0"/>
              </a:rPr>
              <a:t>F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5BE2D692-F26E-48B1-AF60-E3DD4FFB661B}"/>
              </a:ext>
            </a:extLst>
          </p:cNvPr>
          <p:cNvSpPr txBox="1"/>
          <p:nvPr/>
        </p:nvSpPr>
        <p:spPr>
          <a:xfrm>
            <a:off x="2142066" y="4911419"/>
            <a:ext cx="41644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>
                <a:ln>
                  <a:solidFill>
                    <a:schemeClr val="bg1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OACHING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E6D205A5-8E92-49C4-8A78-4AE0DDE1A549}"/>
              </a:ext>
            </a:extLst>
          </p:cNvPr>
          <p:cNvSpPr txBox="1"/>
          <p:nvPr/>
        </p:nvSpPr>
        <p:spPr>
          <a:xfrm>
            <a:off x="8096152" y="5155206"/>
            <a:ext cx="15832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dirty="0">
                <a:latin typeface="Segoe Script" panose="030B0504020000000003" pitchFamily="66" charset="0"/>
              </a:rPr>
              <a:t>J</a:t>
            </a:r>
            <a:endParaRPr lang="de-DE" sz="8800" dirty="0">
              <a:latin typeface="Segoe Script" panose="030B0504020000000003" pitchFamily="66" charset="0"/>
            </a:endParaRPr>
          </a:p>
        </p:txBody>
      </p:sp>
      <p:sp>
        <p:nvSpPr>
          <p:cNvPr id="27" name="Kreis: nicht ausgefüllt 26">
            <a:extLst>
              <a:ext uri="{FF2B5EF4-FFF2-40B4-BE49-F238E27FC236}">
                <a16:creationId xmlns:a16="http://schemas.microsoft.com/office/drawing/2014/main" id="{5F25B026-F025-4774-B05D-F020FF1CBCF6}"/>
              </a:ext>
            </a:extLst>
          </p:cNvPr>
          <p:cNvSpPr/>
          <p:nvPr/>
        </p:nvSpPr>
        <p:spPr>
          <a:xfrm>
            <a:off x="7987847" y="4771699"/>
            <a:ext cx="1583289" cy="1607169"/>
          </a:xfrm>
          <a:prstGeom prst="donut">
            <a:avLst>
              <a:gd name="adj" fmla="val 12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7483A58-9D5A-47A6-8F78-0D154730E4BD}"/>
              </a:ext>
            </a:extLst>
          </p:cNvPr>
          <p:cNvSpPr/>
          <p:nvPr/>
        </p:nvSpPr>
        <p:spPr>
          <a:xfrm>
            <a:off x="9056015" y="5156579"/>
            <a:ext cx="556591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E81A332-638A-4569-BDF1-5A25CFBB3E5F}"/>
              </a:ext>
            </a:extLst>
          </p:cNvPr>
          <p:cNvSpPr txBox="1"/>
          <p:nvPr/>
        </p:nvSpPr>
        <p:spPr>
          <a:xfrm>
            <a:off x="8552468" y="4914846"/>
            <a:ext cx="686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dirty="0">
                <a:latin typeface="Segoe Script" panose="030B0504020000000003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580069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Script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Feddersen</dc:creator>
  <cp:lastModifiedBy>Jan Feddersen</cp:lastModifiedBy>
  <cp:revision>1</cp:revision>
  <dcterms:created xsi:type="dcterms:W3CDTF">2021-09-22T12:32:01Z</dcterms:created>
  <dcterms:modified xsi:type="dcterms:W3CDTF">2021-09-22T12:32:21Z</dcterms:modified>
</cp:coreProperties>
</file>