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s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6"/>
  </p:normalViewPr>
  <p:slideViewPr>
    <p:cSldViewPr snapToGrid="0" snapToObjects="1">
      <p:cViewPr varScale="1">
        <p:scale>
          <a:sx n="90" d="100"/>
          <a:sy n="90" d="100"/>
        </p:scale>
        <p:origin x="232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5F303-59DC-7549-B322-76D1A2FD5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30D82C-F592-3E44-AF5D-2F898B918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DDA37B-7597-A445-838E-F5198FFA0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D45-EA98-464A-9912-066F36591141}" type="datetimeFigureOut">
              <a:rPr lang="es-US" smtClean="0"/>
              <a:t>8/16/21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209F1C-7553-6B45-962D-7BCB6F702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8326E4-D5A1-794E-9A1A-A1D3F8A06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44A1-657C-8B44-863B-F28D0322174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215497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3FC65A-603F-9348-81B0-479B0ACD5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F4FA45-82B2-4440-8E4B-D01364130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D74763-1FE6-6C48-B1BA-AC808117C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D45-EA98-464A-9912-066F36591141}" type="datetimeFigureOut">
              <a:rPr lang="es-US" smtClean="0"/>
              <a:t>8/16/21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80C77A-6746-124A-92EB-630CCF58B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32CC86-1819-0347-9A0E-F408D9E15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44A1-657C-8B44-863B-F28D0322174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355773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EF6285-D484-1043-9833-DB8AB8898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71CCA6-50FA-4147-9E2F-6DE6B7BC9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A0BB56-8881-BC41-BD60-C80D07B6C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D45-EA98-464A-9912-066F36591141}" type="datetimeFigureOut">
              <a:rPr lang="es-US" smtClean="0"/>
              <a:t>8/16/21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DE776D-2D76-CE43-BD43-E05195E10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161FBF-6459-7148-B487-9EF6E5BD5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44A1-657C-8B44-863B-F28D0322174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798838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2ABF3-CC7A-2141-99A2-70B949641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FA4E75-CC99-DB4A-8EF1-4CB509C1DB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E3D8834-EDC2-884F-BBB5-D9535903E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5CC6BA-9062-6342-81F8-6C4342E70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D45-EA98-464A-9912-066F36591141}" type="datetimeFigureOut">
              <a:rPr lang="es-US" smtClean="0"/>
              <a:t>8/16/21</a:t>
            </a:fld>
            <a:endParaRPr lang="es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EA691E-D3C6-A542-B675-F498E02CB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59B5B96-6E53-E740-AAFA-F1A2DDE0B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44A1-657C-8B44-863B-F28D0322174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83464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ECE0B9-D3C2-6840-8867-81978F733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B1141C9-44F0-CA49-9926-BB686D6A2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B726856-B283-2A4E-AFD7-5B159F6620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CCD57A4-319D-B345-9F30-DEC8CA7606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8DA42D8-4778-144C-AE3D-19890E9698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4185844-9F11-414B-9505-A02A858CC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D45-EA98-464A-9912-066F36591141}" type="datetimeFigureOut">
              <a:rPr lang="es-US" smtClean="0"/>
              <a:t>8/16/21</a:t>
            </a:fld>
            <a:endParaRPr lang="es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AF1A876-F3CA-BB4D-9465-6E138E92F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31A0037-6986-4440-B67F-F6B87FE4C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44A1-657C-8B44-863B-F28D0322174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605012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5E68A8-E2A8-1C42-A836-4A3B0270F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F8A22B6-6ADD-404A-B2CC-EAB3DDECD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D45-EA98-464A-9912-066F36591141}" type="datetimeFigureOut">
              <a:rPr lang="es-US" smtClean="0"/>
              <a:t>8/16/21</a:t>
            </a:fld>
            <a:endParaRPr lang="es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CF1E995-314F-3548-A1D4-A4F17F525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C1711E3-3B09-DC40-AFEC-A304599E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44A1-657C-8B44-863B-F28D0322174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85268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5A0FAB-D751-6144-84C0-2EA798427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D45-EA98-464A-9912-066F36591141}" type="datetimeFigureOut">
              <a:rPr lang="es-US" smtClean="0"/>
              <a:t>8/16/21</a:t>
            </a:fld>
            <a:endParaRPr lang="es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2609100-54CE-F345-8B3B-52C7D96C0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27EB6A-6DB9-D94B-BC09-C090F8D09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44A1-657C-8B44-863B-F28D0322174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015439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BA5410-8CB8-074B-AEC7-59E97B66C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2B93EB-34CC-CF42-AD89-FBEA019D7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525A6A-465A-1C44-A9F0-4A9448B2CA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269683-0835-9343-880A-D7FC36502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D45-EA98-464A-9912-066F36591141}" type="datetimeFigureOut">
              <a:rPr lang="es-US" smtClean="0"/>
              <a:t>8/16/21</a:t>
            </a:fld>
            <a:endParaRPr lang="es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6E70EFC-D6A4-8C40-9851-789DF42FB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E35593-29A2-C843-8962-C1FDAA5AA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44A1-657C-8B44-863B-F28D0322174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445906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4307F-CD1D-7344-AA35-FB6DF53F2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8B1967D-D738-B24E-9ED9-567484F28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517CD5-DBFC-A140-BB42-4304FC472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2E55D4-63C2-9B42-B15C-129BAE2B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D45-EA98-464A-9912-066F36591141}" type="datetimeFigureOut">
              <a:rPr lang="es-US" smtClean="0"/>
              <a:t>8/16/21</a:t>
            </a:fld>
            <a:endParaRPr lang="es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A0F5C8-E8FA-7D4D-8783-FA754A340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1120D76-43DD-784B-9755-ED79AE8DA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44A1-657C-8B44-863B-F28D0322174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602273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21DF78-5266-344C-9974-5E7C21478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B5F096-D176-DA40-9AD1-207C2D63F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F3B708-8D3F-B548-AE21-D4C7E4D82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D45-EA98-464A-9912-066F36591141}" type="datetimeFigureOut">
              <a:rPr lang="es-US" smtClean="0"/>
              <a:t>8/16/21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1EA5F2-B7C1-2B40-BC26-DB9B353E9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0C926B-CBC4-E64D-8C84-FF0126585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44A1-657C-8B44-863B-F28D0322174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900125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9602D9-D0AA-F44A-ADE5-6EC4E4C882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B958E5-EF52-D643-9138-94CA0517D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E7C89B-E206-E041-8D58-F62A7AAD8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D45-EA98-464A-9912-066F36591141}" type="datetimeFigureOut">
              <a:rPr lang="es-US" smtClean="0"/>
              <a:t>8/16/21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677692-6F8E-9E43-B605-4123444DB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B519AC-A780-4F40-816C-A1E90871F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44A1-657C-8B44-863B-F28D0322174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475949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5AA65C3-0860-F94F-AEA7-8E3571300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5FB125-3806-8342-B4E1-0F9F82AE9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1F9FA4-0444-8B46-8F70-99D222517D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80D45-EA98-464A-9912-066F36591141}" type="datetimeFigureOut">
              <a:rPr lang="es-US" smtClean="0"/>
              <a:t>8/16/21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AB5BCB-81EE-9340-B94C-0097CC978A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2F8362-4DE9-DF4B-B9E9-3900C2515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244A1-657C-8B44-863B-F28D0322174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712427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A872A90-4D51-FC47-8B15-332ACD45C5E8}"/>
              </a:ext>
            </a:extLst>
          </p:cNvPr>
          <p:cNvSpPr txBox="1"/>
          <p:nvPr/>
        </p:nvSpPr>
        <p:spPr>
          <a:xfrm>
            <a:off x="439870" y="357188"/>
            <a:ext cx="11518767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16600" dirty="0">
                <a:solidFill>
                  <a:schemeClr val="bg1"/>
                </a:solidFill>
              </a:rPr>
              <a:t>    2 – 2- 22</a:t>
            </a:r>
          </a:p>
          <a:p>
            <a:r>
              <a:rPr lang="es-US" sz="3200" dirty="0">
                <a:solidFill>
                  <a:schemeClr val="bg1"/>
                </a:solidFill>
              </a:rPr>
              <a:t>                     (dos)		  (febrero)	      (dos mil veintidos)</a:t>
            </a:r>
          </a:p>
          <a:p>
            <a:endParaRPr lang="es-US" sz="7200" dirty="0">
              <a:solidFill>
                <a:schemeClr val="bg1"/>
              </a:solidFill>
            </a:endParaRPr>
          </a:p>
          <a:p>
            <a:r>
              <a:rPr lang="es-US" sz="4400" dirty="0">
                <a:solidFill>
                  <a:schemeClr val="bg1"/>
                </a:solidFill>
              </a:rPr>
              <a:t>Reserva desde ahora ese día en tu agenda para juntos compartir en la celebración de mis 50 años</a:t>
            </a:r>
            <a:endParaRPr lang="es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481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A872A90-4D51-FC47-8B15-332ACD45C5E8}"/>
              </a:ext>
            </a:extLst>
          </p:cNvPr>
          <p:cNvSpPr txBox="1"/>
          <p:nvPr/>
        </p:nvSpPr>
        <p:spPr>
          <a:xfrm>
            <a:off x="439870" y="4300538"/>
            <a:ext cx="6489568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11500" dirty="0">
                <a:solidFill>
                  <a:schemeClr val="bg1"/>
                </a:solidFill>
              </a:rPr>
              <a:t>    </a:t>
            </a:r>
            <a:r>
              <a:rPr lang="es-US" sz="6600" dirty="0">
                <a:solidFill>
                  <a:schemeClr val="bg1"/>
                </a:solidFill>
              </a:rPr>
              <a:t>2 – 2- 22</a:t>
            </a:r>
          </a:p>
          <a:p>
            <a:r>
              <a:rPr lang="es-US" sz="1200" dirty="0">
                <a:solidFill>
                  <a:schemeClr val="bg1"/>
                </a:solidFill>
              </a:rPr>
              <a:t>               	             (dos)                   (febrero)       (dos mil veintidos)</a:t>
            </a:r>
          </a:p>
          <a:p>
            <a:endParaRPr lang="es-US" sz="4400" dirty="0">
              <a:solidFill>
                <a:schemeClr val="bg1"/>
              </a:solidFill>
            </a:endParaRPr>
          </a:p>
        </p:txBody>
      </p:sp>
      <p:pic>
        <p:nvPicPr>
          <p:cNvPr id="3" name="Imagen 2" descr="Texto&#10;&#10;Descripción generada automáticamente con confianza baja">
            <a:extLst>
              <a:ext uri="{FF2B5EF4-FFF2-40B4-BE49-F238E27FC236}">
                <a16:creationId xmlns:a16="http://schemas.microsoft.com/office/drawing/2014/main" id="{FE623F02-6680-AC42-B224-DFE53749E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19112"/>
            <a:ext cx="38354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0775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59</Words>
  <Application>Microsoft Macintosh PowerPoint</Application>
  <PresentationFormat>Panorámica</PresentationFormat>
  <Paragraphs>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Ryan larrauri</dc:creator>
  <cp:lastModifiedBy>Ryan larrauri</cp:lastModifiedBy>
  <cp:revision>2</cp:revision>
  <dcterms:created xsi:type="dcterms:W3CDTF">2021-08-16T23:52:38Z</dcterms:created>
  <dcterms:modified xsi:type="dcterms:W3CDTF">2021-08-17T00:04:31Z</dcterms:modified>
</cp:coreProperties>
</file>