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316" r:id="rId2"/>
    <p:sldId id="307" r:id="rId3"/>
    <p:sldId id="308" r:id="rId4"/>
    <p:sldId id="319" r:id="rId5"/>
    <p:sldId id="356" r:id="rId6"/>
    <p:sldId id="357" r:id="rId7"/>
    <p:sldId id="329" r:id="rId8"/>
    <p:sldId id="34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792"/>
    <a:srgbClr val="C0C0C0"/>
    <a:srgbClr val="FFD848"/>
    <a:srgbClr val="FF6666"/>
    <a:srgbClr val="2D3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31" autoAdjust="0"/>
    <p:restoredTop sz="94376"/>
  </p:normalViewPr>
  <p:slideViewPr>
    <p:cSldViewPr snapToGrid="0" snapToObjects="1">
      <p:cViewPr varScale="1">
        <p:scale>
          <a:sx n="102" d="100"/>
          <a:sy n="102" d="100"/>
        </p:scale>
        <p:origin x="200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87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7A13135-4844-C049-95CF-CDD8C8C344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2B76CB-055D-2F4D-9211-AC22F867B2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E81E3-6A0B-9E4E-9413-3014D1A71DF5}" type="datetimeFigureOut"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0CEC8B1-3467-2A4E-8EDC-8033D9B9DC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4DE9BC-59F2-4D44-BA6A-7FA314FC76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631A8-82CE-4146-8764-29EB0296BE3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219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7114F-ACB1-B74E-97E5-F2C2F845BD54}" type="datetimeFigureOut">
              <a:t>07/09/2021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784C7-FBF3-4747-A639-51470146C8A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5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1DB6C4-6A61-AD43-9F86-49E8A10C5358}"/>
              </a:ext>
            </a:extLst>
          </p:cNvPr>
          <p:cNvSpPr/>
          <p:nvPr/>
        </p:nvSpPr>
        <p:spPr>
          <a:xfrm>
            <a:off x="-150125" y="-218364"/>
            <a:ext cx="12569588" cy="5930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DF8EAC7F-95BC-2741-A688-1302E746B9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50125" y="-218364"/>
            <a:ext cx="12569588" cy="5342852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996E09-D25C-2543-BF1A-47F427A65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657" y="1576594"/>
            <a:ext cx="10770919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 b="1" i="0">
                <a:solidFill>
                  <a:schemeClr val="bg1"/>
                </a:solidFill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09AC33-C908-4542-AFA5-69DFB3C7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657" y="4296607"/>
            <a:ext cx="10770919" cy="494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7E62864-C8F3-6F41-B908-BE5E526D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4F9F3F3-8179-0E45-B01A-BF62D22C619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A708FE4B-7DA1-CB4D-B8B2-554CA1782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C955C47-CAD0-2D49-BCB4-05BB8FC0B355}"/>
              </a:ext>
            </a:extLst>
          </p:cNvPr>
          <p:cNvSpPr/>
          <p:nvPr/>
        </p:nvSpPr>
        <p:spPr>
          <a:xfrm>
            <a:off x="-150125" y="5124488"/>
            <a:ext cx="12569588" cy="18552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748F94-C59A-4877-B532-016B5378680F}"/>
              </a:ext>
            </a:extLst>
          </p:cNvPr>
          <p:cNvSpPr txBox="1"/>
          <p:nvPr/>
        </p:nvSpPr>
        <p:spPr>
          <a:xfrm>
            <a:off x="4220308" y="729762"/>
            <a:ext cx="764930" cy="513122"/>
          </a:xfrm>
          <a:prstGeom prst="rect">
            <a:avLst/>
          </a:prstGeom>
        </p:spPr>
        <p:txBody>
          <a:bodyPr vert="horz" wrap="square" lIns="0" tIns="45720" rIns="91440" bIns="45720" rtlCol="0" anchor="ctr">
            <a:noAutofit/>
          </a:bodyPr>
          <a:lstStyle/>
          <a:p>
            <a:pPr marL="0" indent="87313" algn="ctr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E74CDD-7F73-4597-A88C-1A50ACDB65E6}"/>
              </a:ext>
            </a:extLst>
          </p:cNvPr>
          <p:cNvSpPr/>
          <p:nvPr userDrawn="1"/>
        </p:nvSpPr>
        <p:spPr>
          <a:xfrm>
            <a:off x="-150125" y="-218364"/>
            <a:ext cx="12569588" cy="5930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323F1C9-74D6-4463-B4B1-409930FAE141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2F38551B-DF7B-4030-BBE6-06B7F0BB88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2B4A88-8458-43CC-A513-78D265CD89BA}"/>
              </a:ext>
            </a:extLst>
          </p:cNvPr>
          <p:cNvSpPr/>
          <p:nvPr userDrawn="1"/>
        </p:nvSpPr>
        <p:spPr>
          <a:xfrm>
            <a:off x="-150125" y="5124488"/>
            <a:ext cx="12569588" cy="18552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8A0FB9-BD0A-42F7-822C-94A9346923FC}"/>
              </a:ext>
            </a:extLst>
          </p:cNvPr>
          <p:cNvSpPr txBox="1"/>
          <p:nvPr userDrawn="1"/>
        </p:nvSpPr>
        <p:spPr>
          <a:xfrm>
            <a:off x="4220308" y="729762"/>
            <a:ext cx="764930" cy="513122"/>
          </a:xfrm>
          <a:prstGeom prst="rect">
            <a:avLst/>
          </a:prstGeom>
        </p:spPr>
        <p:txBody>
          <a:bodyPr vert="horz" wrap="square" lIns="0" tIns="45720" rIns="91440" bIns="45720" rtlCol="0" anchor="ctr">
            <a:noAutofit/>
          </a:bodyPr>
          <a:lstStyle/>
          <a:p>
            <a:pPr marL="0" indent="87313" algn="ctr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8E0CC78B-8939-4D25-B096-1D3B6ED9C8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23471" y="5338929"/>
            <a:ext cx="2498725" cy="109378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 dirty="0"/>
              <a:t>Logo Marque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D683920-6AF0-43C6-84A3-206752F691C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345340"/>
            <a:ext cx="0" cy="1080965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6A262509-AEB4-44E7-BB07-989FD8CB35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7910" y="5567502"/>
            <a:ext cx="2042556" cy="63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0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+ co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92812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558B6368-962A-854B-9A86-923C5C2D6C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00" y="1457871"/>
            <a:ext cx="10592812" cy="664104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2500" b="0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8DA3F71C-3B03-BC4D-B203-42E307A5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126E605-A46C-7843-A4D1-A0E8B3E93A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5EDA43AF-F712-FE49-81CA-0EC47706C2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7FD1006F-68B7-42AE-B1B0-C85C38B3144C}"/>
              </a:ext>
            </a:extLst>
          </p:cNvPr>
          <p:cNvSpPr/>
          <p:nvPr/>
        </p:nvSpPr>
        <p:spPr>
          <a:xfrm rot="10800000">
            <a:off x="11112000" y="0"/>
            <a:ext cx="1080000" cy="1080000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2961370-B6EB-45FA-8B72-150AD82A7227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97367D48-7237-419B-A0FA-B406BD701F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775" y="2927350"/>
            <a:ext cx="10591800" cy="25003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4AAECE-65A2-4F71-AFA5-E88650592D9E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F6829CA-1BF7-4F14-A13C-8AD9614C3D67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49B2F508-97EB-4419-9E5E-13C702107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8" name="Triangle rectangle 17">
            <a:extLst>
              <a:ext uri="{FF2B5EF4-FFF2-40B4-BE49-F238E27FC236}">
                <a16:creationId xmlns:a16="http://schemas.microsoft.com/office/drawing/2014/main" id="{120031BC-ACBE-48BF-B28C-F8D4A27D18AA}"/>
              </a:ext>
            </a:extLst>
          </p:cNvPr>
          <p:cNvSpPr/>
          <p:nvPr userDrawn="1"/>
        </p:nvSpPr>
        <p:spPr>
          <a:xfrm rot="10800000">
            <a:off x="11112000" y="0"/>
            <a:ext cx="1080000" cy="1080000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9D8A921-13CA-420B-BDB3-73E002B44733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2655582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tex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8DA3F71C-3B03-BC4D-B203-42E307A5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126E605-A46C-7843-A4D1-A0E8B3E93A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5EDA43AF-F712-FE49-81CA-0EC47706C2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0964060-EC0B-4CC0-B128-D74CE00FE86A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1E82473-14F7-44D5-B088-6295B560E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92812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A3B1CEC-D09A-40C3-8344-4668073634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00" y="1457871"/>
            <a:ext cx="10592812" cy="664104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2500" b="0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964761C6-B459-4A58-83A7-4BB423633A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775" y="2927350"/>
            <a:ext cx="10591800" cy="25003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9E1B626-58AD-4C90-8312-B55F8F85973A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2BA650E-9C99-44F7-B0D0-0C1DD4A29341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CE5378AD-2B07-4891-AC9F-D74F2445C0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51DB45-56FC-4E8A-B438-E1058C1DF054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141191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45EF4290-C1FE-4F87-B0B3-38CEB62DC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7692" y="2115304"/>
            <a:ext cx="5185859" cy="183514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41A21619-B74C-47CD-9820-1FE446C6DF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775" y="2115304"/>
            <a:ext cx="5185859" cy="183514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8DA3F71C-3B03-BC4D-B203-42E307A5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126E605-A46C-7843-A4D1-A0E8B3E93A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286810A-F993-2A4B-9D6F-24CBB04085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148254"/>
            <a:ext cx="12192000" cy="2709746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131EB0-B875-0D41-BBE5-ADCCC60D64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7E53F14-7820-4B83-AA85-58F21D8375C0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86F5FF0-71AF-465D-B76E-0BA4045B4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92812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F7D3F1-A182-45C2-9571-16640A7474B2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71D57FC-1C77-4874-B31B-B8E556311A0E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96FC0A0B-A28E-4D96-854C-B6BE0D9EB8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F02CF11-73E9-4416-B0F4-77B87FCEEB22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854347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8DA3F71C-3B03-BC4D-B203-42E307A5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126E605-A46C-7843-A4D1-A0E8B3E93A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pour une image  4">
            <a:extLst>
              <a:ext uri="{FF2B5EF4-FFF2-40B4-BE49-F238E27FC236}">
                <a16:creationId xmlns:a16="http://schemas.microsoft.com/office/drawing/2014/main" id="{324922A7-D817-2B43-9F7E-6E8474ED98E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1999" y="3278460"/>
            <a:ext cx="5761764" cy="29699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3" name="Espace réservé pour une image  4">
            <a:extLst>
              <a:ext uri="{FF2B5EF4-FFF2-40B4-BE49-F238E27FC236}">
                <a16:creationId xmlns:a16="http://schemas.microsoft.com/office/drawing/2014/main" id="{1627C830-385D-144F-BC69-7E25E34E153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53149" y="3278460"/>
            <a:ext cx="5763188" cy="29699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D1436BB-7334-6B42-BDF0-B061D3785F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41792C6-9EC7-4639-AA50-E87AC6E09CDA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E6940EF7-CC72-4EC8-83D8-6BC7C497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92812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A2E1B04B-9380-407F-820A-C88AF239EB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998" y="1457871"/>
            <a:ext cx="5761764" cy="664104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marL="0" indent="0">
              <a:buNone/>
              <a:defRPr sz="2000" b="0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95D9AEE1-3A9F-4371-B41B-807CA11933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6209" y="1457871"/>
            <a:ext cx="5761763" cy="664104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marL="0" indent="0">
              <a:buNone/>
              <a:defRPr sz="2000" b="0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F3E000-9597-411D-9518-E25A594FBD3F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69180C9-3EF3-4201-92A1-B8BE66D45DD4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B2D9810A-BEC7-4119-B7B5-04049BBB3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3179AE4-2421-476F-872B-DF6AAEA743A8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1174189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558B6368-962A-854B-9A86-923C5C2D6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1761067"/>
            <a:ext cx="6324600" cy="4055532"/>
          </a:xfrm>
          <a:prstGeom prst="rect">
            <a:avLst/>
          </a:prstGeom>
        </p:spPr>
        <p:txBody>
          <a:bodyPr lIns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8DA3F71C-3B03-BC4D-B203-42E307A5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126E605-A46C-7843-A4D1-A0E8B3E93A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AB4FC57-209D-BA42-95DC-E96DDB6FE5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18399" y="1761066"/>
            <a:ext cx="3835401" cy="40555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F6A07BB-8604-0C41-A367-8578CF766B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364B274-CAFD-4ACD-BFD0-186FEBC814F9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AE07476-5F05-465A-AB04-64846C0B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92812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2E3AE5-AEA4-4A84-83AD-DFFF5785BE63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38DC37B-B532-4518-AC2E-227AF2114FD6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5F30FEFF-CAFA-45BB-B468-90673D369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53A8188-BB88-43DF-8BA5-0723EC32AEAE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414175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D376EE7-EE26-8B4D-8416-3732351DCD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88BC2702-EEFE-40CE-A4B6-5C7CF0700A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53200" y="3723090"/>
            <a:ext cx="4568825" cy="220556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6373A5A-730F-BD44-ABC5-8968A6692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3200" y="2197630"/>
            <a:ext cx="4568825" cy="1285875"/>
          </a:xfrm>
          <a:prstGeom prst="rect">
            <a:avLst/>
          </a:prstGeom>
        </p:spPr>
        <p:txBody>
          <a:bodyPr lIns="0" rIns="90000">
            <a:normAutofit/>
          </a:bodyPr>
          <a:lstStyle>
            <a:lvl1pPr marL="0" indent="0">
              <a:buNone/>
              <a:defRPr sz="2500" b="0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F8CB84CC-8C12-AE48-841B-12D00BD0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D8C9518-31BF-224A-8AD4-E6CDD038F7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80684E19-2B62-F642-9038-DA860916D7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DFFF166-9196-46C3-9628-80D4365281AF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4D027B5A-2335-4633-93B3-FC69AF527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150" y="468000"/>
            <a:ext cx="4819650" cy="132556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548D9DE-4DF1-4EF3-984E-B9EF301AB573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182361-571A-40FF-AFCB-62AC389145E0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0C776CB3-79C7-4CB1-B325-8FF36353E3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DA9B488-CFC1-4086-A028-B2B9D2C1FC2C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2069765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D376EE7-EE26-8B4D-8416-3732351DCD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206240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6373A5A-730F-BD44-ABC5-8968A6692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61560" y="2214562"/>
            <a:ext cx="7009894" cy="1285875"/>
          </a:xfrm>
          <a:prstGeom prst="rect">
            <a:avLst/>
          </a:prstGeom>
        </p:spPr>
        <p:txBody>
          <a:bodyPr lIns="0" rIns="90000"/>
          <a:lstStyle>
            <a:lvl1pPr marL="0" indent="0">
              <a:buNone/>
              <a:defRPr sz="2500" b="0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F8CB84CC-8C12-AE48-841B-12D00BD0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D8C9518-31BF-224A-8AD4-E6CDD038F7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6497EE1E-7A82-6449-AACC-85FF04FFB7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5FBD98B-AD39-434A-8D70-214A0FB17C64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A2D92389-3A68-475D-830F-887972E6F9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61560" y="3723090"/>
            <a:ext cx="6938096" cy="220556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85436F80-B52E-497C-BD37-2DC4022C5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560" y="468000"/>
            <a:ext cx="6492240" cy="132556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9C7A71-1E18-4772-AB98-62CAA954ADFE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898FB82-1E84-4DE2-AAFE-A93B6C6A545E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1476D030-0B16-427E-9DAA-9C6410A05A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9BF518D-670E-4EBD-A099-B15AE0CA102B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2638218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7615035-E172-2742-B70F-746FEEAE3C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6828AE5-B591-5046-A20E-CA15A53E2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2112965"/>
            <a:ext cx="4794478" cy="3703633"/>
          </a:xfrm>
          <a:prstGeom prst="rect">
            <a:avLst/>
          </a:prstGeom>
        </p:spPr>
        <p:txBody>
          <a:bodyPr lIns="0"/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Circular Std Book" panose="020B0604020101020102" pitchFamily="34" charset="77"/>
                <a:cs typeface="Circular Std Book" panose="020B0604020101020102" pitchFamily="34" charset="77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E63072-9B55-2B4D-AC0B-998702418CBA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A6AF421-EF19-9848-B6A5-6B3903E75994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71C2ED18-6017-1041-8D2C-1EFB34DC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098102E-21FD-C54C-9B1B-D65D3B482F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E999ED-6375-47E6-A88D-099534DEEA10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7E4CD9A-C9DE-4E4A-888B-98001459A1B2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A4CC6F3-DBCF-4A12-83F0-8D883CD97164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numéro de diapositive 5">
            <a:extLst>
              <a:ext uri="{FF2B5EF4-FFF2-40B4-BE49-F238E27FC236}">
                <a16:creationId xmlns:a16="http://schemas.microsoft.com/office/drawing/2014/main" id="{5DE3D02E-B229-49FF-8099-C245EC1658DE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6EBD90D-643F-4042-85D1-AAC74D7A56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0BA4D98C-FD7A-41E0-A839-511AAEF03912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4A732548-4E3B-42A7-B8A8-54B4092E6C94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F8E0575-D428-4802-969F-1AD05F15367E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F2C81394-318C-4CD7-953D-8C7ED1E3BD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9" name="Espace réservé du titre 1">
            <a:extLst>
              <a:ext uri="{FF2B5EF4-FFF2-40B4-BE49-F238E27FC236}">
                <a16:creationId xmlns:a16="http://schemas.microsoft.com/office/drawing/2014/main" id="{2F8674C9-52F0-4A99-84F2-EF0E6365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5350650" cy="132556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127700F-9B62-45E0-A672-9FFD93408878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80AFE5-614C-4351-9503-83EA973E6E4E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FD33B10-B5C9-449E-BC77-B0BE7F9C9CED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54EC056A-EA75-48E4-BF7B-219D213EE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BFBE867C-67B5-4A7E-AFE2-9894AB6AC1A9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4529B7F-BA56-45FC-BEE9-5621161C6AA5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FD68338-6452-41D3-A76A-9403EF9E68A9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numéro de diapositive 5">
            <a:extLst>
              <a:ext uri="{FF2B5EF4-FFF2-40B4-BE49-F238E27FC236}">
                <a16:creationId xmlns:a16="http://schemas.microsoft.com/office/drawing/2014/main" id="{14458694-B34E-4BC2-9A31-8DAE9E5E2FB7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6254BC5-E88E-494B-8619-1D7F20A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5F710BA9-92AB-42AD-B52B-B3E794D26D59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39" name="Espace réservé du numéro de diapositive 5">
            <a:extLst>
              <a:ext uri="{FF2B5EF4-FFF2-40B4-BE49-F238E27FC236}">
                <a16:creationId xmlns:a16="http://schemas.microsoft.com/office/drawing/2014/main" id="{2AC13CAD-24FC-4C3C-A845-6A7398F08D5B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3DF41A6-8140-46E6-B4D8-E24F5032BEEF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extLst>
              <a:ext uri="{FF2B5EF4-FFF2-40B4-BE49-F238E27FC236}">
                <a16:creationId xmlns:a16="http://schemas.microsoft.com/office/drawing/2014/main" id="{8AFE165A-A3DC-47F7-B122-FCEC2BB9E2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43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ACF34A67-01AF-43DF-92B1-14714E423D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943" y="4591601"/>
            <a:ext cx="6711896" cy="165381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7615035-E172-2742-B70F-746FEEAE3C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48782" y="0"/>
            <a:ext cx="4243217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6828AE5-B591-5046-A20E-CA15A53E2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2112965"/>
            <a:ext cx="6720839" cy="2215195"/>
          </a:xfrm>
          <a:prstGeom prst="rect">
            <a:avLst/>
          </a:prstGeom>
        </p:spPr>
        <p:txBody>
          <a:bodyPr lIns="0"/>
          <a:lstStyle>
            <a:lvl1pPr marL="342900" indent="-342900">
              <a:buFont typeface="Arial" panose="020B0604020202020204" pitchFamily="34" charset="0"/>
              <a:buChar char="•"/>
              <a:defRPr sz="2500" b="0" i="0">
                <a:latin typeface="Circular Std Book" panose="020B0604020101020102" pitchFamily="34" charset="77"/>
                <a:cs typeface="Circular Std Book" panose="020B0604020101020102" pitchFamily="34" charset="77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E63072-9B55-2B4D-AC0B-998702418CBA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A6AF421-EF19-9848-B6A5-6B3903E75994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71C2ED18-6017-1041-8D2C-1EFB34DC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23913A-A826-3043-8277-10FA3B0DE4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6F2CA7C-C8BA-4619-A275-A832DB93253E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9F85835E-5C60-46F5-8314-D05D2ECA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7999"/>
            <a:ext cx="6720839" cy="1324800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54F779-FC90-4AAB-A5E3-155838DE1967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0447691-2BFF-4F55-BD86-C11DFC35B071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03EE7044-D86B-456E-9634-FD9D162E59C4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48C44A7-D712-4349-8ADB-C51DE43B04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D010945-994A-43FF-BBDF-6A6AC5810993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2D5ADEEB-E459-4094-A324-A2B350625334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E7093C7-462C-4435-981A-108774FF364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8ABADD98-68EE-4551-BA09-DBA512A684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81B5E15-FC71-4209-B439-D06CC6051622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FA044CE-8220-40DE-BD14-326D3D7262A6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D4DC9A9-CE9E-4F3A-96CA-061EE61E4475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AEC74825-AF15-4C0D-A26B-AE8F3F8C8B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73F8A239-DCB6-491F-BCE5-85B808058AB1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D009F30-EAC5-4334-A78E-4E3F634C3AF1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E1FF1F0-09E8-46A9-9C46-BCB6D2A93B0E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numéro de diapositive 5">
            <a:extLst>
              <a:ext uri="{FF2B5EF4-FFF2-40B4-BE49-F238E27FC236}">
                <a16:creationId xmlns:a16="http://schemas.microsoft.com/office/drawing/2014/main" id="{5DBB7DD4-EFE9-4333-8B14-A1AB96A44C4F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C17CFAD0-5F0C-4ACA-92A3-64D5B46DAE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9208A704-4A9A-4CF5-BF3C-39621FF31A86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41" name="Espace réservé du numéro de diapositive 5">
            <a:extLst>
              <a:ext uri="{FF2B5EF4-FFF2-40B4-BE49-F238E27FC236}">
                <a16:creationId xmlns:a16="http://schemas.microsoft.com/office/drawing/2014/main" id="{45ED145B-B70B-4AD8-A55F-F708A9213E9D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F7F3AC9-477F-4E49-AE75-4F894B3A9333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FB1AFC26-7B53-4CBD-83B7-25C5FF2699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88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graphique 7">
            <a:extLst>
              <a:ext uri="{FF2B5EF4-FFF2-40B4-BE49-F238E27FC236}">
                <a16:creationId xmlns:a16="http://schemas.microsoft.com/office/drawing/2014/main" id="{68F7E62E-D57A-FF49-AA64-4A658B0D6D4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552653" y="464024"/>
            <a:ext cx="4569372" cy="581394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6373A5A-730F-BD44-ABC5-8968A6692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2214563"/>
            <a:ext cx="5484000" cy="827461"/>
          </a:xfrm>
          <a:prstGeom prst="rect">
            <a:avLst/>
          </a:prstGeom>
        </p:spPr>
        <p:txBody>
          <a:bodyPr lIns="0" rIns="90000"/>
          <a:lstStyle>
            <a:lvl1pPr marL="0" indent="0">
              <a:buNone/>
              <a:defRPr sz="2500" b="0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F8CB84CC-8C12-AE48-841B-12D00BD0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D8C9518-31BF-224A-8AD4-E6CDD038F7E7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CC150099-D179-2D45-9C7C-144825EFF5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454498C-51B1-4D61-A159-8FC95DFB3542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9461E91-33FA-496B-946D-36B5D50CC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5484000" cy="1285875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44670D47-F71A-47B9-AA12-46E756F198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2000" y="3502712"/>
            <a:ext cx="5484000" cy="2775257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accent2"/>
              </a:buClr>
              <a:buSzPct val="70000"/>
              <a:buFont typeface="Courier New" panose="02070309020205020404" pitchFamily="49" charset="0"/>
              <a:buChar char="o"/>
              <a:defRPr sz="1800"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buClr>
                <a:schemeClr val="accent2"/>
              </a:buClr>
              <a:defRPr sz="1400"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FC1DE5-DF38-4806-9410-92AFF1444406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5F6C134-8C4F-484C-801F-A91C7E4BF2EA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9F08BD1-46E5-415F-8BBB-4D86A627B7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E468059-1C1F-4116-8F36-582A08B3A2C5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1133039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mage chiff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EAAC921-5AB4-6B47-AE4A-7727E2E46C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7000" y="-120650"/>
            <a:ext cx="12509500" cy="7099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AE8668-842C-FA42-BD7D-32ADE2090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125DF42-C9E7-43AE-AFDD-6F4264D006A1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1032A45-EC77-4522-82BD-84CE5B18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6720839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5F810E-3105-4485-A2D3-3FE018E9C32D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E9654-A65B-44DC-BEF0-5BFE37907AA1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04D463AE-D79D-4162-AE69-54B34C487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18A8E01-3DE1-4146-BC8D-05406B9D0373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4036538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image chiff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125DF42-C9E7-43AE-AFDD-6F4264D006A1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1032A45-EC77-4522-82BD-84CE5B18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6720839" cy="828537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sz="4000" b="1" i="0"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8A8E01-3DE1-4146-BC8D-05406B9D0373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DDB7D0-4C2D-4D1B-947F-C39DC79DE125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AD87648D-D99B-4AF4-846B-B7A683C1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0D6AE03-53D9-41AA-BE45-E8C350DE13CC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91ECDD8-2D97-4891-A770-698B65F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210C20B-505B-44D2-879F-D1134A18F912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E32348A-2BE0-4C89-B685-2D981C690F34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94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m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EAAC921-5AB4-6B47-AE4A-7727E2E46C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7000" y="-127000"/>
            <a:ext cx="12509500" cy="7099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CA4ED5-A145-5B4B-B209-D14FABA0A3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DB2233-44D8-4EF9-A83A-AB6E6C930EC3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0843551-7DD6-49E2-80A0-95B058900771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FCDCC6C-0D8C-416C-86FB-385A6505C7DE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BCB29055-2D56-46AC-B1D4-DAB0E3215AE0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C2E4325-0A1C-4063-A278-2879994997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7CEEBE1-C683-4741-BB20-F68B64846650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4" name="Espace réservé du numéro de diapositive 5">
            <a:extLst>
              <a:ext uri="{FF2B5EF4-FFF2-40B4-BE49-F238E27FC236}">
                <a16:creationId xmlns:a16="http://schemas.microsoft.com/office/drawing/2014/main" id="{943FB57D-4DEF-41A1-926A-524C1F48FEC9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FAF161-E9CE-43AB-ADC1-E35742802DB2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372C0C96-501D-4405-80F0-F6A7E1ED5E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6DE5506-5631-4CCD-B7FA-B743FBBFE8E7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DE41168-DFB5-48B3-8AE9-84A52E45F729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DA071A34-3EF7-456F-B912-1A113267E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FDA7B85-3095-4E46-9076-AB75FBEBA968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7BEBDE-C4FC-4C0B-AB3D-675645342280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D6F82F5-A3B8-475E-9404-566F7C5DFCD1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numéro de diapositive 5">
            <a:extLst>
              <a:ext uri="{FF2B5EF4-FFF2-40B4-BE49-F238E27FC236}">
                <a16:creationId xmlns:a16="http://schemas.microsoft.com/office/drawing/2014/main" id="{2BCE598A-1C2D-4A68-A512-722AC9088EED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19600F6D-D5C4-4FE9-999C-91206D949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F1B22E8-D121-45C2-9352-5CC69A5166E2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35" name="Espace réservé du numéro de diapositive 5">
            <a:extLst>
              <a:ext uri="{FF2B5EF4-FFF2-40B4-BE49-F238E27FC236}">
                <a16:creationId xmlns:a16="http://schemas.microsoft.com/office/drawing/2014/main" id="{1F819E65-17BE-4B61-A007-A6EB773CED42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C912781-D773-491C-B820-32877F3494C1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8B366B24-8222-459E-B24B-59547AD23B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3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im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CA4ED5-A145-5B4B-B209-D14FABA0A3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DB2233-44D8-4EF9-A83A-AB6E6C930EC3}"/>
              </a:ext>
            </a:extLst>
          </p:cNvPr>
          <p:cNvSpPr txBox="1"/>
          <p:nvPr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4ACDC5A-B40C-4CD0-828E-D7869674BAE9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3AE93D8D-6DB5-4E35-9A58-F4369E8657ED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6771DB0-1C13-46C3-B690-813B4D37DE2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E7F3DF5-5D90-41DB-A378-D35EDB4066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C18971-1599-4510-9DE3-2E4DC9D5D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455"/>
                    </a14:imgEffect>
                    <a14:imgEffect>
                      <a14:saturation sat="0"/>
                    </a14:imgEffect>
                    <a14:imgEffect>
                      <a14:brightnessContrast bright="21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8831" b="17025"/>
          <a:stretch/>
        </p:blipFill>
        <p:spPr>
          <a:xfrm>
            <a:off x="0" y="-1"/>
            <a:ext cx="12192000" cy="3159733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B8D1B4F-29DB-4260-8B70-FD8F1EE8A2C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554146" y="488180"/>
            <a:ext cx="3700463" cy="1666875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42AD8A-B397-46F4-80EC-80D1E33B417E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97E56E5-AD0A-43EE-B4CD-66FF123A919B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F1BF79F9-C5D0-479B-BD4C-2217E93B50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D92FC8C-8CC7-4621-9215-744ED280D139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5950E19-2A75-4250-9574-0CBC0AE77443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7B1FA5D8-3F9A-4612-BEDF-8885E15B78FF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9306456-48E0-4507-A470-4D4F22A159DA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F437663B-41D5-4660-90BA-59FE1A1562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2EE5EB-8F8F-4D3B-9CCC-DC37588860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455"/>
                    </a14:imgEffect>
                    <a14:imgEffect>
                      <a14:saturation sat="0"/>
                    </a14:imgEffect>
                    <a14:imgEffect>
                      <a14:brightnessContrast bright="21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8831" b="17025"/>
          <a:stretch/>
        </p:blipFill>
        <p:spPr>
          <a:xfrm>
            <a:off x="0" y="-1"/>
            <a:ext cx="12192000" cy="315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68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texte vertical 2">
            <a:extLst>
              <a:ext uri="{FF2B5EF4-FFF2-40B4-BE49-F238E27FC236}">
                <a16:creationId xmlns:a16="http://schemas.microsoft.com/office/drawing/2014/main" id="{1D0B5A51-64DA-3F42-A055-BB6025333E2B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 rot="10800000">
            <a:off x="114300" y="2214562"/>
            <a:ext cx="368300" cy="4351338"/>
          </a:xfrm>
          <a:prstGeom prst="rect">
            <a:avLst/>
          </a:prstGeom>
        </p:spPr>
        <p:txBody>
          <a:bodyPr vert="eaVert"/>
          <a:lstStyle>
            <a:lvl1pPr marL="0" indent="0">
              <a:buFontTx/>
              <a:buNone/>
              <a:defRPr sz="1600"/>
            </a:lvl1pPr>
          </a:lstStyle>
          <a:p>
            <a:r>
              <a:rPr lang="fr-FR"/>
              <a:t>Repères</a:t>
            </a:r>
          </a:p>
        </p:txBody>
      </p:sp>
      <p:sp>
        <p:nvSpPr>
          <p:cNvPr id="26" name="Espace réservé pour une image  3">
            <a:extLst>
              <a:ext uri="{FF2B5EF4-FFF2-40B4-BE49-F238E27FC236}">
                <a16:creationId xmlns:a16="http://schemas.microsoft.com/office/drawing/2014/main" id="{8450E8A9-5887-5F40-A7D9-631993AA88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65643" y="3417002"/>
            <a:ext cx="6171572" cy="3442132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ADFD05-8DE9-994E-B2CA-75E1E0FCAD98}"/>
              </a:ext>
            </a:extLst>
          </p:cNvPr>
          <p:cNvSpPr/>
          <p:nvPr/>
        </p:nvSpPr>
        <p:spPr>
          <a:xfrm>
            <a:off x="6065642" y="-38100"/>
            <a:ext cx="6171573" cy="34494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D36296-C665-F148-AF7C-1C36E2F7C585}"/>
              </a:ext>
            </a:extLst>
          </p:cNvPr>
          <p:cNvSpPr/>
          <p:nvPr/>
        </p:nvSpPr>
        <p:spPr>
          <a:xfrm>
            <a:off x="-108758" y="3409638"/>
            <a:ext cx="6171573" cy="34494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/>
          </a:p>
        </p:txBody>
      </p:sp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BDA701E7-28AE-A640-ADCD-54A525F70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270" y="3848510"/>
            <a:ext cx="4568825" cy="757961"/>
          </a:xfrm>
          <a:prstGeom prst="rect">
            <a:avLst/>
          </a:prstGeom>
        </p:spPr>
        <p:txBody>
          <a:bodyPr lIns="0" rIns="90000"/>
          <a:lstStyle>
            <a:lvl1pPr marL="0" indent="0" algn="l">
              <a:buNone/>
              <a:defRPr sz="2500" b="1" i="0">
                <a:solidFill>
                  <a:schemeClr val="bg1"/>
                </a:solidFill>
                <a:latin typeface="+mj-lt"/>
                <a:cs typeface="Circular Std Book" panose="020B0604020101020102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pour une image  3">
            <a:extLst>
              <a:ext uri="{FF2B5EF4-FFF2-40B4-BE49-F238E27FC236}">
                <a16:creationId xmlns:a16="http://schemas.microsoft.com/office/drawing/2014/main" id="{1D684572-FB86-7646-BE1D-066868F56D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08758" y="-38100"/>
            <a:ext cx="6171573" cy="344949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989664C1-12C4-CB4E-A6DE-EA58A5EF93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45725" y="336383"/>
            <a:ext cx="4568825" cy="757961"/>
          </a:xfrm>
          <a:prstGeom prst="rect">
            <a:avLst/>
          </a:prstGeom>
        </p:spPr>
        <p:txBody>
          <a:bodyPr lIns="0" rIns="90000"/>
          <a:lstStyle>
            <a:lvl1pPr marL="0" indent="0" algn="l">
              <a:buNone/>
              <a:defRPr sz="2500" b="1" i="0">
                <a:solidFill>
                  <a:schemeClr val="bg1"/>
                </a:solidFill>
                <a:latin typeface="Circular Std Book" panose="020B0604020101020102"/>
                <a:cs typeface="Circular Std Book" panose="020B0604020101020102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8EF157-2DCD-1140-BF74-8C01DC7A4A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A553A14-26EA-4FA9-AFDE-5970EB77E5C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45725" y="1221960"/>
            <a:ext cx="4568825" cy="19819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bg1"/>
              </a:buClr>
              <a:buSzPct val="70000"/>
              <a:buFont typeface="Courier New" panose="02070309020205020404" pitchFamily="49" charset="0"/>
              <a:buChar char="o"/>
              <a:defRPr sz="16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 marL="16002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 marL="20574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F96C68EB-4729-49AE-AF60-5AC5C52666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9032" y="4697734"/>
            <a:ext cx="4568825" cy="19819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Clr>
                <a:schemeClr val="bg1"/>
              </a:buClr>
              <a:buSzPct val="70000"/>
              <a:buFont typeface="Courier New" panose="02070309020205020404" pitchFamily="49" charset="0"/>
              <a:buChar char="o"/>
              <a:defRPr sz="16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 marL="11430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 marL="16002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 marL="20574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81C6C6-56EF-4F84-9E54-2171566D84D1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B8C6F34-AF83-4556-93B6-ECEB0A42E4A0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numéro de diapositive 5">
            <a:extLst>
              <a:ext uri="{FF2B5EF4-FFF2-40B4-BE49-F238E27FC236}">
                <a16:creationId xmlns:a16="http://schemas.microsoft.com/office/drawing/2014/main" id="{282AA3DA-64C9-4AF7-B440-7B7C5DBA567B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EBF6640-4112-4A7C-8A0C-7F23A75F52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F299048-BBE4-4A8B-8100-617904C6735A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3" name="Espace réservé du numéro de diapositive 5">
            <a:extLst>
              <a:ext uri="{FF2B5EF4-FFF2-40B4-BE49-F238E27FC236}">
                <a16:creationId xmlns:a16="http://schemas.microsoft.com/office/drawing/2014/main" id="{D5EA09EE-9DB8-4F1A-B47D-A61AB602C097}"/>
              </a:ext>
            </a:extLst>
          </p:cNvPr>
          <p:cNvSpPr txBox="1">
            <a:spLocks/>
          </p:cNvSpPr>
          <p:nvPr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10A669C-7587-4717-BD66-50865677AC51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1702F1AD-499D-4589-B80A-5527CD62DB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AD39DB3-AA5C-41B5-BCEE-AA128D17AF79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8BA9C7B-092C-46B9-A9DC-A048718A08D3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036C4BB4-9D48-4C4E-AB95-63AE12955DB7}"/>
              </a:ext>
            </a:extLst>
          </p:cNvPr>
          <p:cNvSpPr/>
          <p:nvPr userDrawn="1"/>
        </p:nvSpPr>
        <p:spPr>
          <a:xfrm>
            <a:off x="6065642" y="-38100"/>
            <a:ext cx="6171573" cy="34494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2C07ED-EBB6-49B0-8A1B-BC576EE23753}"/>
              </a:ext>
            </a:extLst>
          </p:cNvPr>
          <p:cNvSpPr/>
          <p:nvPr userDrawn="1"/>
        </p:nvSpPr>
        <p:spPr>
          <a:xfrm>
            <a:off x="-108758" y="3409638"/>
            <a:ext cx="6171573" cy="34494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218638E8-7546-42D1-A7E7-233FED1DF6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72F1AC22-2416-4022-A9DB-26FEC4385E0B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65D5546-1B46-4564-B106-A62855463950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numéro de diapositive 5">
            <a:extLst>
              <a:ext uri="{FF2B5EF4-FFF2-40B4-BE49-F238E27FC236}">
                <a16:creationId xmlns:a16="http://schemas.microsoft.com/office/drawing/2014/main" id="{45619E7F-5F5D-4F6A-858A-1D7005606B27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DDA13D13-8640-4E48-8D6C-3B51C9D5C3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C820D768-F597-4BE2-9DE4-23388A02A2D9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41" name="Espace réservé du numéro de diapositive 5">
            <a:extLst>
              <a:ext uri="{FF2B5EF4-FFF2-40B4-BE49-F238E27FC236}">
                <a16:creationId xmlns:a16="http://schemas.microsoft.com/office/drawing/2014/main" id="{38737C76-9FEB-46A2-BA61-6D03C3E006A9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629680D8-A81F-4E91-9FD7-87BDF19DD0C0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6A397149-AEEA-493E-8A66-677C7CA2B1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9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calaire rou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09E67470-8C39-EE48-B875-F8A80A8EB6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1" t="3138" r="13087" b="1878"/>
          <a:stretch/>
        </p:blipFill>
        <p:spPr>
          <a:xfrm>
            <a:off x="0" y="-1"/>
            <a:ext cx="12228977" cy="68533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12000"/>
            <a:ext cx="10515600" cy="1425574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ct val="80000"/>
              </a:lnSpc>
              <a:defRPr sz="4000" b="1" i="0">
                <a:solidFill>
                  <a:schemeClr val="bg2"/>
                </a:solidFill>
                <a:latin typeface="Circular Std Book" panose="020B0604020101020102"/>
                <a:cs typeface="Circular Std Book" panose="020B0604020101020102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9DAFDD-2167-2E4A-96AE-D4B97D38D3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1EC7D7-0735-41D1-BBB7-C88E2E795B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0138" y="2587625"/>
            <a:ext cx="9883462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 sz="3200">
                <a:solidFill>
                  <a:schemeClr val="accent2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1pPr>
            <a:lvl2pPr marL="685800" indent="-228600">
              <a:buClr>
                <a:schemeClr val="accent2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accent2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3pPr>
            <a:lvl4pPr>
              <a:buClr>
                <a:schemeClr val="accent2">
                  <a:lumMod val="60000"/>
                  <a:lumOff val="40000"/>
                </a:schemeClr>
              </a:buClr>
              <a:defRPr sz="2000">
                <a:solidFill>
                  <a:schemeClr val="accent2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4pPr>
            <a:lvl5pPr>
              <a:buClr>
                <a:schemeClr val="accent2">
                  <a:lumMod val="60000"/>
                  <a:lumOff val="40000"/>
                </a:schemeClr>
              </a:buClr>
              <a:defRPr sz="2000">
                <a:solidFill>
                  <a:schemeClr val="accent2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75D148-4AED-48B3-9DBD-B050CA1436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291" t="3138" r="13087" b="1878"/>
          <a:stretch/>
        </p:blipFill>
        <p:spPr>
          <a:xfrm>
            <a:off x="0" y="-1"/>
            <a:ext cx="12228977" cy="685339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3FA0726-66F5-4063-8021-0272DD4D50DB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3BAA5BF-1AB7-48E9-A03B-CFB2971D5589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7E63710-A798-4BA5-8A58-D86D09892C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55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calaire ble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B8FDCCC-8204-944A-B04B-322D08DFC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75" t="3138" r="13451" b="18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12000"/>
            <a:ext cx="10515600" cy="1425574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ct val="80000"/>
              </a:lnSpc>
              <a:defRPr sz="4000" b="1" i="0">
                <a:solidFill>
                  <a:schemeClr val="bg2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9884B2-D852-6149-992B-E739B4852D4C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12040B9-0188-9245-9B5A-60022D04BAC9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24563602-CCF7-DD43-B896-57B0B848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1A5DCB-CF7B-3A4A-A188-E1A58F08A8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40347D3B-56A0-4BE5-AE92-268F3A7F14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0138" y="2587625"/>
            <a:ext cx="9883462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>
                  <a:lumMod val="60000"/>
                  <a:lumOff val="40000"/>
                </a:schemeClr>
              </a:buClr>
              <a:defRPr sz="3200">
                <a:solidFill>
                  <a:schemeClr val="accent1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1pPr>
            <a:lvl2pPr marL="685800" indent="-228600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2pPr>
            <a:lvl3pPr>
              <a:buClr>
                <a:schemeClr val="accent1">
                  <a:lumMod val="60000"/>
                  <a:lumOff val="40000"/>
                </a:schemeClr>
              </a:buClr>
              <a:defRPr sz="2400">
                <a:solidFill>
                  <a:schemeClr val="accent1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3pPr>
            <a:lvl4pPr>
              <a:buClr>
                <a:schemeClr val="accent1">
                  <a:lumMod val="60000"/>
                  <a:lumOff val="40000"/>
                </a:schemeClr>
              </a:buClr>
              <a:defRPr sz="2000">
                <a:solidFill>
                  <a:schemeClr val="accent1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4pPr>
            <a:lvl5pPr>
              <a:buClr>
                <a:schemeClr val="accent1">
                  <a:lumMod val="60000"/>
                  <a:lumOff val="40000"/>
                </a:schemeClr>
              </a:buClr>
              <a:defRPr sz="2000">
                <a:solidFill>
                  <a:schemeClr val="accent1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4D9BCCC-53AD-4A5C-9454-D1E93F9CB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275" t="3138" r="13451" b="18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4EE5DEE-F34E-4AAF-9782-5758FE089B21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21F5FE-D3A6-45F8-8EA7-3A6B8D9EFC3F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CC6E439-CE0E-4C5C-BB3A-F3A356334876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330FB585-089D-4C8B-8E4A-3EE44B0D80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58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calaire jaun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2700A4B-1AC2-1F4B-AF32-403572572E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73" t="3945" r="13477"/>
          <a:stretch/>
        </p:blipFill>
        <p:spPr>
          <a:xfrm>
            <a:off x="-67733" y="0"/>
            <a:ext cx="12347510" cy="7010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12000"/>
            <a:ext cx="10515600" cy="1425574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ct val="80000"/>
              </a:lnSpc>
              <a:defRPr b="1" i="0">
                <a:solidFill>
                  <a:schemeClr val="bg2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45E0CF-77B5-9F4B-A3EB-EFDC12AEE542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6B2E4EF-F9E3-BC4D-8C6C-77E79218C8B3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4BDD1C8-3EFE-BA45-BCCC-4A0E2CC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1C5C28-3221-BD4A-A2D9-AA3F74F258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77F365EB-AAA8-4726-9339-99B143979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0138" y="2587625"/>
            <a:ext cx="9883462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3">
                  <a:lumMod val="60000"/>
                  <a:lumOff val="40000"/>
                </a:schemeClr>
              </a:buClr>
              <a:defRPr sz="3200">
                <a:solidFill>
                  <a:schemeClr val="accent3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1pPr>
            <a:lvl2pPr marL="685800" indent="-22860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Courier New" panose="02070309020205020404" pitchFamily="49" charset="0"/>
              <a:buChar char="o"/>
              <a:defRPr sz="2800">
                <a:solidFill>
                  <a:schemeClr val="accent3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2pPr>
            <a:lvl3pPr>
              <a:buClr>
                <a:schemeClr val="accent3">
                  <a:lumMod val="60000"/>
                  <a:lumOff val="40000"/>
                </a:schemeClr>
              </a:buClr>
              <a:defRPr sz="2400">
                <a:solidFill>
                  <a:schemeClr val="accent3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3pPr>
            <a:lvl4pPr>
              <a:buClr>
                <a:schemeClr val="accent3">
                  <a:lumMod val="60000"/>
                  <a:lumOff val="40000"/>
                </a:schemeClr>
              </a:buClr>
              <a:defRPr sz="2000">
                <a:solidFill>
                  <a:schemeClr val="accent3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4pPr>
            <a:lvl5pPr>
              <a:buClr>
                <a:schemeClr val="accent3">
                  <a:lumMod val="60000"/>
                  <a:lumOff val="40000"/>
                </a:schemeClr>
              </a:buClr>
              <a:defRPr sz="2000">
                <a:solidFill>
                  <a:schemeClr val="accent3">
                    <a:lumMod val="60000"/>
                    <a:lumOff val="40000"/>
                  </a:schemeClr>
                </a:solidFill>
                <a:latin typeface="Circular Std Book" panose="020B0604020101020102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B8ACD-DCFE-4EA0-B943-A771B4314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273" t="3945" r="13477"/>
          <a:stretch/>
        </p:blipFill>
        <p:spPr>
          <a:xfrm>
            <a:off x="-67733" y="0"/>
            <a:ext cx="12347510" cy="70104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663300B-1078-447C-A804-C417CD624F6B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8470828-D9CB-4FED-B6BA-2579EF4484D8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BAD0D61-1ABF-4138-B9E0-156D5C55AE0C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251C2C72-385D-4B88-B15B-D198A1CEF5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19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3151E0CF-2A93-3244-A379-E70B81D71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0" t="5447" r="15078" b="3377"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12000"/>
            <a:ext cx="10515600" cy="1006474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ct val="80000"/>
              </a:lnSpc>
              <a:defRPr sz="4000" b="1" i="0">
                <a:solidFill>
                  <a:schemeClr val="bg2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050C6B-84E1-E249-902C-C373CB12B6E7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6CA6E12-538A-714F-A392-77AC2A8BE415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D81D7BC-8A57-974D-A40D-F9664E04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CDDA7E5-1B93-E94B-90E6-7324EA1374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000" y="1897063"/>
            <a:ext cx="4939025" cy="1285875"/>
          </a:xfrm>
          <a:prstGeom prst="rect">
            <a:avLst/>
          </a:prstGeom>
        </p:spPr>
        <p:txBody>
          <a:bodyPr lIns="0" rIns="90000"/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1CAF4E-118E-FA4B-B1AE-36AA9E10B1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607862-6DB6-41E5-BC73-2375C2F59E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313" y="3462001"/>
            <a:ext cx="4938712" cy="22447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SzPct val="80000"/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57C91F9-8AF6-4D9E-A1C0-2B8D048679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870" t="5447" r="15078" b="3377"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EC79101-73E2-4400-B9FC-46D3CD15C703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B9681D-B417-43F3-81A2-112D064D7918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D38C65D-2B06-4659-B9B6-5914042BB853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4FED6BBD-0900-4D7D-B62E-323841789C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6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_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3151E0CF-2A93-3244-A379-E70B81D71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0" t="5447" r="15078" b="3377"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D3D9E0-F57D-8E40-A6AB-2E871161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612000"/>
            <a:ext cx="10515600" cy="1006474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ct val="80000"/>
              </a:lnSpc>
              <a:defRPr sz="4000" b="1" i="0">
                <a:solidFill>
                  <a:schemeClr val="bg2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050C6B-84E1-E249-902C-C373CB12B6E7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CDDA7E5-1B93-E94B-90E6-7324EA1374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4" y="1897063"/>
            <a:ext cx="4938712" cy="1285875"/>
          </a:xfrm>
          <a:prstGeom prst="rect">
            <a:avLst/>
          </a:prstGeom>
        </p:spPr>
        <p:txBody>
          <a:bodyPr lIns="0" rIns="90000"/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061F7D7F-05CD-4CF0-BFB1-E4D8C3667E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313" y="3462001"/>
            <a:ext cx="4938712" cy="22447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1pPr>
            <a:lvl2pPr marL="685800" indent="-228600">
              <a:buSzPct val="80000"/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Circular Std Book" panose="020B0604020101020102" pitchFamily="34" charset="0"/>
                <a:cs typeface="Circular Std Book" panose="020B0604020101020102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107781D-F75F-4B0E-B4D0-A9283B078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870" t="5447" r="15078" b="3377"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9E0DFB4-8864-4943-B01E-A5522C234A79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6A3867-3C55-4B9E-B215-CDB410A68CD5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086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im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EAAC921-5AB4-6B47-AE4A-7727E2E46C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7000" y="-127000"/>
            <a:ext cx="12509500" cy="70993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D4E8E2-71D0-9C45-838B-CEBEEC7483CF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2BD3FA-7256-024B-8166-838048A00373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67A0770-D720-AC44-8EFF-B7C0D03F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bg1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CA4ED5-A145-5B4B-B209-D14FABA0A3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DB2233-44D8-4EF9-A83A-AB6E6C930EC3}"/>
              </a:ext>
            </a:extLst>
          </p:cNvPr>
          <p:cNvSpPr txBox="1"/>
          <p:nvPr userDrawn="1"/>
        </p:nvSpPr>
        <p:spPr>
          <a:xfrm>
            <a:off x="216647" y="6470302"/>
            <a:ext cx="1872574" cy="265603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 algn="l"/>
            <a:r>
              <a:rPr lang="fr-FR" sz="1200" dirty="0">
                <a:solidFill>
                  <a:schemeClr val="bg1">
                    <a:lumMod val="75000"/>
                  </a:schemeClr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Confidentiel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0843551-7DD6-49E2-80A0-95B058900771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FCDCC6C-0D8C-416C-86FB-385A6505C7DE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BCB29055-2D56-46AC-B1D4-DAB0E3215AE0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bg1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C2E4325-0A1C-4063-A278-287999499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7CEEBE1-C683-4741-BB20-F68B64846650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4" name="Espace réservé du numéro de diapositive 5">
            <a:extLst>
              <a:ext uri="{FF2B5EF4-FFF2-40B4-BE49-F238E27FC236}">
                <a16:creationId xmlns:a16="http://schemas.microsoft.com/office/drawing/2014/main" id="{943FB57D-4DEF-41A1-926A-524C1F48FEC9}"/>
              </a:ext>
            </a:extLst>
          </p:cNvPr>
          <p:cNvSpPr txBox="1">
            <a:spLocks/>
          </p:cNvSpPr>
          <p:nvPr userDrawn="1"/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457200" rtl="0" eaLnBrk="1" latinLnBrk="0" hangingPunct="1">
              <a:defRPr sz="800" b="0" i="0" kern="1200">
                <a:solidFill>
                  <a:schemeClr val="accent2"/>
                </a:solidFill>
                <a:latin typeface="Circular Std Medium" panose="020B0604020101020102" pitchFamily="34" charset="77"/>
                <a:ea typeface="+mn-ea"/>
                <a:cs typeface="Circular Std Medium" panose="020B0604020101020102" pitchFamily="34" charset="77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FAF161-E9CE-43AB-ADC1-E35742802DB2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372C0C96-501D-4405-80F0-F6A7E1ED5E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4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B4870DF-2759-554D-8A62-76CA7F185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468000"/>
            <a:ext cx="10515600" cy="1092199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14AC3D-42B2-4890-88AF-2971D5EDA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E37660-8853-4B68-A1DE-43E932BB8B10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C31F93-E93D-4724-915D-9ECC8B21D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58377" y="6420542"/>
            <a:ext cx="2706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 b="0" i="0">
                <a:solidFill>
                  <a:schemeClr val="accent2"/>
                </a:solidFill>
                <a:latin typeface="Circular Std Medium" panose="020B0604020101020102" pitchFamily="34" charset="77"/>
                <a:cs typeface="Circular Std Medium" panose="020B0604020101020102" pitchFamily="34" charset="77"/>
              </a:defRPr>
            </a:lvl1pPr>
          </a:lstStyle>
          <a:p>
            <a:fld id="{75E70298-6327-BA40-9666-4F55533B27E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E483BD-BD2A-4417-BC87-A30E159B403B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EFDF42E-44A8-480F-8D4E-E08AB341A426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DE184D7-F9DD-45CE-917C-03CD93A7124F}"/>
              </a:ext>
            </a:extLst>
          </p:cNvPr>
          <p:cNvSpPr txBox="1"/>
          <p:nvPr userDrawn="1"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34C17D8-1B7C-48B5-81AD-9A9BB2BC7E75}"/>
              </a:ext>
            </a:extLst>
          </p:cNvPr>
          <p:cNvCxnSpPr>
            <a:cxnSpLocks/>
          </p:cNvCxnSpPr>
          <p:nvPr userDrawn="1"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17210E90-9FD1-4047-BB7A-3C748E4939B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7042"/>
            <a:ext cx="839190" cy="1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6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1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692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Circular Std Book" panose="020B0604020101020102" pitchFamily="34" charset="77"/>
          <a:ea typeface="+mj-ea"/>
          <a:cs typeface="Circular Std Book" panose="020B0604020101020102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ircular Std Book" panose="020B0604020101020102"/>
          <a:ea typeface="+mn-ea"/>
          <a:cs typeface="Circular Std Book" panose="020B060402010102010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8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Circular Std Book" panose="020B060402010102010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ircular Std Book" panose="020B060402010102010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ircular Std Book" panose="020B060402010102010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ircular Std Book" panose="020B060402010102010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2AACB64-B53C-4C82-B239-59234A695E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5C4CA94-7F5A-4864-A55A-06ED76794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Client &amp; Data </a:t>
            </a:r>
            <a:r>
              <a:rPr lang="fr-FR" dirty="0" err="1"/>
              <a:t>Centric</a:t>
            </a:r>
            <a:r>
              <a:rPr lang="fr-FR" dirty="0"/>
              <a:t> </a:t>
            </a:r>
            <a:r>
              <a:rPr lang="fr-FR" dirty="0" err="1"/>
              <a:t>Lab</a:t>
            </a:r>
            <a:r>
              <a:rPr lang="fr-FR" dirty="0"/>
              <a:t>’</a:t>
            </a:r>
            <a:br>
              <a:rPr lang="fr-FR" dirty="0"/>
            </a:br>
            <a:r>
              <a:rPr lang="fr-FR" dirty="0"/>
              <a:t>Sujet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252E5E33-0574-9946-8241-7612C24F76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Brief</a:t>
            </a:r>
            <a:r>
              <a:rPr lang="fr-FR" dirty="0"/>
              <a:t> Logo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521534-1726-664B-A18E-DCD3E56E8B50}"/>
              </a:ext>
            </a:extLst>
          </p:cNvPr>
          <p:cNvSpPr txBox="1"/>
          <p:nvPr/>
        </p:nvSpPr>
        <p:spPr>
          <a:xfrm>
            <a:off x="6050071" y="6025019"/>
            <a:ext cx="0" cy="0"/>
          </a:xfrm>
          <a:prstGeom prst="rect">
            <a:avLst/>
          </a:prstGeom>
        </p:spPr>
        <p:txBody>
          <a:bodyPr vert="horz" wrap="none" lIns="90000" tIns="45720" rIns="91440" bIns="45720" rtlCol="0">
            <a:noAutofit/>
          </a:bodyPr>
          <a:lstStyle/>
          <a:p>
            <a:pPr algn="l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88F2EF-A23A-1E48-A9AE-F6A6F462E07F}"/>
              </a:ext>
            </a:extLst>
          </p:cNvPr>
          <p:cNvSpPr txBox="1"/>
          <p:nvPr/>
        </p:nvSpPr>
        <p:spPr>
          <a:xfrm>
            <a:off x="6112700" y="6125226"/>
            <a:ext cx="501041" cy="225469"/>
          </a:xfrm>
          <a:prstGeom prst="rect">
            <a:avLst/>
          </a:prstGeom>
        </p:spPr>
        <p:txBody>
          <a:bodyPr vert="horz" wrap="none" lIns="90000" tIns="45720" rIns="91440" bIns="45720" rtlCol="0">
            <a:noAutofit/>
          </a:bodyPr>
          <a:lstStyle/>
          <a:p>
            <a:pPr algn="l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F4138C-0C84-5245-B987-2DFC719B8DB8}"/>
              </a:ext>
            </a:extLst>
          </p:cNvPr>
          <p:cNvSpPr txBox="1"/>
          <p:nvPr/>
        </p:nvSpPr>
        <p:spPr>
          <a:xfrm>
            <a:off x="8642959" y="5812077"/>
            <a:ext cx="0" cy="0"/>
          </a:xfrm>
          <a:prstGeom prst="rect">
            <a:avLst/>
          </a:prstGeom>
        </p:spPr>
        <p:txBody>
          <a:bodyPr vert="horz" wrap="none" lIns="90000" tIns="45720" rIns="91440" bIns="45720" rtlCol="0">
            <a:noAutofit/>
          </a:bodyPr>
          <a:lstStyle/>
          <a:p>
            <a:pPr algn="l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0CD4823-8CCA-3944-91B9-4AA6836D59A3}"/>
              </a:ext>
            </a:extLst>
          </p:cNvPr>
          <p:cNvSpPr txBox="1"/>
          <p:nvPr/>
        </p:nvSpPr>
        <p:spPr>
          <a:xfrm>
            <a:off x="4659682" y="5812077"/>
            <a:ext cx="0" cy="0"/>
          </a:xfrm>
          <a:prstGeom prst="rect">
            <a:avLst/>
          </a:prstGeom>
        </p:spPr>
        <p:txBody>
          <a:bodyPr vert="horz" wrap="none" lIns="90000" tIns="45720" rIns="91440" bIns="45720" rtlCol="0">
            <a:noAutofit/>
          </a:bodyPr>
          <a:lstStyle/>
          <a:p>
            <a:pPr algn="l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4803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E790A-5F1C-1844-BABF-617F2092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are ?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CEDBD5-10CC-424B-BE8B-2E9A80E1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/>
              <a:pPr/>
              <a:t>2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D893A1-A2A4-2E44-8538-F33498E785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0138" y="1528175"/>
            <a:ext cx="9883462" cy="44843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Losam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Agency is a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BtoB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marketing agency specialized in the creation and animation of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CxOs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communities. </a:t>
            </a:r>
          </a:p>
          <a:p>
            <a:pPr marL="0" indent="0">
              <a:buNone/>
            </a:pPr>
            <a:r>
              <a:rPr lang="en-GB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Losam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Agency created “</a:t>
            </a:r>
            <a:r>
              <a:rPr lang="en-GB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and Data Centric Lab’”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ClaraVista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first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-tank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CRM and Data Marketing leaders.</a:t>
            </a:r>
          </a:p>
          <a:p>
            <a:pPr marL="0" indent="0">
              <a:buNone/>
            </a:pP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“</a:t>
            </a:r>
            <a:r>
              <a:rPr lang="en-GB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and Data Centric Lab’” ?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founding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composed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6/8 leaders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themes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meetings.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meetings a year (1 dinners + 4 breakfasts meeting).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09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E790A-5F1C-1844-BABF-617F2092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ClaraVista</a:t>
            </a:r>
            <a:r>
              <a:rPr lang="fr-FR" dirty="0"/>
              <a:t> ?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CEDBD5-10CC-424B-BE8B-2E9A80E1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/>
              <a:pPr/>
              <a:t>3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D893A1-A2A4-2E44-8538-F33498E785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7403" y="2037574"/>
            <a:ext cx="9883462" cy="3711575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fr-FR" dirty="0">
                <a:solidFill>
                  <a:schemeClr val="bg1"/>
                </a:solidFill>
              </a:rPr>
              <a:t>At </a:t>
            </a:r>
            <a:r>
              <a:rPr lang="fr-FR" dirty="0" err="1">
                <a:solidFill>
                  <a:schemeClr val="bg1"/>
                </a:solidFill>
              </a:rPr>
              <a:t>ClaraVista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we</a:t>
            </a:r>
            <a:r>
              <a:rPr lang="fr-FR" dirty="0">
                <a:solidFill>
                  <a:schemeClr val="bg1"/>
                </a:solidFill>
              </a:rPr>
              <a:t> have been </a:t>
            </a:r>
            <a:r>
              <a:rPr lang="fr-FR" dirty="0" err="1">
                <a:solidFill>
                  <a:schemeClr val="bg1"/>
                </a:solidFill>
              </a:rPr>
              <a:t>developing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our</a:t>
            </a:r>
            <a:r>
              <a:rPr lang="fr-FR" dirty="0">
                <a:solidFill>
                  <a:schemeClr val="bg1"/>
                </a:solidFill>
              </a:rPr>
              <a:t> marketing expertise for over 15 </a:t>
            </a:r>
            <a:r>
              <a:rPr lang="fr-FR" dirty="0" err="1">
                <a:solidFill>
                  <a:schemeClr val="bg1"/>
                </a:solidFill>
              </a:rPr>
              <a:t>years</a:t>
            </a:r>
            <a:r>
              <a:rPr lang="fr-FR" dirty="0">
                <a:solidFill>
                  <a:schemeClr val="bg1"/>
                </a:solidFill>
              </a:rPr>
              <a:t> in </a:t>
            </a:r>
            <a:r>
              <a:rPr lang="fr-FR" dirty="0" err="1">
                <a:solidFill>
                  <a:schemeClr val="bg1"/>
                </a:solidFill>
              </a:rPr>
              <a:t>various</a:t>
            </a:r>
            <a:r>
              <a:rPr lang="fr-FR" dirty="0">
                <a:solidFill>
                  <a:schemeClr val="bg1"/>
                </a:solidFill>
              </a:rPr>
              <a:t> industries (</a:t>
            </a:r>
            <a:r>
              <a:rPr lang="fr-FR" dirty="0" err="1">
                <a:solidFill>
                  <a:schemeClr val="bg1"/>
                </a:solidFill>
              </a:rPr>
              <a:t>luxury</a:t>
            </a:r>
            <a:r>
              <a:rPr lang="fr-FR" dirty="0">
                <a:solidFill>
                  <a:schemeClr val="bg1"/>
                </a:solidFill>
              </a:rPr>
              <a:t>, </a:t>
            </a:r>
            <a:r>
              <a:rPr lang="fr-FR" dirty="0" err="1">
                <a:solidFill>
                  <a:schemeClr val="bg1"/>
                </a:solidFill>
              </a:rPr>
              <a:t>retail</a:t>
            </a:r>
            <a:r>
              <a:rPr lang="fr-FR" dirty="0">
                <a:solidFill>
                  <a:schemeClr val="bg1"/>
                </a:solidFill>
              </a:rPr>
              <a:t>, </a:t>
            </a:r>
            <a:r>
              <a:rPr lang="fr-FR" dirty="0" err="1">
                <a:solidFill>
                  <a:schemeClr val="bg1"/>
                </a:solidFill>
              </a:rPr>
              <a:t>cosmetics</a:t>
            </a:r>
            <a:r>
              <a:rPr lang="fr-FR" dirty="0">
                <a:solidFill>
                  <a:schemeClr val="bg1"/>
                </a:solidFill>
              </a:rPr>
              <a:t>, media &amp; </a:t>
            </a:r>
            <a:r>
              <a:rPr lang="fr-FR" dirty="0" err="1">
                <a:solidFill>
                  <a:schemeClr val="bg1"/>
                </a:solidFill>
              </a:rPr>
              <a:t>telco</a:t>
            </a:r>
            <a:r>
              <a:rPr lang="fr-FR" dirty="0">
                <a:solidFill>
                  <a:schemeClr val="bg1"/>
                </a:solidFill>
              </a:rPr>
              <a:t>, B2B...) and </a:t>
            </a:r>
            <a:r>
              <a:rPr lang="fr-FR" dirty="0" err="1">
                <a:solidFill>
                  <a:schemeClr val="bg1"/>
                </a:solidFill>
              </a:rPr>
              <a:t>internationally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  <a:p>
            <a:pPr marL="0" indent="0" fontAlgn="base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0" indent="0" fontAlgn="base">
              <a:buNone/>
            </a:pPr>
            <a:r>
              <a:rPr lang="fr-FR" dirty="0" err="1">
                <a:solidFill>
                  <a:schemeClr val="bg1"/>
                </a:solidFill>
              </a:rPr>
              <a:t>We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build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tailor</a:t>
            </a:r>
            <a:r>
              <a:rPr lang="fr-FR" dirty="0">
                <a:solidFill>
                  <a:schemeClr val="bg1"/>
                </a:solidFill>
              </a:rPr>
              <a:t>-made </a:t>
            </a:r>
            <a:r>
              <a:rPr lang="fr-FR" dirty="0" err="1">
                <a:solidFill>
                  <a:schemeClr val="bg1"/>
                </a:solidFill>
              </a:rPr>
              <a:t>delivery</a:t>
            </a:r>
            <a:r>
              <a:rPr lang="fr-FR" dirty="0">
                <a:solidFill>
                  <a:schemeClr val="bg1"/>
                </a:solidFill>
              </a:rPr>
              <a:t> teams </a:t>
            </a:r>
            <a:r>
              <a:rPr lang="fr-FR" dirty="0" err="1">
                <a:solidFill>
                  <a:schemeClr val="bg1"/>
                </a:solidFill>
              </a:rPr>
              <a:t>gifted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with</a:t>
            </a:r>
            <a:r>
              <a:rPr lang="fr-FR" dirty="0">
                <a:solidFill>
                  <a:schemeClr val="bg1"/>
                </a:solidFill>
              </a:rPr>
              <a:t> a </a:t>
            </a:r>
            <a:r>
              <a:rPr lang="fr-FR" dirty="0" err="1">
                <a:solidFill>
                  <a:schemeClr val="bg1"/>
                </a:solidFill>
              </a:rPr>
              <a:t>genuine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ability</a:t>
            </a:r>
            <a:r>
              <a:rPr lang="fr-FR" dirty="0">
                <a:solidFill>
                  <a:schemeClr val="bg1"/>
                </a:solidFill>
              </a:rPr>
              <a:t> to manage </a:t>
            </a:r>
            <a:r>
              <a:rPr lang="fr-FR" dirty="0" err="1">
                <a:solidFill>
                  <a:schemeClr val="bg1"/>
                </a:solidFill>
              </a:rPr>
              <a:t>projects</a:t>
            </a:r>
            <a:r>
              <a:rPr lang="fr-FR" dirty="0">
                <a:solidFill>
                  <a:schemeClr val="bg1"/>
                </a:solidFill>
              </a:rPr>
              <a:t> – </a:t>
            </a:r>
            <a:r>
              <a:rPr lang="fr-FR" dirty="0" err="1">
                <a:solidFill>
                  <a:schemeClr val="bg1"/>
                </a:solidFill>
              </a:rPr>
              <a:t>from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strategy</a:t>
            </a:r>
            <a:r>
              <a:rPr lang="fr-FR" dirty="0">
                <a:solidFill>
                  <a:schemeClr val="bg1"/>
                </a:solidFill>
              </a:rPr>
              <a:t> to </a:t>
            </a:r>
            <a:r>
              <a:rPr lang="fr-FR" dirty="0" err="1">
                <a:solidFill>
                  <a:schemeClr val="bg1"/>
                </a:solidFill>
              </a:rPr>
              <a:t>operations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  <a:p>
            <a:pPr marL="0" indent="0" fontAlgn="base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0" indent="0" fontAlgn="base">
              <a:buNone/>
            </a:pPr>
            <a:r>
              <a:rPr lang="fr-FR" dirty="0">
                <a:solidFill>
                  <a:schemeClr val="bg1"/>
                </a:solidFill>
              </a:rPr>
              <a:t>Our </a:t>
            </a:r>
            <a:r>
              <a:rPr lang="fr-FR" dirty="0" err="1">
                <a:solidFill>
                  <a:schemeClr val="bg1"/>
                </a:solidFill>
              </a:rPr>
              <a:t>motto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is</a:t>
            </a:r>
            <a:r>
              <a:rPr lang="fr-FR" dirty="0">
                <a:solidFill>
                  <a:schemeClr val="bg1"/>
                </a:solidFill>
              </a:rPr>
              <a:t> to </a:t>
            </a:r>
            <a:r>
              <a:rPr lang="fr-FR" dirty="0" err="1">
                <a:solidFill>
                  <a:schemeClr val="bg1"/>
                </a:solidFill>
              </a:rPr>
              <a:t>create</a:t>
            </a:r>
            <a:r>
              <a:rPr lang="fr-FR" dirty="0">
                <a:solidFill>
                  <a:schemeClr val="bg1"/>
                </a:solidFill>
              </a:rPr>
              <a:t> "</a:t>
            </a:r>
            <a:r>
              <a:rPr lang="fr-FR" dirty="0" err="1">
                <a:solidFill>
                  <a:schemeClr val="bg1"/>
                </a:solidFill>
              </a:rPr>
              <a:t>Augmented</a:t>
            </a:r>
            <a:r>
              <a:rPr lang="fr-FR" dirty="0">
                <a:solidFill>
                  <a:schemeClr val="bg1"/>
                </a:solidFill>
              </a:rPr>
              <a:t> Intelligence"​ – </a:t>
            </a:r>
            <a:r>
              <a:rPr lang="fr-FR" dirty="0" err="1">
                <a:solidFill>
                  <a:schemeClr val="bg1"/>
                </a:solidFill>
              </a:rPr>
              <a:t>symbiosis</a:t>
            </a:r>
            <a:r>
              <a:rPr lang="fr-FR" dirty="0">
                <a:solidFill>
                  <a:schemeClr val="bg1"/>
                </a:solidFill>
              </a:rPr>
              <a:t> of </a:t>
            </a:r>
            <a:r>
              <a:rPr lang="fr-FR" dirty="0" err="1">
                <a:solidFill>
                  <a:schemeClr val="bg1"/>
                </a:solidFill>
              </a:rPr>
              <a:t>artificial</a:t>
            </a:r>
            <a:r>
              <a:rPr lang="fr-FR" dirty="0">
                <a:solidFill>
                  <a:schemeClr val="bg1"/>
                </a:solidFill>
              </a:rPr>
              <a:t> and </a:t>
            </a:r>
            <a:r>
              <a:rPr lang="fr-FR" dirty="0" err="1">
                <a:solidFill>
                  <a:schemeClr val="bg1"/>
                </a:solidFill>
              </a:rPr>
              <a:t>human</a:t>
            </a:r>
            <a:r>
              <a:rPr lang="fr-FR" dirty="0">
                <a:solidFill>
                  <a:schemeClr val="bg1"/>
                </a:solidFill>
              </a:rPr>
              <a:t> intelligences for a </a:t>
            </a:r>
            <a:r>
              <a:rPr lang="fr-FR" dirty="0" err="1">
                <a:solidFill>
                  <a:schemeClr val="bg1"/>
                </a:solidFill>
              </a:rPr>
              <a:t>successful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customer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experience</a:t>
            </a:r>
            <a:r>
              <a:rPr lang="fr-FR" dirty="0">
                <a:solidFill>
                  <a:schemeClr val="bg1"/>
                </a:solidFill>
              </a:rPr>
              <a:t>.</a:t>
            </a:r>
            <a:r>
              <a:rPr lang="fr-FR" dirty="0"/>
              <a:t> </a:t>
            </a:r>
            <a:r>
              <a:rPr lang="fr-FR" dirty="0" err="1">
                <a:solidFill>
                  <a:schemeClr val="bg1"/>
                </a:solidFill>
              </a:rPr>
              <a:t>We</a:t>
            </a:r>
            <a:r>
              <a:rPr lang="fr-FR" dirty="0">
                <a:solidFill>
                  <a:schemeClr val="bg1"/>
                </a:solidFill>
              </a:rPr>
              <a:t> guide </a:t>
            </a:r>
            <a:r>
              <a:rPr lang="fr-FR" dirty="0" err="1">
                <a:solidFill>
                  <a:schemeClr val="bg1"/>
                </a:solidFill>
              </a:rPr>
              <a:t>our</a:t>
            </a:r>
            <a:r>
              <a:rPr lang="fr-FR" dirty="0">
                <a:solidFill>
                  <a:schemeClr val="bg1"/>
                </a:solidFill>
              </a:rPr>
              <a:t> clients to </a:t>
            </a:r>
            <a:r>
              <a:rPr lang="fr-FR" dirty="0" err="1">
                <a:solidFill>
                  <a:schemeClr val="bg1"/>
                </a:solidFill>
              </a:rPr>
              <a:t>leverage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their</a:t>
            </a:r>
            <a:r>
              <a:rPr lang="fr-FR" dirty="0">
                <a:solidFill>
                  <a:schemeClr val="bg1"/>
                </a:solidFill>
              </a:rPr>
              <a:t> talents and </a:t>
            </a:r>
            <a:r>
              <a:rPr lang="fr-FR" dirty="0" err="1">
                <a:solidFill>
                  <a:schemeClr val="bg1"/>
                </a:solidFill>
              </a:rPr>
              <a:t>their</a:t>
            </a:r>
            <a:r>
              <a:rPr lang="fr-FR" dirty="0">
                <a:solidFill>
                  <a:schemeClr val="bg1"/>
                </a:solidFill>
              </a:rPr>
              <a:t> data capital, by </a:t>
            </a:r>
            <a:r>
              <a:rPr lang="fr-FR" dirty="0" err="1">
                <a:solidFill>
                  <a:schemeClr val="bg1"/>
                </a:solidFill>
              </a:rPr>
              <a:t>combining</a:t>
            </a:r>
            <a:r>
              <a:rPr lang="fr-FR" dirty="0">
                <a:solidFill>
                  <a:schemeClr val="bg1"/>
                </a:solidFill>
              </a:rPr>
              <a:t> ambition and </a:t>
            </a:r>
            <a:r>
              <a:rPr lang="fr-FR" dirty="0" err="1">
                <a:solidFill>
                  <a:schemeClr val="bg1"/>
                </a:solidFill>
              </a:rPr>
              <a:t>pragmatism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407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6B3621-8C2F-2540-BDEC-B8D8E918F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1003801"/>
            <a:ext cx="6324600" cy="14287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Abstract and </a:t>
            </a:r>
            <a:r>
              <a:rPr lang="fr-FR" dirty="0" err="1"/>
              <a:t>sleek</a:t>
            </a:r>
            <a:r>
              <a:rPr lang="fr-FR" dirty="0"/>
              <a:t> designs are </a:t>
            </a:r>
            <a:r>
              <a:rPr lang="fr-FR" dirty="0" err="1"/>
              <a:t>priviliged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data or new </a:t>
            </a:r>
            <a:r>
              <a:rPr lang="fr-FR" dirty="0" err="1"/>
              <a:t>tech</a:t>
            </a:r>
            <a:r>
              <a:rPr lang="fr-FR" dirty="0"/>
              <a:t> scope.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Clr>
                <a:schemeClr val="accent2"/>
              </a:buClr>
              <a:buNone/>
            </a:pPr>
            <a:endParaRPr lang="fr-FR" dirty="0"/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1FC43630-4D2D-4E4D-93CE-442B7A3D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/>
              <a:pPr/>
              <a:t>4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2530BE-F51E-B041-983E-BDD993F9878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 err="1"/>
              <a:t>ClaraVista</a:t>
            </a:r>
            <a:r>
              <a:rPr lang="fr-FR" dirty="0"/>
              <a:t> - Brand Guidelines / Do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0639E9-FEF7-5B4F-9DDA-5062268E45B2}"/>
              </a:ext>
            </a:extLst>
          </p:cNvPr>
          <p:cNvSpPr txBox="1"/>
          <p:nvPr/>
        </p:nvSpPr>
        <p:spPr>
          <a:xfrm>
            <a:off x="612000" y="2496304"/>
            <a:ext cx="2418071" cy="725561"/>
          </a:xfrm>
          <a:prstGeom prst="rect">
            <a:avLst/>
          </a:prstGeom>
        </p:spPr>
        <p:txBody>
          <a:bodyPr vert="horz" wrap="square" lIns="90000" tIns="45720" rIns="91440" bIns="45720" rtlCol="0">
            <a:noAutofit/>
          </a:bodyPr>
          <a:lstStyle/>
          <a:p>
            <a:pPr algn="l"/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Four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Colors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: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EFF9601-9508-9340-95D3-DEB74B10D75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l="334" r="777"/>
          <a:stretch/>
        </p:blipFill>
        <p:spPr>
          <a:xfrm>
            <a:off x="2474259" y="2547571"/>
            <a:ext cx="7637929" cy="4055533"/>
          </a:xfrm>
        </p:spPr>
      </p:pic>
    </p:spTree>
    <p:extLst>
      <p:ext uri="{BB962C8B-B14F-4D97-AF65-F5344CB8AC3E}">
        <p14:creationId xmlns:p14="http://schemas.microsoft.com/office/powerpoint/2010/main" val="333186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5AB4FB5-94FB-1D43-AFB2-8DC0F40DE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1690600"/>
            <a:ext cx="6324600" cy="487082"/>
          </a:xfrm>
        </p:spPr>
        <p:txBody>
          <a:bodyPr/>
          <a:lstStyle/>
          <a:p>
            <a:pPr marL="0" indent="0">
              <a:buNone/>
            </a:pPr>
            <a:r>
              <a:rPr lang="fr-FR" dirty="0" err="1"/>
              <a:t>Combinations</a:t>
            </a:r>
            <a:r>
              <a:rPr lang="fr-FR" dirty="0"/>
              <a:t>: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8D896A2-3003-904E-92F3-907A4D236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CF9F1D0-8112-4149-B598-A179D9835F5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l="1598" r="1999"/>
          <a:stretch/>
        </p:blipFill>
        <p:spPr>
          <a:xfrm>
            <a:off x="612000" y="2310545"/>
            <a:ext cx="9039894" cy="2920062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6947539-C466-CA4F-8721-F9E86483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ClaraVista</a:t>
            </a:r>
            <a:r>
              <a:rPr lang="fr-FR" dirty="0"/>
              <a:t> – Brand Guidelines / Do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DA4FE7-7478-E54A-B0A9-94CC78C58F67}"/>
              </a:ext>
            </a:extLst>
          </p:cNvPr>
          <p:cNvSpPr txBox="1"/>
          <p:nvPr/>
        </p:nvSpPr>
        <p:spPr>
          <a:xfrm>
            <a:off x="2300836" y="5598160"/>
            <a:ext cx="7351058" cy="645459"/>
          </a:xfrm>
          <a:prstGeom prst="rect">
            <a:avLst/>
          </a:prstGeom>
        </p:spPr>
        <p:txBody>
          <a:bodyPr vert="horz" wrap="square" lIns="90000" tIns="45720" rIns="91440" bIns="45720" rtlCol="0">
            <a:noAutofit/>
          </a:bodyPr>
          <a:lstStyle/>
          <a:p>
            <a:pPr algn="l"/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On a white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bottom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, the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red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color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is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 </a:t>
            </a:r>
            <a:r>
              <a:rPr lang="fr-FR" sz="1700" dirty="0" err="1">
                <a:latin typeface="Circular Std Book" panose="020B0604020101020102" pitchFamily="34" charset="77"/>
                <a:cs typeface="Circular Std Book" panose="020B0604020101020102" pitchFamily="34" charset="77"/>
              </a:rPr>
              <a:t>privileged</a:t>
            </a:r>
            <a:r>
              <a:rPr lang="fr-FR" sz="1700" dirty="0">
                <a:latin typeface="Circular Std Book" panose="020B0604020101020102" pitchFamily="34" charset="77"/>
                <a:cs typeface="Circular Std Book" panose="020B0604020101020102" pitchFamily="34" charset="77"/>
              </a:rPr>
              <a:t>.</a:t>
            </a:r>
          </a:p>
        </p:txBody>
      </p:sp>
      <p:sp>
        <p:nvSpPr>
          <p:cNvPr id="9" name="Flèche à angle droit 8">
            <a:extLst>
              <a:ext uri="{FF2B5EF4-FFF2-40B4-BE49-F238E27FC236}">
                <a16:creationId xmlns:a16="http://schemas.microsoft.com/office/drawing/2014/main" id="{25BBD3E1-F173-374E-8343-CC128B3B0811}"/>
              </a:ext>
            </a:extLst>
          </p:cNvPr>
          <p:cNvSpPr/>
          <p:nvPr/>
        </p:nvSpPr>
        <p:spPr>
          <a:xfrm rot="5400000">
            <a:off x="1492761" y="5225598"/>
            <a:ext cx="735106" cy="745125"/>
          </a:xfrm>
          <a:prstGeom prst="bentUpArrow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 err="1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D09FCC-AD82-B94F-83CB-C1323AB2197E}"/>
              </a:ext>
            </a:extLst>
          </p:cNvPr>
          <p:cNvSpPr txBox="1"/>
          <p:nvPr/>
        </p:nvSpPr>
        <p:spPr>
          <a:xfrm>
            <a:off x="6814159" y="826718"/>
            <a:ext cx="0" cy="0"/>
          </a:xfrm>
          <a:prstGeom prst="rect">
            <a:avLst/>
          </a:prstGeom>
        </p:spPr>
        <p:txBody>
          <a:bodyPr vert="horz" wrap="none" lIns="90000" tIns="45720" rIns="91440" bIns="45720" rtlCol="0">
            <a:noAutofit/>
          </a:bodyPr>
          <a:lstStyle/>
          <a:p>
            <a:pPr algn="l"/>
            <a:endParaRPr lang="fr-FR" sz="1700" dirty="0"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6288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B192E42-D791-CF40-8949-C8968D344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0" y="1761067"/>
            <a:ext cx="10235540" cy="4055532"/>
          </a:xfrm>
        </p:spPr>
        <p:txBody>
          <a:bodyPr/>
          <a:lstStyle/>
          <a:p>
            <a:r>
              <a:rPr lang="fr-FR" dirty="0" err="1"/>
              <a:t>Avoid</a:t>
            </a:r>
            <a:r>
              <a:rPr lang="fr-FR" dirty="0"/>
              <a:t> </a:t>
            </a:r>
            <a:r>
              <a:rPr lang="fr-FR" dirty="0" err="1"/>
              <a:t>complex</a:t>
            </a:r>
            <a:r>
              <a:rPr lang="fr-FR" dirty="0"/>
              <a:t> images and </a:t>
            </a:r>
            <a:r>
              <a:rPr lang="fr-FR" dirty="0" err="1"/>
              <a:t>bright</a:t>
            </a:r>
            <a:r>
              <a:rPr lang="fr-FR" dirty="0"/>
              <a:t> </a:t>
            </a:r>
            <a:r>
              <a:rPr lang="fr-FR" dirty="0" err="1"/>
              <a:t>colors</a:t>
            </a:r>
            <a:endParaRPr lang="fr-FR" dirty="0"/>
          </a:p>
          <a:p>
            <a:r>
              <a:rPr lang="fr-FR" dirty="0"/>
              <a:t>This            </a:t>
            </a:r>
            <a:r>
              <a:rPr lang="fr-FR" dirty="0" err="1"/>
              <a:t>should</a:t>
            </a:r>
            <a:r>
              <a:rPr lang="fr-FR" dirty="0"/>
              <a:t> not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by </a:t>
            </a:r>
            <a:r>
              <a:rPr lang="fr-FR" dirty="0" err="1"/>
              <a:t>itlsef</a:t>
            </a:r>
            <a:r>
              <a:rPr lang="fr-FR" dirty="0"/>
              <a:t>, but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above</a:t>
            </a:r>
            <a:r>
              <a:rPr lang="fr-FR" dirty="0"/>
              <a:t> « </a:t>
            </a:r>
            <a:r>
              <a:rPr lang="fr-FR" dirty="0" err="1"/>
              <a:t>ClaraVista</a:t>
            </a:r>
            <a:r>
              <a:rPr lang="fr-FR" dirty="0"/>
              <a:t> »:</a:t>
            </a:r>
          </a:p>
          <a:p>
            <a:r>
              <a:rPr lang="fr-FR" dirty="0"/>
              <a:t>Impossible </a:t>
            </a:r>
            <a:r>
              <a:rPr lang="fr-FR" dirty="0" err="1"/>
              <a:t>combinations</a:t>
            </a:r>
            <a:r>
              <a:rPr lang="fr-FR" dirty="0"/>
              <a:t> </a:t>
            </a:r>
            <a:r>
              <a:rPr lang="fr-FR" dirty="0" err="1"/>
              <a:t>examples</a:t>
            </a:r>
            <a:r>
              <a:rPr lang="fr-FR" dirty="0"/>
              <a:t>: </a:t>
            </a: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57513A7-17D4-CF4A-AC78-E87387C4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9" name="Espace réservé pour une image  8" descr="Une image contenant texte, périphérique&#10;&#10;Description générée automatiquement">
            <a:extLst>
              <a:ext uri="{FF2B5EF4-FFF2-40B4-BE49-F238E27FC236}">
                <a16:creationId xmlns:a16="http://schemas.microsoft.com/office/drawing/2014/main" id="{38C31914-B292-7446-9859-8CD35435D71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l="-150" r="51"/>
          <a:stretch/>
        </p:blipFill>
        <p:spPr>
          <a:xfrm>
            <a:off x="901874" y="3206082"/>
            <a:ext cx="6522895" cy="2610517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091A47F9-534B-B34D-A8D9-C154D3C8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ClaraVista</a:t>
            </a:r>
            <a:r>
              <a:rPr lang="fr-FR" dirty="0"/>
              <a:t> – Brand Guidelines / </a:t>
            </a:r>
            <a:r>
              <a:rPr lang="fr-FR" dirty="0" err="1"/>
              <a:t>Don’t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9C6D5DD-50E6-CA41-85F3-025DC1AB2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66" y="2105144"/>
            <a:ext cx="457200" cy="3937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AA4618-0CF0-9A43-9E28-E5445BBD2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753" y="1939754"/>
            <a:ext cx="2324374" cy="72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5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3C9AB80-C4BD-A34E-87A2-203045240FD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" b="5000"/>
          <a:stretch>
            <a:fillRect/>
          </a:stretch>
        </p:blipFill>
        <p:spPr>
          <a:xfrm>
            <a:off x="8532000" y="-9851"/>
            <a:ext cx="6096000" cy="6858000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ED23B7B-1BAF-A343-B92C-6E976635B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619" y="1494029"/>
            <a:ext cx="4794478" cy="3703633"/>
          </a:xfrm>
        </p:spPr>
        <p:txBody>
          <a:bodyPr/>
          <a:lstStyle/>
          <a:p>
            <a:pPr marL="0" indent="0">
              <a:buNone/>
            </a:pPr>
            <a:r>
              <a:rPr lang="fr-FR" dirty="0" err="1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fr-FR" dirty="0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Creating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 logo</a:t>
            </a:r>
          </a:p>
          <a:p>
            <a:pPr marL="0" indent="0">
              <a:buNone/>
            </a:pPr>
            <a:r>
              <a:rPr lang="fr-FR" dirty="0" err="1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fr-FR" dirty="0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Marketing, Data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CIRCULAR STD</a:t>
            </a:r>
          </a:p>
          <a:p>
            <a:pPr marL="0" indent="0">
              <a:buNone/>
            </a:pPr>
            <a:r>
              <a:rPr lang="fr-FR" dirty="0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 </a:t>
            </a:r>
            <a:r>
              <a:rPr lang="fr-FR" dirty="0" err="1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fr-FR" dirty="0">
                <a:solidFill>
                  <a:srgbClr val="338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Client &amp; Data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Centric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fr-FR" dirty="0"/>
          </a:p>
          <a:p>
            <a:pPr>
              <a:buClr>
                <a:schemeClr val="accent2"/>
              </a:buClr>
            </a:pPr>
            <a:endParaRPr lang="fr-FR" dirty="0"/>
          </a:p>
          <a:p>
            <a:pPr>
              <a:buClr>
                <a:schemeClr val="accent2"/>
              </a:buClr>
            </a:pP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DDA13F-59E9-FA45-B380-7B0CF5055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/>
              <a:pPr/>
              <a:t>7</a:t>
            </a:fld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4809EE-DAEC-8049-A0C7-02E64EFA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Brief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B6CAC8E-14AB-1F41-A83C-20EF12E6DBE6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72A71C-77D9-DC4A-B03E-80383FAF9FCD}"/>
              </a:ext>
            </a:extLst>
          </p:cNvPr>
          <p:cNvSpPr txBox="1"/>
          <p:nvPr/>
        </p:nvSpPr>
        <p:spPr>
          <a:xfrm>
            <a:off x="11657378" y="676753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fr-FR" sz="1700">
              <a:latin typeface="Circular Std Medium" panose="020B0604020101020102" pitchFamily="34" charset="77"/>
              <a:cs typeface="Circular Std Medium" panose="020B0604020101020102" pitchFamily="34" charset="77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F0DF766-95A8-B840-A58D-43995D0DB849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FF091A38-EAD8-A145-859D-821832D34A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8F8DE18-04D8-8947-97E9-6F2B4574688F}"/>
              </a:ext>
            </a:extLst>
          </p:cNvPr>
          <p:cNvGrpSpPr/>
          <p:nvPr/>
        </p:nvGrpSpPr>
        <p:grpSpPr>
          <a:xfrm>
            <a:off x="2765670" y="3240740"/>
            <a:ext cx="7110415" cy="2087751"/>
            <a:chOff x="2171697" y="3015386"/>
            <a:chExt cx="7110415" cy="208775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7E89C16-4FC6-6E49-A68F-3D77323B543D}"/>
                </a:ext>
              </a:extLst>
            </p:cNvPr>
            <p:cNvSpPr txBox="1"/>
            <p:nvPr/>
          </p:nvSpPr>
          <p:spPr>
            <a:xfrm>
              <a:off x="6353175" y="3071812"/>
              <a:ext cx="292893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latin typeface="+mj-lt"/>
                </a:rPr>
                <a:t>Audacious</a:t>
              </a:r>
              <a:endParaRPr lang="fr-FR" dirty="0">
                <a:latin typeface="+mj-lt"/>
              </a:endParaRPr>
            </a:p>
            <a:p>
              <a:r>
                <a:rPr lang="fr-FR" dirty="0" err="1">
                  <a:latin typeface="+mj-lt"/>
                </a:rPr>
                <a:t>Serious</a:t>
              </a:r>
              <a:endParaRPr lang="fr-FR" dirty="0">
                <a:latin typeface="+mj-lt"/>
              </a:endParaRPr>
            </a:p>
            <a:p>
              <a:r>
                <a:rPr lang="fr-FR" dirty="0">
                  <a:latin typeface="+mj-lt"/>
                </a:rPr>
                <a:t>Modern</a:t>
              </a:r>
            </a:p>
            <a:p>
              <a:r>
                <a:rPr lang="fr-FR" dirty="0">
                  <a:latin typeface="+mj-lt"/>
                </a:rPr>
                <a:t>Professional</a:t>
              </a:r>
            </a:p>
            <a:p>
              <a:r>
                <a:rPr lang="fr-FR" dirty="0">
                  <a:latin typeface="+mj-lt"/>
                </a:rPr>
                <a:t>Masculine</a:t>
              </a:r>
            </a:p>
            <a:p>
              <a:r>
                <a:rPr lang="fr-FR" dirty="0">
                  <a:latin typeface="+mj-lt"/>
                </a:rPr>
                <a:t>White &amp; Black</a:t>
              </a:r>
            </a:p>
            <a:p>
              <a:r>
                <a:rPr lang="fr-FR" dirty="0">
                  <a:latin typeface="+mj-lt"/>
                </a:rPr>
                <a:t>High-end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E4C4C7E-516F-2D4E-A4F8-BD10E64423B5}"/>
                </a:ext>
              </a:extLst>
            </p:cNvPr>
            <p:cNvSpPr/>
            <p:nvPr/>
          </p:nvSpPr>
          <p:spPr>
            <a:xfrm>
              <a:off x="2171700" y="3214688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5FA2340-9632-2E4B-BBD6-18AEC62C17E2}"/>
                </a:ext>
              </a:extLst>
            </p:cNvPr>
            <p:cNvSpPr/>
            <p:nvPr/>
          </p:nvSpPr>
          <p:spPr>
            <a:xfrm>
              <a:off x="2171699" y="3514725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46C485-CB77-A640-A6DF-02A724FC8DA9}"/>
                </a:ext>
              </a:extLst>
            </p:cNvPr>
            <p:cNvSpPr/>
            <p:nvPr/>
          </p:nvSpPr>
          <p:spPr>
            <a:xfrm>
              <a:off x="2171698" y="3771899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6E861F-BA84-754E-AFE7-6E4B9CBDE1C5}"/>
                </a:ext>
              </a:extLst>
            </p:cNvPr>
            <p:cNvSpPr/>
            <p:nvPr/>
          </p:nvSpPr>
          <p:spPr>
            <a:xfrm>
              <a:off x="2171698" y="4043363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7D128D-A03F-C249-A7C7-162BF10BF9F1}"/>
                </a:ext>
              </a:extLst>
            </p:cNvPr>
            <p:cNvSpPr/>
            <p:nvPr/>
          </p:nvSpPr>
          <p:spPr>
            <a:xfrm>
              <a:off x="2171698" y="4330779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D60C7A-CE72-C74C-94DC-67657853EB83}"/>
                </a:ext>
              </a:extLst>
            </p:cNvPr>
            <p:cNvSpPr/>
            <p:nvPr/>
          </p:nvSpPr>
          <p:spPr>
            <a:xfrm>
              <a:off x="2182767" y="4610773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330DF2-2E45-804F-8F0C-3ECAB9047B29}"/>
                </a:ext>
              </a:extLst>
            </p:cNvPr>
            <p:cNvSpPr/>
            <p:nvPr/>
          </p:nvSpPr>
          <p:spPr>
            <a:xfrm>
              <a:off x="2171697" y="4886583"/>
              <a:ext cx="4181475" cy="857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AD91E60F-17E4-8748-86A5-F5BB6BE43980}"/>
                </a:ext>
              </a:extLst>
            </p:cNvPr>
            <p:cNvSpPr/>
            <p:nvPr/>
          </p:nvSpPr>
          <p:spPr>
            <a:xfrm rot="10800000">
              <a:off x="3130252" y="3015386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92F3F358-D33F-3F41-B0AD-33E1B5168C15}"/>
                </a:ext>
              </a:extLst>
            </p:cNvPr>
            <p:cNvSpPr/>
            <p:nvPr/>
          </p:nvSpPr>
          <p:spPr>
            <a:xfrm rot="10800000">
              <a:off x="5986878" y="3328120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BE6AD48B-A426-5442-9E47-369D86669F8E}"/>
                </a:ext>
              </a:extLst>
            </p:cNvPr>
            <p:cNvSpPr/>
            <p:nvPr/>
          </p:nvSpPr>
          <p:spPr>
            <a:xfrm rot="10800000">
              <a:off x="5167431" y="3612207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5B2F1C60-7D6D-B242-A4B8-04A045083B80}"/>
                </a:ext>
              </a:extLst>
            </p:cNvPr>
            <p:cNvSpPr/>
            <p:nvPr/>
          </p:nvSpPr>
          <p:spPr>
            <a:xfrm rot="10800000">
              <a:off x="5425484" y="3889012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0101980B-92EC-1348-9B44-DF2BC25A2EBF}"/>
                </a:ext>
              </a:extLst>
            </p:cNvPr>
            <p:cNvSpPr/>
            <p:nvPr/>
          </p:nvSpPr>
          <p:spPr>
            <a:xfrm rot="10800000">
              <a:off x="4188833" y="4181470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56D6F5AF-1A72-1240-9631-CA97D4BF3B59}"/>
                </a:ext>
              </a:extLst>
            </p:cNvPr>
            <p:cNvSpPr/>
            <p:nvPr/>
          </p:nvSpPr>
          <p:spPr>
            <a:xfrm rot="10800000">
              <a:off x="3228745" y="4446746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98A9CD5B-3F21-7544-BC65-FE8807C1AE4E}"/>
                </a:ext>
              </a:extLst>
            </p:cNvPr>
            <p:cNvSpPr/>
            <p:nvPr/>
          </p:nvSpPr>
          <p:spPr>
            <a:xfrm rot="10800000">
              <a:off x="5987864" y="4750126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228EB43-FD87-B540-B9E0-2F6325298125}"/>
              </a:ext>
            </a:extLst>
          </p:cNvPr>
          <p:cNvSpPr/>
          <p:nvPr/>
        </p:nvSpPr>
        <p:spPr>
          <a:xfrm>
            <a:off x="-3364035" y="326598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dirty="0" err="1"/>
              <a:t>Elegant</a:t>
            </a:r>
            <a:endParaRPr lang="fr-FR" dirty="0"/>
          </a:p>
          <a:p>
            <a:pPr algn="r"/>
            <a:r>
              <a:rPr lang="fr-FR" dirty="0"/>
              <a:t>Fun</a:t>
            </a:r>
          </a:p>
          <a:p>
            <a:pPr algn="r"/>
            <a:r>
              <a:rPr lang="fr-FR" dirty="0" err="1"/>
              <a:t>Traditional</a:t>
            </a:r>
            <a:endParaRPr lang="fr-FR" dirty="0"/>
          </a:p>
          <a:p>
            <a:pPr algn="r"/>
            <a:r>
              <a:rPr lang="fr-FR" dirty="0" err="1"/>
              <a:t>Personal</a:t>
            </a:r>
            <a:endParaRPr lang="fr-FR" dirty="0"/>
          </a:p>
          <a:p>
            <a:pPr algn="r"/>
            <a:r>
              <a:rPr lang="fr-FR" dirty="0" err="1"/>
              <a:t>Feminine</a:t>
            </a:r>
            <a:endParaRPr lang="fr-FR" dirty="0"/>
          </a:p>
          <a:p>
            <a:pPr algn="r"/>
            <a:r>
              <a:rPr lang="fr-FR" dirty="0" err="1"/>
              <a:t>Colored</a:t>
            </a:r>
            <a:endParaRPr lang="fr-FR" dirty="0"/>
          </a:p>
          <a:p>
            <a:pPr algn="r"/>
            <a:r>
              <a:rPr lang="fr-FR" dirty="0" err="1"/>
              <a:t>Low</a:t>
            </a:r>
            <a:r>
              <a:rPr lang="fr-FR" dirty="0"/>
              <a:t>-end</a:t>
            </a:r>
          </a:p>
        </p:txBody>
      </p:sp>
    </p:spTree>
    <p:extLst>
      <p:ext uri="{BB962C8B-B14F-4D97-AF65-F5344CB8AC3E}">
        <p14:creationId xmlns:p14="http://schemas.microsoft.com/office/powerpoint/2010/main" val="389620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E7CD95D6-F3D4-8842-9F95-25B177FAAA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Clr>
                <a:schemeClr val="accent2"/>
              </a:buClr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E5E8C1C-5928-5149-AA0D-58A0A6C79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buClr>
                <a:srgbClr val="FF6666"/>
              </a:buClr>
            </a:pPr>
            <a:endParaRPr lang="fr-FR" dirty="0"/>
          </a:p>
          <a:p>
            <a:pPr>
              <a:buClr>
                <a:srgbClr val="FF6666"/>
              </a:buClr>
            </a:pPr>
            <a:endParaRPr lang="fr-FR" dirty="0"/>
          </a:p>
          <a:p>
            <a:pPr>
              <a:buClr>
                <a:srgbClr val="FF6666"/>
              </a:buClr>
            </a:pPr>
            <a:endParaRPr lang="fr-FR" dirty="0"/>
          </a:p>
          <a:p>
            <a:pPr>
              <a:buClr>
                <a:srgbClr val="FF6666"/>
              </a:buClr>
            </a:pP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4D8E61-E107-5A48-9163-DEE7FD5A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70298-6327-BA40-9666-4F55533B27EA}" type="slidenum">
              <a:rPr lang="fr-FR"/>
              <a:pPr/>
              <a:t>8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DBA4131-723E-6C4A-9812-BF198973E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DNA of </a:t>
            </a:r>
            <a:r>
              <a:rPr lang="fr-FR" dirty="0" err="1"/>
              <a:t>ClaraVista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E371348-C82A-B64F-A38A-6F502E179E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66" y="6453729"/>
            <a:ext cx="839190" cy="19234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E6E975A-8E7E-AC45-8FF6-BEBCB1ECAF18}"/>
              </a:ext>
            </a:extLst>
          </p:cNvPr>
          <p:cNvCxnSpPr>
            <a:cxnSpLocks/>
          </p:cNvCxnSpPr>
          <p:nvPr/>
        </p:nvCxnSpPr>
        <p:spPr>
          <a:xfrm>
            <a:off x="11871454" y="6464572"/>
            <a:ext cx="0" cy="2500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DADE865-A5E0-124E-A96F-1A2F6B414EF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1075" t="20157" r="316" b="47543"/>
          <a:stretch/>
        </p:blipFill>
        <p:spPr>
          <a:xfrm>
            <a:off x="109238" y="3781053"/>
            <a:ext cx="11973523" cy="2568298"/>
          </a:xfr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61D61AB-1B54-EA42-90D5-4D58D4BCA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428" y="211923"/>
            <a:ext cx="6818333" cy="34719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B3E305-A6CC-8344-A0F8-80601FDE9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8" y="1677495"/>
            <a:ext cx="5342481" cy="166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311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_ClaraVista_2019">
  <a:themeElements>
    <a:clrScheme name="Theme_Claravista">
      <a:dk1>
        <a:srgbClr val="2C2F2B"/>
      </a:dk1>
      <a:lt1>
        <a:srgbClr val="FFFFFF"/>
      </a:lt1>
      <a:dk2>
        <a:srgbClr val="2C2F2B"/>
      </a:dk2>
      <a:lt2>
        <a:srgbClr val="FFFFFF"/>
      </a:lt2>
      <a:accent1>
        <a:srgbClr val="2CBDCC"/>
      </a:accent1>
      <a:accent2>
        <a:srgbClr val="FF6666"/>
      </a:accent2>
      <a:accent3>
        <a:srgbClr val="FFD748"/>
      </a:accent3>
      <a:accent4>
        <a:srgbClr val="2C2F2B"/>
      </a:accent4>
      <a:accent5>
        <a:srgbClr val="7DD9E2"/>
      </a:accent5>
      <a:accent6>
        <a:srgbClr val="FBA2A2"/>
      </a:accent6>
      <a:hlink>
        <a:srgbClr val="2C2F2B"/>
      </a:hlink>
      <a:folHlink>
        <a:srgbClr val="BFBFBF"/>
      </a:folHlink>
    </a:clrScheme>
    <a:fontScheme name="Personnalisé 2">
      <a:majorFont>
        <a:latin typeface="Circular Std Book"/>
        <a:ea typeface=""/>
        <a:cs typeface=""/>
      </a:majorFont>
      <a:minorFont>
        <a:latin typeface="Circular St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</a:ln>
      </a:spPr>
      <a:bodyPr rot="0" spcFirstLastPara="0" vertOverflow="overflow" horzOverflow="overflow" vert="horz" wrap="square" lIns="9000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90000" tIns="45720" rIns="91440" bIns="45720" rtlCol="0">
        <a:noAutofit/>
      </a:bodyPr>
      <a:lstStyle>
        <a:defPPr algn="l">
          <a:defRPr sz="1700" dirty="0">
            <a:latin typeface="Circular Std Book" panose="020B0604020101020102" pitchFamily="34" charset="77"/>
            <a:cs typeface="Circular Std Book" panose="020B0604020101020102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_ClaraVista_2019" id="{50A67762-4EBD-43D3-9829-90E984B4F665}" vid="{3041A7B2-C41E-48A6-A5E5-4444DA8133A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Thème_ClaraVista_2019</Template>
  <TotalTime>666</TotalTime>
  <Words>318</Words>
  <Application>Microsoft Macintosh PowerPoint</Application>
  <PresentationFormat>Grand écran</PresentationFormat>
  <Paragraphs>63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Circular Std Book</vt:lpstr>
      <vt:lpstr>Circular Std Medium</vt:lpstr>
      <vt:lpstr>Courier New</vt:lpstr>
      <vt:lpstr>Wingdings</vt:lpstr>
      <vt:lpstr>Thème_ClaraVista_2019</vt:lpstr>
      <vt:lpstr>Client &amp; Data Centric Lab’ Sujet</vt:lpstr>
      <vt:lpstr>Who we are ?</vt:lpstr>
      <vt:lpstr>Who is ClaraVista ?</vt:lpstr>
      <vt:lpstr>ClaraVista - Brand Guidelines / Do</vt:lpstr>
      <vt:lpstr>ClaraVista – Brand Guidelines / Do</vt:lpstr>
      <vt:lpstr>ClaraVista – Brand Guidelines / Don’t</vt:lpstr>
      <vt:lpstr>Brief</vt:lpstr>
      <vt:lpstr>DNA of ClaraVista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Camille Delvallez</cp:lastModifiedBy>
  <cp:revision>128</cp:revision>
  <dcterms:created xsi:type="dcterms:W3CDTF">2019-03-08T11:08:10Z</dcterms:created>
  <dcterms:modified xsi:type="dcterms:W3CDTF">2021-09-07T16:50:34Z</dcterms:modified>
</cp:coreProperties>
</file>