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8" r:id="rId2"/>
    <p:sldId id="261" r:id="rId3"/>
    <p:sldId id="26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6"/>
  </p:normalViewPr>
  <p:slideViewPr>
    <p:cSldViewPr snapToGrid="0" snapToObjects="1">
      <p:cViewPr varScale="1">
        <p:scale>
          <a:sx n="94" d="100"/>
          <a:sy n="94" d="100"/>
        </p:scale>
        <p:origin x="1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1BCC1-E5AA-A74D-83A3-49001DDCB57C}" type="datetimeFigureOut">
              <a:rPr lang="en-US" smtClean="0"/>
              <a:t>9/17/21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FBD7-6BBA-674A-9E33-C2C360052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0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1BCC1-E5AA-A74D-83A3-49001DDCB57C}" type="datetimeFigureOut">
              <a:rPr lang="en-US" smtClean="0"/>
              <a:t>9/17/21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FBD7-6BBA-674A-9E33-C2C360052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723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1BCC1-E5AA-A74D-83A3-49001DDCB57C}" type="datetimeFigureOut">
              <a:rPr lang="en-US" smtClean="0"/>
              <a:t>9/17/21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FBD7-6BBA-674A-9E33-C2C360052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926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1BCC1-E5AA-A74D-83A3-49001DDCB57C}" type="datetimeFigureOut">
              <a:rPr lang="en-US" smtClean="0"/>
              <a:t>9/17/21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FBD7-6BBA-674A-9E33-C2C360052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074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1BCC1-E5AA-A74D-83A3-49001DDCB57C}" type="datetimeFigureOut">
              <a:rPr lang="en-US" smtClean="0"/>
              <a:t>9/17/21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FBD7-6BBA-674A-9E33-C2C360052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62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1BCC1-E5AA-A74D-83A3-49001DDCB57C}" type="datetimeFigureOut">
              <a:rPr lang="en-US" smtClean="0"/>
              <a:t>9/17/21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FBD7-6BBA-674A-9E33-C2C360052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83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1BCC1-E5AA-A74D-83A3-49001DDCB57C}" type="datetimeFigureOut">
              <a:rPr lang="en-US" smtClean="0"/>
              <a:t>9/17/21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FBD7-6BBA-674A-9E33-C2C360052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346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1BCC1-E5AA-A74D-83A3-49001DDCB57C}" type="datetimeFigureOut">
              <a:rPr lang="en-US" smtClean="0"/>
              <a:t>9/17/21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FBD7-6BBA-674A-9E33-C2C360052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67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1BCC1-E5AA-A74D-83A3-49001DDCB57C}" type="datetimeFigureOut">
              <a:rPr lang="en-US" smtClean="0"/>
              <a:t>9/17/21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FBD7-6BBA-674A-9E33-C2C360052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1BCC1-E5AA-A74D-83A3-49001DDCB57C}" type="datetimeFigureOut">
              <a:rPr lang="en-US" smtClean="0"/>
              <a:t>9/17/21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FBD7-6BBA-674A-9E33-C2C360052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699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1BCC1-E5AA-A74D-83A3-49001DDCB57C}" type="datetimeFigureOut">
              <a:rPr lang="en-US" smtClean="0"/>
              <a:t>9/17/21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FBD7-6BBA-674A-9E33-C2C360052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74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1BCC1-E5AA-A74D-83A3-49001DDCB57C}" type="datetimeFigureOut">
              <a:rPr lang="en-US" smtClean="0"/>
              <a:t>9/17/21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FBD7-6BBA-674A-9E33-C2C360052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86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B2EB909-4F2A-AC4D-BC12-5749F9467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LOGOS WITH REQUIRED TEXT. </a:t>
            </a:r>
            <a:br>
              <a:rPr lang="en-US" sz="2000" dirty="0"/>
            </a:br>
            <a:r>
              <a:rPr lang="en-US" sz="2000" dirty="0"/>
              <a:t>Please submit two logos each with the different text outlined below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30646ED-5DA4-BC44-AD08-95026E636E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algn="ctr"/>
            <a:r>
              <a:rPr lang="en-US" dirty="0"/>
              <a:t>Logo 1	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CEA312-4B0A-884B-823D-61E7B86F8F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1600" dirty="0"/>
              <a:t>HEADQUARTERS &amp; HEADQUARTERS COMPANY</a:t>
            </a:r>
          </a:p>
          <a:p>
            <a:endParaRPr lang="en-US" sz="1600" dirty="0"/>
          </a:p>
          <a:p>
            <a:r>
              <a:rPr lang="en-US" sz="1600" dirty="0"/>
              <a:t>U.S. ARMY GARRISON FORT POLK</a:t>
            </a:r>
          </a:p>
          <a:p>
            <a:endParaRPr lang="en-US" sz="1600" dirty="0"/>
          </a:p>
          <a:p>
            <a:r>
              <a:rPr lang="en-US" sz="1600" dirty="0"/>
              <a:t>HEADHUNTERS</a:t>
            </a:r>
          </a:p>
          <a:p>
            <a:endParaRPr lang="en-US" sz="1600" dirty="0"/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D1215EC-C664-9143-9504-8800069873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ctr"/>
          <a:lstStyle/>
          <a:p>
            <a:pPr algn="ctr"/>
            <a:r>
              <a:rPr lang="en-US" dirty="0"/>
              <a:t>Logo 2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54DCCA0-BE39-2A4E-842B-1773420F84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1600" dirty="0"/>
              <a:t>HHC U.S. ARMY GARRISON</a:t>
            </a:r>
          </a:p>
          <a:p>
            <a:endParaRPr lang="en-US" sz="1600" dirty="0"/>
          </a:p>
          <a:p>
            <a:r>
              <a:rPr lang="en-US" sz="1600" dirty="0"/>
              <a:t>JRTC AND FORT POLK</a:t>
            </a:r>
          </a:p>
          <a:p>
            <a:endParaRPr lang="en-US" sz="1600" dirty="0"/>
          </a:p>
          <a:p>
            <a:r>
              <a:rPr lang="en-US" sz="1600" dirty="0"/>
              <a:t>HEADHUNTERS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670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4A4534-4CEF-0741-8707-C2EF56377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871" y="1828800"/>
            <a:ext cx="3505200" cy="3200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1388E2-0950-214C-9F12-248EC7B0E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931" y="1968500"/>
            <a:ext cx="3175000" cy="2921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C4C684-183C-F142-8B30-5E3995E98639}"/>
              </a:ext>
            </a:extLst>
          </p:cNvPr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Logo (Left) // Distinctive Unit Insignia (Right)</a:t>
            </a:r>
          </a:p>
          <a:p>
            <a:endParaRPr lang="en-US" dirty="0"/>
          </a:p>
          <a:p>
            <a:r>
              <a:rPr lang="en-US" dirty="0"/>
              <a:t>Note: We are NOT attached to the design on left and completely open to newer things. Looking for new logo/image and creativity desired.  </a:t>
            </a:r>
          </a:p>
        </p:txBody>
      </p:sp>
    </p:spTree>
    <p:extLst>
      <p:ext uri="{BB962C8B-B14F-4D97-AF65-F5344CB8AC3E}">
        <p14:creationId xmlns:p14="http://schemas.microsoft.com/office/powerpoint/2010/main" val="4287699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7B50FE-8B52-6949-914F-1C885D2BB6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91" b="7934"/>
          <a:stretch/>
        </p:blipFill>
        <p:spPr>
          <a:xfrm>
            <a:off x="81886" y="1896647"/>
            <a:ext cx="8980227" cy="37262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1D3F45-F30B-7840-ABC3-BF8EEDA91927}"/>
              </a:ext>
            </a:extLst>
          </p:cNvPr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Battalion (Higher HQ) insignia on left. </a:t>
            </a:r>
          </a:p>
          <a:p>
            <a:endParaRPr lang="en-US" dirty="0"/>
          </a:p>
          <a:p>
            <a:r>
              <a:rPr lang="en-US" dirty="0"/>
              <a:t>Sister Company Logos middle two columns.</a:t>
            </a:r>
          </a:p>
          <a:p>
            <a:endParaRPr lang="en-US" dirty="0"/>
          </a:p>
          <a:p>
            <a:r>
              <a:rPr lang="en-US" dirty="0"/>
              <a:t>We don’t want anything resembling their logos. However, tying in with themes of the state of Louisiana are welcome (snakes, gators, </a:t>
            </a:r>
            <a:r>
              <a:rPr lang="en-US"/>
              <a:t>Native American).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940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</TotalTime>
  <Words>132</Words>
  <Application>Microsoft Macintosh PowerPoint</Application>
  <PresentationFormat>On-screen Show (4:3)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LOGOS WITH REQUIRED TEXT.  Please submit two logos each with the different text outlined below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Sweeney</dc:creator>
  <cp:lastModifiedBy>Robert Sweeney</cp:lastModifiedBy>
  <cp:revision>24</cp:revision>
  <dcterms:created xsi:type="dcterms:W3CDTF">2021-06-06T23:47:57Z</dcterms:created>
  <dcterms:modified xsi:type="dcterms:W3CDTF">2021-09-18T03:19:24Z</dcterms:modified>
</cp:coreProperties>
</file>