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84" y="6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94BD6-14B5-4F0E-9F54-A5370CE8E0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1E593-809E-4304-93D2-6C22759B98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99401-BF17-43CC-BEF9-8E5E81180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CB424-941F-4E7B-BE04-7F304930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38039-22C8-4175-B795-D5AF07DF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30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FDD51-4C55-4697-9185-E298AD4D9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6169C-83C8-4FCD-B7C8-2588241AF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73B6D-2DFB-4179-B16A-39AD2F862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C5ECC-D232-448F-B9CD-22698673B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616D1-D651-4071-BDB4-5743F8FE0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15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86DA3-A531-446D-A9F5-657D5D68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89DD0-2BA9-47EA-99FE-5BA51D7B0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6C74D-014F-4A2F-91E6-FFBD7D5A0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89CB6-7EE9-42B7-9C47-78814F76B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2E60A-2B23-48BA-9CE8-CF55130BA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031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E797A-2362-4B1A-9560-DE2D54A07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3310D-CEDF-4AA0-B0B0-54DC6CF48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A17C5-239F-485C-9C03-F6E8F7391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635962-97DC-43DE-A079-5DBE24F8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88149-236F-47AA-B197-E414F14BF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76AB6-1A9A-4013-94DB-26A13859A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273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39FC8-3EE4-4999-8723-F0AF19C2A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92E95-EA3D-48F4-9043-211389360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85577-F26C-41F6-AD76-4AC1F68D1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8921F-9899-448A-8950-3DFC8277A3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9C1610-FDA8-4BEA-BCD9-3C4F1AA57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47B509-B075-443A-B4F4-8F5E11966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376CE-5547-4649-8BF3-119C66759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1ADB3B-7940-4CA5-BDC9-F86AB6340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66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F6DCF-4195-4BCD-8393-3B6B19B5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2C984F-F0C5-46CD-8603-B7E45D96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1EA589-40EE-42D8-8E78-756087A5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0B0A8A-8A30-4AC4-B1C3-7852072B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685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5B7AEC-3D6B-4813-BA15-93AF9AFDA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8D151F-4622-412D-AF85-DB417E35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B4D2E-7065-4801-BF2F-AECBBE86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30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B097E-F71C-4FF1-B6AA-36EFF511C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82B7D-8CBA-4BF0-A0E5-1C2A8E17F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6D43E-C5A2-499C-A6F6-3F3AA6E21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792EE-F833-48C1-820E-19E04A835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18FD6-FFB9-4AB5-9DC2-355704DED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BA872-6187-415F-B3BF-543EB60E3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882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6D658-8A21-4E64-A77E-69E5E583C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A4BBF-795B-4F21-B462-FF6D5B057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C1672-F3AD-44E8-9AE4-59D5A2A43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AAEFD-D3FF-4113-AEEF-A1060E6B6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032B3-4D7C-46B3-BF18-AC258ACCF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88D4F-51CA-4378-99DF-18E4754E4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47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0282-9040-4B56-A8D3-7C1DF8031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FE541F-6169-43BC-850A-2C68B895E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A7BE1-8049-42DF-AAB4-91A23F7B1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1EF70-68B4-43B5-B937-55E1DFE1D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192E3-211B-44C9-8F83-CCB50AC0C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71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9C7FBE-D942-4973-BE95-6A45BDAA39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B5D9B-214D-4B30-9951-CE109B95F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A1804-EFE0-42EB-8843-043B16164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DE869-053B-41D2-BCA9-FA4899D37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4E0DC-BAF3-485D-B87F-839E24E71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26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64F733-A318-44BF-945D-EDCF55BCA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9580-727D-4696-A087-594D49EB8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EA5D2-C948-436A-9B3C-76D6434A8D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EDDCC-C1C4-4BD5-8032-A789CFBA6431}" type="datetimeFigureOut">
              <a:rPr lang="en-GB" smtClean="0"/>
              <a:t>25/06/2021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370E-5DA7-44B4-99B8-A9E3644EC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52621-9AE9-4902-B77D-E3851B833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FB65F-3FE6-487B-ADC1-9819FE1720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16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A">
            <a:extLst>
              <a:ext uri="{FF2B5EF4-FFF2-40B4-BE49-F238E27FC236}">
                <a16:creationId xmlns:a16="http://schemas.microsoft.com/office/drawing/2014/main" id="{755D4078-40E4-4E31-B500-F9522E741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72" y="1931207"/>
            <a:ext cx="2427946" cy="41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9CA1846-8FED-4019-A7A0-75104EA2A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14" y="3018837"/>
            <a:ext cx="1649678" cy="51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Solar Energy UK">
            <a:extLst>
              <a:ext uri="{FF2B5EF4-FFF2-40B4-BE49-F238E27FC236}">
                <a16:creationId xmlns:a16="http://schemas.microsoft.com/office/drawing/2014/main" id="{8B9E243B-FE68-4F5E-8FFA-EF43AD739A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6" name="Picture 12" descr="See the source image">
            <a:extLst>
              <a:ext uri="{FF2B5EF4-FFF2-40B4-BE49-F238E27FC236}">
                <a16:creationId xmlns:a16="http://schemas.microsoft.com/office/drawing/2014/main" id="{3906F6F7-0850-44E0-86A4-2158BFD59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364" y="2139117"/>
            <a:ext cx="1233414" cy="96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ee the source image">
            <a:extLst>
              <a:ext uri="{FF2B5EF4-FFF2-40B4-BE49-F238E27FC236}">
                <a16:creationId xmlns:a16="http://schemas.microsoft.com/office/drawing/2014/main" id="{7E3CE7EA-95F0-4497-A6A3-5B615CAEC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793" y="3696062"/>
            <a:ext cx="2293270" cy="123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6">
            <a:extLst>
              <a:ext uri="{FF2B5EF4-FFF2-40B4-BE49-F238E27FC236}">
                <a16:creationId xmlns:a16="http://schemas.microsoft.com/office/drawing/2014/main" id="{DC6458CC-C2AB-429C-ADF4-83A7D174E6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8">
            <a:extLst>
              <a:ext uri="{FF2B5EF4-FFF2-40B4-BE49-F238E27FC236}">
                <a16:creationId xmlns:a16="http://schemas.microsoft.com/office/drawing/2014/main" id="{972B2D50-8A6F-4DFB-B833-05E62314A5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44" name="Picture 20" descr="European Pellet Council">
            <a:extLst>
              <a:ext uri="{FF2B5EF4-FFF2-40B4-BE49-F238E27FC236}">
                <a16:creationId xmlns:a16="http://schemas.microsoft.com/office/drawing/2014/main" id="{63D34BFE-2AD7-40E9-A151-0E223A707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128" y="3101909"/>
            <a:ext cx="1649678" cy="5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58802D40-62C3-4DC0-A577-CE0ADE597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14" y="4313481"/>
            <a:ext cx="1576716" cy="59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Fulcrum Bioenergy Logo">
            <a:extLst>
              <a:ext uri="{FF2B5EF4-FFF2-40B4-BE49-F238E27FC236}">
                <a16:creationId xmlns:a16="http://schemas.microsoft.com/office/drawing/2014/main" id="{FE72FCA2-ABD9-4AAD-A93E-CB8DEEDC4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559" y="4936428"/>
            <a:ext cx="1763587" cy="82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Uniper">
            <a:extLst>
              <a:ext uri="{FF2B5EF4-FFF2-40B4-BE49-F238E27FC236}">
                <a16:creationId xmlns:a16="http://schemas.microsoft.com/office/drawing/2014/main" id="{7767AADA-F8F3-43AA-A441-5979B3CB3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715" y="4756344"/>
            <a:ext cx="1008837" cy="100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C422D9-0483-447D-B3A3-396D78F145AC}"/>
              </a:ext>
            </a:extLst>
          </p:cNvPr>
          <p:cNvSpPr txBox="1"/>
          <p:nvPr/>
        </p:nvSpPr>
        <p:spPr>
          <a:xfrm>
            <a:off x="975732" y="892098"/>
            <a:ext cx="2158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Similar Organisations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0D1984-456B-4CB4-B84B-4EAC52CE6FA9}"/>
              </a:ext>
            </a:extLst>
          </p:cNvPr>
          <p:cNvSpPr txBox="1"/>
          <p:nvPr/>
        </p:nvSpPr>
        <p:spPr>
          <a:xfrm>
            <a:off x="9110547" y="770777"/>
            <a:ext cx="197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Potential Members</a:t>
            </a:r>
          </a:p>
        </p:txBody>
      </p:sp>
      <p:pic>
        <p:nvPicPr>
          <p:cNvPr id="1052" name="Picture 28" descr="See the source image">
            <a:extLst>
              <a:ext uri="{FF2B5EF4-FFF2-40B4-BE49-F238E27FC236}">
                <a16:creationId xmlns:a16="http://schemas.microsoft.com/office/drawing/2014/main" id="{C20B11BB-0BB1-4188-821F-E09DA14D6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513" y="4279446"/>
            <a:ext cx="1844907" cy="54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D6B56E66-89E8-409C-8AD3-4943CD440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794" y="6001679"/>
            <a:ext cx="839926" cy="32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32">
            <a:extLst>
              <a:ext uri="{FF2B5EF4-FFF2-40B4-BE49-F238E27FC236}">
                <a16:creationId xmlns:a16="http://schemas.microsoft.com/office/drawing/2014/main" id="{843C9E12-9614-42A1-8A4C-6EE9E610B7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4" name="Picture 15">
            <a:extLst>
              <a:ext uri="{FF2B5EF4-FFF2-40B4-BE49-F238E27FC236}">
                <a16:creationId xmlns:a16="http://schemas.microsoft.com/office/drawing/2014/main" id="{9A23E934-29F3-4933-899C-AD0D638D90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417" y="5753644"/>
            <a:ext cx="1079578" cy="71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B94A4437-D679-4027-AD7E-72F90CE10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85" y="5285654"/>
            <a:ext cx="1154228" cy="103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ESA logo">
            <a:extLst>
              <a:ext uri="{FF2B5EF4-FFF2-40B4-BE49-F238E27FC236}">
                <a16:creationId xmlns:a16="http://schemas.microsoft.com/office/drawing/2014/main" id="{B281A5F2-544C-4529-B442-4F89D3DFD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402" y="1735549"/>
            <a:ext cx="2155130" cy="70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126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Koteles</dc:creator>
  <cp:lastModifiedBy>George Koteles</cp:lastModifiedBy>
  <cp:revision>4</cp:revision>
  <dcterms:created xsi:type="dcterms:W3CDTF">2021-05-21T11:52:45Z</dcterms:created>
  <dcterms:modified xsi:type="dcterms:W3CDTF">2021-06-25T11:03:23Z</dcterms:modified>
</cp:coreProperties>
</file>