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heme/theme2.xml" ContentType="application/vnd.openxmlformats-officedocument.theme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notesSlides/notesSlide1.xml" ContentType="application/vnd.openxmlformats-officedocument.presentationml.notesSlide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notesSlides/notesSlide2.xml" ContentType="application/vnd.openxmlformats-officedocument.presentationml.notesSlide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8"/>
  </p:notesMasterIdLst>
  <p:sldIdLst>
    <p:sldId id="260" r:id="rId5"/>
    <p:sldId id="258" r:id="rId6"/>
    <p:sldId id="259" r:id="rId7"/>
  </p:sldIdLst>
  <p:sldSz cx="12192000" cy="6858000"/>
  <p:notesSz cx="6858000" cy="9144000"/>
  <p:custDataLst>
    <p:tags r:id="rId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6" d="100"/>
          <a:sy n="76" d="100"/>
        </p:scale>
        <p:origin x="67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tags" Target="tags/tag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F126FD-4383-4B52-B7FE-001EE6D6C629}" type="datetimeFigureOut">
              <a:rPr lang="en-AU" smtClean="0"/>
              <a:t>2/09/2021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49B48C-1EBD-405B-B724-F9291B83C4A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53771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C00D4C0-F42B-4561-8B1E-9BE344847D9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33242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C00D4C0-F42B-4561-8B1E-9BE344847D9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95748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00D4C0-F42B-4561-8B1E-9BE344847D97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08350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32.xml"/><Relationship Id="rId7" Type="http://schemas.openxmlformats.org/officeDocument/2006/relationships/image" Target="../media/image3.jpeg"/><Relationship Id="rId2" Type="http://schemas.openxmlformats.org/officeDocument/2006/relationships/tags" Target="../tags/tag31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2.bin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34.xml"/><Relationship Id="rId2" Type="http://schemas.openxmlformats.org/officeDocument/2006/relationships/tags" Target="../tags/tag33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3.bin"/><Relationship Id="rId4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5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5.bin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.xml"/><Relationship Id="rId3" Type="http://schemas.openxmlformats.org/officeDocument/2006/relationships/tags" Target="../tags/tag40.xml"/><Relationship Id="rId7" Type="http://schemas.openxmlformats.org/officeDocument/2006/relationships/image" Target="../media/image8.png"/><Relationship Id="rId2" Type="http://schemas.openxmlformats.org/officeDocument/2006/relationships/tags" Target="../tags/tag39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7.emf"/><Relationship Id="rId5" Type="http://schemas.openxmlformats.org/officeDocument/2006/relationships/oleObject" Target="../embeddings/oleObject6.bin"/><Relationship Id="rId4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2163" y="1623"/>
          <a:ext cx="2159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8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163" y="1623"/>
                        <a:ext cx="2159" cy="16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326E39ED-7FA2-411E-B88E-907DB686E9F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3200" b="1" i="0" baseline="0" dirty="0">
              <a:solidFill>
                <a:srgbClr val="476475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70F9450-CA06-4E63-86DD-888FCBB56A28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ltGray">
          <a:xfrm>
            <a:off x="-3175" y="3916680"/>
            <a:ext cx="12192000" cy="2941320"/>
          </a:xfrm>
          <a:prstGeom prst="rect">
            <a:avLst/>
          </a:prstGeom>
        </p:spPr>
      </p:pic>
      <p:sp>
        <p:nvSpPr>
          <p:cNvPr id="7" name="Freeform 12">
            <a:extLst>
              <a:ext uri="{FF2B5EF4-FFF2-40B4-BE49-F238E27FC236}">
                <a16:creationId xmlns:a16="http://schemas.microsoft.com/office/drawing/2014/main" id="{8E142583-86D1-4059-96DB-79F698B78A87}"/>
              </a:ext>
            </a:extLst>
          </p:cNvPr>
          <p:cNvSpPr>
            <a:spLocks noEditPoints="1"/>
          </p:cNvSpPr>
          <p:nvPr/>
        </p:nvSpPr>
        <p:spPr bwMode="ltGray">
          <a:xfrm>
            <a:off x="513294" y="488465"/>
            <a:ext cx="1420018" cy="541969"/>
          </a:xfrm>
          <a:custGeom>
            <a:avLst/>
            <a:gdLst>
              <a:gd name="T0" fmla="*/ 937 w 5759"/>
              <a:gd name="T1" fmla="*/ 1733 h 2198"/>
              <a:gd name="T2" fmla="*/ 1052 w 5759"/>
              <a:gd name="T3" fmla="*/ 1684 h 2198"/>
              <a:gd name="T4" fmla="*/ 1111 w 5759"/>
              <a:gd name="T5" fmla="*/ 1585 h 2198"/>
              <a:gd name="T6" fmla="*/ 1107 w 5759"/>
              <a:gd name="T7" fmla="*/ 1456 h 2198"/>
              <a:gd name="T8" fmla="*/ 1030 w 5759"/>
              <a:gd name="T9" fmla="*/ 1352 h 2198"/>
              <a:gd name="T10" fmla="*/ 901 w 5759"/>
              <a:gd name="T11" fmla="*/ 1311 h 2198"/>
              <a:gd name="T12" fmla="*/ 4978 w 5759"/>
              <a:gd name="T13" fmla="*/ 907 h 2198"/>
              <a:gd name="T14" fmla="*/ 5105 w 5759"/>
              <a:gd name="T15" fmla="*/ 861 h 2198"/>
              <a:gd name="T16" fmla="*/ 5183 w 5759"/>
              <a:gd name="T17" fmla="*/ 750 h 2198"/>
              <a:gd name="T18" fmla="*/ 5183 w 5759"/>
              <a:gd name="T19" fmla="*/ 610 h 2198"/>
              <a:gd name="T20" fmla="*/ 5105 w 5759"/>
              <a:gd name="T21" fmla="*/ 498 h 2198"/>
              <a:gd name="T22" fmla="*/ 4978 w 5759"/>
              <a:gd name="T23" fmla="*/ 453 h 2198"/>
              <a:gd name="T24" fmla="*/ 848 w 5759"/>
              <a:gd name="T25" fmla="*/ 907 h 2198"/>
              <a:gd name="T26" fmla="*/ 977 w 5759"/>
              <a:gd name="T27" fmla="*/ 868 h 2198"/>
              <a:gd name="T28" fmla="*/ 1049 w 5759"/>
              <a:gd name="T29" fmla="*/ 773 h 2198"/>
              <a:gd name="T30" fmla="*/ 1064 w 5759"/>
              <a:gd name="T31" fmla="*/ 647 h 2198"/>
              <a:gd name="T32" fmla="*/ 1021 w 5759"/>
              <a:gd name="T33" fmla="*/ 533 h 2198"/>
              <a:gd name="T34" fmla="*/ 920 w 5759"/>
              <a:gd name="T35" fmla="*/ 463 h 2198"/>
              <a:gd name="T36" fmla="*/ 4056 w 5759"/>
              <a:gd name="T37" fmla="*/ 0 h 2198"/>
              <a:gd name="T38" fmla="*/ 5260 w 5759"/>
              <a:gd name="T39" fmla="*/ 27 h 2198"/>
              <a:gd name="T40" fmla="*/ 5485 w 5759"/>
              <a:gd name="T41" fmla="*/ 142 h 2198"/>
              <a:gd name="T42" fmla="*/ 5653 w 5759"/>
              <a:gd name="T43" fmla="*/ 325 h 2198"/>
              <a:gd name="T44" fmla="*/ 5747 w 5759"/>
              <a:gd name="T45" fmla="*/ 563 h 2198"/>
              <a:gd name="T46" fmla="*/ 5747 w 5759"/>
              <a:gd name="T47" fmla="*/ 826 h 2198"/>
              <a:gd name="T48" fmla="*/ 5653 w 5759"/>
              <a:gd name="T49" fmla="*/ 1063 h 2198"/>
              <a:gd name="T50" fmla="*/ 5485 w 5759"/>
              <a:gd name="T51" fmla="*/ 1246 h 2198"/>
              <a:gd name="T52" fmla="*/ 5260 w 5759"/>
              <a:gd name="T53" fmla="*/ 1361 h 2198"/>
              <a:gd name="T54" fmla="*/ 4595 w 5759"/>
              <a:gd name="T55" fmla="*/ 1388 h 2198"/>
              <a:gd name="T56" fmla="*/ 1897 w 5759"/>
              <a:gd name="T57" fmla="*/ 0 h 2198"/>
              <a:gd name="T58" fmla="*/ 3188 w 5759"/>
              <a:gd name="T59" fmla="*/ 0 h 2198"/>
              <a:gd name="T60" fmla="*/ 3188 w 5759"/>
              <a:gd name="T61" fmla="*/ 1388 h 2198"/>
              <a:gd name="T62" fmla="*/ 1897 w 5759"/>
              <a:gd name="T63" fmla="*/ 0 h 2198"/>
              <a:gd name="T64" fmla="*/ 1107 w 5759"/>
              <a:gd name="T65" fmla="*/ 12 h 2198"/>
              <a:gd name="T66" fmla="*/ 1341 w 5759"/>
              <a:gd name="T67" fmla="*/ 100 h 2198"/>
              <a:gd name="T68" fmla="*/ 1519 w 5759"/>
              <a:gd name="T69" fmla="*/ 259 h 2198"/>
              <a:gd name="T70" fmla="*/ 1617 w 5759"/>
              <a:gd name="T71" fmla="*/ 469 h 2198"/>
              <a:gd name="T72" fmla="*/ 1623 w 5759"/>
              <a:gd name="T73" fmla="*/ 699 h 2198"/>
              <a:gd name="T74" fmla="*/ 1561 w 5759"/>
              <a:gd name="T75" fmla="*/ 876 h 2198"/>
              <a:gd name="T76" fmla="*/ 1452 w 5759"/>
              <a:gd name="T77" fmla="*/ 1009 h 2198"/>
              <a:gd name="T78" fmla="*/ 1380 w 5759"/>
              <a:gd name="T79" fmla="*/ 1103 h 2198"/>
              <a:gd name="T80" fmla="*/ 1509 w 5759"/>
              <a:gd name="T81" fmla="*/ 1181 h 2198"/>
              <a:gd name="T82" fmla="*/ 1608 w 5759"/>
              <a:gd name="T83" fmla="*/ 1291 h 2198"/>
              <a:gd name="T84" fmla="*/ 1669 w 5759"/>
              <a:gd name="T85" fmla="*/ 1446 h 2198"/>
              <a:gd name="T86" fmla="*/ 1681 w 5759"/>
              <a:gd name="T87" fmla="*/ 1659 h 2198"/>
              <a:gd name="T88" fmla="*/ 1615 w 5759"/>
              <a:gd name="T89" fmla="*/ 1870 h 2198"/>
              <a:gd name="T90" fmla="*/ 1478 w 5759"/>
              <a:gd name="T91" fmla="*/ 2035 h 2198"/>
              <a:gd name="T92" fmla="*/ 1289 w 5759"/>
              <a:gd name="T93" fmla="*/ 2146 h 2198"/>
              <a:gd name="T94" fmla="*/ 1067 w 5759"/>
              <a:gd name="T95" fmla="*/ 2196 h 21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5759" h="2198">
                <a:moveTo>
                  <a:pt x="540" y="1311"/>
                </a:moveTo>
                <a:lnTo>
                  <a:pt x="540" y="1735"/>
                </a:lnTo>
                <a:lnTo>
                  <a:pt x="901" y="1735"/>
                </a:lnTo>
                <a:lnTo>
                  <a:pt x="937" y="1733"/>
                </a:lnTo>
                <a:lnTo>
                  <a:pt x="971" y="1727"/>
                </a:lnTo>
                <a:lnTo>
                  <a:pt x="1001" y="1716"/>
                </a:lnTo>
                <a:lnTo>
                  <a:pt x="1028" y="1701"/>
                </a:lnTo>
                <a:lnTo>
                  <a:pt x="1052" y="1684"/>
                </a:lnTo>
                <a:lnTo>
                  <a:pt x="1071" y="1663"/>
                </a:lnTo>
                <a:lnTo>
                  <a:pt x="1088" y="1639"/>
                </a:lnTo>
                <a:lnTo>
                  <a:pt x="1101" y="1612"/>
                </a:lnTo>
                <a:lnTo>
                  <a:pt x="1111" y="1585"/>
                </a:lnTo>
                <a:lnTo>
                  <a:pt x="1116" y="1554"/>
                </a:lnTo>
                <a:lnTo>
                  <a:pt x="1119" y="1523"/>
                </a:lnTo>
                <a:lnTo>
                  <a:pt x="1115" y="1489"/>
                </a:lnTo>
                <a:lnTo>
                  <a:pt x="1107" y="1456"/>
                </a:lnTo>
                <a:lnTo>
                  <a:pt x="1094" y="1425"/>
                </a:lnTo>
                <a:lnTo>
                  <a:pt x="1076" y="1398"/>
                </a:lnTo>
                <a:lnTo>
                  <a:pt x="1055" y="1374"/>
                </a:lnTo>
                <a:lnTo>
                  <a:pt x="1030" y="1352"/>
                </a:lnTo>
                <a:lnTo>
                  <a:pt x="1001" y="1335"/>
                </a:lnTo>
                <a:lnTo>
                  <a:pt x="970" y="1322"/>
                </a:lnTo>
                <a:lnTo>
                  <a:pt x="936" y="1314"/>
                </a:lnTo>
                <a:lnTo>
                  <a:pt x="901" y="1311"/>
                </a:lnTo>
                <a:lnTo>
                  <a:pt x="540" y="1311"/>
                </a:lnTo>
                <a:close/>
                <a:moveTo>
                  <a:pt x="4595" y="453"/>
                </a:moveTo>
                <a:lnTo>
                  <a:pt x="4595" y="907"/>
                </a:lnTo>
                <a:lnTo>
                  <a:pt x="4978" y="907"/>
                </a:lnTo>
                <a:lnTo>
                  <a:pt x="5013" y="903"/>
                </a:lnTo>
                <a:lnTo>
                  <a:pt x="5046" y="895"/>
                </a:lnTo>
                <a:lnTo>
                  <a:pt x="5078" y="880"/>
                </a:lnTo>
                <a:lnTo>
                  <a:pt x="5105" y="861"/>
                </a:lnTo>
                <a:lnTo>
                  <a:pt x="5130" y="837"/>
                </a:lnTo>
                <a:lnTo>
                  <a:pt x="5152" y="811"/>
                </a:lnTo>
                <a:lnTo>
                  <a:pt x="5170" y="781"/>
                </a:lnTo>
                <a:lnTo>
                  <a:pt x="5183" y="750"/>
                </a:lnTo>
                <a:lnTo>
                  <a:pt x="5192" y="715"/>
                </a:lnTo>
                <a:lnTo>
                  <a:pt x="5194" y="679"/>
                </a:lnTo>
                <a:lnTo>
                  <a:pt x="5192" y="644"/>
                </a:lnTo>
                <a:lnTo>
                  <a:pt x="5183" y="610"/>
                </a:lnTo>
                <a:lnTo>
                  <a:pt x="5170" y="578"/>
                </a:lnTo>
                <a:lnTo>
                  <a:pt x="5152" y="548"/>
                </a:lnTo>
                <a:lnTo>
                  <a:pt x="5130" y="521"/>
                </a:lnTo>
                <a:lnTo>
                  <a:pt x="5105" y="498"/>
                </a:lnTo>
                <a:lnTo>
                  <a:pt x="5078" y="479"/>
                </a:lnTo>
                <a:lnTo>
                  <a:pt x="5046" y="465"/>
                </a:lnTo>
                <a:lnTo>
                  <a:pt x="5013" y="456"/>
                </a:lnTo>
                <a:lnTo>
                  <a:pt x="4978" y="453"/>
                </a:lnTo>
                <a:lnTo>
                  <a:pt x="4595" y="453"/>
                </a:lnTo>
                <a:close/>
                <a:moveTo>
                  <a:pt x="540" y="453"/>
                </a:moveTo>
                <a:lnTo>
                  <a:pt x="540" y="907"/>
                </a:lnTo>
                <a:lnTo>
                  <a:pt x="848" y="907"/>
                </a:lnTo>
                <a:lnTo>
                  <a:pt x="886" y="903"/>
                </a:lnTo>
                <a:lnTo>
                  <a:pt x="920" y="896"/>
                </a:lnTo>
                <a:lnTo>
                  <a:pt x="950" y="885"/>
                </a:lnTo>
                <a:lnTo>
                  <a:pt x="977" y="868"/>
                </a:lnTo>
                <a:lnTo>
                  <a:pt x="1001" y="848"/>
                </a:lnTo>
                <a:lnTo>
                  <a:pt x="1021" y="826"/>
                </a:lnTo>
                <a:lnTo>
                  <a:pt x="1036" y="801"/>
                </a:lnTo>
                <a:lnTo>
                  <a:pt x="1049" y="773"/>
                </a:lnTo>
                <a:lnTo>
                  <a:pt x="1058" y="743"/>
                </a:lnTo>
                <a:lnTo>
                  <a:pt x="1064" y="712"/>
                </a:lnTo>
                <a:lnTo>
                  <a:pt x="1066" y="679"/>
                </a:lnTo>
                <a:lnTo>
                  <a:pt x="1064" y="647"/>
                </a:lnTo>
                <a:lnTo>
                  <a:pt x="1058" y="617"/>
                </a:lnTo>
                <a:lnTo>
                  <a:pt x="1049" y="587"/>
                </a:lnTo>
                <a:lnTo>
                  <a:pt x="1036" y="558"/>
                </a:lnTo>
                <a:lnTo>
                  <a:pt x="1021" y="533"/>
                </a:lnTo>
                <a:lnTo>
                  <a:pt x="1001" y="510"/>
                </a:lnTo>
                <a:lnTo>
                  <a:pt x="977" y="491"/>
                </a:lnTo>
                <a:lnTo>
                  <a:pt x="950" y="475"/>
                </a:lnTo>
                <a:lnTo>
                  <a:pt x="920" y="463"/>
                </a:lnTo>
                <a:lnTo>
                  <a:pt x="886" y="456"/>
                </a:lnTo>
                <a:lnTo>
                  <a:pt x="848" y="453"/>
                </a:lnTo>
                <a:lnTo>
                  <a:pt x="540" y="453"/>
                </a:lnTo>
                <a:close/>
                <a:moveTo>
                  <a:pt x="4056" y="0"/>
                </a:moveTo>
                <a:lnTo>
                  <a:pt x="5066" y="0"/>
                </a:lnTo>
                <a:lnTo>
                  <a:pt x="5131" y="3"/>
                </a:lnTo>
                <a:lnTo>
                  <a:pt x="5197" y="12"/>
                </a:lnTo>
                <a:lnTo>
                  <a:pt x="5260" y="27"/>
                </a:lnTo>
                <a:lnTo>
                  <a:pt x="5320" y="48"/>
                </a:lnTo>
                <a:lnTo>
                  <a:pt x="5379" y="75"/>
                </a:lnTo>
                <a:lnTo>
                  <a:pt x="5434" y="106"/>
                </a:lnTo>
                <a:lnTo>
                  <a:pt x="5485" y="142"/>
                </a:lnTo>
                <a:lnTo>
                  <a:pt x="5534" y="181"/>
                </a:lnTo>
                <a:lnTo>
                  <a:pt x="5578" y="226"/>
                </a:lnTo>
                <a:lnTo>
                  <a:pt x="5617" y="274"/>
                </a:lnTo>
                <a:lnTo>
                  <a:pt x="5653" y="325"/>
                </a:lnTo>
                <a:lnTo>
                  <a:pt x="5684" y="380"/>
                </a:lnTo>
                <a:lnTo>
                  <a:pt x="5711" y="439"/>
                </a:lnTo>
                <a:lnTo>
                  <a:pt x="5731" y="499"/>
                </a:lnTo>
                <a:lnTo>
                  <a:pt x="5747" y="563"/>
                </a:lnTo>
                <a:lnTo>
                  <a:pt x="5756" y="628"/>
                </a:lnTo>
                <a:lnTo>
                  <a:pt x="5759" y="695"/>
                </a:lnTo>
                <a:lnTo>
                  <a:pt x="5756" y="761"/>
                </a:lnTo>
                <a:lnTo>
                  <a:pt x="5747" y="826"/>
                </a:lnTo>
                <a:lnTo>
                  <a:pt x="5731" y="889"/>
                </a:lnTo>
                <a:lnTo>
                  <a:pt x="5711" y="950"/>
                </a:lnTo>
                <a:lnTo>
                  <a:pt x="5684" y="1008"/>
                </a:lnTo>
                <a:lnTo>
                  <a:pt x="5653" y="1063"/>
                </a:lnTo>
                <a:lnTo>
                  <a:pt x="5617" y="1114"/>
                </a:lnTo>
                <a:lnTo>
                  <a:pt x="5578" y="1163"/>
                </a:lnTo>
                <a:lnTo>
                  <a:pt x="5534" y="1207"/>
                </a:lnTo>
                <a:lnTo>
                  <a:pt x="5485" y="1246"/>
                </a:lnTo>
                <a:lnTo>
                  <a:pt x="5434" y="1283"/>
                </a:lnTo>
                <a:lnTo>
                  <a:pt x="5379" y="1313"/>
                </a:lnTo>
                <a:lnTo>
                  <a:pt x="5320" y="1340"/>
                </a:lnTo>
                <a:lnTo>
                  <a:pt x="5260" y="1361"/>
                </a:lnTo>
                <a:lnTo>
                  <a:pt x="5197" y="1376"/>
                </a:lnTo>
                <a:lnTo>
                  <a:pt x="5131" y="1385"/>
                </a:lnTo>
                <a:lnTo>
                  <a:pt x="5066" y="1388"/>
                </a:lnTo>
                <a:lnTo>
                  <a:pt x="4595" y="1388"/>
                </a:lnTo>
                <a:lnTo>
                  <a:pt x="4595" y="2198"/>
                </a:lnTo>
                <a:lnTo>
                  <a:pt x="4056" y="2198"/>
                </a:lnTo>
                <a:lnTo>
                  <a:pt x="4056" y="0"/>
                </a:lnTo>
                <a:close/>
                <a:moveTo>
                  <a:pt x="1897" y="0"/>
                </a:moveTo>
                <a:lnTo>
                  <a:pt x="2436" y="0"/>
                </a:lnTo>
                <a:lnTo>
                  <a:pt x="2436" y="887"/>
                </a:lnTo>
                <a:lnTo>
                  <a:pt x="3188" y="887"/>
                </a:lnTo>
                <a:lnTo>
                  <a:pt x="3188" y="0"/>
                </a:lnTo>
                <a:lnTo>
                  <a:pt x="3728" y="0"/>
                </a:lnTo>
                <a:lnTo>
                  <a:pt x="3728" y="2198"/>
                </a:lnTo>
                <a:lnTo>
                  <a:pt x="3188" y="2198"/>
                </a:lnTo>
                <a:lnTo>
                  <a:pt x="3188" y="1388"/>
                </a:lnTo>
                <a:lnTo>
                  <a:pt x="2436" y="1388"/>
                </a:lnTo>
                <a:lnTo>
                  <a:pt x="2436" y="2198"/>
                </a:lnTo>
                <a:lnTo>
                  <a:pt x="1897" y="2198"/>
                </a:lnTo>
                <a:lnTo>
                  <a:pt x="1897" y="0"/>
                </a:lnTo>
                <a:close/>
                <a:moveTo>
                  <a:pt x="0" y="0"/>
                </a:moveTo>
                <a:lnTo>
                  <a:pt x="976" y="0"/>
                </a:lnTo>
                <a:lnTo>
                  <a:pt x="1043" y="3"/>
                </a:lnTo>
                <a:lnTo>
                  <a:pt x="1107" y="12"/>
                </a:lnTo>
                <a:lnTo>
                  <a:pt x="1169" y="26"/>
                </a:lnTo>
                <a:lnTo>
                  <a:pt x="1230" y="46"/>
                </a:lnTo>
                <a:lnTo>
                  <a:pt x="1287" y="71"/>
                </a:lnTo>
                <a:lnTo>
                  <a:pt x="1341" y="100"/>
                </a:lnTo>
                <a:lnTo>
                  <a:pt x="1391" y="134"/>
                </a:lnTo>
                <a:lnTo>
                  <a:pt x="1438" y="173"/>
                </a:lnTo>
                <a:lnTo>
                  <a:pt x="1480" y="214"/>
                </a:lnTo>
                <a:lnTo>
                  <a:pt x="1519" y="259"/>
                </a:lnTo>
                <a:lnTo>
                  <a:pt x="1552" y="308"/>
                </a:lnTo>
                <a:lnTo>
                  <a:pt x="1579" y="359"/>
                </a:lnTo>
                <a:lnTo>
                  <a:pt x="1602" y="413"/>
                </a:lnTo>
                <a:lnTo>
                  <a:pt x="1617" y="469"/>
                </a:lnTo>
                <a:lnTo>
                  <a:pt x="1628" y="528"/>
                </a:lnTo>
                <a:lnTo>
                  <a:pt x="1632" y="588"/>
                </a:lnTo>
                <a:lnTo>
                  <a:pt x="1630" y="645"/>
                </a:lnTo>
                <a:lnTo>
                  <a:pt x="1623" y="699"/>
                </a:lnTo>
                <a:lnTo>
                  <a:pt x="1613" y="748"/>
                </a:lnTo>
                <a:lnTo>
                  <a:pt x="1600" y="793"/>
                </a:lnTo>
                <a:lnTo>
                  <a:pt x="1582" y="836"/>
                </a:lnTo>
                <a:lnTo>
                  <a:pt x="1561" y="876"/>
                </a:lnTo>
                <a:lnTo>
                  <a:pt x="1538" y="913"/>
                </a:lnTo>
                <a:lnTo>
                  <a:pt x="1512" y="947"/>
                </a:lnTo>
                <a:lnTo>
                  <a:pt x="1483" y="979"/>
                </a:lnTo>
                <a:lnTo>
                  <a:pt x="1452" y="1009"/>
                </a:lnTo>
                <a:lnTo>
                  <a:pt x="1417" y="1036"/>
                </a:lnTo>
                <a:lnTo>
                  <a:pt x="1382" y="1063"/>
                </a:lnTo>
                <a:lnTo>
                  <a:pt x="1345" y="1087"/>
                </a:lnTo>
                <a:lnTo>
                  <a:pt x="1380" y="1103"/>
                </a:lnTo>
                <a:lnTo>
                  <a:pt x="1414" y="1120"/>
                </a:lnTo>
                <a:lnTo>
                  <a:pt x="1447" y="1139"/>
                </a:lnTo>
                <a:lnTo>
                  <a:pt x="1479" y="1159"/>
                </a:lnTo>
                <a:lnTo>
                  <a:pt x="1509" y="1181"/>
                </a:lnTo>
                <a:lnTo>
                  <a:pt x="1536" y="1205"/>
                </a:lnTo>
                <a:lnTo>
                  <a:pt x="1563" y="1231"/>
                </a:lnTo>
                <a:lnTo>
                  <a:pt x="1587" y="1259"/>
                </a:lnTo>
                <a:lnTo>
                  <a:pt x="1608" y="1291"/>
                </a:lnTo>
                <a:lnTo>
                  <a:pt x="1627" y="1325"/>
                </a:lnTo>
                <a:lnTo>
                  <a:pt x="1644" y="1362"/>
                </a:lnTo>
                <a:lnTo>
                  <a:pt x="1658" y="1402"/>
                </a:lnTo>
                <a:lnTo>
                  <a:pt x="1669" y="1446"/>
                </a:lnTo>
                <a:lnTo>
                  <a:pt x="1677" y="1494"/>
                </a:lnTo>
                <a:lnTo>
                  <a:pt x="1682" y="1545"/>
                </a:lnTo>
                <a:lnTo>
                  <a:pt x="1683" y="1600"/>
                </a:lnTo>
                <a:lnTo>
                  <a:pt x="1681" y="1659"/>
                </a:lnTo>
                <a:lnTo>
                  <a:pt x="1672" y="1717"/>
                </a:lnTo>
                <a:lnTo>
                  <a:pt x="1658" y="1770"/>
                </a:lnTo>
                <a:lnTo>
                  <a:pt x="1639" y="1822"/>
                </a:lnTo>
                <a:lnTo>
                  <a:pt x="1615" y="1870"/>
                </a:lnTo>
                <a:lnTo>
                  <a:pt x="1587" y="1917"/>
                </a:lnTo>
                <a:lnTo>
                  <a:pt x="1555" y="1960"/>
                </a:lnTo>
                <a:lnTo>
                  <a:pt x="1519" y="1999"/>
                </a:lnTo>
                <a:lnTo>
                  <a:pt x="1478" y="2035"/>
                </a:lnTo>
                <a:lnTo>
                  <a:pt x="1435" y="2068"/>
                </a:lnTo>
                <a:lnTo>
                  <a:pt x="1389" y="2098"/>
                </a:lnTo>
                <a:lnTo>
                  <a:pt x="1341" y="2123"/>
                </a:lnTo>
                <a:lnTo>
                  <a:pt x="1289" y="2146"/>
                </a:lnTo>
                <a:lnTo>
                  <a:pt x="1236" y="2164"/>
                </a:lnTo>
                <a:lnTo>
                  <a:pt x="1181" y="2179"/>
                </a:lnTo>
                <a:lnTo>
                  <a:pt x="1125" y="2189"/>
                </a:lnTo>
                <a:lnTo>
                  <a:pt x="1067" y="2196"/>
                </a:lnTo>
                <a:lnTo>
                  <a:pt x="1009" y="2198"/>
                </a:lnTo>
                <a:lnTo>
                  <a:pt x="0" y="2198"/>
                </a:lnTo>
                <a:lnTo>
                  <a:pt x="0" y="0"/>
                </a:lnTo>
                <a:close/>
              </a:path>
            </a:pathLst>
          </a:custGeom>
          <a:solidFill>
            <a:srgbClr val="E6540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kern="0" dirty="0">
              <a:solidFill>
                <a:srgbClr val="476475"/>
              </a:solidFill>
              <a:latin typeface="Arial"/>
            </a:endParaRPr>
          </a:p>
        </p:txBody>
      </p:sp>
      <p:sp>
        <p:nvSpPr>
          <p:cNvPr id="13314" name="Title"/>
          <p:cNvSpPr>
            <a:spLocks noGrp="1" noChangeArrowheads="1"/>
          </p:cNvSpPr>
          <p:nvPr>
            <p:ph type="ctrTitle"/>
          </p:nvPr>
        </p:nvSpPr>
        <p:spPr>
          <a:xfrm>
            <a:off x="513294" y="1409891"/>
            <a:ext cx="9661345" cy="502445"/>
          </a:xfrm>
          <a:prstGeom prst="rect">
            <a:avLst/>
          </a:prstGeom>
        </p:spPr>
        <p:txBody>
          <a:bodyPr>
            <a:spAutoFit/>
          </a:bodyPr>
          <a:lstStyle>
            <a:lvl1pPr algn="l">
              <a:defRPr sz="3200" b="1" baseline="0">
                <a:solidFill>
                  <a:schemeClr val="tx1"/>
                </a:solidFill>
                <a:latin typeface="+mj-lt"/>
                <a:ea typeface="+mj-ea"/>
              </a:defRPr>
            </a:lvl1pPr>
          </a:lstStyle>
          <a:p>
            <a:pPr lvl="0" latinLnBrk="0"/>
            <a:r>
              <a:rPr lang="en-US" noProof="0" dirty="0"/>
              <a:t>Click to edit Master title style</a:t>
            </a:r>
          </a:p>
        </p:txBody>
      </p:sp>
      <p:sp>
        <p:nvSpPr>
          <p:cNvPr id="13315" name="Subtitle"/>
          <p:cNvSpPr>
            <a:spLocks noGrp="1" noChangeArrowheads="1"/>
          </p:cNvSpPr>
          <p:nvPr>
            <p:ph type="subTitle" idx="1"/>
          </p:nvPr>
        </p:nvSpPr>
        <p:spPr>
          <a:xfrm>
            <a:off x="513294" y="2495267"/>
            <a:ext cx="9661345" cy="219820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>
              <a:defRPr sz="1400" cap="none" baseline="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pPr lvl="0" latinLnBrk="0"/>
            <a:r>
              <a:rPr lang="en-US" noProof="0" dirty="0"/>
              <a:t>Click to edit Master subtitle style</a:t>
            </a:r>
          </a:p>
        </p:txBody>
      </p:sp>
      <p:sp>
        <p:nvSpPr>
          <p:cNvPr id="57" name="Document type" hidden="1"/>
          <p:cNvSpPr txBox="1">
            <a:spLocks noChangeArrowheads="1"/>
          </p:cNvSpPr>
          <p:nvPr/>
        </p:nvSpPr>
        <p:spPr bwMode="gray">
          <a:xfrm>
            <a:off x="513294" y="3365198"/>
            <a:ext cx="9661345" cy="219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b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1400" dirty="0">
                <a:solidFill>
                  <a:srgbClr val="476475"/>
                </a:solidFill>
                <a:latin typeface="Arial"/>
              </a:rPr>
              <a:t>Document type | Date</a:t>
            </a:r>
          </a:p>
        </p:txBody>
      </p:sp>
    </p:spTree>
    <p:extLst>
      <p:ext uri="{BB962C8B-B14F-4D97-AF65-F5344CB8AC3E}">
        <p14:creationId xmlns:p14="http://schemas.microsoft.com/office/powerpoint/2010/main" val="17745793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0ECF1AEC-F006-44F9-B508-A847CC5899BA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2" name="think-cell Slide" r:id="rId5" imgW="347" imgH="346" progId="TCLayout.ActiveDocument.1">
                  <p:embed/>
                </p:oleObj>
              </mc:Choice>
              <mc:Fallback>
                <p:oleObj name="think-cell Slide" r:id="rId5" imgW="347" imgH="346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0ECF1AEC-F006-44F9-B508-A847CC5899B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3A3150EC-6961-44DB-AAB3-12D87BDDFF4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2600" b="1" i="0" baseline="0" dirty="0">
              <a:solidFill>
                <a:srgbClr val="476475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2. Slide Title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doc id" hidden="1"/>
          <p:cNvSpPr>
            <a:spLocks noChangeArrowheads="1"/>
          </p:cNvSpPr>
          <p:nvPr/>
        </p:nvSpPr>
        <p:spPr bwMode="auto">
          <a:xfrm>
            <a:off x="10995480" y="51833"/>
            <a:ext cx="894152" cy="124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algn="r" defTabSz="895347"/>
            <a:endParaRPr lang="en-US" sz="800" dirty="0">
              <a:solidFill>
                <a:srgbClr val="80808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789341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89">
          <p15:clr>
            <a:srgbClr val="F26B43"/>
          </p15:clr>
        </p15:guide>
        <p15:guide id="2" pos="101">
          <p15:clr>
            <a:srgbClr val="F26B43"/>
          </p15:clr>
        </p15:guide>
        <p15:guide id="3" orient="horz" pos="583">
          <p15:clr>
            <a:srgbClr val="F26B43"/>
          </p15:clr>
        </p15:guide>
        <p15:guide id="4" orient="horz" pos="3990">
          <p15:clr>
            <a:srgbClr val="F26B43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F791D227-8D98-4512-A4A3-A623F9223450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6" name="think-cell Slide" r:id="rId5" imgW="473" imgH="473" progId="TCLayout.ActiveDocument.1">
                  <p:embed/>
                </p:oleObj>
              </mc:Choice>
              <mc:Fallback>
                <p:oleObj name="think-cell Slide" r:id="rId5" imgW="473" imgH="473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F791D227-8D98-4512-A4A3-A623F922345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678E73CD-162D-4591-9354-D444AD36D19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2600" b="1" i="0" baseline="0" dirty="0">
              <a:solidFill>
                <a:srgbClr val="476475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03819" y="1430338"/>
            <a:ext cx="11381781" cy="2331407"/>
          </a:xfrm>
        </p:spPr>
        <p:txBody>
          <a:bodyPr/>
          <a:lstStyle>
            <a:lvl5pPr marL="1346200" indent="-271463">
              <a:buClr>
                <a:srgbClr val="000066"/>
              </a:buClr>
              <a:buSzPct val="100000"/>
              <a:buFont typeface="Frutiger 55 Roman" pitchFamily="34" charset="0"/>
              <a:buChar char="–"/>
              <a:defRPr/>
            </a:lvl5pPr>
            <a:lvl6pPr marL="1614488" indent="-285750">
              <a:spcBef>
                <a:spcPts val="0"/>
              </a:spcBef>
              <a:spcAft>
                <a:spcPts val="300"/>
              </a:spcAft>
              <a:buClr>
                <a:srgbClr val="000066"/>
              </a:buClr>
              <a:buSzPct val="100000"/>
              <a:buFont typeface="Frutiger 55 Roman" pitchFamily="34" charset="0"/>
              <a:buChar char="–"/>
              <a:defRPr/>
            </a:lvl6pPr>
            <a:lvl7pPr marL="1881188" indent="-285750">
              <a:spcBef>
                <a:spcPts val="0"/>
              </a:spcBef>
              <a:spcAft>
                <a:spcPts val="300"/>
              </a:spcAft>
              <a:buClr>
                <a:srgbClr val="000066"/>
              </a:buClr>
              <a:buSzPct val="100000"/>
              <a:buFont typeface="Frutiger 55 Roman" pitchFamily="34" charset="0"/>
              <a:buChar char="–"/>
              <a:defRPr/>
            </a:lvl7pPr>
            <a:lvl8pPr marL="2160588" indent="-285750">
              <a:spcBef>
                <a:spcPts val="0"/>
              </a:spcBef>
              <a:spcAft>
                <a:spcPts val="300"/>
              </a:spcAft>
              <a:buClr>
                <a:srgbClr val="000066"/>
              </a:buClr>
              <a:buSzPct val="100000"/>
              <a:buFont typeface="Frutiger 55 Roman" pitchFamily="34" charset="0"/>
              <a:buChar char="–"/>
              <a:defRPr/>
            </a:lvl8pPr>
            <a:lvl9pPr marL="2427288" indent="-285750">
              <a:spcBef>
                <a:spcPts val="0"/>
              </a:spcBef>
              <a:spcAft>
                <a:spcPts val="300"/>
              </a:spcAft>
              <a:buClr>
                <a:srgbClr val="000066"/>
              </a:buClr>
              <a:buSzPct val="100000"/>
              <a:buFont typeface="Frutiger 55 Roman" pitchFamily="34" charset="0"/>
              <a:buChar char="–"/>
              <a:defRPr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3"/>
          </p:nvPr>
        </p:nvSpPr>
        <p:spPr>
          <a:xfrm>
            <a:off x="406400" y="689656"/>
            <a:ext cx="10210800" cy="307777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372438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17C99B35-5679-4708-9740-F491721BBE89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0" name="think-cell Slide" r:id="rId5" imgW="395" imgH="394" progId="TCLayout.ActiveDocument.1">
                  <p:embed/>
                </p:oleObj>
              </mc:Choice>
              <mc:Fallback>
                <p:oleObj name="think-cell Slide" r:id="rId5" imgW="395" imgH="394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17C99B35-5679-4708-9740-F491721BBE8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CD781D97-9EA0-4BA4-8F6F-5934FDE0C038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2600" b="1" i="0" baseline="0" dirty="0">
              <a:solidFill>
                <a:srgbClr val="476475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225DE1-1D44-4330-AF08-2F12E5C709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00695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Nav bar BHP logo p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9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4" name="think-cell Slide" r:id="rId5" imgW="353" imgH="353" progId="TCLayout.ActiveDocument.1">
                  <p:embed/>
                </p:oleObj>
              </mc:Choice>
              <mc:Fallback>
                <p:oleObj name="think-cell Slide" r:id="rId5" imgW="353" imgH="353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9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Rectangle 17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2600" b="1" i="0" baseline="0" dirty="0">
              <a:solidFill>
                <a:srgbClr val="476475"/>
              </a:solidFill>
              <a:latin typeface="Arial" panose="020B0604020202020204" pitchFamily="34" charset="0"/>
              <a:ea typeface="Arial Unicode MS" panose="020B0604020202020204"/>
              <a:cs typeface="Arial Unicode MS" panose="020B0604020202020204" pitchFamily="34" charset="-128"/>
              <a:sym typeface="Arial" panose="020B0604020202020204" pitchFamily="34" charset="0"/>
            </a:endParaRPr>
          </a:p>
        </p:txBody>
      </p:sp>
      <p:sp>
        <p:nvSpPr>
          <p:cNvPr id="2" name="2. Slide Title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+mj-lt"/>
                <a:ea typeface="Arial Unicode MS" pitchFamily="34" charset="-128"/>
                <a:cs typeface="Arial Unicode MS" pitchFamily="34" charset="-128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4" name="Straight Arrow Connector 3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17C22071-A947-4A0F-BC8E-8BFB4F6B5039}"/>
              </a:ext>
            </a:extLst>
          </p:cNvPr>
          <p:cNvCxnSpPr>
            <a:cxnSpLocks/>
          </p:cNvCxnSpPr>
          <p:nvPr/>
        </p:nvCxnSpPr>
        <p:spPr>
          <a:xfrm flipH="1">
            <a:off x="266821" y="94008"/>
            <a:ext cx="211091" cy="0"/>
          </a:xfrm>
          <a:prstGeom prst="straightConnector1">
            <a:avLst/>
          </a:prstGeom>
          <a:ln w="12700">
            <a:solidFill>
              <a:schemeClr val="accent1">
                <a:lumMod val="90000"/>
              </a:schemeClr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DD8DE3B0-E4A2-4BA9-829B-3425FC07606E}"/>
              </a:ext>
            </a:extLst>
          </p:cNvPr>
          <p:cNvCxnSpPr>
            <a:cxnSpLocks/>
          </p:cNvCxnSpPr>
          <p:nvPr/>
        </p:nvCxnSpPr>
        <p:spPr>
          <a:xfrm>
            <a:off x="521668" y="94008"/>
            <a:ext cx="211091" cy="0"/>
          </a:xfrm>
          <a:prstGeom prst="straightConnector1">
            <a:avLst/>
          </a:prstGeom>
          <a:ln w="12700">
            <a:solidFill>
              <a:schemeClr val="accent1">
                <a:lumMod val="90000"/>
              </a:schemeClr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lide Number">
            <a:extLst>
              <a:ext uri="{FF2B5EF4-FFF2-40B4-BE49-F238E27FC236}">
                <a16:creationId xmlns:a16="http://schemas.microsoft.com/office/drawing/2014/main" id="{D222D7C4-ED2F-461F-9C1A-8C444B0A64CA}"/>
              </a:ext>
            </a:extLst>
          </p:cNvPr>
          <p:cNvSpPr txBox="1">
            <a:spLocks/>
          </p:cNvSpPr>
          <p:nvPr/>
        </p:nvSpPr>
        <p:spPr bwMode="auto">
          <a:xfrm>
            <a:off x="11605409" y="5991954"/>
            <a:ext cx="353332" cy="123111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r"/>
            <a:fld id="{42C328C1-A84F-4A39-A664-DBA00541A8C6}" type="slidenum">
              <a:rPr lang="en-US" sz="800" smtClean="0">
                <a:solidFill>
                  <a:srgbClr val="476475"/>
                </a:solidFill>
              </a:rPr>
              <a:pPr algn="r"/>
              <a:t>‹#›</a:t>
            </a:fld>
            <a:endParaRPr lang="en-US" sz="800" dirty="0">
              <a:solidFill>
                <a:srgbClr val="476475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0796888-83E6-4148-9FBF-02E52EC3D35A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8400" y="5849730"/>
            <a:ext cx="692961" cy="265335"/>
          </a:xfrm>
          <a:prstGeom prst="rect">
            <a:avLst/>
          </a:prstGeom>
        </p:spPr>
      </p:pic>
      <p:sp>
        <p:nvSpPr>
          <p:cNvPr id="8" name="Rectangle 7">
            <a:hlinkClick r:id="rId8" action="ppaction://hlinksldjump"/>
            <a:extLst>
              <a:ext uri="{FF2B5EF4-FFF2-40B4-BE49-F238E27FC236}">
                <a16:creationId xmlns:a16="http://schemas.microsoft.com/office/drawing/2014/main" id="{8CAE961E-7984-4749-8F43-97ADDD8BEDEF}"/>
              </a:ext>
            </a:extLst>
          </p:cNvPr>
          <p:cNvSpPr>
            <a:spLocks/>
          </p:cNvSpPr>
          <p:nvPr/>
        </p:nvSpPr>
        <p:spPr>
          <a:xfrm>
            <a:off x="-8022" y="6448517"/>
            <a:ext cx="765304" cy="445343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72000" rIns="72000" rtlCol="0" anchor="t" anchorCtr="0"/>
          <a:lstStyle/>
          <a:p>
            <a:pPr>
              <a:defRPr/>
            </a:pPr>
            <a:r>
              <a:rPr lang="en-US" sz="800" cap="all" dirty="0">
                <a:solidFill>
                  <a:srgbClr val="FFFFFF">
                    <a:lumMod val="65000"/>
                  </a:srgbClr>
                </a:solidFill>
              </a:rPr>
              <a:t>HOME</a:t>
            </a:r>
          </a:p>
        </p:txBody>
      </p:sp>
      <p:sp>
        <p:nvSpPr>
          <p:cNvPr id="9" name="Rectangle 8">
            <a:hlinkClick r:id="" action="ppaction://noaction"/>
            <a:extLst>
              <a:ext uri="{FF2B5EF4-FFF2-40B4-BE49-F238E27FC236}">
                <a16:creationId xmlns:a16="http://schemas.microsoft.com/office/drawing/2014/main" id="{24383BCE-368B-4BCD-B8A8-720B7DE21EA1}"/>
              </a:ext>
            </a:extLst>
          </p:cNvPr>
          <p:cNvSpPr>
            <a:spLocks/>
          </p:cNvSpPr>
          <p:nvPr/>
        </p:nvSpPr>
        <p:spPr>
          <a:xfrm>
            <a:off x="757282" y="6448517"/>
            <a:ext cx="1396186" cy="445343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72000" rIns="72000" rtlCol="0" anchor="t" anchorCtr="0"/>
          <a:lstStyle/>
          <a:p>
            <a:pPr marL="120650" indent="-120650">
              <a:tabLst>
                <a:tab pos="982663" algn="l"/>
              </a:tabLst>
              <a:defRPr/>
            </a:pPr>
            <a:r>
              <a:rPr lang="en-US" sz="800" cap="all" dirty="0">
                <a:solidFill>
                  <a:srgbClr val="A6A6A6"/>
                </a:solidFill>
              </a:rPr>
              <a:t>1. Introduction</a:t>
            </a:r>
          </a:p>
          <a:p>
            <a:pPr marL="120650" indent="-120650">
              <a:tabLst>
                <a:tab pos="982663" algn="l"/>
              </a:tabLst>
              <a:defRPr/>
            </a:pPr>
            <a:endParaRPr lang="en-US" sz="800" cap="all" dirty="0">
              <a:solidFill>
                <a:srgbClr val="A6A6A6"/>
              </a:solidFill>
            </a:endParaRPr>
          </a:p>
        </p:txBody>
      </p:sp>
      <p:sp>
        <p:nvSpPr>
          <p:cNvPr id="10" name="Rectangle 9">
            <a:hlinkClick r:id="" action="ppaction://noaction"/>
            <a:extLst>
              <a:ext uri="{FF2B5EF4-FFF2-40B4-BE49-F238E27FC236}">
                <a16:creationId xmlns:a16="http://schemas.microsoft.com/office/drawing/2014/main" id="{114EB1F3-11D9-400E-A7F6-A37C29BA8472}"/>
              </a:ext>
            </a:extLst>
          </p:cNvPr>
          <p:cNvSpPr>
            <a:spLocks/>
          </p:cNvSpPr>
          <p:nvPr/>
        </p:nvSpPr>
        <p:spPr>
          <a:xfrm>
            <a:off x="3552986" y="6448517"/>
            <a:ext cx="1396186" cy="445343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72000" rIns="72000" rtlCol="0" anchor="t" anchorCtr="0"/>
          <a:lstStyle/>
          <a:p>
            <a:pPr marL="120650" indent="-120650">
              <a:tabLst>
                <a:tab pos="120650" algn="l"/>
              </a:tabLst>
              <a:defRPr/>
            </a:pPr>
            <a:r>
              <a:rPr lang="en-US" sz="800" cap="all" dirty="0">
                <a:solidFill>
                  <a:srgbClr val="FFFFFF">
                    <a:lumMod val="65000"/>
                  </a:srgbClr>
                </a:solidFill>
              </a:rPr>
              <a:t>3. FUNCTIONS</a:t>
            </a:r>
          </a:p>
        </p:txBody>
      </p:sp>
      <p:sp>
        <p:nvSpPr>
          <p:cNvPr id="11" name="Rectangle 10">
            <a:hlinkClick r:id="" action="ppaction://noaction"/>
            <a:extLst>
              <a:ext uri="{FF2B5EF4-FFF2-40B4-BE49-F238E27FC236}">
                <a16:creationId xmlns:a16="http://schemas.microsoft.com/office/drawing/2014/main" id="{35D3562D-CD25-4705-A67D-B76EF93E141E}"/>
              </a:ext>
            </a:extLst>
          </p:cNvPr>
          <p:cNvSpPr>
            <a:spLocks/>
          </p:cNvSpPr>
          <p:nvPr/>
        </p:nvSpPr>
        <p:spPr>
          <a:xfrm>
            <a:off x="4950838" y="6448517"/>
            <a:ext cx="1396186" cy="445343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72000" rIns="72000" rtlCol="0" anchor="t" anchorCtr="0"/>
          <a:lstStyle/>
          <a:p>
            <a:pPr marL="120650" indent="-120650">
              <a:defRPr/>
            </a:pPr>
            <a:r>
              <a:rPr lang="en-US" sz="800" cap="all" dirty="0">
                <a:solidFill>
                  <a:srgbClr val="FFFFFF">
                    <a:lumMod val="65000"/>
                  </a:srgbClr>
                </a:solidFill>
              </a:rPr>
              <a:t>4. BEING A LEADER</a:t>
            </a:r>
          </a:p>
        </p:txBody>
      </p:sp>
      <p:sp>
        <p:nvSpPr>
          <p:cNvPr id="12" name="Rectangle 11">
            <a:hlinkClick r:id="" action="ppaction://noaction"/>
            <a:extLst>
              <a:ext uri="{FF2B5EF4-FFF2-40B4-BE49-F238E27FC236}">
                <a16:creationId xmlns:a16="http://schemas.microsoft.com/office/drawing/2014/main" id="{73584B4C-3D40-4CEA-913E-67EDA625FFB1}"/>
              </a:ext>
            </a:extLst>
          </p:cNvPr>
          <p:cNvSpPr>
            <a:spLocks/>
          </p:cNvSpPr>
          <p:nvPr/>
        </p:nvSpPr>
        <p:spPr>
          <a:xfrm>
            <a:off x="6348691" y="6448517"/>
            <a:ext cx="1396186" cy="445343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72000" rIns="72000" rtlCol="0" anchor="t" anchorCtr="0"/>
          <a:lstStyle/>
          <a:p>
            <a:pPr marL="120650" indent="-120650">
              <a:defRPr/>
            </a:pPr>
            <a:r>
              <a:rPr lang="en-US" sz="800" cap="all" dirty="0">
                <a:solidFill>
                  <a:srgbClr val="FFFFFF">
                    <a:lumMod val="65000"/>
                  </a:srgbClr>
                </a:solidFill>
              </a:rPr>
              <a:t>5. CONTENT </a:t>
            </a:r>
            <a:br>
              <a:rPr lang="en-US" sz="800" cap="all" dirty="0">
                <a:solidFill>
                  <a:srgbClr val="FFFFFF">
                    <a:lumMod val="65000"/>
                  </a:srgbClr>
                </a:solidFill>
              </a:rPr>
            </a:br>
            <a:r>
              <a:rPr lang="en-US" sz="800" cap="all" dirty="0">
                <a:solidFill>
                  <a:srgbClr val="FFFFFF">
                    <a:lumMod val="65000"/>
                  </a:srgbClr>
                </a:solidFill>
              </a:rPr>
              <a:t>AND DELIVERY</a:t>
            </a:r>
          </a:p>
        </p:txBody>
      </p:sp>
      <p:sp>
        <p:nvSpPr>
          <p:cNvPr id="13" name="Rectangle 12">
            <a:hlinkClick r:id="" action="ppaction://noaction"/>
            <a:extLst>
              <a:ext uri="{FF2B5EF4-FFF2-40B4-BE49-F238E27FC236}">
                <a16:creationId xmlns:a16="http://schemas.microsoft.com/office/drawing/2014/main" id="{9B398966-900C-446D-A6B6-EB71D9DB257D}"/>
              </a:ext>
            </a:extLst>
          </p:cNvPr>
          <p:cNvSpPr>
            <a:spLocks/>
          </p:cNvSpPr>
          <p:nvPr/>
        </p:nvSpPr>
        <p:spPr>
          <a:xfrm>
            <a:off x="7746543" y="6448517"/>
            <a:ext cx="1396186" cy="445343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72000" rIns="72000" rtlCol="0" anchor="t" anchorCtr="0"/>
          <a:lstStyle/>
          <a:p>
            <a:pPr marL="120650" indent="-120650">
              <a:defRPr/>
            </a:pPr>
            <a:r>
              <a:rPr lang="en-US" sz="800" cap="all" dirty="0">
                <a:solidFill>
                  <a:srgbClr val="FFFFFF">
                    <a:lumMod val="65000"/>
                  </a:srgbClr>
                </a:solidFill>
              </a:rPr>
              <a:t>6. CHANGE INFRASTRUCTURE</a:t>
            </a:r>
          </a:p>
        </p:txBody>
      </p:sp>
      <p:sp>
        <p:nvSpPr>
          <p:cNvPr id="14" name="Rectangle 13">
            <a:hlinkClick r:id="" action="ppaction://noaction"/>
            <a:extLst>
              <a:ext uri="{FF2B5EF4-FFF2-40B4-BE49-F238E27FC236}">
                <a16:creationId xmlns:a16="http://schemas.microsoft.com/office/drawing/2014/main" id="{F0448714-AD88-45F2-9AC8-BE17C37FDE19}"/>
              </a:ext>
            </a:extLst>
          </p:cNvPr>
          <p:cNvSpPr>
            <a:spLocks/>
          </p:cNvSpPr>
          <p:nvPr/>
        </p:nvSpPr>
        <p:spPr>
          <a:xfrm>
            <a:off x="9144395" y="6448517"/>
            <a:ext cx="1396186" cy="445343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72000" rIns="72000" rtlCol="0" anchor="t" anchorCtr="0"/>
          <a:lstStyle/>
          <a:p>
            <a:pPr marL="120650" indent="-120650">
              <a:defRPr/>
            </a:pPr>
            <a:r>
              <a:rPr lang="en-US" sz="800" cap="all" dirty="0">
                <a:solidFill>
                  <a:srgbClr val="FFFFFF">
                    <a:lumMod val="65000"/>
                  </a:srgbClr>
                </a:solidFill>
              </a:rPr>
              <a:t>7. GOVERNANCE</a:t>
            </a:r>
          </a:p>
        </p:txBody>
      </p:sp>
      <p:sp>
        <p:nvSpPr>
          <p:cNvPr id="15" name="Rectangle 14">
            <a:hlinkClick r:id="" action="ppaction://noaction"/>
            <a:extLst>
              <a:ext uri="{FF2B5EF4-FFF2-40B4-BE49-F238E27FC236}">
                <a16:creationId xmlns:a16="http://schemas.microsoft.com/office/drawing/2014/main" id="{9292760C-F0E3-44A4-B962-59D362AC45F3}"/>
              </a:ext>
            </a:extLst>
          </p:cNvPr>
          <p:cNvSpPr>
            <a:spLocks/>
          </p:cNvSpPr>
          <p:nvPr/>
        </p:nvSpPr>
        <p:spPr>
          <a:xfrm>
            <a:off x="10542250" y="6448517"/>
            <a:ext cx="1396186" cy="445343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72000" rIns="72000" rtlCol="0" anchor="t" anchorCtr="0"/>
          <a:lstStyle/>
          <a:p>
            <a:pPr marL="120650" indent="-120650">
              <a:defRPr/>
            </a:pPr>
            <a:r>
              <a:rPr lang="en-US" sz="800" cap="all" dirty="0">
                <a:solidFill>
                  <a:srgbClr val="FFFFFF">
                    <a:lumMod val="65000"/>
                  </a:srgbClr>
                </a:solidFill>
              </a:rPr>
              <a:t>8. Managing </a:t>
            </a:r>
            <a:br>
              <a:rPr lang="en-US" sz="800" cap="all" dirty="0">
                <a:solidFill>
                  <a:srgbClr val="FFFFFF">
                    <a:lumMod val="65000"/>
                  </a:srgbClr>
                </a:solidFill>
              </a:rPr>
            </a:br>
            <a:r>
              <a:rPr lang="en-US" sz="800" cap="all" dirty="0">
                <a:solidFill>
                  <a:srgbClr val="FFFFFF">
                    <a:lumMod val="65000"/>
                  </a:srgbClr>
                </a:solidFill>
              </a:rPr>
              <a:t>Risks</a:t>
            </a:r>
          </a:p>
          <a:p>
            <a:pPr marL="120650" indent="-120650">
              <a:defRPr/>
            </a:pPr>
            <a:endParaRPr lang="en-US" sz="800" cap="all" dirty="0">
              <a:solidFill>
                <a:srgbClr val="FFFFFF">
                  <a:lumMod val="65000"/>
                </a:srgbClr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B4AF42F-E708-4C37-8EDD-B510294288F4}"/>
              </a:ext>
            </a:extLst>
          </p:cNvPr>
          <p:cNvSpPr>
            <a:spLocks/>
          </p:cNvSpPr>
          <p:nvPr/>
        </p:nvSpPr>
        <p:spPr>
          <a:xfrm>
            <a:off x="11950019" y="6448517"/>
            <a:ext cx="258968" cy="445343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72000" rIns="72000" rtlCol="0" anchor="t" anchorCtr="0"/>
          <a:lstStyle/>
          <a:p>
            <a:pPr>
              <a:defRPr/>
            </a:pPr>
            <a:endParaRPr lang="en-US" sz="800" cap="all" dirty="0">
              <a:solidFill>
                <a:srgbClr val="FFFFFF">
                  <a:lumMod val="65000"/>
                </a:srgbClr>
              </a:solidFill>
            </a:endParaRPr>
          </a:p>
        </p:txBody>
      </p:sp>
      <p:sp>
        <p:nvSpPr>
          <p:cNvPr id="17" name="Rectangle 16">
            <a:hlinkClick r:id="" action="ppaction://noaction"/>
            <a:extLst>
              <a:ext uri="{FF2B5EF4-FFF2-40B4-BE49-F238E27FC236}">
                <a16:creationId xmlns:a16="http://schemas.microsoft.com/office/drawing/2014/main" id="{3C479320-227C-48BA-A74D-BB0E912B25AC}"/>
              </a:ext>
            </a:extLst>
          </p:cNvPr>
          <p:cNvSpPr>
            <a:spLocks/>
          </p:cNvSpPr>
          <p:nvPr/>
        </p:nvSpPr>
        <p:spPr>
          <a:xfrm>
            <a:off x="2155134" y="6448517"/>
            <a:ext cx="1396186" cy="445343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72000" rIns="72000" rtlCol="0" anchor="t" anchorCtr="0"/>
          <a:lstStyle/>
          <a:p>
            <a:pPr marL="120650" indent="-120650">
              <a:tabLst>
                <a:tab pos="120650" algn="l"/>
              </a:tabLst>
              <a:defRPr/>
            </a:pPr>
            <a:r>
              <a:rPr lang="en-US" sz="800" cap="all" dirty="0">
                <a:solidFill>
                  <a:srgbClr val="A6A6A6"/>
                </a:solidFill>
              </a:rPr>
              <a:t>2. SITE </a:t>
            </a:r>
            <a:br>
              <a:rPr lang="en-US" sz="800" cap="all" dirty="0">
                <a:solidFill>
                  <a:srgbClr val="A6A6A6"/>
                </a:solidFill>
              </a:rPr>
            </a:br>
            <a:r>
              <a:rPr lang="en-US" sz="800" cap="all" dirty="0">
                <a:solidFill>
                  <a:srgbClr val="A6A6A6"/>
                </a:solidFill>
              </a:rPr>
              <a:t>DEPLOYMENT</a:t>
            </a:r>
          </a:p>
        </p:txBody>
      </p:sp>
    </p:spTree>
    <p:extLst>
      <p:ext uri="{BB962C8B-B14F-4D97-AF65-F5344CB8AC3E}">
        <p14:creationId xmlns:p14="http://schemas.microsoft.com/office/powerpoint/2010/main" val="34907993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ags" Target="../tags/tag2.xml"/><Relationship Id="rId13" Type="http://schemas.openxmlformats.org/officeDocument/2006/relationships/tags" Target="../tags/tag7.xml"/><Relationship Id="rId18" Type="http://schemas.openxmlformats.org/officeDocument/2006/relationships/tags" Target="../tags/tag12.xml"/><Relationship Id="rId26" Type="http://schemas.openxmlformats.org/officeDocument/2006/relationships/tags" Target="../tags/tag20.xml"/><Relationship Id="rId3" Type="http://schemas.openxmlformats.org/officeDocument/2006/relationships/slideLayout" Target="../slideLayouts/slideLayout3.xml"/><Relationship Id="rId21" Type="http://schemas.openxmlformats.org/officeDocument/2006/relationships/tags" Target="../tags/tag15.xml"/><Relationship Id="rId34" Type="http://schemas.openxmlformats.org/officeDocument/2006/relationships/tags" Target="../tags/tag28.xml"/><Relationship Id="rId7" Type="http://schemas.openxmlformats.org/officeDocument/2006/relationships/vmlDrawing" Target="../drawings/vmlDrawing1.vml"/><Relationship Id="rId12" Type="http://schemas.openxmlformats.org/officeDocument/2006/relationships/tags" Target="../tags/tag6.xml"/><Relationship Id="rId17" Type="http://schemas.openxmlformats.org/officeDocument/2006/relationships/tags" Target="../tags/tag11.xml"/><Relationship Id="rId25" Type="http://schemas.openxmlformats.org/officeDocument/2006/relationships/tags" Target="../tags/tag19.xml"/><Relationship Id="rId33" Type="http://schemas.openxmlformats.org/officeDocument/2006/relationships/tags" Target="../tags/tag27.xml"/><Relationship Id="rId38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10.xml"/><Relationship Id="rId20" Type="http://schemas.openxmlformats.org/officeDocument/2006/relationships/tags" Target="../tags/tag14.xml"/><Relationship Id="rId29" Type="http://schemas.openxmlformats.org/officeDocument/2006/relationships/tags" Target="../tags/tag23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11" Type="http://schemas.openxmlformats.org/officeDocument/2006/relationships/tags" Target="../tags/tag5.xml"/><Relationship Id="rId24" Type="http://schemas.openxmlformats.org/officeDocument/2006/relationships/tags" Target="../tags/tag18.xml"/><Relationship Id="rId32" Type="http://schemas.openxmlformats.org/officeDocument/2006/relationships/tags" Target="../tags/tag26.xml"/><Relationship Id="rId37" Type="http://schemas.openxmlformats.org/officeDocument/2006/relationships/oleObject" Target="../embeddings/oleObject1.bin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9.xml"/><Relationship Id="rId23" Type="http://schemas.openxmlformats.org/officeDocument/2006/relationships/tags" Target="../tags/tag17.xml"/><Relationship Id="rId28" Type="http://schemas.openxmlformats.org/officeDocument/2006/relationships/tags" Target="../tags/tag22.xml"/><Relationship Id="rId36" Type="http://schemas.openxmlformats.org/officeDocument/2006/relationships/tags" Target="../tags/tag30.xml"/><Relationship Id="rId10" Type="http://schemas.openxmlformats.org/officeDocument/2006/relationships/tags" Target="../tags/tag4.xml"/><Relationship Id="rId19" Type="http://schemas.openxmlformats.org/officeDocument/2006/relationships/tags" Target="../tags/tag13.xml"/><Relationship Id="rId31" Type="http://schemas.openxmlformats.org/officeDocument/2006/relationships/tags" Target="../tags/tag25.xml"/><Relationship Id="rId4" Type="http://schemas.openxmlformats.org/officeDocument/2006/relationships/slideLayout" Target="../slideLayouts/slideLayout4.xml"/><Relationship Id="rId9" Type="http://schemas.openxmlformats.org/officeDocument/2006/relationships/tags" Target="../tags/tag3.xml"/><Relationship Id="rId14" Type="http://schemas.openxmlformats.org/officeDocument/2006/relationships/tags" Target="../tags/tag8.xml"/><Relationship Id="rId22" Type="http://schemas.openxmlformats.org/officeDocument/2006/relationships/tags" Target="../tags/tag16.xml"/><Relationship Id="rId27" Type="http://schemas.openxmlformats.org/officeDocument/2006/relationships/tags" Target="../tags/tag21.xml"/><Relationship Id="rId30" Type="http://schemas.openxmlformats.org/officeDocument/2006/relationships/tags" Target="../tags/tag24.xml"/><Relationship Id="rId35" Type="http://schemas.openxmlformats.org/officeDocument/2006/relationships/tags" Target="../tags/tag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8"/>
            </p:custDataLst>
          </p:nvPr>
        </p:nvGraphicFramePr>
        <p:xfrm>
          <a:off x="0" y="0"/>
          <a:ext cx="215979" cy="1619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" name="think-cell Slide" r:id="rId37" imgW="270" imgH="270" progId="TCLayout.ActiveDocument.1">
                  <p:embed/>
                </p:oleObj>
              </mc:Choice>
              <mc:Fallback>
                <p:oleObj name="think-cell Slide" r:id="rId37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38"/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215979" cy="16197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 hidden="1"/>
          <p:cNvSpPr/>
          <p:nvPr>
            <p:custDataLst>
              <p:tags r:id="rId9"/>
            </p:custDataLst>
          </p:nvPr>
        </p:nvSpPr>
        <p:spPr bwMode="auto">
          <a:xfrm>
            <a:off x="0" y="0"/>
            <a:ext cx="215979" cy="161974"/>
          </a:xfrm>
          <a:prstGeom prst="rect">
            <a:avLst/>
          </a:prstGeom>
          <a:solidFill>
            <a:schemeClr val="bg2"/>
          </a:solidFill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2600" b="1" i="0" baseline="0" dirty="0">
              <a:solidFill>
                <a:srgbClr val="000000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9" name="Title Placeholder 2"/>
          <p:cNvSpPr>
            <a:spLocks noGrp="1" noChangeArrowheads="1"/>
          </p:cNvSpPr>
          <p:nvPr>
            <p:ph type="title"/>
          </p:nvPr>
        </p:nvSpPr>
        <p:spPr bwMode="auto">
          <a:xfrm>
            <a:off x="233197" y="231084"/>
            <a:ext cx="1172243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pPr lvl="0" latinLnBrk="0"/>
            <a:r>
              <a:rPr lang="en-US" dirty="0"/>
              <a:t>Click to edit Master title style</a:t>
            </a:r>
            <a:endParaRPr lang="en-US" noProof="0" dirty="0"/>
          </a:p>
        </p:txBody>
      </p:sp>
      <p:sp>
        <p:nvSpPr>
          <p:cNvPr id="10" name="1. On-page tracker" hidden="1"/>
          <p:cNvSpPr>
            <a:spLocks noChangeArrowheads="1"/>
          </p:cNvSpPr>
          <p:nvPr/>
        </p:nvSpPr>
        <p:spPr bwMode="auto">
          <a:xfrm>
            <a:off x="233196" y="28836"/>
            <a:ext cx="612347" cy="15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000" cap="all" dirty="0">
                <a:solidFill>
                  <a:srgbClr val="808080"/>
                </a:solidFill>
                <a:latin typeface="Arial"/>
              </a:rPr>
              <a:t>Tracker</a:t>
            </a:r>
          </a:p>
        </p:txBody>
      </p:sp>
      <p:sp>
        <p:nvSpPr>
          <p:cNvPr id="11" name="3. Unit of measure" hidden="1"/>
          <p:cNvSpPr txBox="1">
            <a:spLocks noChangeArrowheads="1"/>
          </p:cNvSpPr>
          <p:nvPr/>
        </p:nvSpPr>
        <p:spPr bwMode="auto">
          <a:xfrm>
            <a:off x="233197" y="679554"/>
            <a:ext cx="11722431" cy="2512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no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en-US" sz="1600" dirty="0">
                <a:solidFill>
                  <a:srgbClr val="808080"/>
                </a:solidFill>
                <a:latin typeface="Arial"/>
              </a:rPr>
              <a:t>Subtitle</a:t>
            </a:r>
          </a:p>
        </p:txBody>
      </p:sp>
      <p:sp>
        <p:nvSpPr>
          <p:cNvPr id="13" name="4. Footnote" hidden="1"/>
          <p:cNvSpPr txBox="1">
            <a:spLocks noChangeArrowheads="1"/>
          </p:cNvSpPr>
          <p:nvPr/>
        </p:nvSpPr>
        <p:spPr bwMode="auto">
          <a:xfrm>
            <a:off x="233197" y="6364028"/>
            <a:ext cx="10366378" cy="125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>
            <a:noAutofit/>
          </a:bodyPr>
          <a:lstStyle>
            <a:lvl1pPr marL="104775" indent="-104775"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10318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217613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404938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en-US" sz="800" dirty="0">
                <a:solidFill>
                  <a:srgbClr val="476475"/>
                </a:solidFill>
                <a:latin typeface="Arial"/>
              </a:rPr>
              <a:t>1 Footnote</a:t>
            </a:r>
          </a:p>
        </p:txBody>
      </p:sp>
      <p:sp>
        <p:nvSpPr>
          <p:cNvPr id="14" name="5. Source" hidden="1"/>
          <p:cNvSpPr>
            <a:spLocks noChangeArrowheads="1"/>
          </p:cNvSpPr>
          <p:nvPr/>
        </p:nvSpPr>
        <p:spPr bwMode="auto">
          <a:xfrm>
            <a:off x="233196" y="6597666"/>
            <a:ext cx="10366378" cy="125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>
            <a:noAutofit/>
          </a:bodyPr>
          <a:lstStyle/>
          <a:p>
            <a:pPr marL="609598" indent="-609598" defTabSz="895347">
              <a:tabLst>
                <a:tab pos="630236" algn="l"/>
              </a:tabLst>
            </a:pPr>
            <a:r>
              <a:rPr lang="en-US" sz="800" dirty="0">
                <a:solidFill>
                  <a:srgbClr val="476475"/>
                </a:solidFill>
                <a:latin typeface="Arial"/>
              </a:rPr>
              <a:t>SOURCE: Source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976209" y="1991016"/>
            <a:ext cx="5853024" cy="1231106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/>
          <a:p>
            <a:pPr lvl="0" latinLnBrk="0"/>
            <a:r>
              <a:rPr lang="en-US" dirty="0"/>
              <a:t>Edit Master text styles</a:t>
            </a:r>
          </a:p>
          <a:p>
            <a:pPr lvl="1" latinLnBrk="0"/>
            <a:r>
              <a:rPr lang="en-US" dirty="0"/>
              <a:t>Second level</a:t>
            </a:r>
          </a:p>
          <a:p>
            <a:pPr lvl="2" latinLnBrk="0"/>
            <a:r>
              <a:rPr lang="en-US" dirty="0"/>
              <a:t>Third level</a:t>
            </a:r>
          </a:p>
          <a:p>
            <a:pPr lvl="3" latinLnBrk="0"/>
            <a:r>
              <a:rPr lang="en-US" dirty="0"/>
              <a:t>Fourth level</a:t>
            </a:r>
          </a:p>
          <a:p>
            <a:pPr lvl="4" latinLnBrk="0"/>
            <a:r>
              <a:rPr lang="en-US" dirty="0"/>
              <a:t>Fifth level</a:t>
            </a:r>
          </a:p>
        </p:txBody>
      </p:sp>
      <p:grpSp>
        <p:nvGrpSpPr>
          <p:cNvPr id="15" name="ACET" hidden="1"/>
          <p:cNvGrpSpPr>
            <a:grpSpLocks/>
          </p:cNvGrpSpPr>
          <p:nvPr/>
        </p:nvGrpSpPr>
        <p:grpSpPr bwMode="auto">
          <a:xfrm>
            <a:off x="1976208" y="1291403"/>
            <a:ext cx="5801189" cy="510220"/>
            <a:chOff x="915" y="715"/>
            <a:chExt cx="2686" cy="315"/>
          </a:xfrm>
        </p:grpSpPr>
        <p:cxnSp>
          <p:nvCxnSpPr>
            <p:cNvPr id="16" name="AutoShape 249"/>
            <p:cNvCxnSpPr>
              <a:cxnSpLocks noChangeShapeType="1"/>
              <a:stCxn id="18" idx="4"/>
              <a:endCxn id="18" idx="6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chemeClr val="accent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8" name="AutoShape 250"/>
            <p:cNvSpPr>
              <a:spLocks noChangeArrowheads="1"/>
            </p:cNvSpPr>
            <p:nvPr/>
          </p:nvSpPr>
          <p:spPr bwMode="auto">
            <a:xfrm>
              <a:off x="915" y="715"/>
              <a:ext cx="2686" cy="315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/>
            <a:p>
              <a:r>
                <a:rPr lang="en-US" sz="1600" b="1" dirty="0">
                  <a:solidFill>
                    <a:srgbClr val="000000"/>
                  </a:solidFill>
                  <a:latin typeface="Arial"/>
                </a:rPr>
                <a:t>Title</a:t>
              </a:r>
            </a:p>
            <a:p>
              <a:r>
                <a:rPr lang="en-US" sz="1600" dirty="0">
                  <a:solidFill>
                    <a:srgbClr val="808080"/>
                  </a:solidFill>
                  <a:latin typeface="Arial"/>
                </a:rPr>
                <a:t>Unit of measure</a:t>
              </a:r>
            </a:p>
          </p:txBody>
        </p:sp>
      </p:grpSp>
      <p:grpSp>
        <p:nvGrpSpPr>
          <p:cNvPr id="55" name="Sticker" hidden="1">
            <a:extLst>
              <a:ext uri="{FF2B5EF4-FFF2-40B4-BE49-F238E27FC236}">
                <a16:creationId xmlns:a16="http://schemas.microsoft.com/office/drawing/2014/main" id="{09A39479-8150-46D6-8ECB-EA880AAA8B88}"/>
              </a:ext>
            </a:extLst>
          </p:cNvPr>
          <p:cNvGrpSpPr/>
          <p:nvPr/>
        </p:nvGrpSpPr>
        <p:grpSpPr bwMode="auto">
          <a:xfrm>
            <a:off x="11192918" y="277731"/>
            <a:ext cx="694550" cy="212366"/>
            <a:chOff x="7989702" y="285750"/>
            <a:chExt cx="751073" cy="229649"/>
          </a:xfrm>
        </p:grpSpPr>
        <p:sp>
          <p:nvSpPr>
            <p:cNvPr id="56" name="StickerRectangle">
              <a:extLst>
                <a:ext uri="{FF2B5EF4-FFF2-40B4-BE49-F238E27FC236}">
                  <a16:creationId xmlns:a16="http://schemas.microsoft.com/office/drawing/2014/main" id="{3E3D8BDD-CEC6-4E67-A73A-C4321EC362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89702" y="285750"/>
              <a:ext cx="751073" cy="229649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27432" tIns="0" rIns="0" bIns="27432">
              <a:spAutoFit/>
            </a:bodyPr>
            <a:lstStyle/>
            <a:p>
              <a:pPr algn="r" defTabSz="895350">
                <a:buClr>
                  <a:srgbClr val="002960"/>
                </a:buClr>
              </a:pPr>
              <a:r>
                <a:rPr lang="en-US" sz="1200" dirty="0">
                  <a:solidFill>
                    <a:srgbClr val="808080"/>
                  </a:solidFill>
                  <a:latin typeface="Arial"/>
                </a:rPr>
                <a:t>STICKER</a:t>
              </a:r>
            </a:p>
          </p:txBody>
        </p:sp>
        <p:cxnSp>
          <p:nvCxnSpPr>
            <p:cNvPr id="57" name="AutoShape 31">
              <a:extLst>
                <a:ext uri="{FF2B5EF4-FFF2-40B4-BE49-F238E27FC236}">
                  <a16:creationId xmlns:a16="http://schemas.microsoft.com/office/drawing/2014/main" id="{0B91EF0B-16E0-4A6F-8134-90D26692DC46}"/>
                </a:ext>
              </a:extLst>
            </p:cNvPr>
            <p:cNvCxnSpPr>
              <a:cxnSpLocks noChangeShapeType="1"/>
              <a:stCxn id="56" idx="2"/>
              <a:endCxn id="56" idx="4"/>
            </p:cNvCxnSpPr>
            <p:nvPr/>
          </p:nvCxnSpPr>
          <p:spPr bwMode="auto">
            <a:xfrm>
              <a:off x="7989702" y="285750"/>
              <a:ext cx="0" cy="212366"/>
            </a:xfrm>
            <a:prstGeom prst="straightConnector1">
              <a:avLst/>
            </a:prstGeom>
            <a:noFill/>
            <a:ln w="9525">
              <a:solidFill>
                <a:schemeClr val="accent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58" name="AutoShape 32">
              <a:extLst>
                <a:ext uri="{FF2B5EF4-FFF2-40B4-BE49-F238E27FC236}">
                  <a16:creationId xmlns:a16="http://schemas.microsoft.com/office/drawing/2014/main" id="{B7254404-652B-496E-9D8C-DE3F58F17CE7}"/>
                </a:ext>
              </a:extLst>
            </p:cNvPr>
            <p:cNvCxnSpPr>
              <a:cxnSpLocks noChangeShapeType="1"/>
              <a:stCxn id="56" idx="4"/>
              <a:endCxn id="56" idx="6"/>
            </p:cNvCxnSpPr>
            <p:nvPr/>
          </p:nvCxnSpPr>
          <p:spPr bwMode="auto">
            <a:xfrm>
              <a:off x="7989702" y="515399"/>
              <a:ext cx="751073" cy="0"/>
            </a:xfrm>
            <a:prstGeom prst="straightConnector1">
              <a:avLst/>
            </a:prstGeom>
            <a:noFill/>
            <a:ln w="25400">
              <a:solidFill>
                <a:schemeClr val="accent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63" name="LegendLines" hidden="1">
            <a:extLst>
              <a:ext uri="{FF2B5EF4-FFF2-40B4-BE49-F238E27FC236}">
                <a16:creationId xmlns:a16="http://schemas.microsoft.com/office/drawing/2014/main" id="{512575D6-01AF-4F5A-AD70-45738ED3B3D1}"/>
              </a:ext>
            </a:extLst>
          </p:cNvPr>
          <p:cNvGrpSpPr/>
          <p:nvPr/>
        </p:nvGrpSpPr>
        <p:grpSpPr bwMode="auto">
          <a:xfrm>
            <a:off x="10896394" y="277731"/>
            <a:ext cx="1029438" cy="689670"/>
            <a:chOff x="7607284" y="279400"/>
            <a:chExt cx="1113214" cy="745795"/>
          </a:xfrm>
        </p:grpSpPr>
        <p:sp>
          <p:nvSpPr>
            <p:cNvPr id="64" name="LineLegend1">
              <a:extLst>
                <a:ext uri="{FF2B5EF4-FFF2-40B4-BE49-F238E27FC236}">
                  <a16:creationId xmlns:a16="http://schemas.microsoft.com/office/drawing/2014/main" id="{FAA4F25F-D719-477B-8C60-54BA49F5268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607284" y="387122"/>
              <a:ext cx="457200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200" dirty="0">
                <a:solidFill>
                  <a:srgbClr val="476475"/>
                </a:solidFill>
                <a:latin typeface="Arial"/>
              </a:endParaRPr>
            </a:p>
          </p:txBody>
        </p:sp>
        <p:sp>
          <p:nvSpPr>
            <p:cNvPr id="65" name="LineLegend2">
              <a:extLst>
                <a:ext uri="{FF2B5EF4-FFF2-40B4-BE49-F238E27FC236}">
                  <a16:creationId xmlns:a16="http://schemas.microsoft.com/office/drawing/2014/main" id="{0331BCA0-0754-48A6-9587-C3CD57B8D00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607284" y="653822"/>
              <a:ext cx="457200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200" dirty="0">
                <a:solidFill>
                  <a:srgbClr val="476475"/>
                </a:solidFill>
                <a:latin typeface="Arial"/>
              </a:endParaRPr>
            </a:p>
          </p:txBody>
        </p:sp>
        <p:sp>
          <p:nvSpPr>
            <p:cNvPr id="66" name="LineLegend3">
              <a:extLst>
                <a:ext uri="{FF2B5EF4-FFF2-40B4-BE49-F238E27FC236}">
                  <a16:creationId xmlns:a16="http://schemas.microsoft.com/office/drawing/2014/main" id="{D481378A-980C-491A-B780-0CDFEE197D7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607284" y="933223"/>
              <a:ext cx="457200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200" dirty="0">
                <a:solidFill>
                  <a:srgbClr val="476475"/>
                </a:solidFill>
                <a:latin typeface="Arial"/>
              </a:endParaRPr>
            </a:p>
          </p:txBody>
        </p:sp>
        <p:sp>
          <p:nvSpPr>
            <p:cNvPr id="67" name="Legend1">
              <a:extLst>
                <a:ext uri="{FF2B5EF4-FFF2-40B4-BE49-F238E27FC236}">
                  <a16:creationId xmlns:a16="http://schemas.microsoft.com/office/drawing/2014/main" id="{5D2CC896-53BA-4ACB-84BA-D04C08910A0B}"/>
                </a:ext>
              </a:extLst>
            </p:cNvPr>
            <p:cNvSpPr>
              <a:spLocks noChangeArrowheads="1"/>
            </p:cNvSpPr>
            <p:nvPr>
              <p:custDataLst>
                <p:tags r:id="rId34"/>
              </p:custDataLst>
            </p:nvPr>
          </p:nvSpPr>
          <p:spPr bwMode="auto">
            <a:xfrm>
              <a:off x="8169259" y="279400"/>
              <a:ext cx="551239" cy="1996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476475"/>
                </a:buClr>
              </a:pPr>
              <a:r>
                <a:rPr lang="en-US" sz="1200" dirty="0">
                  <a:solidFill>
                    <a:srgbClr val="476475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68" name="Legend2">
              <a:extLst>
                <a:ext uri="{FF2B5EF4-FFF2-40B4-BE49-F238E27FC236}">
                  <a16:creationId xmlns:a16="http://schemas.microsoft.com/office/drawing/2014/main" id="{D7E7082A-2FD6-478A-A3CF-4D41941D213C}"/>
                </a:ext>
              </a:extLst>
            </p:cNvPr>
            <p:cNvSpPr>
              <a:spLocks noChangeArrowheads="1"/>
            </p:cNvSpPr>
            <p:nvPr>
              <p:custDataLst>
                <p:tags r:id="rId35"/>
              </p:custDataLst>
            </p:nvPr>
          </p:nvSpPr>
          <p:spPr bwMode="auto">
            <a:xfrm>
              <a:off x="8169259" y="546100"/>
              <a:ext cx="551239" cy="1996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476475"/>
                </a:buClr>
              </a:pPr>
              <a:r>
                <a:rPr lang="en-US" sz="1200" dirty="0">
                  <a:solidFill>
                    <a:srgbClr val="476475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69" name="Legend3">
              <a:extLst>
                <a:ext uri="{FF2B5EF4-FFF2-40B4-BE49-F238E27FC236}">
                  <a16:creationId xmlns:a16="http://schemas.microsoft.com/office/drawing/2014/main" id="{D47FF47D-BD08-4C19-B553-5D16AD5B4760}"/>
                </a:ext>
              </a:extLst>
            </p:cNvPr>
            <p:cNvSpPr>
              <a:spLocks noChangeArrowheads="1"/>
            </p:cNvSpPr>
            <p:nvPr>
              <p:custDataLst>
                <p:tags r:id="rId36"/>
              </p:custDataLst>
            </p:nvPr>
          </p:nvSpPr>
          <p:spPr bwMode="auto">
            <a:xfrm>
              <a:off x="8169259" y="825501"/>
              <a:ext cx="551239" cy="1996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476475"/>
                </a:buClr>
              </a:pPr>
              <a:r>
                <a:rPr lang="en-US" sz="1200" dirty="0">
                  <a:solidFill>
                    <a:srgbClr val="476475"/>
                  </a:solidFill>
                  <a:latin typeface="Arial"/>
                </a:rPr>
                <a:t>Legend</a:t>
              </a:r>
            </a:p>
          </p:txBody>
        </p:sp>
      </p:grpSp>
      <p:grpSp>
        <p:nvGrpSpPr>
          <p:cNvPr id="70" name="LegendBoxes" hidden="1">
            <a:extLst>
              <a:ext uri="{FF2B5EF4-FFF2-40B4-BE49-F238E27FC236}">
                <a16:creationId xmlns:a16="http://schemas.microsoft.com/office/drawing/2014/main" id="{60E2D3C4-B5BD-4D03-ABF1-3D319467BC05}"/>
              </a:ext>
            </a:extLst>
          </p:cNvPr>
          <p:cNvGrpSpPr/>
          <p:nvPr/>
        </p:nvGrpSpPr>
        <p:grpSpPr bwMode="auto">
          <a:xfrm>
            <a:off x="11181192" y="277731"/>
            <a:ext cx="744640" cy="936299"/>
            <a:chOff x="5894005" y="919828"/>
            <a:chExt cx="805239" cy="1012495"/>
          </a:xfrm>
        </p:grpSpPr>
        <p:sp>
          <p:nvSpPr>
            <p:cNvPr id="71" name="RectangleLegend1">
              <a:extLst>
                <a:ext uri="{FF2B5EF4-FFF2-40B4-BE49-F238E27FC236}">
                  <a16:creationId xmlns:a16="http://schemas.microsoft.com/office/drawing/2014/main" id="{72D76CEA-7D45-49DD-B8EF-FCED06DDCE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94005" y="947381"/>
              <a:ext cx="165100" cy="160338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200" dirty="0">
                <a:solidFill>
                  <a:srgbClr val="476475"/>
                </a:solidFill>
                <a:latin typeface="Arial"/>
              </a:endParaRPr>
            </a:p>
          </p:txBody>
        </p:sp>
        <p:sp>
          <p:nvSpPr>
            <p:cNvPr id="72" name="RectangleLegend2">
              <a:extLst>
                <a:ext uri="{FF2B5EF4-FFF2-40B4-BE49-F238E27FC236}">
                  <a16:creationId xmlns:a16="http://schemas.microsoft.com/office/drawing/2014/main" id="{201967AC-B9F6-4BAB-BF0B-707FB490EA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94005" y="1217256"/>
              <a:ext cx="165100" cy="160338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200" dirty="0">
                <a:solidFill>
                  <a:srgbClr val="476475"/>
                </a:solidFill>
                <a:latin typeface="Arial"/>
              </a:endParaRPr>
            </a:p>
          </p:txBody>
        </p:sp>
        <p:sp>
          <p:nvSpPr>
            <p:cNvPr id="73" name="RectangleLegend3">
              <a:extLst>
                <a:ext uri="{FF2B5EF4-FFF2-40B4-BE49-F238E27FC236}">
                  <a16:creationId xmlns:a16="http://schemas.microsoft.com/office/drawing/2014/main" id="{CD7A8F9C-2B49-404C-91F9-2AB179CE24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94005" y="1488719"/>
              <a:ext cx="165100" cy="160338"/>
            </a:xfrm>
            <a:prstGeom prst="rect">
              <a:avLst/>
            </a:prstGeom>
            <a:solidFill>
              <a:schemeClr val="accent3"/>
            </a:solidFill>
            <a:ln w="9525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200" dirty="0">
                <a:solidFill>
                  <a:srgbClr val="476475"/>
                </a:solidFill>
                <a:latin typeface="Arial"/>
              </a:endParaRPr>
            </a:p>
          </p:txBody>
        </p:sp>
        <p:sp>
          <p:nvSpPr>
            <p:cNvPr id="74" name="RectangleLegend4">
              <a:extLst>
                <a:ext uri="{FF2B5EF4-FFF2-40B4-BE49-F238E27FC236}">
                  <a16:creationId xmlns:a16="http://schemas.microsoft.com/office/drawing/2014/main" id="{C5D8972A-F321-4E0D-A098-6A7D3FE292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94005" y="1760182"/>
              <a:ext cx="165100" cy="160338"/>
            </a:xfrm>
            <a:prstGeom prst="rect">
              <a:avLst/>
            </a:prstGeom>
            <a:solidFill>
              <a:schemeClr val="accent4"/>
            </a:solidFill>
            <a:ln w="9525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200" dirty="0">
                <a:solidFill>
                  <a:srgbClr val="476475"/>
                </a:solidFill>
                <a:latin typeface="Arial"/>
              </a:endParaRPr>
            </a:p>
          </p:txBody>
        </p:sp>
        <p:sp>
          <p:nvSpPr>
            <p:cNvPr id="75" name="Legend1">
              <a:extLst>
                <a:ext uri="{FF2B5EF4-FFF2-40B4-BE49-F238E27FC236}">
                  <a16:creationId xmlns:a16="http://schemas.microsoft.com/office/drawing/2014/main" id="{16A854E3-3CB3-4550-BDDB-473A50D23D7F}"/>
                </a:ext>
              </a:extLst>
            </p:cNvPr>
            <p:cNvSpPr>
              <a:spLocks noChangeArrowheads="1"/>
            </p:cNvSpPr>
            <p:nvPr>
              <p:custDataLst>
                <p:tags r:id="rId30"/>
              </p:custDataLst>
            </p:nvPr>
          </p:nvSpPr>
          <p:spPr bwMode="auto">
            <a:xfrm>
              <a:off x="6148005" y="919828"/>
              <a:ext cx="551239" cy="1996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476475"/>
                </a:buClr>
              </a:pPr>
              <a:r>
                <a:rPr lang="en-US" sz="1200" dirty="0">
                  <a:solidFill>
                    <a:srgbClr val="476475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76" name="Legend2">
              <a:extLst>
                <a:ext uri="{FF2B5EF4-FFF2-40B4-BE49-F238E27FC236}">
                  <a16:creationId xmlns:a16="http://schemas.microsoft.com/office/drawing/2014/main" id="{63989B83-DEC3-4D22-A10B-3B92A6AD94A8}"/>
                </a:ext>
              </a:extLst>
            </p:cNvPr>
            <p:cNvSpPr>
              <a:spLocks noChangeArrowheads="1"/>
            </p:cNvSpPr>
            <p:nvPr>
              <p:custDataLst>
                <p:tags r:id="rId31"/>
              </p:custDataLst>
            </p:nvPr>
          </p:nvSpPr>
          <p:spPr bwMode="auto">
            <a:xfrm>
              <a:off x="6148005" y="1189703"/>
              <a:ext cx="551239" cy="1996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476475"/>
                </a:buClr>
              </a:pPr>
              <a:r>
                <a:rPr lang="en-US" sz="1200" dirty="0">
                  <a:solidFill>
                    <a:srgbClr val="476475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77" name="Legend3">
              <a:extLst>
                <a:ext uri="{FF2B5EF4-FFF2-40B4-BE49-F238E27FC236}">
                  <a16:creationId xmlns:a16="http://schemas.microsoft.com/office/drawing/2014/main" id="{EFE0C54F-786D-4314-9B77-524DD929837C}"/>
                </a:ext>
              </a:extLst>
            </p:cNvPr>
            <p:cNvSpPr>
              <a:spLocks noChangeArrowheads="1"/>
            </p:cNvSpPr>
            <p:nvPr>
              <p:custDataLst>
                <p:tags r:id="rId32"/>
              </p:custDataLst>
            </p:nvPr>
          </p:nvSpPr>
          <p:spPr bwMode="auto">
            <a:xfrm>
              <a:off x="6148005" y="1461166"/>
              <a:ext cx="551239" cy="1996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476475"/>
                </a:buClr>
              </a:pPr>
              <a:r>
                <a:rPr lang="en-US" sz="1200" dirty="0">
                  <a:solidFill>
                    <a:srgbClr val="476475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78" name="Legend4">
              <a:extLst>
                <a:ext uri="{FF2B5EF4-FFF2-40B4-BE49-F238E27FC236}">
                  <a16:creationId xmlns:a16="http://schemas.microsoft.com/office/drawing/2014/main" id="{8388E04C-6A24-4D97-9B64-7843E92A9CEC}"/>
                </a:ext>
              </a:extLst>
            </p:cNvPr>
            <p:cNvSpPr>
              <a:spLocks noChangeArrowheads="1"/>
            </p:cNvSpPr>
            <p:nvPr>
              <p:custDataLst>
                <p:tags r:id="rId33"/>
              </p:custDataLst>
            </p:nvPr>
          </p:nvSpPr>
          <p:spPr bwMode="auto">
            <a:xfrm>
              <a:off x="6148005" y="1732629"/>
              <a:ext cx="551239" cy="1996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476475"/>
                </a:buClr>
              </a:pPr>
              <a:r>
                <a:rPr lang="en-US" sz="1200" dirty="0">
                  <a:solidFill>
                    <a:srgbClr val="476475"/>
                  </a:solidFill>
                  <a:latin typeface="Arial"/>
                </a:rPr>
                <a:t>Legend</a:t>
              </a:r>
            </a:p>
          </p:txBody>
        </p:sp>
      </p:grpSp>
      <p:grpSp>
        <p:nvGrpSpPr>
          <p:cNvPr id="79" name="LegendMoons" hidden="1">
            <a:extLst>
              <a:ext uri="{FF2B5EF4-FFF2-40B4-BE49-F238E27FC236}">
                <a16:creationId xmlns:a16="http://schemas.microsoft.com/office/drawing/2014/main" id="{2B3A3D0E-5DAA-45D5-977D-B76B2A8ADD0E}"/>
              </a:ext>
            </a:extLst>
          </p:cNvPr>
          <p:cNvGrpSpPr/>
          <p:nvPr/>
        </p:nvGrpSpPr>
        <p:grpSpPr bwMode="auto">
          <a:xfrm>
            <a:off x="11119536" y="277731"/>
            <a:ext cx="806297" cy="1213855"/>
            <a:chOff x="5894005" y="2696542"/>
            <a:chExt cx="871914" cy="1312638"/>
          </a:xfrm>
        </p:grpSpPr>
        <p:grpSp>
          <p:nvGrpSpPr>
            <p:cNvPr id="80" name="MoonLegend1">
              <a:extLst>
                <a:ext uri="{FF2B5EF4-FFF2-40B4-BE49-F238E27FC236}">
                  <a16:creationId xmlns:a16="http://schemas.microsoft.com/office/drawing/2014/main" id="{AF1BE838-4157-4C1E-A67C-AC1E40D76876}"/>
                </a:ext>
              </a:extLst>
            </p:cNvPr>
            <p:cNvGrpSpPr>
              <a:grpSpLocks noChangeAspect="1"/>
            </p:cNvGrpSpPr>
            <p:nvPr>
              <p:custDataLst>
                <p:tags r:id="rId10"/>
              </p:custDataLst>
            </p:nvPr>
          </p:nvGrpSpPr>
          <p:grpSpPr bwMode="auto">
            <a:xfrm>
              <a:off x="5894005" y="2702399"/>
              <a:ext cx="209550" cy="211006"/>
              <a:chOff x="4533" y="188"/>
              <a:chExt cx="144" cy="145"/>
            </a:xfrm>
          </p:grpSpPr>
          <p:sp>
            <p:nvSpPr>
              <p:cNvPr id="98" name="Oval 97">
                <a:extLst>
                  <a:ext uri="{FF2B5EF4-FFF2-40B4-BE49-F238E27FC236}">
                    <a16:creationId xmlns:a16="http://schemas.microsoft.com/office/drawing/2014/main" id="{283595D1-EBB4-489C-B68E-4B7246F667CD}"/>
                  </a:ext>
                </a:extLst>
              </p:cNvPr>
              <p:cNvSpPr>
                <a:spLocks noChangeAspect="1" noChangeArrowheads="1"/>
              </p:cNvSpPr>
              <p:nvPr>
                <p:custDataLst>
                  <p:tags r:id="rId28"/>
                </p:custDataLst>
              </p:nvPr>
            </p:nvSpPr>
            <p:spPr bwMode="auto">
              <a:xfrm>
                <a:off x="4533" y="189"/>
                <a:ext cx="144" cy="144"/>
              </a:xfrm>
              <a:prstGeom prst="ellipse">
                <a:avLst/>
              </a:pr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200" dirty="0">
                  <a:solidFill>
                    <a:srgbClr val="476475"/>
                  </a:solidFill>
                  <a:latin typeface="Arial"/>
                </a:endParaRPr>
              </a:p>
            </p:txBody>
          </p:sp>
          <p:sp>
            <p:nvSpPr>
              <p:cNvPr id="99" name="Arc 98">
                <a:extLst>
                  <a:ext uri="{FF2B5EF4-FFF2-40B4-BE49-F238E27FC236}">
                    <a16:creationId xmlns:a16="http://schemas.microsoft.com/office/drawing/2014/main" id="{FD501F62-F4A8-4963-B2B6-67C329A4496E}"/>
                  </a:ext>
                </a:extLst>
              </p:cNvPr>
              <p:cNvSpPr>
                <a:spLocks noChangeAspect="1"/>
              </p:cNvSpPr>
              <p:nvPr>
                <p:custDataLst>
                  <p:tags r:id="rId29"/>
                </p:custDataLst>
              </p:nvPr>
            </p:nvSpPr>
            <p:spPr bwMode="auto">
              <a:xfrm>
                <a:off x="4533" y="188"/>
                <a:ext cx="144" cy="144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4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200" dirty="0">
                  <a:solidFill>
                    <a:srgbClr val="476475"/>
                  </a:solidFill>
                  <a:latin typeface="Arial"/>
                </a:endParaRPr>
              </a:p>
            </p:txBody>
          </p:sp>
        </p:grpSp>
        <p:grpSp>
          <p:nvGrpSpPr>
            <p:cNvPr id="81" name="MoonLegend2">
              <a:extLst>
                <a:ext uri="{FF2B5EF4-FFF2-40B4-BE49-F238E27FC236}">
                  <a16:creationId xmlns:a16="http://schemas.microsoft.com/office/drawing/2014/main" id="{4E163419-2EC2-40D6-9420-4011A371F2FB}"/>
                </a:ext>
              </a:extLst>
            </p:cNvPr>
            <p:cNvGrpSpPr>
              <a:grpSpLocks noChangeAspect="1"/>
            </p:cNvGrpSpPr>
            <p:nvPr>
              <p:custDataLst>
                <p:tags r:id="rId11"/>
              </p:custDataLst>
            </p:nvPr>
          </p:nvGrpSpPr>
          <p:grpSpPr bwMode="auto">
            <a:xfrm>
              <a:off x="5894005" y="2977103"/>
              <a:ext cx="209550" cy="209551"/>
              <a:chOff x="1694" y="2051"/>
              <a:chExt cx="160" cy="160"/>
            </a:xfrm>
          </p:grpSpPr>
          <p:sp>
            <p:nvSpPr>
              <p:cNvPr id="96" name="Oval 41">
                <a:extLst>
                  <a:ext uri="{FF2B5EF4-FFF2-40B4-BE49-F238E27FC236}">
                    <a16:creationId xmlns:a16="http://schemas.microsoft.com/office/drawing/2014/main" id="{D46319E5-607A-430B-B7F6-8608FD4B2AE5}"/>
                  </a:ext>
                </a:extLst>
              </p:cNvPr>
              <p:cNvSpPr>
                <a:spLocks noChangeAspect="1" noChangeArrowheads="1"/>
              </p:cNvSpPr>
              <p:nvPr>
                <p:custDataLst>
                  <p:tags r:id="rId26"/>
                </p:custDataLst>
              </p:nvPr>
            </p:nvSpPr>
            <p:spPr bwMode="auto">
              <a:xfrm>
                <a:off x="1694" y="2051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200" dirty="0">
                  <a:solidFill>
                    <a:srgbClr val="476475"/>
                  </a:solidFill>
                  <a:latin typeface="Arial"/>
                </a:endParaRPr>
              </a:p>
            </p:txBody>
          </p:sp>
          <p:sp>
            <p:nvSpPr>
              <p:cNvPr id="97" name="Arc 42">
                <a:extLst>
                  <a:ext uri="{FF2B5EF4-FFF2-40B4-BE49-F238E27FC236}">
                    <a16:creationId xmlns:a16="http://schemas.microsoft.com/office/drawing/2014/main" id="{512A9233-68B2-4CC6-B24E-F6BBB52B2651}"/>
                  </a:ext>
                </a:extLst>
              </p:cNvPr>
              <p:cNvSpPr>
                <a:spLocks noChangeAspect="1"/>
              </p:cNvSpPr>
              <p:nvPr>
                <p:custDataLst>
                  <p:tags r:id="rId27"/>
                </p:custDataLst>
              </p:nvPr>
            </p:nvSpPr>
            <p:spPr bwMode="auto">
              <a:xfrm>
                <a:off x="1694" y="2051"/>
                <a:ext cx="160" cy="160"/>
              </a:xfrm>
              <a:prstGeom prst="arc">
                <a:avLst/>
              </a:prstGeom>
              <a:solidFill>
                <a:schemeClr val="accent4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200" dirty="0">
                  <a:solidFill>
                    <a:srgbClr val="476475"/>
                  </a:solidFill>
                  <a:latin typeface="Arial"/>
                </a:endParaRPr>
              </a:p>
            </p:txBody>
          </p:sp>
        </p:grpSp>
        <p:grpSp>
          <p:nvGrpSpPr>
            <p:cNvPr id="82" name="MoonLegend4">
              <a:extLst>
                <a:ext uri="{FF2B5EF4-FFF2-40B4-BE49-F238E27FC236}">
                  <a16:creationId xmlns:a16="http://schemas.microsoft.com/office/drawing/2014/main" id="{F291F432-04ED-42D6-8FA4-29E0D544C802}"/>
                </a:ext>
              </a:extLst>
            </p:cNvPr>
            <p:cNvGrpSpPr>
              <a:grpSpLocks noChangeAspect="1"/>
            </p:cNvGrpSpPr>
            <p:nvPr>
              <p:custDataLst>
                <p:tags r:id="rId12"/>
              </p:custDataLst>
            </p:nvPr>
          </p:nvGrpSpPr>
          <p:grpSpPr bwMode="auto">
            <a:xfrm>
              <a:off x="5894005" y="3524395"/>
              <a:ext cx="209550" cy="209551"/>
              <a:chOff x="4495" y="1204"/>
              <a:chExt cx="160" cy="160"/>
            </a:xfrm>
          </p:grpSpPr>
          <p:sp>
            <p:nvSpPr>
              <p:cNvPr id="94" name="Oval 47">
                <a:extLst>
                  <a:ext uri="{FF2B5EF4-FFF2-40B4-BE49-F238E27FC236}">
                    <a16:creationId xmlns:a16="http://schemas.microsoft.com/office/drawing/2014/main" id="{A6E8AE81-05DD-4623-B80F-8128F31E5195}"/>
                  </a:ext>
                </a:extLst>
              </p:cNvPr>
              <p:cNvSpPr>
                <a:spLocks noChangeAspect="1" noChangeArrowheads="1"/>
              </p:cNvSpPr>
              <p:nvPr>
                <p:custDataLst>
                  <p:tags r:id="rId24"/>
                </p:custDataLst>
              </p:nvPr>
            </p:nvSpPr>
            <p:spPr bwMode="auto">
              <a:xfrm>
                <a:off x="4495" y="120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200" dirty="0">
                  <a:solidFill>
                    <a:srgbClr val="476475"/>
                  </a:solidFill>
                  <a:latin typeface="Arial"/>
                </a:endParaRPr>
              </a:p>
            </p:txBody>
          </p:sp>
          <p:sp>
            <p:nvSpPr>
              <p:cNvPr id="95" name="Arc 48">
                <a:extLst>
                  <a:ext uri="{FF2B5EF4-FFF2-40B4-BE49-F238E27FC236}">
                    <a16:creationId xmlns:a16="http://schemas.microsoft.com/office/drawing/2014/main" id="{600DDDEC-2CA6-4928-9DFB-87B9D0025A00}"/>
                  </a:ext>
                </a:extLst>
              </p:cNvPr>
              <p:cNvSpPr>
                <a:spLocks noChangeAspect="1"/>
              </p:cNvSpPr>
              <p:nvPr>
                <p:custDataLst>
                  <p:tags r:id="rId25"/>
                </p:custDataLst>
              </p:nvPr>
            </p:nvSpPr>
            <p:spPr bwMode="auto">
              <a:xfrm>
                <a:off x="4495" y="1204"/>
                <a:ext cx="160" cy="16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accent4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200" dirty="0">
                  <a:solidFill>
                    <a:srgbClr val="476475"/>
                  </a:solidFill>
                  <a:latin typeface="Arial"/>
                </a:endParaRPr>
              </a:p>
            </p:txBody>
          </p:sp>
        </p:grpSp>
        <p:grpSp>
          <p:nvGrpSpPr>
            <p:cNvPr id="83" name="MoonLegend5">
              <a:extLst>
                <a:ext uri="{FF2B5EF4-FFF2-40B4-BE49-F238E27FC236}">
                  <a16:creationId xmlns:a16="http://schemas.microsoft.com/office/drawing/2014/main" id="{EB369AD5-C55E-4841-A671-E34FB601C9F4}"/>
                </a:ext>
              </a:extLst>
            </p:cNvPr>
            <p:cNvGrpSpPr>
              <a:grpSpLocks noChangeAspect="1"/>
            </p:cNvGrpSpPr>
            <p:nvPr>
              <p:custDataLst>
                <p:tags r:id="rId13"/>
              </p:custDataLst>
            </p:nvPr>
          </p:nvGrpSpPr>
          <p:grpSpPr bwMode="auto">
            <a:xfrm>
              <a:off x="5894005" y="3799629"/>
              <a:ext cx="209550" cy="209551"/>
              <a:chOff x="4495" y="1447"/>
              <a:chExt cx="160" cy="160"/>
            </a:xfrm>
          </p:grpSpPr>
          <p:sp>
            <p:nvSpPr>
              <p:cNvPr id="92" name="Oval 50">
                <a:extLst>
                  <a:ext uri="{FF2B5EF4-FFF2-40B4-BE49-F238E27FC236}">
                    <a16:creationId xmlns:a16="http://schemas.microsoft.com/office/drawing/2014/main" id="{59B3A741-DD9B-4F4F-A98A-F7856CB09CA3}"/>
                  </a:ext>
                </a:extLst>
              </p:cNvPr>
              <p:cNvSpPr>
                <a:spLocks noChangeAspect="1" noChangeArrowheads="1"/>
              </p:cNvSpPr>
              <p:nvPr>
                <p:custDataLst>
                  <p:tags r:id="rId22"/>
                </p:custDataLst>
              </p:nvPr>
            </p:nvSpPr>
            <p:spPr bwMode="auto">
              <a:xfrm>
                <a:off x="4495" y="1447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200" dirty="0">
                  <a:solidFill>
                    <a:srgbClr val="476475"/>
                  </a:solidFill>
                  <a:latin typeface="Arial"/>
                </a:endParaRPr>
              </a:p>
            </p:txBody>
          </p:sp>
          <p:sp>
            <p:nvSpPr>
              <p:cNvPr id="93" name="Oval 51">
                <a:extLst>
                  <a:ext uri="{FF2B5EF4-FFF2-40B4-BE49-F238E27FC236}">
                    <a16:creationId xmlns:a16="http://schemas.microsoft.com/office/drawing/2014/main" id="{A172275F-06E8-4DD0-8C6F-84AC25AC2A47}"/>
                  </a:ext>
                </a:extLst>
              </p:cNvPr>
              <p:cNvSpPr>
                <a:spLocks noChangeAspect="1" noChangeArrowheads="1"/>
              </p:cNvSpPr>
              <p:nvPr>
                <p:custDataLst>
                  <p:tags r:id="rId23"/>
                </p:custDataLst>
              </p:nvPr>
            </p:nvSpPr>
            <p:spPr bwMode="auto">
              <a:xfrm>
                <a:off x="4495" y="1447"/>
                <a:ext cx="160" cy="16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accent4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200" dirty="0">
                  <a:solidFill>
                    <a:srgbClr val="476475"/>
                  </a:solidFill>
                  <a:latin typeface="Arial"/>
                </a:endParaRPr>
              </a:p>
            </p:txBody>
          </p:sp>
        </p:grpSp>
        <p:grpSp>
          <p:nvGrpSpPr>
            <p:cNvPr id="84" name="MoonLegend3">
              <a:extLst>
                <a:ext uri="{FF2B5EF4-FFF2-40B4-BE49-F238E27FC236}">
                  <a16:creationId xmlns:a16="http://schemas.microsoft.com/office/drawing/2014/main" id="{977050BE-FCB9-4F1E-9783-8A52ABC248E6}"/>
                </a:ext>
              </a:extLst>
            </p:cNvPr>
            <p:cNvGrpSpPr>
              <a:grpSpLocks noChangeAspect="1"/>
            </p:cNvGrpSpPr>
            <p:nvPr>
              <p:custDataLst>
                <p:tags r:id="rId14"/>
              </p:custDataLst>
            </p:nvPr>
          </p:nvGrpSpPr>
          <p:grpSpPr bwMode="auto">
            <a:xfrm>
              <a:off x="5894005" y="3251543"/>
              <a:ext cx="209550" cy="209551"/>
              <a:chOff x="4495" y="1205"/>
              <a:chExt cx="160" cy="160"/>
            </a:xfrm>
          </p:grpSpPr>
          <p:sp>
            <p:nvSpPr>
              <p:cNvPr id="90" name="Oval 47">
                <a:extLst>
                  <a:ext uri="{FF2B5EF4-FFF2-40B4-BE49-F238E27FC236}">
                    <a16:creationId xmlns:a16="http://schemas.microsoft.com/office/drawing/2014/main" id="{53F25F77-8467-468B-9576-7C26762596B5}"/>
                  </a:ext>
                </a:extLst>
              </p:cNvPr>
              <p:cNvSpPr>
                <a:spLocks noChangeAspect="1" noChangeArrowheads="1"/>
              </p:cNvSpPr>
              <p:nvPr>
                <p:custDataLst>
                  <p:tags r:id="rId20"/>
                </p:custDataLst>
              </p:nvPr>
            </p:nvSpPr>
            <p:spPr bwMode="auto">
              <a:xfrm>
                <a:off x="4495" y="1205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200" dirty="0">
                  <a:solidFill>
                    <a:srgbClr val="476475"/>
                  </a:solidFill>
                  <a:latin typeface="Arial"/>
                </a:endParaRPr>
              </a:p>
            </p:txBody>
          </p:sp>
          <p:sp>
            <p:nvSpPr>
              <p:cNvPr id="91" name="Arc 48">
                <a:extLst>
                  <a:ext uri="{FF2B5EF4-FFF2-40B4-BE49-F238E27FC236}">
                    <a16:creationId xmlns:a16="http://schemas.microsoft.com/office/drawing/2014/main" id="{6FAF3E68-6CD4-4F70-97BB-E97282810C0F}"/>
                  </a:ext>
                </a:extLst>
              </p:cNvPr>
              <p:cNvSpPr>
                <a:spLocks noChangeAspect="1"/>
              </p:cNvSpPr>
              <p:nvPr>
                <p:custDataLst>
                  <p:tags r:id="rId21"/>
                </p:custDataLst>
              </p:nvPr>
            </p:nvSpPr>
            <p:spPr bwMode="auto">
              <a:xfrm>
                <a:off x="4495" y="1205"/>
                <a:ext cx="160" cy="16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4"/>
              </a:solidFill>
              <a:ln w="9525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200" dirty="0">
                  <a:solidFill>
                    <a:srgbClr val="476475"/>
                  </a:solidFill>
                  <a:latin typeface="Arial"/>
                </a:endParaRPr>
              </a:p>
            </p:txBody>
          </p:sp>
        </p:grpSp>
        <p:sp>
          <p:nvSpPr>
            <p:cNvPr id="85" name="Legend1">
              <a:extLst>
                <a:ext uri="{FF2B5EF4-FFF2-40B4-BE49-F238E27FC236}">
                  <a16:creationId xmlns:a16="http://schemas.microsoft.com/office/drawing/2014/main" id="{79B4C6F7-1919-4388-8D2D-58553CD05D98}"/>
                </a:ext>
              </a:extLst>
            </p:cNvPr>
            <p:cNvSpPr>
              <a:spLocks noChangeArrowheads="1"/>
            </p:cNvSpPr>
            <p:nvPr>
              <p:custDataLst>
                <p:tags r:id="rId15"/>
              </p:custDataLst>
            </p:nvPr>
          </p:nvSpPr>
          <p:spPr bwMode="auto">
            <a:xfrm>
              <a:off x="6214680" y="2696542"/>
              <a:ext cx="551239" cy="1996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476475"/>
                </a:buClr>
              </a:pPr>
              <a:r>
                <a:rPr lang="en-US" sz="1200" dirty="0">
                  <a:solidFill>
                    <a:srgbClr val="476475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86" name="Legend2">
              <a:extLst>
                <a:ext uri="{FF2B5EF4-FFF2-40B4-BE49-F238E27FC236}">
                  <a16:creationId xmlns:a16="http://schemas.microsoft.com/office/drawing/2014/main" id="{26F649CC-9C39-45AA-A0F5-D49EE02B7D4F}"/>
                </a:ext>
              </a:extLst>
            </p:cNvPr>
            <p:cNvSpPr>
              <a:spLocks noChangeArrowheads="1"/>
            </p:cNvSpPr>
            <p:nvPr>
              <p:custDataLst>
                <p:tags r:id="rId16"/>
              </p:custDataLst>
            </p:nvPr>
          </p:nvSpPr>
          <p:spPr bwMode="auto">
            <a:xfrm>
              <a:off x="6214680" y="2974156"/>
              <a:ext cx="551239" cy="1996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476475"/>
                </a:buClr>
              </a:pPr>
              <a:r>
                <a:rPr lang="en-US" sz="1200" dirty="0">
                  <a:solidFill>
                    <a:srgbClr val="476475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87" name="Legend3">
              <a:extLst>
                <a:ext uri="{FF2B5EF4-FFF2-40B4-BE49-F238E27FC236}">
                  <a16:creationId xmlns:a16="http://schemas.microsoft.com/office/drawing/2014/main" id="{A3D60E82-571D-49C0-8B5F-46AE429D4E3E}"/>
                </a:ext>
              </a:extLst>
            </p:cNvPr>
            <p:cNvSpPr>
              <a:spLocks noChangeArrowheads="1"/>
            </p:cNvSpPr>
            <p:nvPr>
              <p:custDataLst>
                <p:tags r:id="rId17"/>
              </p:custDataLst>
            </p:nvPr>
          </p:nvSpPr>
          <p:spPr bwMode="auto">
            <a:xfrm>
              <a:off x="6214680" y="3248596"/>
              <a:ext cx="551239" cy="1996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476475"/>
                </a:buClr>
              </a:pPr>
              <a:r>
                <a:rPr lang="en-US" sz="1200" dirty="0">
                  <a:solidFill>
                    <a:srgbClr val="476475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88" name="Legend4">
              <a:extLst>
                <a:ext uri="{FF2B5EF4-FFF2-40B4-BE49-F238E27FC236}">
                  <a16:creationId xmlns:a16="http://schemas.microsoft.com/office/drawing/2014/main" id="{F38A71A0-64F7-42F4-AA2B-B23AAA07567A}"/>
                </a:ext>
              </a:extLst>
            </p:cNvPr>
            <p:cNvSpPr>
              <a:spLocks noChangeArrowheads="1"/>
            </p:cNvSpPr>
            <p:nvPr>
              <p:custDataLst>
                <p:tags r:id="rId18"/>
              </p:custDataLst>
            </p:nvPr>
          </p:nvSpPr>
          <p:spPr bwMode="auto">
            <a:xfrm>
              <a:off x="6214680" y="3521448"/>
              <a:ext cx="551239" cy="1996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476475"/>
                </a:buClr>
              </a:pPr>
              <a:r>
                <a:rPr lang="en-US" sz="1200" dirty="0">
                  <a:solidFill>
                    <a:srgbClr val="476475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89" name="Legend5">
              <a:extLst>
                <a:ext uri="{FF2B5EF4-FFF2-40B4-BE49-F238E27FC236}">
                  <a16:creationId xmlns:a16="http://schemas.microsoft.com/office/drawing/2014/main" id="{609C4EB2-7715-48E6-902F-25B0227C87F0}"/>
                </a:ext>
              </a:extLst>
            </p:cNvPr>
            <p:cNvSpPr>
              <a:spLocks noChangeArrowheads="1"/>
            </p:cNvSpPr>
            <p:nvPr>
              <p:custDataLst>
                <p:tags r:id="rId19"/>
              </p:custDataLst>
            </p:nvPr>
          </p:nvSpPr>
          <p:spPr bwMode="auto">
            <a:xfrm>
              <a:off x="6214680" y="3796682"/>
              <a:ext cx="551239" cy="1996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rgbClr val="476475"/>
                </a:buClr>
              </a:pPr>
              <a:r>
                <a:rPr lang="en-US" sz="1200" dirty="0">
                  <a:solidFill>
                    <a:srgbClr val="476475"/>
                  </a:solidFill>
                  <a:latin typeface="Arial"/>
                </a:rPr>
                <a:t>Legend</a:t>
              </a:r>
            </a:p>
          </p:txBody>
        </p:sp>
      </p:grpSp>
      <p:sp>
        <p:nvSpPr>
          <p:cNvPr id="59" name="Freeform 6">
            <a:extLst>
              <a:ext uri="{FF2B5EF4-FFF2-40B4-BE49-F238E27FC236}">
                <a16:creationId xmlns:a16="http://schemas.microsoft.com/office/drawing/2014/main" id="{DE54CB7D-6380-4C00-987A-30135D5AACF1}"/>
              </a:ext>
            </a:extLst>
          </p:cNvPr>
          <p:cNvSpPr>
            <a:spLocks noEditPoints="1"/>
          </p:cNvSpPr>
          <p:nvPr/>
        </p:nvSpPr>
        <p:spPr bwMode="ltGray">
          <a:xfrm>
            <a:off x="10794659" y="6448830"/>
            <a:ext cx="717550" cy="273862"/>
          </a:xfrm>
          <a:custGeom>
            <a:avLst/>
            <a:gdLst>
              <a:gd name="T0" fmla="*/ 937 w 5759"/>
              <a:gd name="T1" fmla="*/ 1733 h 2198"/>
              <a:gd name="T2" fmla="*/ 1052 w 5759"/>
              <a:gd name="T3" fmla="*/ 1684 h 2198"/>
              <a:gd name="T4" fmla="*/ 1111 w 5759"/>
              <a:gd name="T5" fmla="*/ 1585 h 2198"/>
              <a:gd name="T6" fmla="*/ 1107 w 5759"/>
              <a:gd name="T7" fmla="*/ 1456 h 2198"/>
              <a:gd name="T8" fmla="*/ 1030 w 5759"/>
              <a:gd name="T9" fmla="*/ 1352 h 2198"/>
              <a:gd name="T10" fmla="*/ 901 w 5759"/>
              <a:gd name="T11" fmla="*/ 1311 h 2198"/>
              <a:gd name="T12" fmla="*/ 4978 w 5759"/>
              <a:gd name="T13" fmla="*/ 907 h 2198"/>
              <a:gd name="T14" fmla="*/ 5105 w 5759"/>
              <a:gd name="T15" fmla="*/ 861 h 2198"/>
              <a:gd name="T16" fmla="*/ 5183 w 5759"/>
              <a:gd name="T17" fmla="*/ 750 h 2198"/>
              <a:gd name="T18" fmla="*/ 5183 w 5759"/>
              <a:gd name="T19" fmla="*/ 610 h 2198"/>
              <a:gd name="T20" fmla="*/ 5105 w 5759"/>
              <a:gd name="T21" fmla="*/ 498 h 2198"/>
              <a:gd name="T22" fmla="*/ 4978 w 5759"/>
              <a:gd name="T23" fmla="*/ 453 h 2198"/>
              <a:gd name="T24" fmla="*/ 848 w 5759"/>
              <a:gd name="T25" fmla="*/ 907 h 2198"/>
              <a:gd name="T26" fmla="*/ 977 w 5759"/>
              <a:gd name="T27" fmla="*/ 868 h 2198"/>
              <a:gd name="T28" fmla="*/ 1049 w 5759"/>
              <a:gd name="T29" fmla="*/ 773 h 2198"/>
              <a:gd name="T30" fmla="*/ 1064 w 5759"/>
              <a:gd name="T31" fmla="*/ 647 h 2198"/>
              <a:gd name="T32" fmla="*/ 1021 w 5759"/>
              <a:gd name="T33" fmla="*/ 533 h 2198"/>
              <a:gd name="T34" fmla="*/ 920 w 5759"/>
              <a:gd name="T35" fmla="*/ 463 h 2198"/>
              <a:gd name="T36" fmla="*/ 4056 w 5759"/>
              <a:gd name="T37" fmla="*/ 0 h 2198"/>
              <a:gd name="T38" fmla="*/ 5260 w 5759"/>
              <a:gd name="T39" fmla="*/ 27 h 2198"/>
              <a:gd name="T40" fmla="*/ 5485 w 5759"/>
              <a:gd name="T41" fmla="*/ 142 h 2198"/>
              <a:gd name="T42" fmla="*/ 5653 w 5759"/>
              <a:gd name="T43" fmla="*/ 325 h 2198"/>
              <a:gd name="T44" fmla="*/ 5747 w 5759"/>
              <a:gd name="T45" fmla="*/ 563 h 2198"/>
              <a:gd name="T46" fmla="*/ 5747 w 5759"/>
              <a:gd name="T47" fmla="*/ 826 h 2198"/>
              <a:gd name="T48" fmla="*/ 5653 w 5759"/>
              <a:gd name="T49" fmla="*/ 1063 h 2198"/>
              <a:gd name="T50" fmla="*/ 5485 w 5759"/>
              <a:gd name="T51" fmla="*/ 1246 h 2198"/>
              <a:gd name="T52" fmla="*/ 5260 w 5759"/>
              <a:gd name="T53" fmla="*/ 1361 h 2198"/>
              <a:gd name="T54" fmla="*/ 4595 w 5759"/>
              <a:gd name="T55" fmla="*/ 1388 h 2198"/>
              <a:gd name="T56" fmla="*/ 1897 w 5759"/>
              <a:gd name="T57" fmla="*/ 0 h 2198"/>
              <a:gd name="T58" fmla="*/ 3188 w 5759"/>
              <a:gd name="T59" fmla="*/ 0 h 2198"/>
              <a:gd name="T60" fmla="*/ 3188 w 5759"/>
              <a:gd name="T61" fmla="*/ 1388 h 2198"/>
              <a:gd name="T62" fmla="*/ 1897 w 5759"/>
              <a:gd name="T63" fmla="*/ 0 h 2198"/>
              <a:gd name="T64" fmla="*/ 1107 w 5759"/>
              <a:gd name="T65" fmla="*/ 12 h 2198"/>
              <a:gd name="T66" fmla="*/ 1341 w 5759"/>
              <a:gd name="T67" fmla="*/ 100 h 2198"/>
              <a:gd name="T68" fmla="*/ 1519 w 5759"/>
              <a:gd name="T69" fmla="*/ 259 h 2198"/>
              <a:gd name="T70" fmla="*/ 1617 w 5759"/>
              <a:gd name="T71" fmla="*/ 469 h 2198"/>
              <a:gd name="T72" fmla="*/ 1623 w 5759"/>
              <a:gd name="T73" fmla="*/ 699 h 2198"/>
              <a:gd name="T74" fmla="*/ 1561 w 5759"/>
              <a:gd name="T75" fmla="*/ 876 h 2198"/>
              <a:gd name="T76" fmla="*/ 1452 w 5759"/>
              <a:gd name="T77" fmla="*/ 1009 h 2198"/>
              <a:gd name="T78" fmla="*/ 1380 w 5759"/>
              <a:gd name="T79" fmla="*/ 1103 h 2198"/>
              <a:gd name="T80" fmla="*/ 1509 w 5759"/>
              <a:gd name="T81" fmla="*/ 1181 h 2198"/>
              <a:gd name="T82" fmla="*/ 1608 w 5759"/>
              <a:gd name="T83" fmla="*/ 1291 h 2198"/>
              <a:gd name="T84" fmla="*/ 1669 w 5759"/>
              <a:gd name="T85" fmla="*/ 1446 h 2198"/>
              <a:gd name="T86" fmla="*/ 1681 w 5759"/>
              <a:gd name="T87" fmla="*/ 1659 h 2198"/>
              <a:gd name="T88" fmla="*/ 1615 w 5759"/>
              <a:gd name="T89" fmla="*/ 1870 h 2198"/>
              <a:gd name="T90" fmla="*/ 1478 w 5759"/>
              <a:gd name="T91" fmla="*/ 2035 h 2198"/>
              <a:gd name="T92" fmla="*/ 1289 w 5759"/>
              <a:gd name="T93" fmla="*/ 2146 h 2198"/>
              <a:gd name="T94" fmla="*/ 1067 w 5759"/>
              <a:gd name="T95" fmla="*/ 2196 h 21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5759" h="2198">
                <a:moveTo>
                  <a:pt x="540" y="1311"/>
                </a:moveTo>
                <a:lnTo>
                  <a:pt x="540" y="1735"/>
                </a:lnTo>
                <a:lnTo>
                  <a:pt x="901" y="1735"/>
                </a:lnTo>
                <a:lnTo>
                  <a:pt x="937" y="1733"/>
                </a:lnTo>
                <a:lnTo>
                  <a:pt x="971" y="1727"/>
                </a:lnTo>
                <a:lnTo>
                  <a:pt x="1001" y="1716"/>
                </a:lnTo>
                <a:lnTo>
                  <a:pt x="1028" y="1701"/>
                </a:lnTo>
                <a:lnTo>
                  <a:pt x="1052" y="1684"/>
                </a:lnTo>
                <a:lnTo>
                  <a:pt x="1071" y="1663"/>
                </a:lnTo>
                <a:lnTo>
                  <a:pt x="1088" y="1639"/>
                </a:lnTo>
                <a:lnTo>
                  <a:pt x="1101" y="1612"/>
                </a:lnTo>
                <a:lnTo>
                  <a:pt x="1111" y="1585"/>
                </a:lnTo>
                <a:lnTo>
                  <a:pt x="1116" y="1554"/>
                </a:lnTo>
                <a:lnTo>
                  <a:pt x="1119" y="1523"/>
                </a:lnTo>
                <a:lnTo>
                  <a:pt x="1115" y="1489"/>
                </a:lnTo>
                <a:lnTo>
                  <a:pt x="1107" y="1456"/>
                </a:lnTo>
                <a:lnTo>
                  <a:pt x="1094" y="1425"/>
                </a:lnTo>
                <a:lnTo>
                  <a:pt x="1076" y="1398"/>
                </a:lnTo>
                <a:lnTo>
                  <a:pt x="1055" y="1374"/>
                </a:lnTo>
                <a:lnTo>
                  <a:pt x="1030" y="1352"/>
                </a:lnTo>
                <a:lnTo>
                  <a:pt x="1001" y="1335"/>
                </a:lnTo>
                <a:lnTo>
                  <a:pt x="970" y="1322"/>
                </a:lnTo>
                <a:lnTo>
                  <a:pt x="936" y="1314"/>
                </a:lnTo>
                <a:lnTo>
                  <a:pt x="901" y="1311"/>
                </a:lnTo>
                <a:lnTo>
                  <a:pt x="540" y="1311"/>
                </a:lnTo>
                <a:close/>
                <a:moveTo>
                  <a:pt x="4595" y="453"/>
                </a:moveTo>
                <a:lnTo>
                  <a:pt x="4595" y="907"/>
                </a:lnTo>
                <a:lnTo>
                  <a:pt x="4978" y="907"/>
                </a:lnTo>
                <a:lnTo>
                  <a:pt x="5013" y="903"/>
                </a:lnTo>
                <a:lnTo>
                  <a:pt x="5046" y="895"/>
                </a:lnTo>
                <a:lnTo>
                  <a:pt x="5078" y="880"/>
                </a:lnTo>
                <a:lnTo>
                  <a:pt x="5105" y="861"/>
                </a:lnTo>
                <a:lnTo>
                  <a:pt x="5130" y="837"/>
                </a:lnTo>
                <a:lnTo>
                  <a:pt x="5152" y="811"/>
                </a:lnTo>
                <a:lnTo>
                  <a:pt x="5170" y="781"/>
                </a:lnTo>
                <a:lnTo>
                  <a:pt x="5183" y="750"/>
                </a:lnTo>
                <a:lnTo>
                  <a:pt x="5192" y="715"/>
                </a:lnTo>
                <a:lnTo>
                  <a:pt x="5194" y="679"/>
                </a:lnTo>
                <a:lnTo>
                  <a:pt x="5192" y="644"/>
                </a:lnTo>
                <a:lnTo>
                  <a:pt x="5183" y="610"/>
                </a:lnTo>
                <a:lnTo>
                  <a:pt x="5170" y="578"/>
                </a:lnTo>
                <a:lnTo>
                  <a:pt x="5152" y="548"/>
                </a:lnTo>
                <a:lnTo>
                  <a:pt x="5130" y="521"/>
                </a:lnTo>
                <a:lnTo>
                  <a:pt x="5105" y="498"/>
                </a:lnTo>
                <a:lnTo>
                  <a:pt x="5078" y="479"/>
                </a:lnTo>
                <a:lnTo>
                  <a:pt x="5046" y="465"/>
                </a:lnTo>
                <a:lnTo>
                  <a:pt x="5013" y="456"/>
                </a:lnTo>
                <a:lnTo>
                  <a:pt x="4978" y="453"/>
                </a:lnTo>
                <a:lnTo>
                  <a:pt x="4595" y="453"/>
                </a:lnTo>
                <a:close/>
                <a:moveTo>
                  <a:pt x="540" y="453"/>
                </a:moveTo>
                <a:lnTo>
                  <a:pt x="540" y="907"/>
                </a:lnTo>
                <a:lnTo>
                  <a:pt x="848" y="907"/>
                </a:lnTo>
                <a:lnTo>
                  <a:pt x="886" y="903"/>
                </a:lnTo>
                <a:lnTo>
                  <a:pt x="920" y="896"/>
                </a:lnTo>
                <a:lnTo>
                  <a:pt x="950" y="885"/>
                </a:lnTo>
                <a:lnTo>
                  <a:pt x="977" y="868"/>
                </a:lnTo>
                <a:lnTo>
                  <a:pt x="1001" y="848"/>
                </a:lnTo>
                <a:lnTo>
                  <a:pt x="1021" y="826"/>
                </a:lnTo>
                <a:lnTo>
                  <a:pt x="1036" y="801"/>
                </a:lnTo>
                <a:lnTo>
                  <a:pt x="1049" y="773"/>
                </a:lnTo>
                <a:lnTo>
                  <a:pt x="1058" y="743"/>
                </a:lnTo>
                <a:lnTo>
                  <a:pt x="1064" y="712"/>
                </a:lnTo>
                <a:lnTo>
                  <a:pt x="1066" y="679"/>
                </a:lnTo>
                <a:lnTo>
                  <a:pt x="1064" y="647"/>
                </a:lnTo>
                <a:lnTo>
                  <a:pt x="1058" y="617"/>
                </a:lnTo>
                <a:lnTo>
                  <a:pt x="1049" y="587"/>
                </a:lnTo>
                <a:lnTo>
                  <a:pt x="1036" y="558"/>
                </a:lnTo>
                <a:lnTo>
                  <a:pt x="1021" y="533"/>
                </a:lnTo>
                <a:lnTo>
                  <a:pt x="1001" y="510"/>
                </a:lnTo>
                <a:lnTo>
                  <a:pt x="977" y="491"/>
                </a:lnTo>
                <a:lnTo>
                  <a:pt x="950" y="475"/>
                </a:lnTo>
                <a:lnTo>
                  <a:pt x="920" y="463"/>
                </a:lnTo>
                <a:lnTo>
                  <a:pt x="886" y="456"/>
                </a:lnTo>
                <a:lnTo>
                  <a:pt x="848" y="453"/>
                </a:lnTo>
                <a:lnTo>
                  <a:pt x="540" y="453"/>
                </a:lnTo>
                <a:close/>
                <a:moveTo>
                  <a:pt x="4056" y="0"/>
                </a:moveTo>
                <a:lnTo>
                  <a:pt x="5066" y="0"/>
                </a:lnTo>
                <a:lnTo>
                  <a:pt x="5131" y="3"/>
                </a:lnTo>
                <a:lnTo>
                  <a:pt x="5197" y="12"/>
                </a:lnTo>
                <a:lnTo>
                  <a:pt x="5260" y="27"/>
                </a:lnTo>
                <a:lnTo>
                  <a:pt x="5320" y="48"/>
                </a:lnTo>
                <a:lnTo>
                  <a:pt x="5379" y="75"/>
                </a:lnTo>
                <a:lnTo>
                  <a:pt x="5434" y="106"/>
                </a:lnTo>
                <a:lnTo>
                  <a:pt x="5485" y="142"/>
                </a:lnTo>
                <a:lnTo>
                  <a:pt x="5534" y="181"/>
                </a:lnTo>
                <a:lnTo>
                  <a:pt x="5578" y="226"/>
                </a:lnTo>
                <a:lnTo>
                  <a:pt x="5617" y="274"/>
                </a:lnTo>
                <a:lnTo>
                  <a:pt x="5653" y="325"/>
                </a:lnTo>
                <a:lnTo>
                  <a:pt x="5684" y="380"/>
                </a:lnTo>
                <a:lnTo>
                  <a:pt x="5711" y="439"/>
                </a:lnTo>
                <a:lnTo>
                  <a:pt x="5731" y="499"/>
                </a:lnTo>
                <a:lnTo>
                  <a:pt x="5747" y="563"/>
                </a:lnTo>
                <a:lnTo>
                  <a:pt x="5756" y="628"/>
                </a:lnTo>
                <a:lnTo>
                  <a:pt x="5759" y="695"/>
                </a:lnTo>
                <a:lnTo>
                  <a:pt x="5756" y="761"/>
                </a:lnTo>
                <a:lnTo>
                  <a:pt x="5747" y="826"/>
                </a:lnTo>
                <a:lnTo>
                  <a:pt x="5731" y="889"/>
                </a:lnTo>
                <a:lnTo>
                  <a:pt x="5711" y="950"/>
                </a:lnTo>
                <a:lnTo>
                  <a:pt x="5684" y="1008"/>
                </a:lnTo>
                <a:lnTo>
                  <a:pt x="5653" y="1063"/>
                </a:lnTo>
                <a:lnTo>
                  <a:pt x="5617" y="1114"/>
                </a:lnTo>
                <a:lnTo>
                  <a:pt x="5578" y="1163"/>
                </a:lnTo>
                <a:lnTo>
                  <a:pt x="5534" y="1207"/>
                </a:lnTo>
                <a:lnTo>
                  <a:pt x="5485" y="1246"/>
                </a:lnTo>
                <a:lnTo>
                  <a:pt x="5434" y="1283"/>
                </a:lnTo>
                <a:lnTo>
                  <a:pt x="5379" y="1313"/>
                </a:lnTo>
                <a:lnTo>
                  <a:pt x="5320" y="1340"/>
                </a:lnTo>
                <a:lnTo>
                  <a:pt x="5260" y="1361"/>
                </a:lnTo>
                <a:lnTo>
                  <a:pt x="5197" y="1376"/>
                </a:lnTo>
                <a:lnTo>
                  <a:pt x="5131" y="1385"/>
                </a:lnTo>
                <a:lnTo>
                  <a:pt x="5066" y="1388"/>
                </a:lnTo>
                <a:lnTo>
                  <a:pt x="4595" y="1388"/>
                </a:lnTo>
                <a:lnTo>
                  <a:pt x="4595" y="2198"/>
                </a:lnTo>
                <a:lnTo>
                  <a:pt x="4056" y="2198"/>
                </a:lnTo>
                <a:lnTo>
                  <a:pt x="4056" y="0"/>
                </a:lnTo>
                <a:close/>
                <a:moveTo>
                  <a:pt x="1897" y="0"/>
                </a:moveTo>
                <a:lnTo>
                  <a:pt x="2436" y="0"/>
                </a:lnTo>
                <a:lnTo>
                  <a:pt x="2436" y="887"/>
                </a:lnTo>
                <a:lnTo>
                  <a:pt x="3188" y="887"/>
                </a:lnTo>
                <a:lnTo>
                  <a:pt x="3188" y="0"/>
                </a:lnTo>
                <a:lnTo>
                  <a:pt x="3728" y="0"/>
                </a:lnTo>
                <a:lnTo>
                  <a:pt x="3728" y="2198"/>
                </a:lnTo>
                <a:lnTo>
                  <a:pt x="3188" y="2198"/>
                </a:lnTo>
                <a:lnTo>
                  <a:pt x="3188" y="1388"/>
                </a:lnTo>
                <a:lnTo>
                  <a:pt x="2436" y="1388"/>
                </a:lnTo>
                <a:lnTo>
                  <a:pt x="2436" y="2198"/>
                </a:lnTo>
                <a:lnTo>
                  <a:pt x="1897" y="2198"/>
                </a:lnTo>
                <a:lnTo>
                  <a:pt x="1897" y="0"/>
                </a:lnTo>
                <a:close/>
                <a:moveTo>
                  <a:pt x="0" y="0"/>
                </a:moveTo>
                <a:lnTo>
                  <a:pt x="976" y="0"/>
                </a:lnTo>
                <a:lnTo>
                  <a:pt x="1043" y="3"/>
                </a:lnTo>
                <a:lnTo>
                  <a:pt x="1107" y="12"/>
                </a:lnTo>
                <a:lnTo>
                  <a:pt x="1169" y="26"/>
                </a:lnTo>
                <a:lnTo>
                  <a:pt x="1230" y="46"/>
                </a:lnTo>
                <a:lnTo>
                  <a:pt x="1287" y="71"/>
                </a:lnTo>
                <a:lnTo>
                  <a:pt x="1341" y="100"/>
                </a:lnTo>
                <a:lnTo>
                  <a:pt x="1391" y="134"/>
                </a:lnTo>
                <a:lnTo>
                  <a:pt x="1438" y="173"/>
                </a:lnTo>
                <a:lnTo>
                  <a:pt x="1480" y="214"/>
                </a:lnTo>
                <a:lnTo>
                  <a:pt x="1519" y="259"/>
                </a:lnTo>
                <a:lnTo>
                  <a:pt x="1552" y="308"/>
                </a:lnTo>
                <a:lnTo>
                  <a:pt x="1579" y="359"/>
                </a:lnTo>
                <a:lnTo>
                  <a:pt x="1602" y="413"/>
                </a:lnTo>
                <a:lnTo>
                  <a:pt x="1617" y="469"/>
                </a:lnTo>
                <a:lnTo>
                  <a:pt x="1628" y="528"/>
                </a:lnTo>
                <a:lnTo>
                  <a:pt x="1632" y="588"/>
                </a:lnTo>
                <a:lnTo>
                  <a:pt x="1630" y="645"/>
                </a:lnTo>
                <a:lnTo>
                  <a:pt x="1623" y="699"/>
                </a:lnTo>
                <a:lnTo>
                  <a:pt x="1613" y="748"/>
                </a:lnTo>
                <a:lnTo>
                  <a:pt x="1600" y="793"/>
                </a:lnTo>
                <a:lnTo>
                  <a:pt x="1582" y="836"/>
                </a:lnTo>
                <a:lnTo>
                  <a:pt x="1561" y="876"/>
                </a:lnTo>
                <a:lnTo>
                  <a:pt x="1538" y="913"/>
                </a:lnTo>
                <a:lnTo>
                  <a:pt x="1512" y="947"/>
                </a:lnTo>
                <a:lnTo>
                  <a:pt x="1483" y="979"/>
                </a:lnTo>
                <a:lnTo>
                  <a:pt x="1452" y="1009"/>
                </a:lnTo>
                <a:lnTo>
                  <a:pt x="1417" y="1036"/>
                </a:lnTo>
                <a:lnTo>
                  <a:pt x="1382" y="1063"/>
                </a:lnTo>
                <a:lnTo>
                  <a:pt x="1345" y="1087"/>
                </a:lnTo>
                <a:lnTo>
                  <a:pt x="1380" y="1103"/>
                </a:lnTo>
                <a:lnTo>
                  <a:pt x="1414" y="1120"/>
                </a:lnTo>
                <a:lnTo>
                  <a:pt x="1447" y="1139"/>
                </a:lnTo>
                <a:lnTo>
                  <a:pt x="1479" y="1159"/>
                </a:lnTo>
                <a:lnTo>
                  <a:pt x="1509" y="1181"/>
                </a:lnTo>
                <a:lnTo>
                  <a:pt x="1536" y="1205"/>
                </a:lnTo>
                <a:lnTo>
                  <a:pt x="1563" y="1231"/>
                </a:lnTo>
                <a:lnTo>
                  <a:pt x="1587" y="1259"/>
                </a:lnTo>
                <a:lnTo>
                  <a:pt x="1608" y="1291"/>
                </a:lnTo>
                <a:lnTo>
                  <a:pt x="1627" y="1325"/>
                </a:lnTo>
                <a:lnTo>
                  <a:pt x="1644" y="1362"/>
                </a:lnTo>
                <a:lnTo>
                  <a:pt x="1658" y="1402"/>
                </a:lnTo>
                <a:lnTo>
                  <a:pt x="1669" y="1446"/>
                </a:lnTo>
                <a:lnTo>
                  <a:pt x="1677" y="1494"/>
                </a:lnTo>
                <a:lnTo>
                  <a:pt x="1682" y="1545"/>
                </a:lnTo>
                <a:lnTo>
                  <a:pt x="1683" y="1600"/>
                </a:lnTo>
                <a:lnTo>
                  <a:pt x="1681" y="1659"/>
                </a:lnTo>
                <a:lnTo>
                  <a:pt x="1672" y="1717"/>
                </a:lnTo>
                <a:lnTo>
                  <a:pt x="1658" y="1770"/>
                </a:lnTo>
                <a:lnTo>
                  <a:pt x="1639" y="1822"/>
                </a:lnTo>
                <a:lnTo>
                  <a:pt x="1615" y="1870"/>
                </a:lnTo>
                <a:lnTo>
                  <a:pt x="1587" y="1917"/>
                </a:lnTo>
                <a:lnTo>
                  <a:pt x="1555" y="1960"/>
                </a:lnTo>
                <a:lnTo>
                  <a:pt x="1519" y="1999"/>
                </a:lnTo>
                <a:lnTo>
                  <a:pt x="1478" y="2035"/>
                </a:lnTo>
                <a:lnTo>
                  <a:pt x="1435" y="2068"/>
                </a:lnTo>
                <a:lnTo>
                  <a:pt x="1389" y="2098"/>
                </a:lnTo>
                <a:lnTo>
                  <a:pt x="1341" y="2123"/>
                </a:lnTo>
                <a:lnTo>
                  <a:pt x="1289" y="2146"/>
                </a:lnTo>
                <a:lnTo>
                  <a:pt x="1236" y="2164"/>
                </a:lnTo>
                <a:lnTo>
                  <a:pt x="1181" y="2179"/>
                </a:lnTo>
                <a:lnTo>
                  <a:pt x="1125" y="2189"/>
                </a:lnTo>
                <a:lnTo>
                  <a:pt x="1067" y="2196"/>
                </a:lnTo>
                <a:lnTo>
                  <a:pt x="1009" y="2198"/>
                </a:lnTo>
                <a:lnTo>
                  <a:pt x="0" y="2198"/>
                </a:lnTo>
                <a:lnTo>
                  <a:pt x="0" y="0"/>
                </a:lnTo>
                <a:close/>
              </a:path>
            </a:pathLst>
          </a:custGeom>
          <a:solidFill>
            <a:srgbClr val="E6540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kern="0" dirty="0">
              <a:solidFill>
                <a:srgbClr val="476475"/>
              </a:solidFill>
              <a:latin typeface="Arial"/>
            </a:endParaRPr>
          </a:p>
        </p:txBody>
      </p:sp>
      <p:sp>
        <p:nvSpPr>
          <p:cNvPr id="60" name="Slide Number">
            <a:extLst>
              <a:ext uri="{FF2B5EF4-FFF2-40B4-BE49-F238E27FC236}">
                <a16:creationId xmlns:a16="http://schemas.microsoft.com/office/drawing/2014/main" id="{C9AFE945-DC44-4DA6-8DE7-A47789DAD315}"/>
              </a:ext>
            </a:extLst>
          </p:cNvPr>
          <p:cNvSpPr txBox="1">
            <a:spLocks/>
          </p:cNvSpPr>
          <p:nvPr/>
        </p:nvSpPr>
        <p:spPr bwMode="auto">
          <a:xfrm>
            <a:off x="11798533" y="6597666"/>
            <a:ext cx="157094" cy="153888"/>
          </a:xfrm>
          <a:prstGeom prst="rect">
            <a:avLst/>
          </a:prstGeom>
        </p:spPr>
        <p:txBody>
          <a:bodyPr vert="horz" wrap="none" lIns="0" tIns="0" rIns="0" bIns="0" rtlCol="0" anchor="b" anchorCtr="0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r"/>
            <a:fld id="{42C328C1-A84F-4A39-A664-DBA00541A8C6}" type="slidenum">
              <a:rPr lang="en-US" smtClean="0">
                <a:solidFill>
                  <a:srgbClr val="476475"/>
                </a:solidFill>
              </a:rPr>
              <a:pPr algn="r"/>
              <a:t>‹#›</a:t>
            </a:fld>
            <a:endParaRPr lang="en-US" dirty="0">
              <a:solidFill>
                <a:srgbClr val="476475"/>
              </a:solidFill>
            </a:endParaRPr>
          </a:p>
        </p:txBody>
      </p:sp>
      <p:sp>
        <p:nvSpPr>
          <p:cNvPr id="4" name="hl"/>
          <p:cNvSpPr txBox="1"/>
          <p:nvPr userDrawn="1"/>
        </p:nvSpPr>
        <p:spPr>
          <a:xfrm>
            <a:off x="0" y="0"/>
            <a:ext cx="12192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endParaRPr lang="en-AU">
              <a:solidFill>
                <a:schemeClr val="tx1"/>
              </a:solidFill>
            </a:endParaRPr>
          </a:p>
        </p:txBody>
      </p:sp>
      <p:sp>
        <p:nvSpPr>
          <p:cNvPr id="5" name="hc" descr="&#10;Internal"/>
          <p:cNvSpPr txBox="1"/>
          <p:nvPr userDrawn="1"/>
        </p:nvSpPr>
        <p:spPr>
          <a:xfrm>
            <a:off x="0" y="0"/>
            <a:ext cx="12192000" cy="29238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endParaRPr lang="en-AU" sz="300" b="0" i="0" u="none" baseline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ctr"/>
            <a:r>
              <a:rPr lang="en-AU" sz="1000" b="0" i="0" u="none" baseline="0" smtClean="0">
                <a:solidFill>
                  <a:srgbClr val="234483"/>
                </a:solidFill>
                <a:latin typeface="arial" panose="020B0604020202020204" pitchFamily="34" charset="0"/>
              </a:rPr>
              <a:t>Internal</a:t>
            </a:r>
            <a:endParaRPr lang="en-AU" sz="1000" b="0" i="0" u="none" baseline="0">
              <a:solidFill>
                <a:srgbClr val="234483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22253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 algn="l" defTabSz="895347" rtl="0" eaLnBrk="1" fontAlgn="base" hangingPunct="1">
        <a:spcBef>
          <a:spcPct val="0"/>
        </a:spcBef>
        <a:spcAft>
          <a:spcPct val="0"/>
        </a:spcAft>
        <a:tabLst>
          <a:tab pos="269873" algn="l"/>
        </a:tabLst>
        <a:defRPr sz="2600" b="1" baseline="0">
          <a:solidFill>
            <a:schemeClr val="tx2"/>
          </a:solidFill>
          <a:latin typeface="+mj-lt"/>
          <a:ea typeface="+mj-ea"/>
          <a:cs typeface="+mj-cs"/>
        </a:defRPr>
      </a:lvl1pPr>
      <a:lvl2pPr algn="l" defTabSz="895347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2pPr>
      <a:lvl3pPr algn="l" defTabSz="895347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3pPr>
      <a:lvl4pPr algn="l" defTabSz="895347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4pPr>
      <a:lvl5pPr algn="l" defTabSz="895347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5pPr>
      <a:lvl6pPr marL="457198" algn="l" defTabSz="895347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6pPr>
      <a:lvl7pPr marL="914396" algn="l" defTabSz="895347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7pPr>
      <a:lvl8pPr marL="1371594" algn="l" defTabSz="895347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8pPr>
      <a:lvl9pPr marL="1828793" algn="l" defTabSz="895347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9pPr>
    </p:titleStyle>
    <p:bodyStyle>
      <a:lvl1pPr marL="0" indent="0" algn="l" defTabSz="895347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00000"/>
        <a:defRPr sz="1600" baseline="0">
          <a:solidFill>
            <a:schemeClr val="tx1"/>
          </a:solidFill>
          <a:latin typeface="+mn-lt"/>
          <a:ea typeface="+mn-ea"/>
          <a:cs typeface="+mn-cs"/>
        </a:defRPr>
      </a:lvl1pPr>
      <a:lvl2pPr marL="193675" indent="-192087" algn="l" defTabSz="895347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5000"/>
        <a:buFont typeface="Arial" charset="0"/>
        <a:buChar char="▪"/>
        <a:defRPr sz="1600" baseline="0">
          <a:solidFill>
            <a:schemeClr val="tx1"/>
          </a:solidFill>
          <a:latin typeface="+mn-lt"/>
        </a:defRPr>
      </a:lvl2pPr>
      <a:lvl3pPr marL="457198" indent="-261937" algn="l" defTabSz="895347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–"/>
        <a:defRPr sz="1600" baseline="0">
          <a:solidFill>
            <a:schemeClr val="tx1"/>
          </a:solidFill>
          <a:latin typeface="+mn-lt"/>
        </a:defRPr>
      </a:lvl3pPr>
      <a:lvl4pPr marL="614361" indent="-155574" algn="l" defTabSz="895347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▫"/>
        <a:defRPr sz="1600" baseline="0">
          <a:solidFill>
            <a:schemeClr val="tx1"/>
          </a:solidFill>
          <a:latin typeface="+mn-lt"/>
        </a:defRPr>
      </a:lvl4pPr>
      <a:lvl5pPr marL="749805" indent="-130175" algn="l" defTabSz="895347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5pPr>
      <a:lvl6pPr marL="749805" indent="-130175" algn="l" defTabSz="895347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6pPr>
      <a:lvl7pPr marL="749805" indent="-130175" algn="l" defTabSz="895347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7pPr>
      <a:lvl8pPr marL="749805" indent="-130175" algn="l" defTabSz="895347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8pPr>
      <a:lvl9pPr marL="749805" indent="-130175" algn="l" defTabSz="895347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3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98" algn="l" defTabSz="9143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96" algn="l" defTabSz="9143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94" algn="l" defTabSz="9143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93" algn="l" defTabSz="9143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91" algn="l" defTabSz="9143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89" algn="l" defTabSz="9143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87" algn="l" defTabSz="9143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85" algn="l" defTabSz="9143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tags" Target="../tags/tag42.xml"/><Relationship Id="rId7" Type="http://schemas.openxmlformats.org/officeDocument/2006/relationships/image" Target="../media/image9.emf"/><Relationship Id="rId2" Type="http://schemas.openxmlformats.org/officeDocument/2006/relationships/tags" Target="../tags/tag41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7.bin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.xml"/><Relationship Id="rId3" Type="http://schemas.openxmlformats.org/officeDocument/2006/relationships/tags" Target="../tags/tag44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43.xml"/><Relationship Id="rId1" Type="http://schemas.openxmlformats.org/officeDocument/2006/relationships/vmlDrawing" Target="../drawings/vmlDrawing8.vml"/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10" Type="http://schemas.openxmlformats.org/officeDocument/2006/relationships/image" Target="../media/image11.emf"/><Relationship Id="rId4" Type="http://schemas.openxmlformats.org/officeDocument/2006/relationships/tags" Target="../tags/tag45.xml"/><Relationship Id="rId9" Type="http://schemas.openxmlformats.org/officeDocument/2006/relationships/oleObject" Target="../embeddings/oleObject8.bin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3.xml"/><Relationship Id="rId3" Type="http://schemas.openxmlformats.org/officeDocument/2006/relationships/tags" Target="../tags/tag49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48.xml"/><Relationship Id="rId1" Type="http://schemas.openxmlformats.org/officeDocument/2006/relationships/vmlDrawing" Target="../drawings/vmlDrawing9.vml"/><Relationship Id="rId6" Type="http://schemas.openxmlformats.org/officeDocument/2006/relationships/tags" Target="../tags/tag52.xml"/><Relationship Id="rId5" Type="http://schemas.openxmlformats.org/officeDocument/2006/relationships/tags" Target="../tags/tag51.xml"/><Relationship Id="rId10" Type="http://schemas.openxmlformats.org/officeDocument/2006/relationships/image" Target="../media/image11.emf"/><Relationship Id="rId4" Type="http://schemas.openxmlformats.org/officeDocument/2006/relationships/tags" Target="../tags/tag50.xml"/><Relationship Id="rId9" Type="http://schemas.openxmlformats.org/officeDocument/2006/relationships/oleObject" Target="../embeddings/oleObject9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3177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2" name="think-cell Slide" r:id="rId6" imgW="270" imgH="270" progId="TCLayout.ActiveDocument.1">
                  <p:embed/>
                </p:oleObj>
              </mc:Choice>
              <mc:Fallback>
                <p:oleObj name="think-cell Slide" r:id="rId6" imgW="270" imgH="270" progId="TCLayout.ActiveDocument.1">
                  <p:embed/>
                  <p:pic>
                    <p:nvPicPr>
                      <p:cNvPr id="5" name="Object 4" hidden="1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177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>
            <p:custDataLst>
              <p:tags r:id="rId3"/>
            </p:custDataLst>
          </p:nvPr>
        </p:nvSpPr>
        <p:spPr bwMode="auto">
          <a:xfrm>
            <a:off x="1588" y="0"/>
            <a:ext cx="158750" cy="1587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47647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197" y="231084"/>
            <a:ext cx="11722431" cy="400110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r>
              <a:rPr lang="en-US" dirty="0"/>
              <a:t>Vision &amp; Mission</a:t>
            </a:r>
          </a:p>
        </p:txBody>
      </p:sp>
      <p:sp>
        <p:nvSpPr>
          <p:cNvPr id="37" name="Freeform 15"/>
          <p:cNvSpPr>
            <a:spLocks/>
          </p:cNvSpPr>
          <p:nvPr/>
        </p:nvSpPr>
        <p:spPr bwMode="auto">
          <a:xfrm>
            <a:off x="11208863" y="1685924"/>
            <a:ext cx="88900" cy="77788"/>
          </a:xfrm>
          <a:custGeom>
            <a:avLst/>
            <a:gdLst>
              <a:gd name="T0" fmla="*/ 11 w 42"/>
              <a:gd name="T1" fmla="*/ 37 h 37"/>
              <a:gd name="T2" fmla="*/ 0 w 42"/>
              <a:gd name="T3" fmla="*/ 25 h 37"/>
              <a:gd name="T4" fmla="*/ 33 w 42"/>
              <a:gd name="T5" fmla="*/ 0 h 37"/>
              <a:gd name="T6" fmla="*/ 42 w 42"/>
              <a:gd name="T7" fmla="*/ 14 h 37"/>
              <a:gd name="T8" fmla="*/ 11 w 42"/>
              <a:gd name="T9" fmla="*/ 37 h 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2" h="37">
                <a:moveTo>
                  <a:pt x="11" y="37"/>
                </a:moveTo>
                <a:cubicBezTo>
                  <a:pt x="0" y="25"/>
                  <a:pt x="0" y="25"/>
                  <a:pt x="0" y="25"/>
                </a:cubicBezTo>
                <a:cubicBezTo>
                  <a:pt x="21" y="8"/>
                  <a:pt x="32" y="1"/>
                  <a:pt x="33" y="0"/>
                </a:cubicBezTo>
                <a:cubicBezTo>
                  <a:pt x="42" y="14"/>
                  <a:pt x="42" y="14"/>
                  <a:pt x="42" y="14"/>
                </a:cubicBezTo>
                <a:cubicBezTo>
                  <a:pt x="42" y="14"/>
                  <a:pt x="31" y="21"/>
                  <a:pt x="11" y="37"/>
                </a:cubicBezTo>
                <a:close/>
              </a:path>
            </a:pathLst>
          </a:custGeom>
          <a:solidFill>
            <a:srgbClr val="FFFDF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0733" y="2278996"/>
            <a:ext cx="7870535" cy="350640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160733" y="1694221"/>
            <a:ext cx="79968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200" dirty="0" smtClean="0"/>
              <a:t>Caval Ridge: Proudly Pursuing Perfection</a:t>
            </a:r>
            <a:endParaRPr lang="en-AU" sz="3200" dirty="0"/>
          </a:p>
        </p:txBody>
      </p:sp>
      <p:sp>
        <p:nvSpPr>
          <p:cNvPr id="9" name="Title 1"/>
          <p:cNvSpPr txBox="1">
            <a:spLocks/>
          </p:cNvSpPr>
          <p:nvPr/>
        </p:nvSpPr>
        <p:spPr bwMode="auto">
          <a:xfrm>
            <a:off x="297939" y="3698481"/>
            <a:ext cx="1172243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 defTabSz="895347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269873" algn="l"/>
              </a:tabLst>
              <a:defRPr sz="2600" b="1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defTabSz="895347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2pPr>
            <a:lvl3pPr algn="l" defTabSz="895347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3pPr>
            <a:lvl4pPr algn="l" defTabSz="895347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4pPr>
            <a:lvl5pPr algn="l" defTabSz="895347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5pPr>
            <a:lvl6pPr marL="457198" algn="l" defTabSz="895347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6pPr>
            <a:lvl7pPr marL="914396" algn="l" defTabSz="895347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7pPr>
            <a:lvl8pPr marL="1371594" algn="l" defTabSz="895347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8pPr>
            <a:lvl9pPr marL="1828793" algn="l" defTabSz="895347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kern="0" dirty="0" smtClean="0"/>
              <a:t>Mission</a:t>
            </a:r>
            <a:endParaRPr lang="en-US" kern="0" dirty="0"/>
          </a:p>
        </p:txBody>
      </p:sp>
      <p:sp>
        <p:nvSpPr>
          <p:cNvPr id="11" name="Title 1"/>
          <p:cNvSpPr txBox="1">
            <a:spLocks/>
          </p:cNvSpPr>
          <p:nvPr/>
        </p:nvSpPr>
        <p:spPr bwMode="auto">
          <a:xfrm>
            <a:off x="233197" y="1763712"/>
            <a:ext cx="1172243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 defTabSz="895347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269873" algn="l"/>
              </a:tabLst>
              <a:defRPr sz="2600" b="1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defTabSz="895347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2pPr>
            <a:lvl3pPr algn="l" defTabSz="895347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3pPr>
            <a:lvl4pPr algn="l" defTabSz="895347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4pPr>
            <a:lvl5pPr algn="l" defTabSz="895347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5pPr>
            <a:lvl6pPr marL="457198" algn="l" defTabSz="895347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6pPr>
            <a:lvl7pPr marL="914396" algn="l" defTabSz="895347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7pPr>
            <a:lvl8pPr marL="1371594" algn="l" defTabSz="895347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8pPr>
            <a:lvl9pPr marL="1828793" algn="l" defTabSz="895347" rtl="0" eaLnBrk="1" fontAlgn="base" hangingPunct="1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kern="0" dirty="0" smtClean="0"/>
              <a:t>Vision</a:t>
            </a:r>
            <a:endParaRPr lang="en-US" kern="0" dirty="0"/>
          </a:p>
        </p:txBody>
      </p:sp>
    </p:spTree>
    <p:extLst>
      <p:ext uri="{BB962C8B-B14F-4D97-AF65-F5344CB8AC3E}">
        <p14:creationId xmlns:p14="http://schemas.microsoft.com/office/powerpoint/2010/main" val="891198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C67EDE04-ACD4-4848-A5A4-676D2C4D443A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0214533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2" name="think-cell Slide" r:id="rId9" imgW="395" imgH="396" progId="TCLayout.ActiveDocument.1">
                  <p:embed/>
                </p:oleObj>
              </mc:Choice>
              <mc:Fallback>
                <p:oleObj name="think-cell Slide" r:id="rId9" imgW="395" imgH="396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C67EDE04-ACD4-4848-A5A4-676D2C4D443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Rectangle 17" hidden="1">
            <a:extLst>
              <a:ext uri="{FF2B5EF4-FFF2-40B4-BE49-F238E27FC236}">
                <a16:creationId xmlns:a16="http://schemas.microsoft.com/office/drawing/2014/main" id="{85B85A24-6734-47C0-BE0B-3DEF983AF4B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0" lang="en-GB" sz="2600" b="1" u="none" strike="noStrike" kern="1200" cap="none" spc="0" normalizeH="0" noProof="0" dirty="0" err="1">
              <a:ln>
                <a:noFill/>
              </a:ln>
              <a:solidFill>
                <a:srgbClr val="476475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8" name="Content Placeholder 8">
            <a:extLst>
              <a:ext uri="{FF2B5EF4-FFF2-40B4-BE49-F238E27FC236}">
                <a16:creationId xmlns:a16="http://schemas.microsoft.com/office/drawing/2014/main" id="{4C3A0917-FD3B-4B03-9656-D931D53B5FF4}"/>
              </a:ext>
            </a:extLst>
          </p:cNvPr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183491" y="1449351"/>
            <a:ext cx="2352675" cy="34101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lvl="0" indent="0" defTabSz="895347" eaLnBrk="1" latinLnBrk="0" hangingPunct="1">
              <a:buClr>
                <a:schemeClr val="tx2"/>
              </a:buClr>
              <a:buSzPct val="100000"/>
              <a:defRPr sz="1600" baseline="0">
                <a:latin typeface="+mn-lt"/>
              </a:defRPr>
            </a:lvl1pPr>
            <a:lvl2pPr marL="193675" lvl="1" indent="-192087" defTabSz="895347" eaLnBrk="1" latinLnBrk="0" hangingPunct="1"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latin typeface="+mn-lt"/>
              </a:defRPr>
            </a:lvl2pPr>
            <a:lvl3pPr marL="457198" lvl="2" indent="-261937" defTabSz="895347" eaLnBrk="1" latinLnBrk="0" hangingPunct="1"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latin typeface="+mn-lt"/>
              </a:defRPr>
            </a:lvl3pPr>
            <a:lvl4pPr marL="614361" lvl="3" indent="-155574" defTabSz="895347" eaLnBrk="1" latinLnBrk="0" hangingPunct="1"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latin typeface="+mn-lt"/>
              </a:defRPr>
            </a:lvl4pPr>
            <a:lvl5pPr marL="749805" lvl="4" indent="-130175" defTabSz="895347" eaLnBrk="1" latinLnBrk="0" hangingPunct="1"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latin typeface="+mn-lt"/>
              </a:defRPr>
            </a:lvl5pPr>
            <a:lvl6pPr marL="749805" indent="-130175" defTabSz="895347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latin typeface="+mn-lt"/>
              </a:defRPr>
            </a:lvl6pPr>
            <a:lvl7pPr marL="749805" indent="-130175" defTabSz="895347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latin typeface="+mn-lt"/>
              </a:defRPr>
            </a:lvl7pPr>
            <a:lvl8pPr marL="749805" indent="-130175" defTabSz="895347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latin typeface="+mn-lt"/>
              </a:defRPr>
            </a:lvl8pPr>
            <a:lvl9pPr marL="749805" indent="-130175" defTabSz="895347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latin typeface="+mn-lt"/>
              </a:defRPr>
            </a:lvl9pPr>
          </a:lstStyle>
          <a:p>
            <a:pPr marL="0" marR="0" lvl="0" indent="0" algn="l" defTabSz="895347" rtl="0" eaLnBrk="1" fontAlgn="base" latinLnBrk="0" hangingPunct="1">
              <a:lnSpc>
                <a:spcPct val="100000"/>
              </a:lnSpc>
              <a:spcBef>
                <a:spcPct val="40000"/>
              </a:spcBef>
              <a:spcAft>
                <a:spcPts val="600"/>
              </a:spcAft>
              <a:buClr>
                <a:srgbClr val="476475"/>
              </a:buClr>
              <a:buSzPct val="100000"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7647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“Caval Ridge” </a:t>
            </a: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47647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means:</a:t>
            </a:r>
          </a:p>
          <a:p>
            <a:pPr marL="193675" marR="0" lvl="1" indent="-192087" algn="l" defTabSz="895347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476475"/>
              </a:buClr>
              <a:buSzPct val="125000"/>
              <a:buFont typeface="Arial" charset="0"/>
              <a:buChar char="▪"/>
              <a:tabLst/>
              <a:defRPr/>
            </a:pP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7647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This is us: our identity, our people,</a:t>
            </a:r>
            <a:r>
              <a:rPr kumimoji="0" lang="en-US" sz="1600" b="0" i="0" u="none" strike="noStrike" kern="1200" cap="none" spc="0" normalizeH="0" noProof="0" dirty="0" smtClean="0">
                <a:ln>
                  <a:noFill/>
                </a:ln>
                <a:solidFill>
                  <a:srgbClr val="47647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our performance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7647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and </a:t>
            </a:r>
            <a:r>
              <a:rPr kumimoji="0" lang="en-US" sz="1600" b="0" i="0" u="none" strike="noStrike" kern="1200" cap="none" spc="0" normalizeH="0" noProof="0" dirty="0" smtClean="0">
                <a:ln>
                  <a:noFill/>
                </a:ln>
                <a:solidFill>
                  <a:srgbClr val="47647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our culture.</a:t>
            </a:r>
          </a:p>
          <a:p>
            <a:pPr marL="193675" marR="0" lvl="1" indent="-192087" algn="l" defTabSz="895347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476475"/>
              </a:buClr>
              <a:buSzPct val="125000"/>
              <a:buFont typeface="Arial" charset="0"/>
              <a:buChar char="▪"/>
              <a:tabLst/>
              <a:defRPr/>
            </a:pPr>
            <a:r>
              <a:rPr lang="en-US" baseline="0" dirty="0" smtClean="0">
                <a:solidFill>
                  <a:srgbClr val="476475"/>
                </a:solidFill>
                <a:latin typeface="Arial"/>
              </a:rPr>
              <a:t>We aspire for this brand to be associated with safe, reliable and</a:t>
            </a:r>
            <a:r>
              <a:rPr lang="en-US" dirty="0" smtClean="0">
                <a:solidFill>
                  <a:srgbClr val="476475"/>
                </a:solidFill>
                <a:latin typeface="Arial"/>
              </a:rPr>
              <a:t> of the highest quality products to our customers.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476475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93675" marR="0" lvl="1" indent="-192087" algn="l" defTabSz="895347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476475"/>
              </a:buClr>
              <a:buSzPct val="125000"/>
              <a:buFont typeface="Arial" charset="0"/>
              <a:buChar char="▪"/>
              <a:tabLst/>
              <a:defRPr/>
            </a:pP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solidFill>
                <a:srgbClr val="476475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89534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476475"/>
              </a:buClr>
              <a:buSzPct val="100000"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476475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7D308E2-2038-4B88-9F60-A72311BA723C}"/>
              </a:ext>
            </a:extLst>
          </p:cNvPr>
          <p:cNvSpPr txBox="1">
            <a:spLocks/>
          </p:cNvSpPr>
          <p:nvPr>
            <p:custDataLst>
              <p:tags r:id="rId5"/>
            </p:custDataLst>
          </p:nvPr>
        </p:nvSpPr>
        <p:spPr>
          <a:xfrm>
            <a:off x="2746605" y="1449351"/>
            <a:ext cx="4154528" cy="4977559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defPPr>
              <a:defRPr lang="en-US"/>
            </a:defPPr>
            <a:lvl1pPr marL="0" lvl="0" indent="0" defTabSz="895347" eaLnBrk="1" latinLnBrk="0" hangingPunct="1">
              <a:buClr>
                <a:schemeClr val="tx2"/>
              </a:buClr>
              <a:buSzPct val="100000"/>
              <a:defRPr sz="1600" baseline="0">
                <a:latin typeface="+mn-lt"/>
              </a:defRPr>
            </a:lvl1pPr>
            <a:lvl2pPr marL="193675" lvl="1" indent="-192087" defTabSz="895347" eaLnBrk="1" latinLnBrk="0" hangingPunct="1"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latin typeface="+mn-lt"/>
              </a:defRPr>
            </a:lvl2pPr>
            <a:lvl3pPr marL="457198" lvl="2" indent="-261937" defTabSz="895347" eaLnBrk="1" latinLnBrk="0" hangingPunct="1"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latin typeface="+mn-lt"/>
              </a:defRPr>
            </a:lvl3pPr>
            <a:lvl4pPr marL="614361" lvl="3" indent="-155574" defTabSz="895347" eaLnBrk="1" latinLnBrk="0" hangingPunct="1"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latin typeface="+mn-lt"/>
              </a:defRPr>
            </a:lvl4pPr>
            <a:lvl5pPr marL="749805" lvl="4" indent="-130175" defTabSz="895347" eaLnBrk="1" latinLnBrk="0" hangingPunct="1"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latin typeface="+mn-lt"/>
              </a:defRPr>
            </a:lvl5pPr>
            <a:lvl6pPr marL="749805" indent="-130175" defTabSz="895347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latin typeface="+mn-lt"/>
              </a:defRPr>
            </a:lvl6pPr>
            <a:lvl7pPr marL="749805" indent="-130175" defTabSz="895347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latin typeface="+mn-lt"/>
              </a:defRPr>
            </a:lvl7pPr>
            <a:lvl8pPr marL="749805" indent="-130175" defTabSz="895347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latin typeface="+mn-lt"/>
              </a:defRPr>
            </a:lvl8pPr>
            <a:lvl9pPr marL="749805" indent="-130175" defTabSz="895347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latin typeface="+mn-lt"/>
              </a:defRPr>
            </a:lvl9pPr>
          </a:lstStyle>
          <a:p>
            <a:pPr marL="0" marR="0" lvl="0" indent="0" algn="l" defTabSz="895347" rtl="0" eaLnBrk="1" fontAlgn="base" latinLnBrk="0" hangingPunct="1">
              <a:lnSpc>
                <a:spcPct val="100000"/>
              </a:lnSpc>
              <a:spcBef>
                <a:spcPct val="40000"/>
              </a:spcBef>
              <a:spcAft>
                <a:spcPts val="600"/>
              </a:spcAft>
              <a:buClr>
                <a:srgbClr val="476475"/>
              </a:buClr>
              <a:buSzPct val="100000"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7647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“Proudly Pursuing” </a:t>
            </a: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47647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means:</a:t>
            </a:r>
          </a:p>
          <a:p>
            <a:pPr marL="193675" marR="0" lvl="1" indent="-192087" algn="l" defTabSz="895347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476475"/>
              </a:buClr>
              <a:buSzPct val="125000"/>
              <a:buFont typeface="Arial" charset="0"/>
              <a:buChar char="▪"/>
              <a:tabLst/>
              <a:defRPr/>
            </a:pP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7647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We aspire for all employees</a:t>
            </a:r>
            <a:r>
              <a:rPr kumimoji="0" lang="en-US" sz="1600" b="0" i="0" u="none" strike="noStrike" kern="1200" cap="none" spc="0" normalizeH="0" noProof="0" dirty="0" smtClean="0">
                <a:ln>
                  <a:noFill/>
                </a:ln>
                <a:solidFill>
                  <a:srgbClr val="47647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to be proud that they work at Caval. We do respect that to achieve this we need to earn it.</a:t>
            </a:r>
          </a:p>
          <a:p>
            <a:pPr marL="193675" marR="0" lvl="1" indent="-192087" algn="l" defTabSz="895347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476475"/>
              </a:buClr>
              <a:buSzPct val="125000"/>
              <a:buFont typeface="Arial" charset="0"/>
              <a:buChar char="▪"/>
              <a:tabLst/>
              <a:defRPr/>
            </a:pPr>
            <a:r>
              <a:rPr kumimoji="0" lang="en-US" sz="1600" b="0" i="0" u="none" strike="noStrike" kern="1200" cap="none" spc="0" normalizeH="0" noProof="0" dirty="0" smtClean="0">
                <a:ln>
                  <a:noFill/>
                </a:ln>
                <a:solidFill>
                  <a:srgbClr val="47647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This status of being proud doesn’t rest just with our people, it extends to our stakeholders, our customers and those who we support to build a better world</a:t>
            </a:r>
          </a:p>
          <a:p>
            <a:pPr marL="193675" marR="0" lvl="1" indent="-192087" algn="l" defTabSz="895347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476475"/>
              </a:buClr>
              <a:buSzPct val="125000"/>
              <a:buFont typeface="Arial" charset="0"/>
              <a:buChar char="▪"/>
              <a:tabLst/>
              <a:defRPr/>
            </a:pPr>
            <a:r>
              <a:rPr kumimoji="0" lang="en-US" sz="1600" b="0" i="0" u="none" strike="noStrike" kern="1200" cap="none" spc="0" normalizeH="0" noProof="0" dirty="0" smtClean="0">
                <a:ln>
                  <a:noFill/>
                </a:ln>
                <a:solidFill>
                  <a:srgbClr val="47647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Our pursuit refers to our journey; one where we intend to learn and adapt to be better than before.</a:t>
            </a:r>
          </a:p>
          <a:p>
            <a:pPr marL="193675" marR="0" lvl="1" indent="-192087" algn="l" defTabSz="895347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476475"/>
              </a:buClr>
              <a:buSzPct val="125000"/>
              <a:buFont typeface="Arial" charset="0"/>
              <a:buChar char="▪"/>
              <a:tabLst/>
              <a:defRPr/>
            </a:pPr>
            <a:endParaRPr kumimoji="0" lang="en-US" sz="1600" b="0" i="0" u="none" strike="noStrike" kern="1200" cap="none" spc="0" normalizeH="0" noProof="0" dirty="0" smtClean="0">
              <a:ln>
                <a:noFill/>
              </a:ln>
              <a:solidFill>
                <a:srgbClr val="476475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93675" marR="0" lvl="1" indent="-192087" algn="l" defTabSz="895347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476475"/>
              </a:buClr>
              <a:buSzPct val="125000"/>
              <a:buFont typeface="Arial" charset="0"/>
              <a:buChar char="▪"/>
              <a:tabLst/>
              <a:defRPr/>
            </a:pP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solidFill>
                <a:srgbClr val="476475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Content Placeholder 8">
            <a:extLst>
              <a:ext uri="{FF2B5EF4-FFF2-40B4-BE49-F238E27FC236}">
                <a16:creationId xmlns:a16="http://schemas.microsoft.com/office/drawing/2014/main" id="{5EEEFC34-621C-4AD9-963A-5310D61C7513}"/>
              </a:ext>
            </a:extLst>
          </p:cNvPr>
          <p:cNvSpPr txBox="1">
            <a:spLocks/>
          </p:cNvSpPr>
          <p:nvPr>
            <p:custDataLst>
              <p:tags r:id="rId6"/>
            </p:custDataLst>
          </p:nvPr>
        </p:nvSpPr>
        <p:spPr>
          <a:xfrm>
            <a:off x="7220309" y="1449351"/>
            <a:ext cx="4626775" cy="43242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lvl="0" indent="0" defTabSz="895347" eaLnBrk="1" latinLnBrk="0" hangingPunct="1">
              <a:buClr>
                <a:schemeClr val="tx2"/>
              </a:buClr>
              <a:buSzPct val="100000"/>
              <a:defRPr sz="1600" baseline="0">
                <a:latin typeface="+mn-lt"/>
              </a:defRPr>
            </a:lvl1pPr>
            <a:lvl2pPr marL="193675" lvl="1" indent="-192087" defTabSz="895347" eaLnBrk="1" latinLnBrk="0" hangingPunct="1"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latin typeface="+mn-lt"/>
              </a:defRPr>
            </a:lvl2pPr>
            <a:lvl3pPr marL="457198" lvl="2" indent="-261937" defTabSz="895347" eaLnBrk="1" latinLnBrk="0" hangingPunct="1"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latin typeface="+mn-lt"/>
              </a:defRPr>
            </a:lvl3pPr>
            <a:lvl4pPr marL="614361" lvl="3" indent="-155574" defTabSz="895347" eaLnBrk="1" latinLnBrk="0" hangingPunct="1"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latin typeface="+mn-lt"/>
              </a:defRPr>
            </a:lvl4pPr>
            <a:lvl5pPr marL="749805" lvl="4" indent="-130175" defTabSz="895347" eaLnBrk="1" latinLnBrk="0" hangingPunct="1"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latin typeface="+mn-lt"/>
              </a:defRPr>
            </a:lvl5pPr>
            <a:lvl6pPr marL="749805" indent="-130175" defTabSz="895347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latin typeface="+mn-lt"/>
              </a:defRPr>
            </a:lvl6pPr>
            <a:lvl7pPr marL="749805" indent="-130175" defTabSz="895347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latin typeface="+mn-lt"/>
              </a:defRPr>
            </a:lvl7pPr>
            <a:lvl8pPr marL="749805" indent="-130175" defTabSz="895347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latin typeface="+mn-lt"/>
              </a:defRPr>
            </a:lvl8pPr>
            <a:lvl9pPr marL="749805" indent="-130175" defTabSz="895347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latin typeface="+mn-lt"/>
              </a:defRPr>
            </a:lvl9pPr>
          </a:lstStyle>
          <a:p>
            <a:pPr marL="0" marR="0" lvl="0" indent="0" algn="l" defTabSz="895347" rtl="0" eaLnBrk="1" fontAlgn="base" latinLnBrk="0" hangingPunct="1">
              <a:lnSpc>
                <a:spcPct val="100000"/>
              </a:lnSpc>
              <a:spcBef>
                <a:spcPct val="40000"/>
              </a:spcBef>
              <a:spcAft>
                <a:spcPts val="600"/>
              </a:spcAft>
              <a:buClr>
                <a:srgbClr val="476475"/>
              </a:buClr>
              <a:buSzPct val="100000"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7647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“Perfection” means: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srgbClr val="476475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93675" marR="0" lvl="1" indent="-192087" algn="l" defTabSz="895347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476475"/>
              </a:buClr>
              <a:buSzPct val="125000"/>
              <a:buFont typeface="Arial" charset="0"/>
              <a:buChar char="▪"/>
              <a:tabLst/>
              <a:defRPr/>
            </a:pPr>
            <a:r>
              <a:rPr kumimoji="0" lang="en-A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7647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Perfection touches on every aspect of our operations;</a:t>
            </a:r>
            <a:r>
              <a:rPr kumimoji="0" lang="en-AU" sz="1600" b="0" i="0" u="none" strike="noStrike" kern="1200" cap="none" spc="0" normalizeH="0" noProof="0" dirty="0" smtClean="0">
                <a:ln>
                  <a:noFill/>
                </a:ln>
                <a:solidFill>
                  <a:srgbClr val="47647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our social value, our people, our operating performance, our quality and our relationships with our stakeholders</a:t>
            </a:r>
          </a:p>
          <a:p>
            <a:pPr marL="193675" marR="0" lvl="1" indent="-192087" algn="l" defTabSz="895347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476475"/>
              </a:buClr>
              <a:buSzPct val="125000"/>
              <a:buFont typeface="Arial" charset="0"/>
              <a:buChar char="▪"/>
              <a:tabLst/>
              <a:defRPr/>
            </a:pPr>
            <a:r>
              <a:rPr lang="en-AU" baseline="0" dirty="0" smtClean="0">
                <a:solidFill>
                  <a:srgbClr val="476475"/>
                </a:solidFill>
                <a:latin typeface="Arial"/>
              </a:rPr>
              <a:t>Our</a:t>
            </a:r>
            <a:r>
              <a:rPr lang="en-AU" dirty="0" smtClean="0">
                <a:solidFill>
                  <a:srgbClr val="476475"/>
                </a:solidFill>
                <a:latin typeface="Arial"/>
              </a:rPr>
              <a:t> standards are well defined and delivered constantly by our systems, processes and people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476475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93675" marR="0" lvl="1" indent="-192087" algn="l" defTabSz="895347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476475"/>
              </a:buClr>
              <a:buSzPct val="125000"/>
              <a:buFont typeface="Arial" charset="0"/>
              <a:buChar char="▪"/>
              <a:tabLst/>
              <a:defRPr/>
            </a:pP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7647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We deliver results for our customer and respect them to the highest degree</a:t>
            </a:r>
          </a:p>
          <a:p>
            <a:pPr lvl="1" fontAlgn="base">
              <a:spcBef>
                <a:spcPct val="20000"/>
              </a:spcBef>
              <a:spcAft>
                <a:spcPts val="600"/>
              </a:spcAft>
              <a:buClr>
                <a:srgbClr val="476475"/>
              </a:buClr>
              <a:defRPr/>
            </a:pPr>
            <a:r>
              <a:rPr lang="en-US" dirty="0" smtClean="0">
                <a:solidFill>
                  <a:srgbClr val="476475"/>
                </a:solidFill>
              </a:rPr>
              <a:t>We </a:t>
            </a:r>
            <a:r>
              <a:rPr lang="en-US" dirty="0">
                <a:solidFill>
                  <a:srgbClr val="476475"/>
                </a:solidFill>
              </a:rPr>
              <a:t>have diverse and inclusive teams who are empowered to take ownership and make decisions to improve the sustainability of our business </a:t>
            </a:r>
          </a:p>
          <a:p>
            <a:pPr lvl="1" fontAlgn="base">
              <a:spcBef>
                <a:spcPct val="20000"/>
              </a:spcBef>
              <a:spcAft>
                <a:spcPts val="600"/>
              </a:spcAft>
              <a:buClr>
                <a:srgbClr val="476475"/>
              </a:buClr>
              <a:defRPr/>
            </a:pPr>
            <a:endParaRPr lang="en-US" dirty="0">
              <a:solidFill>
                <a:srgbClr val="476475"/>
              </a:solidFill>
            </a:endParaRPr>
          </a:p>
        </p:txBody>
      </p:sp>
      <p:sp>
        <p:nvSpPr>
          <p:cNvPr id="11" name="Content Placeholder 8">
            <a:extLst>
              <a:ext uri="{FF2B5EF4-FFF2-40B4-BE49-F238E27FC236}">
                <a16:creationId xmlns:a16="http://schemas.microsoft.com/office/drawing/2014/main" id="{417B6B69-4F4E-4576-AFC5-0718ABB8DBCD}"/>
              </a:ext>
            </a:extLst>
          </p:cNvPr>
          <p:cNvSpPr txBox="1">
            <a:spLocks/>
          </p:cNvSpPr>
          <p:nvPr/>
        </p:nvSpPr>
        <p:spPr>
          <a:xfrm>
            <a:off x="233197" y="920977"/>
            <a:ext cx="11722431" cy="41921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vert="horz" lIns="76200" tIns="121920" rIns="76200" bIns="76200" rtlCol="0">
            <a:spAutoFit/>
          </a:bodyPr>
          <a:lstStyle>
            <a:lvl1pPr marL="173038" indent="-173038" algn="l" defTabSz="457200" rtl="0" eaLnBrk="1" latinLnBrk="0" hangingPunct="1">
              <a:lnSpc>
                <a:spcPct val="89000"/>
              </a:lnSpc>
              <a:spcBef>
                <a:spcPts val="1100"/>
              </a:spcBef>
              <a:buClr>
                <a:schemeClr val="accent1"/>
              </a:buClr>
              <a:buFont typeface="Arial"/>
              <a:buChar char="•"/>
              <a:defRPr sz="1800" b="0" i="0" kern="1200" spc="-20">
                <a:solidFill>
                  <a:schemeClr val="bg1"/>
                </a:solidFill>
                <a:latin typeface="Avenir Book"/>
                <a:ea typeface="+mn-ea"/>
                <a:cs typeface="Avenir Book"/>
              </a:defRPr>
            </a:lvl1pPr>
            <a:lvl2pPr marL="346075" indent="-173038" algn="l" defTabSz="457200" rtl="0" eaLnBrk="1" latinLnBrk="0" hangingPunct="1">
              <a:lnSpc>
                <a:spcPct val="89000"/>
              </a:lnSpc>
              <a:spcBef>
                <a:spcPts val="1100"/>
              </a:spcBef>
              <a:buClr>
                <a:schemeClr val="accent1"/>
              </a:buClr>
              <a:buFont typeface="Arial"/>
              <a:buChar char="–"/>
              <a:defRPr sz="1800" b="0" i="0" kern="1200" spc="-20">
                <a:solidFill>
                  <a:schemeClr val="bg1"/>
                </a:solidFill>
                <a:latin typeface="Avenir Book"/>
                <a:ea typeface="+mn-ea"/>
                <a:cs typeface="Avenir Book"/>
              </a:defRPr>
            </a:lvl2pPr>
            <a:lvl3pPr marL="517525" indent="-171450" algn="l" defTabSz="457200" rtl="0" eaLnBrk="1" latinLnBrk="0" hangingPunct="1">
              <a:lnSpc>
                <a:spcPct val="89000"/>
              </a:lnSpc>
              <a:spcBef>
                <a:spcPts val="1100"/>
              </a:spcBef>
              <a:buClr>
                <a:schemeClr val="accent1"/>
              </a:buClr>
              <a:buFont typeface="Arial"/>
              <a:buChar char="•"/>
              <a:defRPr sz="1600" b="0" i="0" kern="1200" spc="-20">
                <a:solidFill>
                  <a:schemeClr val="bg1"/>
                </a:solidFill>
                <a:latin typeface="Avenir Book"/>
                <a:ea typeface="+mn-ea"/>
                <a:cs typeface="Avenir Book"/>
              </a:defRPr>
            </a:lvl3pPr>
            <a:lvl4pPr marL="690563" indent="-173038" algn="l" defTabSz="457200" rtl="0" eaLnBrk="1" latinLnBrk="0" hangingPunct="1">
              <a:lnSpc>
                <a:spcPct val="89000"/>
              </a:lnSpc>
              <a:spcBef>
                <a:spcPts val="1100"/>
              </a:spcBef>
              <a:buClr>
                <a:schemeClr val="accent1"/>
              </a:buClr>
              <a:buFont typeface="Arial"/>
              <a:buChar char="–"/>
              <a:defRPr sz="1400" b="0" i="0" kern="1200" spc="-20">
                <a:solidFill>
                  <a:schemeClr val="bg1"/>
                </a:solidFill>
                <a:latin typeface="Avenir Book"/>
                <a:ea typeface="+mn-ea"/>
                <a:cs typeface="Avenir Book"/>
              </a:defRPr>
            </a:lvl4pPr>
            <a:lvl5pPr marL="854075" indent="-163513" algn="l" defTabSz="457200" rtl="0" eaLnBrk="1" latinLnBrk="0" hangingPunct="1">
              <a:lnSpc>
                <a:spcPct val="89000"/>
              </a:lnSpc>
              <a:spcBef>
                <a:spcPts val="1100"/>
              </a:spcBef>
              <a:buClr>
                <a:schemeClr val="accent1"/>
              </a:buClr>
              <a:buFont typeface="Arial"/>
              <a:buChar char="»"/>
              <a:defRPr sz="1400" b="0" i="0" kern="1200" spc="-20">
                <a:solidFill>
                  <a:schemeClr val="bg1"/>
                </a:solidFill>
                <a:latin typeface="Avenir Book"/>
                <a:ea typeface="+mn-ea"/>
                <a:cs typeface="Avenir Book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89000"/>
              </a:lnSpc>
              <a:spcBef>
                <a:spcPts val="1100"/>
              </a:spcBef>
              <a:spcAft>
                <a:spcPts val="0"/>
              </a:spcAft>
              <a:buClr>
                <a:srgbClr val="FFFFFF"/>
              </a:buClr>
              <a:buSzTx/>
              <a:buFont typeface="Arial"/>
              <a:buNone/>
              <a:tabLst/>
              <a:defRPr/>
            </a:pPr>
            <a:r>
              <a:rPr kumimoji="0" lang="en-GB" sz="1600" b="1" i="0" u="none" strike="noStrike" kern="1200" cap="none" spc="-2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</a:t>
            </a:r>
            <a:r>
              <a:rPr kumimoji="0" lang="en-US" sz="1600" b="1" i="0" u="none" strike="noStrike" kern="1200" cap="none" spc="-2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Caval Ridge:</a:t>
            </a:r>
            <a:r>
              <a:rPr kumimoji="0" lang="en-US" sz="1600" b="1" i="0" u="none" strike="noStrike" kern="1200" cap="none" spc="-20" normalizeH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Proudly Pursuing Perfection</a:t>
            </a:r>
            <a:r>
              <a:rPr kumimoji="0" lang="en-GB" sz="1600" b="1" i="0" u="none" strike="noStrike" kern="1200" cap="none" spc="-2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” </a:t>
            </a:r>
            <a:endParaRPr kumimoji="0" lang="en-GB" sz="1600" b="1" i="0" u="none" strike="noStrike" kern="1200" cap="none" spc="-2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99A5BC6-3697-476C-9C6C-33FB8EF9FDFF}"/>
              </a:ext>
            </a:extLst>
          </p:cNvPr>
          <p:cNvCxnSpPr>
            <a:cxnSpLocks/>
          </p:cNvCxnSpPr>
          <p:nvPr/>
        </p:nvCxnSpPr>
        <p:spPr>
          <a:xfrm>
            <a:off x="2643997" y="1449351"/>
            <a:ext cx="0" cy="4977559"/>
          </a:xfrm>
          <a:prstGeom prst="line">
            <a:avLst/>
          </a:prstGeom>
          <a:ln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16">
            <a:extLst>
              <a:ext uri="{FF2B5EF4-FFF2-40B4-BE49-F238E27FC236}">
                <a16:creationId xmlns:a16="http://schemas.microsoft.com/office/drawing/2014/main" id="{94DF56E6-6C7B-4A81-8BCB-F2F68355AF85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233197" y="231084"/>
            <a:ext cx="1172243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>
                <a:solidFill>
                  <a:schemeClr val="tx2"/>
                </a:solidFill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t" anchorCtr="0">
            <a:spAutoFit/>
          </a:bodyPr>
          <a:lstStyle/>
          <a:p>
            <a:r>
              <a:rPr lang="en-GB" dirty="0"/>
              <a:t>Strategic intent: FY22 VISION </a:t>
            </a:r>
            <a:endParaRPr lang="en-GB" dirty="0">
              <a:solidFill>
                <a:srgbClr val="FF0000"/>
              </a:solidFill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8CFFB19-F410-41B1-8A6E-265DC4E52F1C}"/>
              </a:ext>
            </a:extLst>
          </p:cNvPr>
          <p:cNvCxnSpPr>
            <a:cxnSpLocks/>
          </p:cNvCxnSpPr>
          <p:nvPr/>
        </p:nvCxnSpPr>
        <p:spPr>
          <a:xfrm>
            <a:off x="7146173" y="1449351"/>
            <a:ext cx="0" cy="4977559"/>
          </a:xfrm>
          <a:prstGeom prst="line">
            <a:avLst/>
          </a:prstGeom>
          <a:ln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6651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C67EDE04-ACD4-4848-A5A4-676D2C4D443A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02452532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8" name="think-cell Slide" r:id="rId9" imgW="395" imgH="396" progId="TCLayout.ActiveDocument.1">
                  <p:embed/>
                </p:oleObj>
              </mc:Choice>
              <mc:Fallback>
                <p:oleObj name="think-cell Slide" r:id="rId9" imgW="395" imgH="396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C67EDE04-ACD4-4848-A5A4-676D2C4D443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Rectangle 17" hidden="1">
            <a:extLst>
              <a:ext uri="{FF2B5EF4-FFF2-40B4-BE49-F238E27FC236}">
                <a16:creationId xmlns:a16="http://schemas.microsoft.com/office/drawing/2014/main" id="{85B85A24-6734-47C0-BE0B-3DEF983AF4B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algn="ctr"/>
            <a:endParaRPr lang="en-GB" sz="2600" b="1" dirty="0" err="1">
              <a:solidFill>
                <a:schemeClr val="tx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8" name="Content Placeholder 8">
            <a:extLst>
              <a:ext uri="{FF2B5EF4-FFF2-40B4-BE49-F238E27FC236}">
                <a16:creationId xmlns:a16="http://schemas.microsoft.com/office/drawing/2014/main" id="{4C3A0917-FD3B-4B03-9656-D931D53B5FF4}"/>
              </a:ext>
            </a:extLst>
          </p:cNvPr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233196" y="1449351"/>
            <a:ext cx="4371947" cy="6694524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defPPr>
              <a:defRPr lang="en-US"/>
            </a:defPPr>
            <a:lvl1pPr marL="0" lvl="0" indent="0" defTabSz="895347" eaLnBrk="1" latinLnBrk="0" hangingPunct="1">
              <a:buClr>
                <a:schemeClr val="tx2"/>
              </a:buClr>
              <a:buSzPct val="100000"/>
              <a:defRPr sz="1600" baseline="0">
                <a:latin typeface="+mn-lt"/>
              </a:defRPr>
            </a:lvl1pPr>
            <a:lvl2pPr marL="193675" lvl="1" indent="-192087" defTabSz="895347" eaLnBrk="1" latinLnBrk="0" hangingPunct="1"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latin typeface="+mn-lt"/>
              </a:defRPr>
            </a:lvl2pPr>
            <a:lvl3pPr marL="457198" lvl="2" indent="-261937" defTabSz="895347" eaLnBrk="1" latinLnBrk="0" hangingPunct="1"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latin typeface="+mn-lt"/>
              </a:defRPr>
            </a:lvl3pPr>
            <a:lvl4pPr marL="614361" lvl="3" indent="-155574" defTabSz="895347" eaLnBrk="1" latinLnBrk="0" hangingPunct="1"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latin typeface="+mn-lt"/>
              </a:defRPr>
            </a:lvl4pPr>
            <a:lvl5pPr marL="749805" lvl="4" indent="-130175" defTabSz="895347" eaLnBrk="1" latinLnBrk="0" hangingPunct="1"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latin typeface="+mn-lt"/>
              </a:defRPr>
            </a:lvl5pPr>
            <a:lvl6pPr marL="749805" indent="-130175" defTabSz="895347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latin typeface="+mn-lt"/>
              </a:defRPr>
            </a:lvl6pPr>
            <a:lvl7pPr marL="749805" indent="-130175" defTabSz="895347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latin typeface="+mn-lt"/>
              </a:defRPr>
            </a:lvl7pPr>
            <a:lvl8pPr marL="749805" indent="-130175" defTabSz="895347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latin typeface="+mn-lt"/>
              </a:defRPr>
            </a:lvl8pPr>
            <a:lvl9pPr marL="749805" indent="-130175" defTabSz="895347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latin typeface="+mn-lt"/>
              </a:defRPr>
            </a:lvl9pPr>
          </a:lstStyle>
          <a:p>
            <a:pPr>
              <a:spcBef>
                <a:spcPct val="40000"/>
              </a:spcBef>
            </a:pPr>
            <a:r>
              <a:rPr lang="en-GB" b="1" dirty="0"/>
              <a:t>“1 Team” means:</a:t>
            </a:r>
          </a:p>
          <a:p>
            <a:pPr lvl="1" indent="-191770">
              <a:spcBef>
                <a:spcPct val="20000"/>
              </a:spcBef>
              <a:spcAft>
                <a:spcPts val="600"/>
              </a:spcAft>
            </a:pPr>
            <a:r>
              <a:rPr lang="en-US" dirty="0"/>
              <a:t>We</a:t>
            </a:r>
            <a:r>
              <a:rPr lang="en-US" dirty="0">
                <a:ea typeface="+mn-lt"/>
                <a:cs typeface="+mn-lt"/>
              </a:rPr>
              <a:t> work safely and effectively </a:t>
            </a:r>
            <a:r>
              <a:rPr lang="en-US" dirty="0" smtClean="0">
                <a:ea typeface="+mn-lt"/>
                <a:cs typeface="+mn-lt"/>
              </a:rPr>
              <a:t>together</a:t>
            </a:r>
            <a:r>
              <a:rPr lang="en-US" dirty="0">
                <a:ea typeface="+mn-lt"/>
                <a:cs typeface="+mn-lt"/>
              </a:rPr>
              <a:t> across the complex</a:t>
            </a:r>
          </a:p>
          <a:p>
            <a:pPr lvl="1" indent="-191770">
              <a:spcBef>
                <a:spcPct val="20000"/>
              </a:spcBef>
              <a:spcAft>
                <a:spcPts val="600"/>
              </a:spcAft>
            </a:pPr>
            <a:r>
              <a:rPr lang="en-US" dirty="0" smtClean="0"/>
              <a:t>We </a:t>
            </a:r>
            <a:r>
              <a:rPr lang="en-US" dirty="0"/>
              <a:t>provide context and engage in open and honest communication with our teams </a:t>
            </a:r>
          </a:p>
          <a:p>
            <a:pPr lvl="1">
              <a:spcBef>
                <a:spcPct val="20000"/>
              </a:spcBef>
            </a:pPr>
            <a:r>
              <a:rPr lang="en-US" dirty="0">
                <a:ea typeface="+mn-lt"/>
                <a:cs typeface="+mn-lt"/>
              </a:rPr>
              <a:t>Our teams are empowered to continuously improve and implement </a:t>
            </a:r>
            <a:r>
              <a:rPr lang="en-US" dirty="0" smtClean="0">
                <a:ea typeface="+mn-lt"/>
                <a:cs typeface="+mn-lt"/>
              </a:rPr>
              <a:t>initiatives</a:t>
            </a:r>
            <a:endParaRPr lang="en-US" dirty="0">
              <a:ea typeface="+mn-lt"/>
              <a:cs typeface="+mn-lt"/>
            </a:endParaRPr>
          </a:p>
          <a:p>
            <a:pPr lvl="1">
              <a:spcBef>
                <a:spcPct val="20000"/>
              </a:spcBef>
            </a:pPr>
            <a:r>
              <a:rPr lang="en-US" dirty="0"/>
              <a:t>We develop and upskill our people to support team outcomes</a:t>
            </a:r>
          </a:p>
          <a:p>
            <a:pPr lvl="1">
              <a:spcBef>
                <a:spcPct val="20000"/>
              </a:spcBef>
            </a:pPr>
            <a:r>
              <a:rPr lang="en-US" dirty="0"/>
              <a:t>We leverage and integrate functional </a:t>
            </a:r>
            <a:r>
              <a:rPr lang="en-US" dirty="0" smtClean="0"/>
              <a:t>support</a:t>
            </a:r>
          </a:p>
          <a:p>
            <a:pPr lvl="1">
              <a:spcBef>
                <a:spcPct val="20000"/>
              </a:spcBef>
            </a:pPr>
            <a:r>
              <a:rPr lang="en-US" dirty="0" smtClean="0"/>
              <a:t>We genuinely help each other above all else</a:t>
            </a:r>
          </a:p>
          <a:p>
            <a:pPr lvl="1">
              <a:spcBef>
                <a:spcPct val="20000"/>
              </a:spcBef>
            </a:pPr>
            <a:r>
              <a:rPr lang="en-US" dirty="0" smtClean="0"/>
              <a:t>We utilize the BOS practices to improve every part of our business</a:t>
            </a:r>
            <a:endParaRPr lang="en-US" dirty="0"/>
          </a:p>
          <a:p>
            <a:pPr lvl="1" indent="-191770">
              <a:spcBef>
                <a:spcPct val="20000"/>
              </a:spcBef>
              <a:spcAft>
                <a:spcPts val="600"/>
              </a:spcAft>
            </a:pPr>
            <a:endParaRPr lang="en-US" dirty="0">
              <a:ea typeface="+mn-lt"/>
              <a:cs typeface="+mn-lt"/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7D308E2-2038-4B88-9F60-A72311BA723C}"/>
              </a:ext>
            </a:extLst>
          </p:cNvPr>
          <p:cNvSpPr txBox="1">
            <a:spLocks/>
          </p:cNvSpPr>
          <p:nvPr>
            <p:custDataLst>
              <p:tags r:id="rId5"/>
            </p:custDataLst>
          </p:nvPr>
        </p:nvSpPr>
        <p:spPr>
          <a:xfrm>
            <a:off x="4886312" y="1449351"/>
            <a:ext cx="3675429" cy="5475324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defPPr>
              <a:defRPr lang="en-US"/>
            </a:defPPr>
            <a:lvl1pPr marL="0" lvl="0" indent="0" defTabSz="895347" eaLnBrk="1" latinLnBrk="0" hangingPunct="1">
              <a:buClr>
                <a:schemeClr val="tx2"/>
              </a:buClr>
              <a:buSzPct val="100000"/>
              <a:defRPr sz="1600" baseline="0">
                <a:latin typeface="+mn-lt"/>
              </a:defRPr>
            </a:lvl1pPr>
            <a:lvl2pPr marL="193675" lvl="1" indent="-192087" defTabSz="895347" eaLnBrk="1" latinLnBrk="0" hangingPunct="1"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latin typeface="+mn-lt"/>
              </a:defRPr>
            </a:lvl2pPr>
            <a:lvl3pPr marL="457198" lvl="2" indent="-261937" defTabSz="895347" eaLnBrk="1" latinLnBrk="0" hangingPunct="1"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latin typeface="+mn-lt"/>
              </a:defRPr>
            </a:lvl3pPr>
            <a:lvl4pPr marL="614361" lvl="3" indent="-155574" defTabSz="895347" eaLnBrk="1" latinLnBrk="0" hangingPunct="1"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latin typeface="+mn-lt"/>
              </a:defRPr>
            </a:lvl4pPr>
            <a:lvl5pPr marL="749805" lvl="4" indent="-130175" defTabSz="895347" eaLnBrk="1" latinLnBrk="0" hangingPunct="1"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latin typeface="+mn-lt"/>
              </a:defRPr>
            </a:lvl5pPr>
            <a:lvl6pPr marL="749805" indent="-130175" defTabSz="895347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latin typeface="+mn-lt"/>
              </a:defRPr>
            </a:lvl6pPr>
            <a:lvl7pPr marL="749805" indent="-130175" defTabSz="895347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latin typeface="+mn-lt"/>
              </a:defRPr>
            </a:lvl7pPr>
            <a:lvl8pPr marL="749805" indent="-130175" defTabSz="895347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latin typeface="+mn-lt"/>
              </a:defRPr>
            </a:lvl8pPr>
            <a:lvl9pPr marL="749805" indent="-130175" defTabSz="895347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latin typeface="+mn-lt"/>
              </a:defRPr>
            </a:lvl9pPr>
          </a:lstStyle>
          <a:p>
            <a:pPr>
              <a:spcBef>
                <a:spcPct val="40000"/>
              </a:spcBef>
            </a:pPr>
            <a:r>
              <a:rPr lang="en-GB" b="1" dirty="0"/>
              <a:t>“1 Million” means:</a:t>
            </a:r>
          </a:p>
          <a:p>
            <a:pPr lvl="1">
              <a:spcBef>
                <a:spcPct val="20000"/>
              </a:spcBef>
            </a:pPr>
            <a:r>
              <a:rPr lang="en-US" dirty="0"/>
              <a:t>Pursue operating perfection with 0% waste</a:t>
            </a:r>
          </a:p>
          <a:p>
            <a:pPr lvl="1">
              <a:spcBef>
                <a:spcPct val="20000"/>
              </a:spcBef>
            </a:pPr>
            <a:r>
              <a:rPr lang="en-US" dirty="0"/>
              <a:t>We will safely deliver &gt;1 million t/</a:t>
            </a:r>
            <a:r>
              <a:rPr lang="en-US" dirty="0" err="1"/>
              <a:t>mth</a:t>
            </a:r>
            <a:endParaRPr lang="en-US" dirty="0"/>
          </a:p>
          <a:p>
            <a:pPr lvl="1">
              <a:spcBef>
                <a:spcPct val="20000"/>
              </a:spcBef>
            </a:pPr>
            <a:r>
              <a:rPr lang="en-AU" dirty="0"/>
              <a:t>Everyone knows our performance against target, how they contribute to </a:t>
            </a:r>
            <a:r>
              <a:rPr lang="en-AU" dirty="0" err="1"/>
              <a:t>Caval’s</a:t>
            </a:r>
            <a:r>
              <a:rPr lang="en-AU" dirty="0"/>
              <a:t> success and what is needed to close the gap</a:t>
            </a:r>
          </a:p>
          <a:p>
            <a:pPr lvl="1">
              <a:spcBef>
                <a:spcPct val="20000"/>
              </a:spcBef>
            </a:pPr>
            <a:r>
              <a:rPr lang="en-US" dirty="0"/>
              <a:t>We are being proactive not reactive to situations</a:t>
            </a:r>
          </a:p>
          <a:p>
            <a:pPr lvl="1">
              <a:spcBef>
                <a:spcPct val="20000"/>
              </a:spcBef>
            </a:pPr>
            <a:r>
              <a:rPr lang="en-AU" dirty="0"/>
              <a:t>Our operating discipline and standards across safety, volume and cost are well understood and setting a high standard</a:t>
            </a:r>
          </a:p>
          <a:p>
            <a:pPr lvl="1">
              <a:spcBef>
                <a:spcPct val="20000"/>
              </a:spcBef>
            </a:pPr>
            <a:r>
              <a:rPr lang="en-AU" dirty="0" smtClean="0"/>
              <a:t>We </a:t>
            </a:r>
            <a:r>
              <a:rPr lang="en-AU" dirty="0"/>
              <a:t>have world class performance of assets (8000hrs for CHPP and 6000hrs for trucks)</a:t>
            </a:r>
            <a:endParaRPr lang="en-US" dirty="0"/>
          </a:p>
        </p:txBody>
      </p:sp>
      <p:sp>
        <p:nvSpPr>
          <p:cNvPr id="10" name="Content Placeholder 8">
            <a:extLst>
              <a:ext uri="{FF2B5EF4-FFF2-40B4-BE49-F238E27FC236}">
                <a16:creationId xmlns:a16="http://schemas.microsoft.com/office/drawing/2014/main" id="{5EEEFC34-621C-4AD9-963A-5310D61C7513}"/>
              </a:ext>
            </a:extLst>
          </p:cNvPr>
          <p:cNvSpPr txBox="1">
            <a:spLocks/>
          </p:cNvSpPr>
          <p:nvPr>
            <p:custDataLst>
              <p:tags r:id="rId6"/>
            </p:custDataLst>
          </p:nvPr>
        </p:nvSpPr>
        <p:spPr>
          <a:xfrm>
            <a:off x="8918306" y="1449351"/>
            <a:ext cx="3037322" cy="521989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lvl="0" indent="0" defTabSz="895347" eaLnBrk="1" latinLnBrk="0" hangingPunct="1">
              <a:buClr>
                <a:schemeClr val="tx2"/>
              </a:buClr>
              <a:buSzPct val="100000"/>
              <a:defRPr sz="1600" baseline="0">
                <a:latin typeface="+mn-lt"/>
              </a:defRPr>
            </a:lvl1pPr>
            <a:lvl2pPr marL="193675" lvl="1" indent="-192087" defTabSz="895347" eaLnBrk="1" latinLnBrk="0" hangingPunct="1">
              <a:buClr>
                <a:schemeClr val="tx2"/>
              </a:buClr>
              <a:buSzPct val="125000"/>
              <a:buFont typeface="Arial" charset="0"/>
              <a:buChar char="▪"/>
              <a:defRPr sz="1600" baseline="0">
                <a:latin typeface="+mn-lt"/>
              </a:defRPr>
            </a:lvl2pPr>
            <a:lvl3pPr marL="457198" lvl="2" indent="-261937" defTabSz="895347" eaLnBrk="1" latinLnBrk="0" hangingPunct="1">
              <a:buClr>
                <a:schemeClr val="tx2"/>
              </a:buClr>
              <a:buSzPct val="120000"/>
              <a:buFont typeface="Arial" charset="0"/>
              <a:buChar char="–"/>
              <a:defRPr sz="1600" baseline="0">
                <a:latin typeface="+mn-lt"/>
              </a:defRPr>
            </a:lvl3pPr>
            <a:lvl4pPr marL="614361" lvl="3" indent="-155574" defTabSz="895347" eaLnBrk="1" latinLnBrk="0" hangingPunct="1">
              <a:buClr>
                <a:schemeClr val="tx2"/>
              </a:buClr>
              <a:buSzPct val="120000"/>
              <a:buFont typeface="Arial" charset="0"/>
              <a:buChar char="▫"/>
              <a:defRPr sz="1600" baseline="0">
                <a:latin typeface="+mn-lt"/>
              </a:defRPr>
            </a:lvl4pPr>
            <a:lvl5pPr marL="749805" lvl="4" indent="-130175" defTabSz="895347" eaLnBrk="1" latinLnBrk="0" hangingPunct="1"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latin typeface="+mn-lt"/>
              </a:defRPr>
            </a:lvl5pPr>
            <a:lvl6pPr marL="749805" indent="-130175" defTabSz="895347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latin typeface="+mn-lt"/>
              </a:defRPr>
            </a:lvl6pPr>
            <a:lvl7pPr marL="749805" indent="-130175" defTabSz="895347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latin typeface="+mn-lt"/>
              </a:defRPr>
            </a:lvl7pPr>
            <a:lvl8pPr marL="749805" indent="-130175" defTabSz="895347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latin typeface="+mn-lt"/>
              </a:defRPr>
            </a:lvl8pPr>
            <a:lvl9pPr marL="749805" indent="-130175" defTabSz="895347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600" baseline="0">
                <a:latin typeface="+mn-lt"/>
              </a:defRPr>
            </a:lvl9pPr>
          </a:lstStyle>
          <a:p>
            <a:pPr>
              <a:spcBef>
                <a:spcPct val="40000"/>
              </a:spcBef>
            </a:pPr>
            <a:r>
              <a:rPr lang="en-GB" b="1" dirty="0"/>
              <a:t>“Proudly </a:t>
            </a:r>
            <a:r>
              <a:rPr lang="en-GB" b="1" dirty="0" err="1"/>
              <a:t>Caval</a:t>
            </a:r>
            <a:r>
              <a:rPr lang="en-GB" b="1" dirty="0"/>
              <a:t>” means:</a:t>
            </a:r>
          </a:p>
          <a:p>
            <a:pPr lvl="1">
              <a:spcBef>
                <a:spcPct val="20000"/>
              </a:spcBef>
            </a:pPr>
            <a:r>
              <a:rPr lang="en-AU" dirty="0"/>
              <a:t>People can bring 100% of themselves to work and are empowered to contribute</a:t>
            </a:r>
          </a:p>
          <a:p>
            <a:pPr lvl="1">
              <a:spcBef>
                <a:spcPct val="20000"/>
              </a:spcBef>
            </a:pPr>
            <a:r>
              <a:rPr lang="en-AU" dirty="0"/>
              <a:t>Our people are proud to be a part of Caval, they take ownership in results for their area and the site as a whole </a:t>
            </a:r>
          </a:p>
          <a:p>
            <a:pPr lvl="1">
              <a:spcBef>
                <a:spcPct val="20000"/>
              </a:spcBef>
            </a:pPr>
            <a:r>
              <a:rPr lang="en-AU" dirty="0"/>
              <a:t>Our pride stems from the results we achieve and the respect we demonstrate for each other </a:t>
            </a:r>
          </a:p>
          <a:p>
            <a:pPr lvl="1">
              <a:spcBef>
                <a:spcPct val="20000"/>
              </a:spcBef>
            </a:pPr>
            <a:r>
              <a:rPr lang="en-AU" dirty="0"/>
              <a:t>We have reduced our TRIF, delivered on commitments to inclusion, diversity, supported our community and are having a positive impact on </a:t>
            </a:r>
            <a:r>
              <a:rPr lang="en-AU" dirty="0" smtClean="0"/>
              <a:t>building a better world</a:t>
            </a:r>
            <a:endParaRPr lang="en-AU" dirty="0"/>
          </a:p>
          <a:p>
            <a:pPr lvl="1">
              <a:spcBef>
                <a:spcPct val="20000"/>
              </a:spcBef>
            </a:pPr>
            <a:endParaRPr lang="en-AU" dirty="0"/>
          </a:p>
          <a:p>
            <a:pPr lvl="1" indent="-191770">
              <a:spcBef>
                <a:spcPct val="20000"/>
              </a:spcBef>
              <a:spcAft>
                <a:spcPts val="600"/>
              </a:spcAft>
            </a:pPr>
            <a:endParaRPr lang="en-US" dirty="0"/>
          </a:p>
        </p:txBody>
      </p:sp>
      <p:sp>
        <p:nvSpPr>
          <p:cNvPr id="11" name="Content Placeholder 8">
            <a:extLst>
              <a:ext uri="{FF2B5EF4-FFF2-40B4-BE49-F238E27FC236}">
                <a16:creationId xmlns:a16="http://schemas.microsoft.com/office/drawing/2014/main" id="{417B6B69-4F4E-4576-AFC5-0718ABB8DBCD}"/>
              </a:ext>
            </a:extLst>
          </p:cNvPr>
          <p:cNvSpPr txBox="1">
            <a:spLocks/>
          </p:cNvSpPr>
          <p:nvPr/>
        </p:nvSpPr>
        <p:spPr>
          <a:xfrm>
            <a:off x="233197" y="920977"/>
            <a:ext cx="11722431" cy="41921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vert="horz" lIns="76200" tIns="121920" rIns="76200" bIns="76200" rtlCol="0">
            <a:spAutoFit/>
          </a:bodyPr>
          <a:lstStyle>
            <a:lvl1pPr marL="173038" indent="-173038" algn="l" defTabSz="457200" rtl="0" eaLnBrk="1" latinLnBrk="0" hangingPunct="1">
              <a:lnSpc>
                <a:spcPct val="89000"/>
              </a:lnSpc>
              <a:spcBef>
                <a:spcPts val="1100"/>
              </a:spcBef>
              <a:buClr>
                <a:schemeClr val="accent1"/>
              </a:buClr>
              <a:buFont typeface="Arial"/>
              <a:buChar char="•"/>
              <a:defRPr sz="1800" b="0" i="0" kern="1200" spc="-20">
                <a:solidFill>
                  <a:schemeClr val="bg1"/>
                </a:solidFill>
                <a:latin typeface="Avenir Book"/>
                <a:ea typeface="+mn-ea"/>
                <a:cs typeface="Avenir Book"/>
              </a:defRPr>
            </a:lvl1pPr>
            <a:lvl2pPr marL="346075" indent="-173038" algn="l" defTabSz="457200" rtl="0" eaLnBrk="1" latinLnBrk="0" hangingPunct="1">
              <a:lnSpc>
                <a:spcPct val="89000"/>
              </a:lnSpc>
              <a:spcBef>
                <a:spcPts val="1100"/>
              </a:spcBef>
              <a:buClr>
                <a:schemeClr val="accent1"/>
              </a:buClr>
              <a:buFont typeface="Arial"/>
              <a:buChar char="–"/>
              <a:defRPr sz="1800" b="0" i="0" kern="1200" spc="-20">
                <a:solidFill>
                  <a:schemeClr val="bg1"/>
                </a:solidFill>
                <a:latin typeface="Avenir Book"/>
                <a:ea typeface="+mn-ea"/>
                <a:cs typeface="Avenir Book"/>
              </a:defRPr>
            </a:lvl2pPr>
            <a:lvl3pPr marL="517525" indent="-171450" algn="l" defTabSz="457200" rtl="0" eaLnBrk="1" latinLnBrk="0" hangingPunct="1">
              <a:lnSpc>
                <a:spcPct val="89000"/>
              </a:lnSpc>
              <a:spcBef>
                <a:spcPts val="1100"/>
              </a:spcBef>
              <a:buClr>
                <a:schemeClr val="accent1"/>
              </a:buClr>
              <a:buFont typeface="Arial"/>
              <a:buChar char="•"/>
              <a:defRPr sz="1600" b="0" i="0" kern="1200" spc="-20">
                <a:solidFill>
                  <a:schemeClr val="bg1"/>
                </a:solidFill>
                <a:latin typeface="Avenir Book"/>
                <a:ea typeface="+mn-ea"/>
                <a:cs typeface="Avenir Book"/>
              </a:defRPr>
            </a:lvl3pPr>
            <a:lvl4pPr marL="690563" indent="-173038" algn="l" defTabSz="457200" rtl="0" eaLnBrk="1" latinLnBrk="0" hangingPunct="1">
              <a:lnSpc>
                <a:spcPct val="89000"/>
              </a:lnSpc>
              <a:spcBef>
                <a:spcPts val="1100"/>
              </a:spcBef>
              <a:buClr>
                <a:schemeClr val="accent1"/>
              </a:buClr>
              <a:buFont typeface="Arial"/>
              <a:buChar char="–"/>
              <a:defRPr sz="1400" b="0" i="0" kern="1200" spc="-20">
                <a:solidFill>
                  <a:schemeClr val="bg1"/>
                </a:solidFill>
                <a:latin typeface="Avenir Book"/>
                <a:ea typeface="+mn-ea"/>
                <a:cs typeface="Avenir Book"/>
              </a:defRPr>
            </a:lvl4pPr>
            <a:lvl5pPr marL="854075" indent="-163513" algn="l" defTabSz="457200" rtl="0" eaLnBrk="1" latinLnBrk="0" hangingPunct="1">
              <a:lnSpc>
                <a:spcPct val="89000"/>
              </a:lnSpc>
              <a:spcBef>
                <a:spcPts val="1100"/>
              </a:spcBef>
              <a:buClr>
                <a:schemeClr val="accent1"/>
              </a:buClr>
              <a:buFont typeface="Arial"/>
              <a:buChar char="»"/>
              <a:defRPr sz="1400" b="0" i="0" kern="1200" spc="-20">
                <a:solidFill>
                  <a:schemeClr val="bg1"/>
                </a:solidFill>
                <a:latin typeface="Avenir Book"/>
                <a:ea typeface="+mn-ea"/>
                <a:cs typeface="Avenir Book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 fontAlgn="auto">
              <a:spcAft>
                <a:spcPts val="0"/>
              </a:spcAft>
              <a:buClr>
                <a:schemeClr val="bg1"/>
              </a:buClr>
              <a:buNone/>
              <a:defRPr/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“1 Team, 1 Million, Proudly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Caval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99A5BC6-3697-476C-9C6C-33FB8EF9FDFF}"/>
              </a:ext>
            </a:extLst>
          </p:cNvPr>
          <p:cNvCxnSpPr>
            <a:cxnSpLocks/>
          </p:cNvCxnSpPr>
          <p:nvPr/>
        </p:nvCxnSpPr>
        <p:spPr>
          <a:xfrm>
            <a:off x="4686299" y="1449351"/>
            <a:ext cx="0" cy="3890296"/>
          </a:xfrm>
          <a:prstGeom prst="line">
            <a:avLst/>
          </a:prstGeom>
          <a:ln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16">
            <a:extLst>
              <a:ext uri="{FF2B5EF4-FFF2-40B4-BE49-F238E27FC236}">
                <a16:creationId xmlns:a16="http://schemas.microsoft.com/office/drawing/2014/main" id="{94DF56E6-6C7B-4A81-8BCB-F2F68355AF85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233197" y="231084"/>
            <a:ext cx="1172243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>
                <a:solidFill>
                  <a:schemeClr val="tx2"/>
                </a:solidFill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t" anchorCtr="0">
            <a:spAutoFit/>
          </a:bodyPr>
          <a:lstStyle/>
          <a:p>
            <a:r>
              <a:rPr lang="en-GB" dirty="0"/>
              <a:t>Strategic intent: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smtClean="0">
                <a:solidFill>
                  <a:schemeClr val="tx1"/>
                </a:solidFill>
              </a:rPr>
              <a:t>FY22 </a:t>
            </a:r>
            <a:r>
              <a:rPr lang="en-GB" dirty="0"/>
              <a:t>MISSION</a:t>
            </a:r>
            <a:endParaRPr lang="en-GB" dirty="0">
              <a:solidFill>
                <a:srgbClr val="FF0000"/>
              </a:solidFill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8CFFB19-F410-41B1-8A6E-265DC4E52F1C}"/>
              </a:ext>
            </a:extLst>
          </p:cNvPr>
          <p:cNvCxnSpPr>
            <a:cxnSpLocks/>
          </p:cNvCxnSpPr>
          <p:nvPr/>
        </p:nvCxnSpPr>
        <p:spPr>
          <a:xfrm>
            <a:off x="8680596" y="1449351"/>
            <a:ext cx="0" cy="3890296"/>
          </a:xfrm>
          <a:prstGeom prst="line">
            <a:avLst/>
          </a:prstGeom>
          <a:ln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231757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EGEND" val="tru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EGEND" val="tru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EGEND" val="tru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EGEND" val="tru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3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5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5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4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2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EGEND" val="tru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EGEND" val="tru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EGEND" val="tru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EGEND" val="tru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EGEND" val="tru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EGEND" val="tru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UVaNioeQEy1srSxzx_jYw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EGEND" val="tru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VUbJFbySQqUJGpixmvoXg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wRLyA22S82e8.UOzhxDkg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nhlY19ySDqEH0QdnOjUEQ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_oRYPKTRQKXDMuTABEKbg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9VItD8k_RrOYbkr4XOuLVw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GdrkxDEGU6GlSQbDGj2Kw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tyWjD3OMi0Y.KU7j8VVjg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1LEVEL" val="0.4"/>
  <p:tag name="2LEVEL" val="0.2"/>
  <p:tag name="3LEVEL" val="0.1"/>
  <p:tag name="4LEVEL" val="0.05"/>
  <p:tag name="5LEVEL" val="0.03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1LEVEL" val="0.4"/>
  <p:tag name="2LEVEL" val="0.2"/>
  <p:tag name="3LEVEL" val="0.1"/>
  <p:tag name="4LEVEL" val="0.05"/>
  <p:tag name="5LEVEL" val="0.03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1LEVEL" val="0.4"/>
  <p:tag name="2LEVEL" val="0.2"/>
  <p:tag name="3LEVEL" val="0.1"/>
  <p:tag name="4LEVEL" val="0.05"/>
  <p:tag name="5LEVEL" val="0.03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tyWjD3OMi0Y.KU7j8VVjg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1LEVEL" val="0.4"/>
  <p:tag name="2LEVEL" val="0.2"/>
  <p:tag name="3LEVEL" val="0.1"/>
  <p:tag name="4LEVEL" val="0.05"/>
  <p:tag name="5LEVEL" val="0.03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1LEVEL" val="0.4"/>
  <p:tag name="2LEVEL" val="0.2"/>
  <p:tag name="3LEVEL" val="0.1"/>
  <p:tag name="4LEVEL" val="0.05"/>
  <p:tag name="5LEVEL" val="0.03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1LEVEL" val="0.4"/>
  <p:tag name="2LEVEL" val="0.2"/>
  <p:tag name="3LEVEL" val="0.1"/>
  <p:tag name="4LEVEL" val="0.05"/>
  <p:tag name="5LEVEL" val="0.0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EGEND" val="true"/>
</p:tagLst>
</file>

<file path=ppt/theme/theme1.xml><?xml version="1.0" encoding="utf-8"?>
<a:theme xmlns:a="http://schemas.openxmlformats.org/drawingml/2006/main" name="42_CF_BUP352">
  <a:themeElements>
    <a:clrScheme name="CURRENT">
      <a:dk1>
        <a:srgbClr val="476475"/>
      </a:dk1>
      <a:lt1>
        <a:srgbClr val="FFFFFF"/>
      </a:lt1>
      <a:dk2>
        <a:srgbClr val="476475"/>
      </a:dk2>
      <a:lt2>
        <a:srgbClr val="B3DE68"/>
      </a:lt2>
      <a:accent1>
        <a:srgbClr val="D6E0E6"/>
      </a:accent1>
      <a:accent2>
        <a:srgbClr val="90B1C0"/>
      </a:accent2>
      <a:accent3>
        <a:srgbClr val="0C637C"/>
      </a:accent3>
      <a:accent4>
        <a:srgbClr val="E65400"/>
      </a:accent4>
      <a:accent5>
        <a:srgbClr val="FAB636"/>
      </a:accent5>
      <a:accent6>
        <a:srgbClr val="808080"/>
      </a:accent6>
      <a:hlink>
        <a:srgbClr val="0C637C"/>
      </a:hlink>
      <a:folHlink>
        <a:srgbClr val="E654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9525">
          <a:noFill/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CURRENT">
        <a:dk1>
          <a:srgbClr val="476475"/>
        </a:dk1>
        <a:lt1>
          <a:srgbClr val="FFFFFF"/>
        </a:lt1>
        <a:dk2>
          <a:srgbClr val="476475"/>
        </a:dk2>
        <a:lt2>
          <a:srgbClr val="B3DE68"/>
        </a:lt2>
        <a:accent1>
          <a:srgbClr val="D6E0E6"/>
        </a:accent1>
        <a:accent2>
          <a:srgbClr val="90B1C0"/>
        </a:accent2>
        <a:accent3>
          <a:srgbClr val="0C637C"/>
        </a:accent3>
        <a:accent4>
          <a:srgbClr val="E65400"/>
        </a:accent4>
        <a:accent5>
          <a:srgbClr val="FAB636"/>
        </a:accent5>
        <a:accent6>
          <a:srgbClr val="808080"/>
        </a:accent6>
        <a:hlink>
          <a:srgbClr val="0C637C"/>
        </a:hlink>
        <a:folHlink>
          <a:srgbClr val="E654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CF_BUP352.potx" id="{90BB1AE7-CC64-40E8-BD48-8D21FAB16A5A}" vid="{CE7C175D-7165-4AC7-B954-0FAB4ACF57A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4AA88917B32C34791AA2C971D050A6D" ma:contentTypeVersion="10" ma:contentTypeDescription="Create a new document." ma:contentTypeScope="" ma:versionID="96ffe94107b1fdf3fa443b6e8267788d">
  <xsd:schema xmlns:xsd="http://www.w3.org/2001/XMLSchema" xmlns:xs="http://www.w3.org/2001/XMLSchema" xmlns:p="http://schemas.microsoft.com/office/2006/metadata/properties" xmlns:ns3="7bec024c-1608-442f-b832-275ba9b43808" targetNamespace="http://schemas.microsoft.com/office/2006/metadata/properties" ma:root="true" ma:fieldsID="d991f59d6e24e1a7d8ed5bb8c2ff13b3" ns3:_="">
    <xsd:import namespace="7bec024c-1608-442f-b832-275ba9b4380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bec024c-1608-442f-b832-275ba9b4380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0F851245-23B9-437B-95F9-1B05D1F0360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bec024c-1608-442f-b832-275ba9b4380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832906A-8273-4B18-AB80-734417EA68D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341D7EE-48AA-4C90-9154-26604EF362B7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7bec024c-1608-442f-b832-275ba9b43808"/>
    <ds:schemaRef ds:uri="http://purl.org/dc/elements/1.1/"/>
    <ds:schemaRef ds:uri="http://schemas.microsoft.com/office/2006/documentManagement/types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502</Words>
  <Application>Microsoft Office PowerPoint</Application>
  <PresentationFormat>Widescreen</PresentationFormat>
  <Paragraphs>43</Paragraphs>
  <Slides>3</Slides>
  <Notes>3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10" baseType="lpstr">
      <vt:lpstr>Arial</vt:lpstr>
      <vt:lpstr>Arial</vt:lpstr>
      <vt:lpstr>Arial Unicode MS</vt:lpstr>
      <vt:lpstr>Calibri</vt:lpstr>
      <vt:lpstr>Frutiger 55 Roman</vt:lpstr>
      <vt:lpstr>42_CF_BUP352</vt:lpstr>
      <vt:lpstr>think-cell Slide</vt:lpstr>
      <vt:lpstr>Vision &amp; Mission</vt:lpstr>
      <vt:lpstr>Strategic intent: FY22 VISION </vt:lpstr>
      <vt:lpstr>Strategic intent: FY22 MISSION</vt:lpstr>
    </vt:vector>
  </TitlesOfParts>
  <Company>BHP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Vision &amp; Mission</dc:title>
  <dc:creator>Stone, Rachael</dc:creator>
  <cp:lastModifiedBy>Greenhalgh, Martin</cp:lastModifiedBy>
  <cp:revision>14</cp:revision>
  <dcterms:created xsi:type="dcterms:W3CDTF">2020-06-30T20:49:00Z</dcterms:created>
  <dcterms:modified xsi:type="dcterms:W3CDTF">2021-09-02T01:37:08Z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0x01010084AA88917B32C34791AA2C971D050A6D</vt:lpwstr>
  </property>
  <property fmtid="{D5CDD505-2E9C-101B-9397-08002B2CF9AE}" pid="3" name="TitusGUID">
    <vt:lpwstr>0b08fd12-e0e5-4986-bc9f-449717515bf3</vt:lpwstr>
  </property>
  <property fmtid="{D5CDD505-2E9C-101B-9397-08002B2CF9AE}" pid="4" name="BHPClassification">
    <vt:lpwstr>BHPCLASSIFICATION4738IC</vt:lpwstr>
  </property>
</Properties>
</file>