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267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A6A46-C03B-4FA0-B365-4F3314EE0A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A37F07-0ECA-4978-9EA5-F5EBD3AE32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69D0F-0C90-4A6A-9391-5ECAD41AD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8F1C1-297E-4518-A8A8-300815DFC21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11EEBB-961F-46A3-9E54-B039F1142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CBA98C-0666-443A-8EE0-6E1580CC5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28B2-EE15-4B8C-9A06-902DFB1C1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671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B84F7-1EDD-4DD1-B6D9-AD244E0C7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2CC2A1-053E-4750-886F-32392CE142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CBC53-D4C6-404D-9AD6-845449D84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8F1C1-297E-4518-A8A8-300815DFC21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F01C7-FA9E-45D9-89BC-92DE497CB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7CA654-5B0C-4224-BDF9-B5D117607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28B2-EE15-4B8C-9A06-902DFB1C1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134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C8C2E5-33C4-4073-8424-E6497898D7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6F0112-8F9F-4FB2-81BE-F6D80F328C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EDDFB-8D1B-4637-A664-05993023F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8F1C1-297E-4518-A8A8-300815DFC21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0CF54-EBC0-4C02-9E3E-223A57078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2F03D-C47B-48EC-ADFE-CD72F2E36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28B2-EE15-4B8C-9A06-902DFB1C1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03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A0530-9A36-4C7D-B15A-4924E32CE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0A960-DF7C-4057-8437-B39198C6B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AA0D4-80A1-4877-AEF3-D96ABBAEC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8F1C1-297E-4518-A8A8-300815DFC21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88E27A-7B63-4876-B249-3E87778F9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A17A4E-46C6-4987-9BA6-051F00DC7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28B2-EE15-4B8C-9A06-902DFB1C1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197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3147D-CE5C-4A00-AAB8-0E25E9836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1A6C0-6549-442F-B8BB-E40021434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458B3C-C903-4A34-9BED-492655B99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8F1C1-297E-4518-A8A8-300815DFC21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0CDF66-555A-402B-A564-9211C377E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C493B-A783-4787-9B75-6085771C1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28B2-EE15-4B8C-9A06-902DFB1C1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636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984CD-EDB8-4E92-9735-03075B108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83D39-2D55-457E-A500-606ECD0E8D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9A225E-AC21-4AA4-8864-60A30BE539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3D7928-4286-4DA8-80EB-4BAC346D1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8F1C1-297E-4518-A8A8-300815DFC21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CF42F5-2BCE-4601-A035-6245D683C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52079C-41AF-4442-9A75-23A7D25B5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28B2-EE15-4B8C-9A06-902DFB1C1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24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3D843-0F42-467F-BB26-444DE16AF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5B5176-D7AE-4A2A-B534-38C067936F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4B32FD-102D-48D1-9C08-BA7369488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2573A5-2B41-40C6-B899-FB369C2F56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C4488A-9B9F-45A9-9ABC-0EED067BB5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5317A4-25D5-4053-B99C-8133AEE39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8F1C1-297E-4518-A8A8-300815DFC21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C2C753-452A-48C1-9693-49919A4EF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2E90FA-EB83-4A51-AAC7-93AF013D7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28B2-EE15-4B8C-9A06-902DFB1C1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015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D465B-2FC6-4168-B457-B4737D6B7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D222B2-FAB0-4523-8772-10FBE0C7E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8F1C1-297E-4518-A8A8-300815DFC21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BAE86A-4108-48AD-97BF-C2667A4EA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C86A3-317B-49E6-8095-0B5EF21D3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28B2-EE15-4B8C-9A06-902DFB1C1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18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14FEEC-E924-4216-9F39-AC45F14C5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8F1C1-297E-4518-A8A8-300815DFC21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9B018C-5B10-4E7B-914D-95BFCDBDB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F43D3D-AAF8-42B0-83D8-F72DECD34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28B2-EE15-4B8C-9A06-902DFB1C1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69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02497-3005-46DE-9D45-5A9154345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D9AF8-F8D8-46B0-9C44-3ED9A7263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78BB05-73E0-413E-A338-287B73684C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9024A3-41FA-492A-8EC3-06590E6E8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8F1C1-297E-4518-A8A8-300815DFC21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06F82C-69FA-40F2-9B60-2326069C9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10009E-72C1-4FAE-89EC-0F69A7AE0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28B2-EE15-4B8C-9A06-902DFB1C1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840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37546-C5CC-4DB4-8EA6-CACFFFC4B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AE1343-96BE-4AAF-ACE3-198EDD191F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A020BD-3187-4F7F-9A91-8A11CD961E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9DA260-0D29-46DC-BD26-EE7AF149D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8F1C1-297E-4518-A8A8-300815DFC21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74ED60-074F-459E-A589-B87E8D0B8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078A62-134D-4247-A0BF-15659F930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28B2-EE15-4B8C-9A06-902DFB1C1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288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8E42AB-8927-4D61-B717-04AD529D3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36A679-14D6-4FE0-8848-E9B6B3A291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9C443-5EA2-4B6A-8E45-697D8AC588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8F1C1-297E-4518-A8A8-300815DFC21C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3C4469-AB9A-4FE3-BBF4-3C5856CAA8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ED003-F196-4E6F-9709-F951DAC375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F28B2-EE15-4B8C-9A06-902DFB1C1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9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817D7-9656-4ED9-BF6A-497B08C533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19901" y="3731998"/>
            <a:ext cx="9144000" cy="2387600"/>
          </a:xfrm>
        </p:spPr>
        <p:txBody>
          <a:bodyPr>
            <a:normAutofit fontScale="90000"/>
          </a:bodyPr>
          <a:lstStyle/>
          <a:p>
            <a:pPr algn="l"/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r>
              <a:rPr lang="en-US" b="1" dirty="0"/>
              <a:t>Personal Instruction</a:t>
            </a:r>
            <a:br>
              <a:rPr lang="en-US" b="1" dirty="0"/>
            </a:br>
            <a:br>
              <a:rPr lang="en-US" dirty="0"/>
            </a:br>
            <a:r>
              <a:rPr lang="en-US" sz="5300" dirty="0"/>
              <a:t>$35 for tandem lesson (2:1)/Half-HR</a:t>
            </a:r>
            <a:br>
              <a:rPr lang="en-US" sz="5300" dirty="0"/>
            </a:br>
            <a:br>
              <a:rPr lang="en-US" sz="5300" dirty="0"/>
            </a:br>
            <a:r>
              <a:rPr lang="en-US" sz="5300" dirty="0"/>
              <a:t>$50 for private lesson/Half-HR  </a:t>
            </a:r>
            <a:br>
              <a:rPr lang="en-US" sz="5300" dirty="0"/>
            </a:br>
            <a:br>
              <a:rPr lang="en-US" sz="5300" dirty="0"/>
            </a:br>
            <a:r>
              <a:rPr lang="en-US" sz="5300" dirty="0"/>
              <a:t>$150 to train 4+ players/1-Hour</a:t>
            </a:r>
            <a:br>
              <a:rPr lang="en-US" sz="5300" dirty="0"/>
            </a:br>
            <a:br>
              <a:rPr lang="en-US" sz="5300" dirty="0"/>
            </a:br>
            <a:r>
              <a:rPr lang="en-US" sz="2200" dirty="0"/>
              <a:t> </a:t>
            </a:r>
            <a:br>
              <a:rPr lang="en-US" sz="1800" dirty="0"/>
            </a:b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86931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25F8BF4-C1ED-4EB1-9745-6B6A1F419B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0094"/>
            <a:ext cx="9144000" cy="2387600"/>
          </a:xfrm>
        </p:spPr>
        <p:txBody>
          <a:bodyPr/>
          <a:lstStyle/>
          <a:p>
            <a:r>
              <a:rPr lang="en-US" dirty="0"/>
              <a:t>Private </a:t>
            </a:r>
            <a:r>
              <a:rPr lang="en-US" dirty="0" err="1"/>
              <a:t>Instuction</a:t>
            </a:r>
            <a:endParaRPr lang="en-US" dirty="0"/>
          </a:p>
        </p:txBody>
      </p:sp>
      <p:pic>
        <p:nvPicPr>
          <p:cNvPr id="6" name="Picture 5" descr="A person wearing a hat&#10;&#10;Description automatically generated with medium confidence">
            <a:extLst>
              <a:ext uri="{FF2B5EF4-FFF2-40B4-BE49-F238E27FC236}">
                <a16:creationId xmlns:a16="http://schemas.microsoft.com/office/drawing/2014/main" id="{385C48D8-A8C0-4380-9145-5C325F48FD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039" y="2481032"/>
            <a:ext cx="2505075" cy="18192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D8E942E-2D12-440B-A411-19541F6761C5}"/>
              </a:ext>
            </a:extLst>
          </p:cNvPr>
          <p:cNvSpPr txBox="1"/>
          <p:nvPr/>
        </p:nvSpPr>
        <p:spPr>
          <a:xfrm>
            <a:off x="1155039" y="4623371"/>
            <a:ext cx="35258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Douglas Arguello – Former</a:t>
            </a:r>
          </a:p>
          <a:p>
            <a:r>
              <a:rPr lang="en-US" dirty="0"/>
              <a:t>Pro Pitcher MiLB (Rangers &amp; Astros)</a:t>
            </a:r>
          </a:p>
        </p:txBody>
      </p:sp>
      <p:pic>
        <p:nvPicPr>
          <p:cNvPr id="9" name="Picture 8" descr="A person in a baseball cap&#10;&#10;Description automatically generated with low confidence">
            <a:extLst>
              <a:ext uri="{FF2B5EF4-FFF2-40B4-BE49-F238E27FC236}">
                <a16:creationId xmlns:a16="http://schemas.microsoft.com/office/drawing/2014/main" id="{A33BE705-BEAA-4BE3-B4EB-6BB27A1427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114" y="2680895"/>
            <a:ext cx="2728913" cy="18192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F568041-0E32-4D19-A588-AEF8F263F0FC}"/>
              </a:ext>
            </a:extLst>
          </p:cNvPr>
          <p:cNvSpPr txBox="1"/>
          <p:nvPr/>
        </p:nvSpPr>
        <p:spPr>
          <a:xfrm>
            <a:off x="4771606" y="4623371"/>
            <a:ext cx="37085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Christian Binford – Former Pro </a:t>
            </a:r>
          </a:p>
          <a:p>
            <a:r>
              <a:rPr lang="en-US" dirty="0"/>
              <a:t>Pitcher MiLB (Royals, Orioles, Detroit)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C7A20EB-D3CD-4103-A1D7-41ADAE3C1D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934892" y="2758074"/>
            <a:ext cx="2322795" cy="174209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5F831DE-CF21-4B54-9831-4878D99E6EC5}"/>
              </a:ext>
            </a:extLst>
          </p:cNvPr>
          <p:cNvSpPr txBox="1"/>
          <p:nvPr/>
        </p:nvSpPr>
        <p:spPr>
          <a:xfrm>
            <a:off x="8368168" y="4623371"/>
            <a:ext cx="37591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Mike Huller; former Pro Pitcher MiLB </a:t>
            </a:r>
          </a:p>
          <a:p>
            <a:r>
              <a:rPr lang="en-US" dirty="0"/>
              <a:t>(Giants) – Pitching &amp; Hitting Instructor</a:t>
            </a:r>
          </a:p>
        </p:txBody>
      </p:sp>
    </p:spTree>
    <p:extLst>
      <p:ext uri="{BB962C8B-B14F-4D97-AF65-F5344CB8AC3E}">
        <p14:creationId xmlns:p14="http://schemas.microsoft.com/office/powerpoint/2010/main" val="318528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25F8BF4-C1ED-4EB1-9745-6B6A1F419B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0094"/>
            <a:ext cx="9144000" cy="2387600"/>
          </a:xfrm>
        </p:spPr>
        <p:txBody>
          <a:bodyPr/>
          <a:lstStyle/>
          <a:p>
            <a:r>
              <a:rPr lang="en-US" dirty="0"/>
              <a:t>Private Instruction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8E942E-2D12-440B-A411-19541F6761C5}"/>
              </a:ext>
            </a:extLst>
          </p:cNvPr>
          <p:cNvSpPr txBox="1"/>
          <p:nvPr/>
        </p:nvSpPr>
        <p:spPr>
          <a:xfrm>
            <a:off x="1155039" y="4623371"/>
            <a:ext cx="345395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Ryder </a:t>
            </a:r>
            <a:r>
              <a:rPr lang="en-US" dirty="0" err="1"/>
              <a:t>Miconi</a:t>
            </a:r>
            <a:r>
              <a:rPr lang="en-US" dirty="0"/>
              <a:t> –Hitting</a:t>
            </a:r>
          </a:p>
          <a:p>
            <a:pPr algn="ctr"/>
            <a:r>
              <a:rPr lang="en-US" dirty="0"/>
              <a:t>Played professionally after </a:t>
            </a:r>
          </a:p>
          <a:p>
            <a:pPr algn="ctr"/>
            <a:r>
              <a:rPr lang="en-US" dirty="0"/>
              <a:t>College in the Independent League</a:t>
            </a:r>
          </a:p>
          <a:p>
            <a:pPr algn="ctr"/>
            <a:r>
              <a:rPr lang="en-US" dirty="0"/>
              <a:t>on the West Coach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568041-0E32-4D19-A588-AEF8F263F0FC}"/>
              </a:ext>
            </a:extLst>
          </p:cNvPr>
          <p:cNvSpPr txBox="1"/>
          <p:nvPr/>
        </p:nvSpPr>
        <p:spPr>
          <a:xfrm>
            <a:off x="4638964" y="4792738"/>
            <a:ext cx="31888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Kyle Wrighte – Infield &amp; Hitting </a:t>
            </a:r>
          </a:p>
          <a:p>
            <a:pPr algn="ctr"/>
            <a:r>
              <a:rPr lang="en-US" dirty="0"/>
              <a:t>Current College Coach; Former</a:t>
            </a:r>
          </a:p>
          <a:p>
            <a:pPr algn="ctr"/>
            <a:r>
              <a:rPr lang="en-US" dirty="0"/>
              <a:t>College Shortstop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F831DE-CF21-4B54-9831-4878D99E6EC5}"/>
              </a:ext>
            </a:extLst>
          </p:cNvPr>
          <p:cNvSpPr txBox="1"/>
          <p:nvPr/>
        </p:nvSpPr>
        <p:spPr>
          <a:xfrm>
            <a:off x="8271220" y="4761870"/>
            <a:ext cx="33739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Glen Caroline – Catching &amp; Hitting</a:t>
            </a:r>
          </a:p>
          <a:p>
            <a:pPr algn="ctr"/>
            <a:r>
              <a:rPr lang="en-US" dirty="0"/>
              <a:t>Current HS Coach &amp; 16u </a:t>
            </a:r>
          </a:p>
          <a:p>
            <a:pPr algn="ctr"/>
            <a:r>
              <a:rPr lang="en-US" dirty="0"/>
              <a:t>Showcase Coach  </a:t>
            </a:r>
          </a:p>
        </p:txBody>
      </p:sp>
      <p:pic>
        <p:nvPicPr>
          <p:cNvPr id="3" name="Picture 2" descr="A person wearing a baseball hat&#10;&#10;Description automatically generated with low confidence">
            <a:extLst>
              <a:ext uri="{FF2B5EF4-FFF2-40B4-BE49-F238E27FC236}">
                <a16:creationId xmlns:a16="http://schemas.microsoft.com/office/drawing/2014/main" id="{C70CBDBF-5871-4EBD-8B28-C2B6967FE2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738" y="2360862"/>
            <a:ext cx="2035281" cy="2139308"/>
          </a:xfrm>
          <a:prstGeom prst="rect">
            <a:avLst/>
          </a:prstGeom>
        </p:spPr>
      </p:pic>
      <p:pic>
        <p:nvPicPr>
          <p:cNvPr id="8" name="Picture 7" descr="A person wearing a hat&#10;&#10;Description automatically generated with low confidence">
            <a:extLst>
              <a:ext uri="{FF2B5EF4-FFF2-40B4-BE49-F238E27FC236}">
                <a16:creationId xmlns:a16="http://schemas.microsoft.com/office/drawing/2014/main" id="{FD2433A6-F44B-460D-A37F-EC2C38F3B1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3076" y="2302070"/>
            <a:ext cx="1981200" cy="2314575"/>
          </a:xfrm>
          <a:prstGeom prst="rect">
            <a:avLst/>
          </a:prstGeom>
        </p:spPr>
      </p:pic>
      <p:pic>
        <p:nvPicPr>
          <p:cNvPr id="14" name="Picture 13" descr="A picture containing person, person, sport&#10;&#10;Description automatically generated">
            <a:extLst>
              <a:ext uri="{FF2B5EF4-FFF2-40B4-BE49-F238E27FC236}">
                <a16:creationId xmlns:a16="http://schemas.microsoft.com/office/drawing/2014/main" id="{77685E57-1A65-4FB1-9868-51DA2B25C7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4875" y="238779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585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25F8BF4-C1ED-4EB1-9745-6B6A1F419B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0094"/>
            <a:ext cx="9144000" cy="2387600"/>
          </a:xfrm>
        </p:spPr>
        <p:txBody>
          <a:bodyPr/>
          <a:lstStyle/>
          <a:p>
            <a:r>
              <a:rPr lang="en-US" dirty="0"/>
              <a:t>Lessons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8E942E-2D12-440B-A411-19541F6761C5}"/>
              </a:ext>
            </a:extLst>
          </p:cNvPr>
          <p:cNvSpPr txBox="1"/>
          <p:nvPr/>
        </p:nvSpPr>
        <p:spPr>
          <a:xfrm>
            <a:off x="981890" y="4792738"/>
            <a:ext cx="32169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Andy Devitt –Hitting &amp; Pitching</a:t>
            </a:r>
          </a:p>
          <a:p>
            <a:pPr algn="ctr"/>
            <a:r>
              <a:rPr lang="en-US" dirty="0"/>
              <a:t>Former College Coach &amp; Current</a:t>
            </a:r>
          </a:p>
          <a:p>
            <a:pPr algn="ctr"/>
            <a:r>
              <a:rPr lang="en-US" dirty="0"/>
              <a:t>High School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568041-0E32-4D19-A588-AEF8F263F0FC}"/>
              </a:ext>
            </a:extLst>
          </p:cNvPr>
          <p:cNvSpPr txBox="1"/>
          <p:nvPr/>
        </p:nvSpPr>
        <p:spPr>
          <a:xfrm>
            <a:off x="4227796" y="4792738"/>
            <a:ext cx="40805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Zach Newell– Hitting &amp; Defense </a:t>
            </a:r>
          </a:p>
          <a:p>
            <a:pPr algn="ctr"/>
            <a:r>
              <a:rPr lang="en-US" dirty="0"/>
              <a:t>Former College Player &amp; former HS Coach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F831DE-CF21-4B54-9831-4878D99E6EC5}"/>
              </a:ext>
            </a:extLst>
          </p:cNvPr>
          <p:cNvSpPr txBox="1"/>
          <p:nvPr/>
        </p:nvSpPr>
        <p:spPr>
          <a:xfrm>
            <a:off x="8249495" y="4787709"/>
            <a:ext cx="35189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Kevin Sisk– Hitting &amp; Infield</a:t>
            </a:r>
          </a:p>
          <a:p>
            <a:r>
              <a:rPr lang="en-US" dirty="0"/>
              <a:t>Former College &amp; former Pro Player</a:t>
            </a:r>
          </a:p>
          <a:p>
            <a:r>
              <a:rPr lang="en-US" dirty="0"/>
              <a:t>Current 16u Showcase Coach</a:t>
            </a:r>
          </a:p>
        </p:txBody>
      </p:sp>
      <p:pic>
        <p:nvPicPr>
          <p:cNvPr id="5" name="Picture 4" descr="A person wearing a baseball hat&#10;&#10;Description automatically generated with low confidence">
            <a:extLst>
              <a:ext uri="{FF2B5EF4-FFF2-40B4-BE49-F238E27FC236}">
                <a16:creationId xmlns:a16="http://schemas.microsoft.com/office/drawing/2014/main" id="{7DB43999-E6CC-49CE-92BD-2811811BEB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627" y="2082994"/>
            <a:ext cx="1866900" cy="2447925"/>
          </a:xfrm>
          <a:prstGeom prst="rect">
            <a:avLst/>
          </a:prstGeom>
        </p:spPr>
      </p:pic>
      <p:pic>
        <p:nvPicPr>
          <p:cNvPr id="9" name="Picture 8" descr="A person wearing a hat&#10;&#10;Description automatically generated with medium confidence">
            <a:extLst>
              <a:ext uri="{FF2B5EF4-FFF2-40B4-BE49-F238E27FC236}">
                <a16:creationId xmlns:a16="http://schemas.microsoft.com/office/drawing/2014/main" id="{B9368F89-6DE4-47B8-8BDE-9BC812C730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387" y="2381250"/>
            <a:ext cx="2181225" cy="2095500"/>
          </a:xfrm>
          <a:prstGeom prst="rect">
            <a:avLst/>
          </a:prstGeom>
        </p:spPr>
      </p:pic>
      <p:pic>
        <p:nvPicPr>
          <p:cNvPr id="12" name="Picture 11" descr="A person wearing a baseball hat&#10;&#10;Description automatically generated with low confidence">
            <a:extLst>
              <a:ext uri="{FF2B5EF4-FFF2-40B4-BE49-F238E27FC236}">
                <a16:creationId xmlns:a16="http://schemas.microsoft.com/office/drawing/2014/main" id="{1D43304A-DD5B-4C8F-BC7E-63C9BBE542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1099" y="2180690"/>
            <a:ext cx="1866901" cy="2447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203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25F8BF4-C1ED-4EB1-9745-6B6A1F419B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0094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8E942E-2D12-440B-A411-19541F6761C5}"/>
              </a:ext>
            </a:extLst>
          </p:cNvPr>
          <p:cNvSpPr txBox="1"/>
          <p:nvPr/>
        </p:nvSpPr>
        <p:spPr>
          <a:xfrm>
            <a:off x="668923" y="4792738"/>
            <a:ext cx="38429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Jacob Garcia –Catching &amp; Hitting</a:t>
            </a:r>
          </a:p>
          <a:p>
            <a:pPr algn="ctr"/>
            <a:r>
              <a:rPr lang="en-US" dirty="0"/>
              <a:t>Current college coach; works Rip City’s </a:t>
            </a:r>
          </a:p>
          <a:p>
            <a:pPr algn="ctr"/>
            <a:r>
              <a:rPr lang="en-US" dirty="0"/>
              <a:t>Camps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568041-0E32-4D19-A588-AEF8F263F0FC}"/>
              </a:ext>
            </a:extLst>
          </p:cNvPr>
          <p:cNvSpPr txBox="1"/>
          <p:nvPr/>
        </p:nvSpPr>
        <p:spPr>
          <a:xfrm>
            <a:off x="4414128" y="4988162"/>
            <a:ext cx="38108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Ryan Smoot– Catching &amp; Hitting</a:t>
            </a:r>
          </a:p>
          <a:p>
            <a:pPr algn="ctr"/>
            <a:r>
              <a:rPr lang="en-US" dirty="0"/>
              <a:t>Current College Coach &amp; former player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F831DE-CF21-4B54-9831-4878D99E6EC5}"/>
              </a:ext>
            </a:extLst>
          </p:cNvPr>
          <p:cNvSpPr txBox="1"/>
          <p:nvPr/>
        </p:nvSpPr>
        <p:spPr>
          <a:xfrm>
            <a:off x="8146366" y="4792738"/>
            <a:ext cx="29661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Paul Koch– Hitting &amp; Catching</a:t>
            </a:r>
          </a:p>
          <a:p>
            <a:pPr algn="ctr"/>
            <a:r>
              <a:rPr lang="en-US" dirty="0"/>
              <a:t>Former College Coach &amp;</a:t>
            </a:r>
          </a:p>
          <a:p>
            <a:pPr algn="ctr"/>
            <a:r>
              <a:rPr lang="en-US" dirty="0"/>
              <a:t>HS Head Coach </a:t>
            </a:r>
          </a:p>
        </p:txBody>
      </p:sp>
      <p:pic>
        <p:nvPicPr>
          <p:cNvPr id="3" name="Picture 2" descr="A person wearing a baseball cap&#10;&#10;Description automatically generated with low confidence">
            <a:extLst>
              <a:ext uri="{FF2B5EF4-FFF2-40B4-BE49-F238E27FC236}">
                <a16:creationId xmlns:a16="http://schemas.microsoft.com/office/drawing/2014/main" id="{975C3532-A203-4616-8F74-8F39900A66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408" y="2345647"/>
            <a:ext cx="1952625" cy="2343150"/>
          </a:xfrm>
          <a:prstGeom prst="rect">
            <a:avLst/>
          </a:prstGeom>
        </p:spPr>
      </p:pic>
      <p:pic>
        <p:nvPicPr>
          <p:cNvPr id="8" name="Picture 7" descr="A person wearing a hat&#10;&#10;Description automatically generated with low confidence">
            <a:extLst>
              <a:ext uri="{FF2B5EF4-FFF2-40B4-BE49-F238E27FC236}">
                <a16:creationId xmlns:a16="http://schemas.microsoft.com/office/drawing/2014/main" id="{33B690EC-FA71-462F-AE81-609E79CB6F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362" y="2379146"/>
            <a:ext cx="1819275" cy="2505075"/>
          </a:xfrm>
          <a:prstGeom prst="rect">
            <a:avLst/>
          </a:prstGeom>
        </p:spPr>
      </p:pic>
      <p:pic>
        <p:nvPicPr>
          <p:cNvPr id="14" name="Picture 13" descr="A couple of baseball players shaking hands&#10;&#10;Description automatically generated with medium confidence">
            <a:extLst>
              <a:ext uri="{FF2B5EF4-FFF2-40B4-BE49-F238E27FC236}">
                <a16:creationId xmlns:a16="http://schemas.microsoft.com/office/drawing/2014/main" id="{A1DBC6B6-7A97-41CC-A856-F5B19F8314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0563" y="2556350"/>
            <a:ext cx="2595515" cy="1985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231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25F8BF4-C1ED-4EB1-9745-6B6A1F419B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0094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8E942E-2D12-440B-A411-19541F6761C5}"/>
              </a:ext>
            </a:extLst>
          </p:cNvPr>
          <p:cNvSpPr txBox="1"/>
          <p:nvPr/>
        </p:nvSpPr>
        <p:spPr>
          <a:xfrm>
            <a:off x="911082" y="4792738"/>
            <a:ext cx="33586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Mark Wrighte – Hitting &amp; Defense</a:t>
            </a:r>
          </a:p>
          <a:p>
            <a:pPr algn="ctr"/>
            <a:r>
              <a:rPr lang="en-US" dirty="0"/>
              <a:t>Current HS Head Coach and</a:t>
            </a:r>
          </a:p>
          <a:p>
            <a:pPr algn="ctr"/>
            <a:r>
              <a:rPr lang="en-US" dirty="0"/>
              <a:t> 15u Showcase Coach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568041-0E32-4D19-A588-AEF8F263F0FC}"/>
              </a:ext>
            </a:extLst>
          </p:cNvPr>
          <p:cNvSpPr txBox="1"/>
          <p:nvPr/>
        </p:nvSpPr>
        <p:spPr>
          <a:xfrm>
            <a:off x="4245753" y="4988162"/>
            <a:ext cx="41476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Gurjot</a:t>
            </a:r>
            <a:r>
              <a:rPr lang="en-US" dirty="0"/>
              <a:t> Singh – Hitting &amp; Infield</a:t>
            </a:r>
          </a:p>
          <a:p>
            <a:pPr algn="ctr"/>
            <a:r>
              <a:rPr lang="en-US" dirty="0"/>
              <a:t>Former College Player &amp; Current HS Coach</a:t>
            </a:r>
          </a:p>
        </p:txBody>
      </p:sp>
      <p:pic>
        <p:nvPicPr>
          <p:cNvPr id="8" name="Picture 7" descr="A person wearing a hat&#10;&#10;Description automatically generated with low confidence">
            <a:extLst>
              <a:ext uri="{FF2B5EF4-FFF2-40B4-BE49-F238E27FC236}">
                <a16:creationId xmlns:a16="http://schemas.microsoft.com/office/drawing/2014/main" id="{33B690EC-FA71-462F-AE81-609E79CB6F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362" y="2379146"/>
            <a:ext cx="1819275" cy="2505075"/>
          </a:xfrm>
          <a:prstGeom prst="rect">
            <a:avLst/>
          </a:prstGeom>
        </p:spPr>
      </p:pic>
      <p:pic>
        <p:nvPicPr>
          <p:cNvPr id="5" name="Picture 4" descr="A person wearing a helmet&#10;&#10;Description automatically generated with medium confidence">
            <a:extLst>
              <a:ext uri="{FF2B5EF4-FFF2-40B4-BE49-F238E27FC236}">
                <a16:creationId xmlns:a16="http://schemas.microsoft.com/office/drawing/2014/main" id="{914A9242-1A50-4912-A219-E4B1A51A87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101" y="2866918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760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237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   Personal Instruction  $35 for tandem lesson (2:1)/Half-HR  $50 for private lesson/Half-HR    $150 to train 4+ players/1-Hour    </vt:lpstr>
      <vt:lpstr>Private Instuction</vt:lpstr>
      <vt:lpstr>Private Instruction</vt:lpstr>
      <vt:lpstr>Lessons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Instruction  $35 for tandem half-HR lesson (2:1 player to coach ratio) $50 for private half-HR lesson $175 to train 4+ players for one-Hour</dc:title>
  <dc:creator>Wrighte, Mark R</dc:creator>
  <cp:lastModifiedBy>Wrighte, Mark R</cp:lastModifiedBy>
  <cp:revision>11</cp:revision>
  <dcterms:created xsi:type="dcterms:W3CDTF">2021-08-24T19:25:03Z</dcterms:created>
  <dcterms:modified xsi:type="dcterms:W3CDTF">2021-09-01T16:50:02Z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665d9ee-429a-4d5f-97cc-cfb56e044a6e_Enabled">
    <vt:lpwstr>True</vt:lpwstr>
  </property>
  <property fmtid="{D5CDD505-2E9C-101B-9397-08002B2CF9AE}" pid="3" name="MSIP_Label_1665d9ee-429a-4d5f-97cc-cfb56e044a6e_SiteId">
    <vt:lpwstr>66cf5074-5afe-48d1-a691-a12b2121f44b</vt:lpwstr>
  </property>
  <property fmtid="{D5CDD505-2E9C-101B-9397-08002B2CF9AE}" pid="4" name="MSIP_Label_1665d9ee-429a-4d5f-97cc-cfb56e044a6e_Owner">
    <vt:lpwstr>WrighteMR@state.gov</vt:lpwstr>
  </property>
  <property fmtid="{D5CDD505-2E9C-101B-9397-08002B2CF9AE}" pid="5" name="MSIP_Label_1665d9ee-429a-4d5f-97cc-cfb56e044a6e_SetDate">
    <vt:lpwstr>2021-08-24T20:12:25.5199847Z</vt:lpwstr>
  </property>
  <property fmtid="{D5CDD505-2E9C-101B-9397-08002B2CF9AE}" pid="6" name="MSIP_Label_1665d9ee-429a-4d5f-97cc-cfb56e044a6e_Name">
    <vt:lpwstr>Unclassified</vt:lpwstr>
  </property>
  <property fmtid="{D5CDD505-2E9C-101B-9397-08002B2CF9AE}" pid="7" name="MSIP_Label_1665d9ee-429a-4d5f-97cc-cfb56e044a6e_Application">
    <vt:lpwstr>Microsoft Azure Information Protection</vt:lpwstr>
  </property>
  <property fmtid="{D5CDD505-2E9C-101B-9397-08002B2CF9AE}" pid="8" name="MSIP_Label_1665d9ee-429a-4d5f-97cc-cfb56e044a6e_ActionId">
    <vt:lpwstr>b222081c-9a56-41c6-ab81-54d05316d33a</vt:lpwstr>
  </property>
  <property fmtid="{D5CDD505-2E9C-101B-9397-08002B2CF9AE}" pid="9" name="MSIP_Label_1665d9ee-429a-4d5f-97cc-cfb56e044a6e_Extended_MSFT_Method">
    <vt:lpwstr>Manual</vt:lpwstr>
  </property>
  <property fmtid="{D5CDD505-2E9C-101B-9397-08002B2CF9AE}" pid="10" name="Sensitivity">
    <vt:lpwstr>Unclassified</vt:lpwstr>
  </property>
</Properties>
</file>