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770F5-86B5-4A22-999A-585DDA9DB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25888F-6002-4983-BB57-70544939B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79B175-4E27-452A-95CE-40CAB78F2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3E2DA-D066-4FA8-869D-DEB99AA08621}" type="datetimeFigureOut">
              <a:rPr lang="en-GB" smtClean="0"/>
              <a:t>07/09/2021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969153-219D-4DDD-8DB0-BFF580689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26AB72-047C-4E2E-82FB-34D3E693B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518E4-57EB-427A-A711-EB76A189E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9128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60ADD-0A18-4097-BA7A-A30196ED9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94207-B412-4B6E-ABE5-4ECF2EED5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664116-83EE-4CC9-A31C-BB4D6E16F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3E2DA-D066-4FA8-869D-DEB99AA08621}" type="datetimeFigureOut">
              <a:rPr lang="en-GB" smtClean="0"/>
              <a:t>07/09/2021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A6BE9-C6C9-4C60-9C30-0E56E9482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27292-898E-4A6E-9D86-CA02B333F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518E4-57EB-427A-A711-EB76A189E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1588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F6A6D-789B-4981-B9B2-46F1E41F8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34D5EB-0B67-4BBD-9B8A-028559D0C2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4BC80-01C2-44C8-96AC-74809ECB3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3E2DA-D066-4FA8-869D-DEB99AA08621}" type="datetimeFigureOut">
              <a:rPr lang="en-GB" smtClean="0"/>
              <a:t>07/09/2021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5FB937-1BD0-4B9F-AADB-475BA815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DBC3A-77D1-4B4C-92E2-8DE5698E1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518E4-57EB-427A-A711-EB76A189E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2224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0D45C-CF70-41FC-B712-A608BD7AE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9A59E-C8B4-4FE8-A6EA-7D5D7D9E57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53B4B9-D588-4C77-AEBD-8D26A1EE0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7E4EB4-F2B7-4AE6-94B7-8100914D1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3E2DA-D066-4FA8-869D-DEB99AA08621}" type="datetimeFigureOut">
              <a:rPr lang="en-GB" smtClean="0"/>
              <a:t>07/09/2021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46F915-FB6B-4BF7-82B3-EB8F62B9E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AE712E-1E47-4E87-A6FB-11EB204EC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518E4-57EB-427A-A711-EB76A189E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202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ED193-9869-4C42-90AA-9A0B3F0D5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DEEF2D-94DC-46B9-AB34-8ED54EA5F2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B69F3A-5C2C-4F92-A5CB-93DF7B1F54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9E2BE1-993F-4576-9F7F-20FE33EB8B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0FF47C-2C2D-4747-B13A-63159BA7CA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B7E724-6B65-474F-B2F3-D7D96934B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3E2DA-D066-4FA8-869D-DEB99AA08621}" type="datetimeFigureOut">
              <a:rPr lang="en-GB" smtClean="0"/>
              <a:t>07/09/2021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523B75-76AC-4DF9-908E-2258EB8DE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E0B878-F2DD-45F6-8EF2-00B8AA3AB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518E4-57EB-427A-A711-EB76A189E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770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5CE44-3BBC-4F0D-905B-ECF7163C5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45200A-BE85-4CD6-8861-78F92BC6B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3E2DA-D066-4FA8-869D-DEB99AA08621}" type="datetimeFigureOut">
              <a:rPr lang="en-GB" smtClean="0"/>
              <a:t>07/09/2021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E562D7-276E-4739-BE28-A02EE7D8F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60AA7B-2633-4120-ABF2-1FA0FBE4E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518E4-57EB-427A-A711-EB76A189E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4542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71EB78-0DF2-4699-803E-812EA9D97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3E2DA-D066-4FA8-869D-DEB99AA08621}" type="datetimeFigureOut">
              <a:rPr lang="en-GB" smtClean="0"/>
              <a:t>07/09/2021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7F616A-54AF-403E-9A01-F054156D2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6AA46E-9172-4E67-928B-B3480A014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518E4-57EB-427A-A711-EB76A189E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224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591ED-8A8E-4121-8F77-221762CFB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E9F10-CD49-43F5-8ABB-124D4154A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4362C3-1FAF-4507-A58D-495E833C80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79DFED-B02A-48A8-BD5B-C1CDAD534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3E2DA-D066-4FA8-869D-DEB99AA08621}" type="datetimeFigureOut">
              <a:rPr lang="en-GB" smtClean="0"/>
              <a:t>07/09/2021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C9FE4B-C8AA-438F-B83E-FA8FB9887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11DF7F-3319-4C3D-A251-0A1A3AFFA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518E4-57EB-427A-A711-EB76A189E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69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95065-334D-4D43-AE05-D0A342501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C26793-7735-4833-8349-14B7DEF99A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55DA50-1579-4BB6-8BF2-C53BC90120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2F72CE-D06C-452F-A2F0-DB787DD45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3E2DA-D066-4FA8-869D-DEB99AA08621}" type="datetimeFigureOut">
              <a:rPr lang="en-GB" smtClean="0"/>
              <a:t>07/09/2021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A4CC1F-DC0F-4C45-9138-132771D02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E890F1-6F38-4850-83AA-4BFE12388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518E4-57EB-427A-A711-EB76A189E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080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E6AD0-51E8-4A7E-B80F-B4AC121DA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47C9AD-E4C2-4364-BBB6-AC91BC01F5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15E9F3-C8B4-4377-865B-5BD133F61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3E2DA-D066-4FA8-869D-DEB99AA08621}" type="datetimeFigureOut">
              <a:rPr lang="en-GB" smtClean="0"/>
              <a:t>07/09/2021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49B96-0F5B-43E9-B100-895B27D82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A4AE0-D2B0-4154-9860-6E7749D13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518E4-57EB-427A-A711-EB76A189E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1449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4675D6-5D29-4624-985B-818ED38D43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8C4767-33E1-4623-9A4E-BD7DAB8FF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BE6656-48F4-4A3A-8A2C-5C50186CC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3E2DA-D066-4FA8-869D-DEB99AA08621}" type="datetimeFigureOut">
              <a:rPr lang="en-GB" smtClean="0"/>
              <a:t>07/09/2021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882F4-9AF8-4C3B-8297-6700C5557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D073C9-D539-4847-B579-D339DCFAC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518E4-57EB-427A-A711-EB76A189E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544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076CF9-DD0F-4B12-868B-D41771070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FEE86F-A6D5-4335-86C5-D1EA406DD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66DEA-16EF-458F-BEAF-D46D69F657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3E2DA-D066-4FA8-869D-DEB99AA08621}" type="datetimeFigureOut">
              <a:rPr lang="en-GB" smtClean="0"/>
              <a:t>07/09/2021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DE54B3-3B64-41A8-8399-296A24600D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7F3913-FFAC-4FDB-BF20-CA7CD1A4FB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518E4-57EB-427A-A711-EB76A189E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252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1F5BF3-395A-45BE-8211-7C29DAC76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5" y="1162050"/>
            <a:ext cx="828675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378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Tej Gill</dc:creator>
  <cp:lastModifiedBy>Tej Gill</cp:lastModifiedBy>
  <cp:revision>1</cp:revision>
  <dcterms:created xsi:type="dcterms:W3CDTF">2021-09-07T10:07:43Z</dcterms:created>
  <dcterms:modified xsi:type="dcterms:W3CDTF">2021-09-07T10:09:14Z</dcterms:modified>
</cp:coreProperties>
</file>