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55" d="100"/>
          <a:sy n="55" d="100"/>
        </p:scale>
        <p:origin x="7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568-FD0B-4D5D-A59F-C9F59B554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970C9-0948-42DB-9BAA-A768965A99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64E27-F8B6-45C6-8E38-3813A428F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F76B-5548-4F60-B73F-915CEF41B791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B1EFA-67D9-4A7C-A712-E85A80CE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DC59D-51D8-4BE9-83F7-AFBD5C872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D3D6-5079-40E9-8651-016AF38D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66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985D8-9699-431F-B331-FE5DB4571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F780C-E6B9-46C6-878E-9D4C90B51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5B5F2-E27A-4D82-B283-47AE7F454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F76B-5548-4F60-B73F-915CEF41B791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11379-C609-4BB7-A9FC-F5C903882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34B13-C7BB-41EE-A34B-F945499F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D3D6-5079-40E9-8651-016AF38D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1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A98D7-D392-46DE-92DC-CE3075157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B8660-3D42-45FD-8D41-7E89DAC3A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A8CAB-60AB-49AD-B760-8BCEB4ECB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F76B-5548-4F60-B73F-915CEF41B791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97990-2F8D-415F-8ABF-FEAF33052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EC479-D1A1-4D98-BDFF-8B24110ED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D3D6-5079-40E9-8651-016AF38D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2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990F3-CC6F-498B-A3E1-CC7739806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248B5-6FFA-443A-97CC-0DC7B4BB94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42506-A2ED-4698-89C3-E3A8E5F84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BE25FF-D8F5-4F1B-8089-EA0308C9E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F76B-5548-4F60-B73F-915CEF41B791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949275-3DCF-416D-8960-6B3CC2880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33D0E7-33F3-4C21-9D92-7B632BCA9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D3D6-5079-40E9-8651-016AF38D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62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C74E3-48DB-4574-809C-B6FDE1FDD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958E3F-7568-42AC-B9ED-79D65BCF6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19D33A-1761-4AA6-9ABC-5E7B746EC6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991FD9-4C6E-49AA-8FD8-62819A2A7F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5BAB44-EACC-4E55-AB1A-E51C7B1D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EFB45F-DFF3-49F2-A0E5-1366C2E3A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F76B-5548-4F60-B73F-915CEF41B791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DEDE3F-C778-4DDC-846C-D774CD2A1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31527D-9B6E-4463-9970-4358FC60D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D3D6-5079-40E9-8651-016AF38D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5F781-7D6F-47ED-8607-2D34612FD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BC2BC5-3AB0-4AF3-A262-0CCBFF505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F76B-5548-4F60-B73F-915CEF41B791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60FADA-668D-4F45-BC1B-00DD643B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364A6A-4AE9-4085-814C-3C88ECA04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D3D6-5079-40E9-8651-016AF38D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77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2EB067-3CB0-4D64-94BE-16056533E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F76B-5548-4F60-B73F-915CEF41B791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92022D-A050-44AC-9052-7009F31A4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C1D53-12CD-4844-BF00-4BC43BF2C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D3D6-5079-40E9-8651-016AF38D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07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30B35-806F-43C9-9D6B-6F902EF55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12B98-77F1-49E0-861C-79BA970B8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87B73-A6C4-4FF8-8C6F-BE1C93CDA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E2A09-FBE6-4B0D-B58C-6B9394A2A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F76B-5548-4F60-B73F-915CEF41B791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7856E7-18A7-4770-874E-21DA425F4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2EA930-ADCE-482E-99CF-55E632EF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D3D6-5079-40E9-8651-016AF38D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7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B0349-E9CE-4A28-8944-7552F2541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284158-EE01-4B43-84F6-F4DC52FD09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24FAE-E32C-4409-AEFC-EBA9E5E6D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45116-F8EF-4487-94ED-A3D59F634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F76B-5548-4F60-B73F-915CEF41B791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C703C-98DD-420F-8E41-2B819F695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DB2507-CECF-4387-A4F0-145ECE989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D3D6-5079-40E9-8651-016AF38D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737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9E8-ED50-4F3A-B367-67DFC9B4B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6DCE64-23C3-4D5F-92B2-D212E4742A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9AEE5-B492-4D3A-B8E9-4867BD788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F76B-5548-4F60-B73F-915CEF41B791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AAFF7-FAD7-4E59-9DCD-ADA98E778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84B7A-7FB3-4223-BCD1-00F9B9C62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D3D6-5079-40E9-8651-016AF38D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407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8B264A-314A-482C-94FB-B129A52300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27CF4-95C7-413F-8A44-B4B701B22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ECEC6-0AA9-4A37-AD06-CA546566D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F76B-5548-4F60-B73F-915CEF41B791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9F199-A9C3-4E01-8B76-59E4F2D4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BD7AC-F39F-4EAE-97D0-1F472A4D5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D3D6-5079-40E9-8651-016AF38D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6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C19A5-C337-4549-9002-754887337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8B6EE-711B-4E9F-B90F-DD43933D2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B082D-C045-436C-8225-193FA797E2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5F76B-5548-4F60-B73F-915CEF41B791}" type="datetimeFigureOut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36F66-5701-4AAD-90E5-A25D222E1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E7779-12D2-4E46-8BE1-A04159514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1D3D6-5079-40E9-8651-016AF38D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2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EE398-DEBF-444A-9CB3-BA6263746E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53513-2F63-4CCD-B081-E65BE736C4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53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F39197-68D1-4F0C-8D56-AFC6033CC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171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F3650C-AD66-4BB3-9226-8FCDB7E6D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938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C332D-0644-43B6-B954-425CE603E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9798"/>
            <a:ext cx="9144000" cy="1500325"/>
          </a:xfrm>
        </p:spPr>
        <p:txBody>
          <a:bodyPr>
            <a:normAutofit fontScale="90000"/>
          </a:bodyPr>
          <a:lstStyle/>
          <a:p>
            <a:r>
              <a:rPr lang="en-US" dirty="0"/>
              <a:t>Island Villa Apartments</a:t>
            </a:r>
            <a:br>
              <a:rPr lang="en-US" dirty="0"/>
            </a:br>
            <a:r>
              <a:rPr lang="en-US" dirty="0"/>
              <a:t>325 E 22</a:t>
            </a:r>
            <a:r>
              <a:rPr lang="en-US" sz="2400" dirty="0"/>
              <a:t>ND</a:t>
            </a:r>
            <a:r>
              <a:rPr lang="en-US" dirty="0"/>
              <a:t> Av Gulf Shores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943D28-80C3-4165-B8B8-34CBA8816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3899" y="2483452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A picture containing tree, outdoor, sky, ground&#10;&#10;Description automatically generated">
            <a:extLst>
              <a:ext uri="{FF2B5EF4-FFF2-40B4-BE49-F238E27FC236}">
                <a16:creationId xmlns:a16="http://schemas.microsoft.com/office/drawing/2014/main" id="{AFE7DA9C-4B4E-4431-9209-8C9E23D7E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530" y="2121763"/>
            <a:ext cx="9144000" cy="369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06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Island Villa Apartments 325 E 22ND Av Gulf Shores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Wayne.holliman07@gmail.com</dc:creator>
  <cp:lastModifiedBy>Wayne.holliman07@gmail.com</cp:lastModifiedBy>
  <cp:revision>1</cp:revision>
  <dcterms:created xsi:type="dcterms:W3CDTF">2021-08-14T20:08:55Z</dcterms:created>
  <dcterms:modified xsi:type="dcterms:W3CDTF">2021-08-14T20:09:10Z</dcterms:modified>
</cp:coreProperties>
</file>