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8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00" autoAdjust="0"/>
  </p:normalViewPr>
  <p:slideViewPr>
    <p:cSldViewPr snapToGrid="0">
      <p:cViewPr>
        <p:scale>
          <a:sx n="87" d="100"/>
          <a:sy n="87" d="100"/>
        </p:scale>
        <p:origin x="15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3EF39-97B0-4406-97AE-DC5CC445D2C3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75B7E-FD8C-4288-A586-8A1B26483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3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Logo: a simple compass.</a:t>
            </a:r>
          </a:p>
          <a:p>
            <a:r>
              <a:rPr lang="en-US" dirty="0"/>
              <a:t>Message: the app helps you find your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75B7E-FD8C-4288-A586-8A1B26483C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90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Logo: a speaker.</a:t>
            </a:r>
          </a:p>
          <a:p>
            <a:r>
              <a:rPr lang="en-US" dirty="0"/>
              <a:t>Message: the power of speech is yours.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75B7E-FD8C-4288-A586-8A1B26483C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2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Logo: a black slant.</a:t>
            </a:r>
          </a:p>
          <a:p>
            <a:r>
              <a:rPr lang="en-US" dirty="0"/>
              <a:t>Message: don’t be the black slant, be the rising white.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75B7E-FD8C-4288-A586-8A1B26483C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CF6E-49C7-4AA7-82CB-5F529C557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3B0F0-607F-4864-B051-C6C4BC6B4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FAD99-276F-4986-8DBF-434DD88FD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8D9E6-D191-4147-95BF-63088681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8973A-62E4-4816-B687-1AEA8565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0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83FB-DC9E-4002-9085-03B74776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4A66-4E16-4A6D-8751-0486D531D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377CC-C9CF-48B2-B231-2019BF70C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94E62-C5B4-48A0-AF03-B095769D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E952F-B4A3-4802-9A40-66FCCE86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2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C158-51EF-47D3-BE33-1923A13F5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8C69F-D04A-40B2-BB98-58AB383E1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77554-C1FF-4D18-9E9F-8D8D9832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A4149-9957-452F-906B-C8642060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884D5-EACF-4C79-8D77-BFE18505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2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9CB8-D813-4D40-B352-767698F0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827F6-0D05-4E4E-9185-29D8D5B56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5D5EC-A3E7-4C26-913E-3AECAC595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D1003-0500-4B13-BDC2-92C47103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CDAB3-94AD-4144-9C98-814BDDE01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A9EA1-D530-4215-9D56-DB7E75F1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67445-A11A-43D7-B3F6-BFD1C84CE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C5A2A-A7FD-41F1-BC30-695F13F12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C510D-974B-44D5-87D3-001B9E20C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C25DF6-D708-4951-8286-161E9B26D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A560E-F714-40DB-B1E3-016F1AF757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06BF07-B714-48FF-8240-6A423D36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53B0A-67DE-4BE9-9758-9CCFFA7C0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18F1A0-BC4B-4B1C-A68F-2E9620A3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9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4BABD-5ACB-4F88-8EB1-430FCABF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8D476-1ABA-46F8-B981-0D3061CB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C3839-9165-4767-8B30-B745E1C5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9F57F-AD8F-4FF4-B686-C755E7AC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1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B5AA-79AC-4D24-A63B-1BF7930C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665EA-AE3C-44E1-9953-6499EAE66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CAA2D-5122-40F4-81DC-2FCF009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1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C7833-0DC1-449D-8E54-D2A68C5C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7A799-9EE2-4366-916F-019692700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D6311-F115-40A7-A311-2EC65EEE0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9D0DD-D0A2-407F-BDE3-E45DE2AB8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7E6B-2BE6-4295-8B33-CD134E5E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C3614-3662-45C8-8CAF-41F114BB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0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D7DF-F03F-4986-9474-28C83C8A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D15EC0-5F1A-407B-8780-36FEC8051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C164F-6AED-44ED-A176-602196383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E8A77-C59F-4D41-869A-9F9F27E35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358F9-9B7D-4F2B-8E7B-4DA89BA2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D7DD2C-6D62-477B-932B-7A8C70B6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45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D491-AF72-49CF-BDF1-435E5B81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90E47-344C-42DA-BE4D-5517BC15F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6FBD-B7F0-4A02-88C2-A537D79C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0C44D-61AC-4EDA-A363-246863276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53B14-F539-4CD3-954C-DC248177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6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083866-C0BA-4A0C-A6B3-00DA64800E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38573-BD05-43F9-94E2-54C6131F9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D11F3-0C52-47C8-A8D1-DF7DFE2CD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B53C5-33F9-40FB-A281-0D131804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6B190-ACE7-427C-837E-5B0511BF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8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1F516A-87FB-4C96-8674-95BF3DE8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1C6EF-8674-4512-979F-BDCAE4DE4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5E1F3-F155-4B74-A287-BD60408BA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149B-0781-4932-8EBB-C9E12D62A922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EDBC2-7188-47AD-9E70-81805EC3B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FB1FF-72C4-44B5-B70B-A79B011CF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48DC0-A032-4E51-B267-75A57C851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4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C9FE-454B-415F-81F2-F9F5BD8B82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agneto" panose="04030805050802020D02" pitchFamily="82" charset="0"/>
              </a:rPr>
              <a:t>Flyer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F5C66-288C-4E03-85C0-674E4C4FD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400" dirty="0">
                <a:latin typeface="Lucida Bright" panose="02040602050505020304" pitchFamily="18" charset="0"/>
                <a:ea typeface="Lato" panose="020F0502020204030203" pitchFamily="34" charset="0"/>
                <a:cs typeface="Lato" panose="020F0502020204030203" pitchFamily="34" charset="0"/>
              </a:rPr>
              <a:t>Brand logo design</a:t>
            </a:r>
          </a:p>
          <a:p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Competitor analysis</a:t>
            </a:r>
          </a:p>
        </p:txBody>
      </p:sp>
    </p:spTree>
    <p:extLst>
      <p:ext uri="{BB962C8B-B14F-4D97-AF65-F5344CB8AC3E}">
        <p14:creationId xmlns:p14="http://schemas.microsoft.com/office/powerpoint/2010/main" val="37151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4DFDF-8FCD-4518-A102-8C701B29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Quest</a:t>
            </a:r>
            <a:b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Audio advice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A9124F0-67C3-4442-A680-19A6E91E6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8" y="3217579"/>
            <a:ext cx="4020536" cy="21107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CBEB9D-559D-462D-A552-7105BB4C2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87" y="3217580"/>
            <a:ext cx="2139178" cy="211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1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C91B-97E6-464C-A8DC-7B807FF55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Stereo</a:t>
            </a:r>
            <a:b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Speak freely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88DA5D7-5E13-482B-82F6-08CE7EE4E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41" y="4772053"/>
            <a:ext cx="3124471" cy="556308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0A5D8094-1A03-496E-82C0-4502EB0F1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41" y="2945571"/>
            <a:ext cx="3124471" cy="1528168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1984510-3623-4366-ACC2-7EE9960C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3217580"/>
            <a:ext cx="4020535" cy="211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3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BAB5-A005-4DC9-AEA2-C1654009F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Yac</a:t>
            </a:r>
            <a:b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Eliminate meetings with voice messages</a:t>
            </a:r>
          </a:p>
        </p:txBody>
      </p:sp>
      <p:pic>
        <p:nvPicPr>
          <p:cNvPr id="7" name="Picture 6" descr="Icon&#10;&#10;Description automatically generated with low confidence">
            <a:extLst>
              <a:ext uri="{FF2B5EF4-FFF2-40B4-BE49-F238E27FC236}">
                <a16:creationId xmlns:a16="http://schemas.microsoft.com/office/drawing/2014/main" id="{5FD244FC-BE55-4BAD-B13C-151478B7B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3217581"/>
            <a:ext cx="4020535" cy="211078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298266A2-4AF3-423F-BE5A-5A7885B9D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159" y="2603240"/>
            <a:ext cx="1532115" cy="27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3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1D99-F8ED-4F3B-BE19-D814321A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to succeed with this app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C2B887-1CE0-4C52-8C6E-04F18735F0FF}"/>
              </a:ext>
            </a:extLst>
          </p:cNvPr>
          <p:cNvCxnSpPr/>
          <p:nvPr/>
        </p:nvCxnSpPr>
        <p:spPr>
          <a:xfrm>
            <a:off x="2379643" y="2732183"/>
            <a:ext cx="7160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18EF3A-AFD6-4589-BAB2-DC323BE632AB}"/>
              </a:ext>
            </a:extLst>
          </p:cNvPr>
          <p:cNvCxnSpPr>
            <a:cxnSpLocks/>
          </p:cNvCxnSpPr>
          <p:nvPr/>
        </p:nvCxnSpPr>
        <p:spPr>
          <a:xfrm>
            <a:off x="5815069" y="2972718"/>
            <a:ext cx="0" cy="31526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2B88B63-E45F-4577-BA2F-A4B2D49EB34C}"/>
              </a:ext>
            </a:extLst>
          </p:cNvPr>
          <p:cNvSpPr txBox="1"/>
          <p:nvPr/>
        </p:nvSpPr>
        <p:spPr>
          <a:xfrm>
            <a:off x="2831335" y="2027104"/>
            <a:ext cx="189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443FA-E1BA-482B-8B37-F1C9AD3C78BF}"/>
              </a:ext>
            </a:extLst>
          </p:cNvPr>
          <p:cNvSpPr txBox="1"/>
          <p:nvPr/>
        </p:nvSpPr>
        <p:spPr>
          <a:xfrm>
            <a:off x="7028762" y="2027104"/>
            <a:ext cx="189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Don’ts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0C60E5-183C-46D0-BEBB-6417CBB7EBBB}"/>
              </a:ext>
            </a:extLst>
          </p:cNvPr>
          <p:cNvSpPr txBox="1"/>
          <p:nvPr/>
        </p:nvSpPr>
        <p:spPr>
          <a:xfrm>
            <a:off x="2148291" y="2972718"/>
            <a:ext cx="34152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 simple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does this mean? The logo should be “clean” – think Nike, or </a:t>
            </a:r>
            <a:r>
              <a:rPr lang="en-US" sz="1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Yac</a:t>
            </a:r>
            <a:endParaRPr lang="en-US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 creative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Follow the style set here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rounded corners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minimalist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more than 2 - 4 elements in the logo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Tell a story with one image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9FCFD-4EE2-48C7-A9D6-4E853182842D}"/>
              </a:ext>
            </a:extLst>
          </p:cNvPr>
          <p:cNvSpPr txBox="1"/>
          <p:nvPr/>
        </p:nvSpPr>
        <p:spPr>
          <a:xfrm>
            <a:off x="6095999" y="2972718"/>
            <a:ext cx="37751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Don’t be too straightforward in your thought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does this mean? Tell me a complex story (plenty of thought behind it) with a simple logo. It should not, for example, just be a random image of a mic. </a:t>
            </a: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Don’t use too many elements </a:t>
            </a:r>
          </a:p>
        </p:txBody>
      </p:sp>
    </p:spTree>
    <p:extLst>
      <p:ext uri="{BB962C8B-B14F-4D97-AF65-F5344CB8AC3E}">
        <p14:creationId xmlns:p14="http://schemas.microsoft.com/office/powerpoint/2010/main" val="29327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93919-C727-4DDB-B3E9-E6B432104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8810"/>
            <a:ext cx="10515600" cy="564815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Good luck!</a:t>
            </a:r>
          </a:p>
        </p:txBody>
      </p:sp>
    </p:spTree>
    <p:extLst>
      <p:ext uri="{BB962C8B-B14F-4D97-AF65-F5344CB8AC3E}">
        <p14:creationId xmlns:p14="http://schemas.microsoft.com/office/powerpoint/2010/main" val="358770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183</Words>
  <Application>Microsoft Office PowerPoint</Application>
  <PresentationFormat>Widescreen</PresentationFormat>
  <Paragraphs>34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Lato</vt:lpstr>
      <vt:lpstr>Lucida Bright</vt:lpstr>
      <vt:lpstr>Magneto</vt:lpstr>
      <vt:lpstr>Office Theme</vt:lpstr>
      <vt:lpstr>Flyer</vt:lpstr>
      <vt:lpstr>Quest Audio advice</vt:lpstr>
      <vt:lpstr>Stereo Speak freely</vt:lpstr>
      <vt:lpstr>Yac Eliminate meetings with voice messages</vt:lpstr>
      <vt:lpstr>How to succeed with this app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Flyer</dc:title>
  <dc:creator>Ben Noyes</dc:creator>
  <cp:lastModifiedBy>Ben Noyes</cp:lastModifiedBy>
  <cp:revision>11</cp:revision>
  <dcterms:created xsi:type="dcterms:W3CDTF">2021-08-11T14:41:36Z</dcterms:created>
  <dcterms:modified xsi:type="dcterms:W3CDTF">2021-08-11T15:38:11Z</dcterms:modified>
</cp:coreProperties>
</file>