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7"/>
  </p:notesMasterIdLst>
  <p:sldIdLst>
    <p:sldId id="256" r:id="rId2"/>
    <p:sldId id="257" r:id="rId3"/>
    <p:sldId id="258" r:id="rId4"/>
    <p:sldId id="259" r:id="rId5"/>
    <p:sldId id="260" r:id="rId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9" d="100"/>
          <a:sy n="149" d="100"/>
        </p:scale>
        <p:origin x="-582" y="-84"/>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e573533f1b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e573533f1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e573533f1b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e573533f1b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e573533f1b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e573533f1b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e587585805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e587585805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e573533f1b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e573533f1b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144825" y="196075"/>
            <a:ext cx="3565725" cy="2439675"/>
          </a:xfrm>
          <a:prstGeom prst="rect">
            <a:avLst/>
          </a:prstGeom>
          <a:noFill/>
          <a:ln>
            <a:noFill/>
          </a:ln>
        </p:spPr>
      </p:pic>
      <p:sp>
        <p:nvSpPr>
          <p:cNvPr id="55" name="Google Shape;55;p13"/>
          <p:cNvSpPr txBox="1"/>
          <p:nvPr/>
        </p:nvSpPr>
        <p:spPr>
          <a:xfrm>
            <a:off x="4457875" y="438125"/>
            <a:ext cx="4344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I want the artwork to be similar to these two images which were painted by the Windsor Surreal Painter (Stephen Gibbs). I feel like the “Surreal” art style would make the shirt pop more. I also like the glossy/realistic cartoon effect the artwork has as well.</a:t>
            </a:r>
            <a:endParaRPr/>
          </a:p>
        </p:txBody>
      </p:sp>
      <p:pic>
        <p:nvPicPr>
          <p:cNvPr id="56" name="Google Shape;56;p13"/>
          <p:cNvPicPr preferRelativeResize="0"/>
          <p:nvPr/>
        </p:nvPicPr>
        <p:blipFill>
          <a:blip r:embed="rId4">
            <a:alphaModFix/>
          </a:blip>
          <a:stretch>
            <a:fillRect/>
          </a:stretch>
        </p:blipFill>
        <p:spPr>
          <a:xfrm>
            <a:off x="499288" y="2733025"/>
            <a:ext cx="2856800" cy="2316850"/>
          </a:xfrm>
          <a:prstGeom prst="rect">
            <a:avLst/>
          </a:prstGeom>
          <a:noFill/>
          <a:ln>
            <a:noFill/>
          </a:ln>
        </p:spPr>
      </p:pic>
      <p:pic>
        <p:nvPicPr>
          <p:cNvPr id="57" name="Google Shape;57;p13"/>
          <p:cNvPicPr preferRelativeResize="0"/>
          <p:nvPr/>
        </p:nvPicPr>
        <p:blipFill>
          <a:blip r:embed="rId5">
            <a:alphaModFix/>
          </a:blip>
          <a:stretch>
            <a:fillRect/>
          </a:stretch>
        </p:blipFill>
        <p:spPr>
          <a:xfrm>
            <a:off x="4804300" y="1915625"/>
            <a:ext cx="3417124" cy="3180200"/>
          </a:xfrm>
          <a:prstGeom prst="rect">
            <a:avLst/>
          </a:prstGeom>
          <a:noFill/>
          <a:ln>
            <a:noFill/>
          </a:ln>
        </p:spPr>
      </p:pic>
      <p:cxnSp>
        <p:nvCxnSpPr>
          <p:cNvPr id="58" name="Google Shape;58;p13"/>
          <p:cNvCxnSpPr/>
          <p:nvPr/>
        </p:nvCxnSpPr>
        <p:spPr>
          <a:xfrm flipH="1">
            <a:off x="2822675" y="1654150"/>
            <a:ext cx="1785900" cy="1901100"/>
          </a:xfrm>
          <a:prstGeom prst="straightConnector1">
            <a:avLst/>
          </a:prstGeom>
          <a:noFill/>
          <a:ln w="9525" cap="flat" cmpd="sng">
            <a:solidFill>
              <a:srgbClr val="FF0000"/>
            </a:solidFill>
            <a:prstDash val="solid"/>
            <a:round/>
            <a:headEnd type="none" w="med" len="med"/>
            <a:tailEnd type="none" w="med" len="med"/>
          </a:ln>
        </p:spPr>
      </p:cxnSp>
      <p:cxnSp>
        <p:nvCxnSpPr>
          <p:cNvPr id="59" name="Google Shape;59;p13"/>
          <p:cNvCxnSpPr/>
          <p:nvPr/>
        </p:nvCxnSpPr>
        <p:spPr>
          <a:xfrm flipH="1">
            <a:off x="2065600" y="1094525"/>
            <a:ext cx="2246700" cy="107100"/>
          </a:xfrm>
          <a:prstGeom prst="straightConnector1">
            <a:avLst/>
          </a:prstGeom>
          <a:noFill/>
          <a:ln w="9525" cap="flat" cmpd="sng">
            <a:solidFill>
              <a:srgbClr val="FF0000"/>
            </a:solidFill>
            <a:prstDash val="solid"/>
            <a:round/>
            <a:headEnd type="none" w="med" len="med"/>
            <a:tailEnd type="none" w="med" len="med"/>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p:nvPr/>
        </p:nvSpPr>
        <p:spPr>
          <a:xfrm>
            <a:off x="3999575" y="576050"/>
            <a:ext cx="4740300" cy="169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The idea for the artwork that I had in mind was an image of a buff armed safe that is holding up the money bag aggressively in front of its face with a menacing look and a open mouth filled with K9 like teeth. The money bag will have a look of utter shock/fear on its face looking at the safe. The safe will be looking like it is about to devour the money bag. </a:t>
            </a:r>
            <a:endParaRPr/>
          </a:p>
        </p:txBody>
      </p:sp>
      <p:pic>
        <p:nvPicPr>
          <p:cNvPr id="65" name="Google Shape;65;p14"/>
          <p:cNvPicPr preferRelativeResize="0"/>
          <p:nvPr/>
        </p:nvPicPr>
        <p:blipFill>
          <a:blip r:embed="rId3">
            <a:alphaModFix/>
          </a:blip>
          <a:stretch>
            <a:fillRect/>
          </a:stretch>
        </p:blipFill>
        <p:spPr>
          <a:xfrm>
            <a:off x="1608800" y="2848625"/>
            <a:ext cx="2390775" cy="1914525"/>
          </a:xfrm>
          <a:prstGeom prst="rect">
            <a:avLst/>
          </a:prstGeom>
          <a:noFill/>
          <a:ln>
            <a:noFill/>
          </a:ln>
        </p:spPr>
      </p:pic>
      <p:pic>
        <p:nvPicPr>
          <p:cNvPr id="66" name="Google Shape;66;p14"/>
          <p:cNvPicPr preferRelativeResize="0"/>
          <p:nvPr/>
        </p:nvPicPr>
        <p:blipFill>
          <a:blip r:embed="rId4">
            <a:alphaModFix/>
          </a:blip>
          <a:stretch>
            <a:fillRect/>
          </a:stretch>
        </p:blipFill>
        <p:spPr>
          <a:xfrm>
            <a:off x="399525" y="83500"/>
            <a:ext cx="1971675" cy="2324100"/>
          </a:xfrm>
          <a:prstGeom prst="rect">
            <a:avLst/>
          </a:prstGeom>
          <a:noFill/>
          <a:ln>
            <a:noFill/>
          </a:ln>
        </p:spPr>
      </p:pic>
      <p:cxnSp>
        <p:nvCxnSpPr>
          <p:cNvPr id="67" name="Google Shape;67;p14"/>
          <p:cNvCxnSpPr/>
          <p:nvPr/>
        </p:nvCxnSpPr>
        <p:spPr>
          <a:xfrm flipH="1">
            <a:off x="2205675" y="1102775"/>
            <a:ext cx="1571700" cy="213900"/>
          </a:xfrm>
          <a:prstGeom prst="straightConnector1">
            <a:avLst/>
          </a:prstGeom>
          <a:noFill/>
          <a:ln w="9525" cap="flat" cmpd="sng">
            <a:solidFill>
              <a:srgbClr val="FF0000"/>
            </a:solidFill>
            <a:prstDash val="solid"/>
            <a:round/>
            <a:headEnd type="none" w="med" len="med"/>
            <a:tailEnd type="none" w="med" len="med"/>
          </a:ln>
        </p:spPr>
      </p:cxnSp>
      <p:cxnSp>
        <p:nvCxnSpPr>
          <p:cNvPr id="68" name="Google Shape;68;p14"/>
          <p:cNvCxnSpPr/>
          <p:nvPr/>
        </p:nvCxnSpPr>
        <p:spPr>
          <a:xfrm flipH="1">
            <a:off x="3118900" y="2073850"/>
            <a:ext cx="831300" cy="1390800"/>
          </a:xfrm>
          <a:prstGeom prst="straightConnector1">
            <a:avLst/>
          </a:prstGeom>
          <a:noFill/>
          <a:ln w="9525" cap="flat" cmpd="sng">
            <a:solidFill>
              <a:srgbClr val="FF0000"/>
            </a:solidFill>
            <a:prstDash val="solid"/>
            <a:round/>
            <a:headEnd type="none" w="med" len="med"/>
            <a:tailEnd type="non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p:nvPr/>
        </p:nvSpPr>
        <p:spPr>
          <a:xfrm>
            <a:off x="3917275" y="361475"/>
            <a:ext cx="4932000" cy="36327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Char char="●"/>
            </a:pPr>
            <a:r>
              <a:rPr lang="en"/>
              <a:t>The safe will have buff arms with defined muscles.</a:t>
            </a:r>
            <a:endParaRPr/>
          </a:p>
          <a:p>
            <a:pPr marL="457200" lvl="0" indent="-317500" algn="l" rtl="0">
              <a:spcBef>
                <a:spcPts val="0"/>
              </a:spcBef>
              <a:spcAft>
                <a:spcPts val="0"/>
              </a:spcAft>
              <a:buSzPts val="1400"/>
              <a:buChar char="●"/>
            </a:pPr>
            <a:r>
              <a:rPr lang="en"/>
              <a:t>I want the color of the safe to be a metallic grey color with a sheen to it.</a:t>
            </a:r>
            <a:endParaRPr/>
          </a:p>
          <a:p>
            <a:pPr marL="457200" lvl="0" indent="-317500" algn="l" rtl="0">
              <a:spcBef>
                <a:spcPts val="0"/>
              </a:spcBef>
              <a:spcAft>
                <a:spcPts val="0"/>
              </a:spcAft>
              <a:buSzPts val="1400"/>
              <a:buChar char="●"/>
            </a:pPr>
            <a:r>
              <a:rPr lang="en"/>
              <a:t>I want the safe to have K9 like teeth. The pose of the mouth has to insinuate anger or hungry look as if it can't wait to consume the money bag.</a:t>
            </a:r>
            <a:endParaRPr/>
          </a:p>
          <a:p>
            <a:pPr marL="457200" lvl="0" indent="-317500" algn="l" rtl="0">
              <a:spcBef>
                <a:spcPts val="0"/>
              </a:spcBef>
              <a:spcAft>
                <a:spcPts val="0"/>
              </a:spcAft>
              <a:buSzPts val="1400"/>
              <a:buChar char="●"/>
            </a:pPr>
            <a:r>
              <a:rPr lang="en"/>
              <a:t>The safe will be grabbing the money bag tightly with its left hand holding the bag to its open mouth.</a:t>
            </a:r>
            <a:endParaRPr/>
          </a:p>
          <a:p>
            <a:pPr marL="457200" lvl="0" indent="-317500" algn="l" rtl="0">
              <a:spcBef>
                <a:spcPts val="0"/>
              </a:spcBef>
              <a:spcAft>
                <a:spcPts val="0"/>
              </a:spcAft>
              <a:buSzPts val="1400"/>
              <a:buChar char="●"/>
            </a:pPr>
            <a:r>
              <a:rPr lang="en"/>
              <a:t>I want the eyes of the safe to be sinister/menacing looking as it stares down the money bag.</a:t>
            </a:r>
            <a:endParaRPr/>
          </a:p>
          <a:p>
            <a:pPr marL="457200" lvl="0" indent="-317500" algn="l" rtl="0">
              <a:spcBef>
                <a:spcPts val="0"/>
              </a:spcBef>
              <a:spcAft>
                <a:spcPts val="0"/>
              </a:spcAft>
              <a:buSzPts val="1400"/>
              <a:buChar char="●"/>
            </a:pPr>
            <a:r>
              <a:rPr lang="en"/>
              <a:t>The Safe should have money busting from its seam as if it’s filled with money.</a:t>
            </a:r>
            <a:endParaRPr/>
          </a:p>
          <a:p>
            <a:pPr marL="457200" lvl="0" indent="-317500" algn="l" rtl="0">
              <a:spcBef>
                <a:spcPts val="0"/>
              </a:spcBef>
              <a:spcAft>
                <a:spcPts val="0"/>
              </a:spcAft>
              <a:buSzPts val="1400"/>
              <a:buChar char="●"/>
            </a:pPr>
            <a:r>
              <a:rPr lang="en"/>
              <a:t>The mouth of the Safe should also be below the wheel fly which is basically the nose.</a:t>
            </a:r>
            <a:endParaRPr/>
          </a:p>
          <a:p>
            <a:pPr marL="0" lvl="0" indent="0" algn="l" rtl="0">
              <a:spcBef>
                <a:spcPts val="0"/>
              </a:spcBef>
              <a:spcAft>
                <a:spcPts val="0"/>
              </a:spcAft>
              <a:buNone/>
            </a:pPr>
            <a:r>
              <a:rPr lang="en" b="1"/>
              <a:t>(These are all just examples of what the image will be; the artwork itself should be in the “Surreal” art style)</a:t>
            </a:r>
            <a:endParaRPr b="1"/>
          </a:p>
        </p:txBody>
      </p:sp>
      <p:pic>
        <p:nvPicPr>
          <p:cNvPr id="74" name="Google Shape;74;p15"/>
          <p:cNvPicPr preferRelativeResize="0"/>
          <p:nvPr/>
        </p:nvPicPr>
        <p:blipFill>
          <a:blip r:embed="rId3">
            <a:alphaModFix/>
          </a:blip>
          <a:stretch>
            <a:fillRect/>
          </a:stretch>
        </p:blipFill>
        <p:spPr>
          <a:xfrm>
            <a:off x="312176" y="1392881"/>
            <a:ext cx="1245175" cy="1152975"/>
          </a:xfrm>
          <a:prstGeom prst="rect">
            <a:avLst/>
          </a:prstGeom>
          <a:noFill/>
          <a:ln>
            <a:noFill/>
          </a:ln>
        </p:spPr>
      </p:pic>
      <p:pic>
        <p:nvPicPr>
          <p:cNvPr id="75" name="Google Shape;75;p15"/>
          <p:cNvPicPr preferRelativeResize="0"/>
          <p:nvPr/>
        </p:nvPicPr>
        <p:blipFill>
          <a:blip r:embed="rId4">
            <a:alphaModFix/>
          </a:blip>
          <a:stretch>
            <a:fillRect/>
          </a:stretch>
        </p:blipFill>
        <p:spPr>
          <a:xfrm>
            <a:off x="312175" y="0"/>
            <a:ext cx="1894100" cy="1380324"/>
          </a:xfrm>
          <a:prstGeom prst="rect">
            <a:avLst/>
          </a:prstGeom>
          <a:noFill/>
          <a:ln>
            <a:noFill/>
          </a:ln>
        </p:spPr>
      </p:pic>
      <p:cxnSp>
        <p:nvCxnSpPr>
          <p:cNvPr id="76" name="Google Shape;76;p15"/>
          <p:cNvCxnSpPr/>
          <p:nvPr/>
        </p:nvCxnSpPr>
        <p:spPr>
          <a:xfrm rot="10800000" flipH="1">
            <a:off x="2111575" y="561875"/>
            <a:ext cx="2281800" cy="16500"/>
          </a:xfrm>
          <a:prstGeom prst="straightConnector1">
            <a:avLst/>
          </a:prstGeom>
          <a:noFill/>
          <a:ln w="9525" cap="flat" cmpd="sng">
            <a:solidFill>
              <a:srgbClr val="FF0000"/>
            </a:solidFill>
            <a:prstDash val="solid"/>
            <a:round/>
            <a:headEnd type="none" w="med" len="med"/>
            <a:tailEnd type="none" w="med" len="med"/>
          </a:ln>
        </p:spPr>
      </p:cxnSp>
      <p:cxnSp>
        <p:nvCxnSpPr>
          <p:cNvPr id="77" name="Google Shape;77;p15"/>
          <p:cNvCxnSpPr>
            <a:stCxn id="74" idx="3"/>
          </p:cNvCxnSpPr>
          <p:nvPr/>
        </p:nvCxnSpPr>
        <p:spPr>
          <a:xfrm rot="10800000" flipH="1">
            <a:off x="1557351" y="802368"/>
            <a:ext cx="2929500" cy="1167000"/>
          </a:xfrm>
          <a:prstGeom prst="straightConnector1">
            <a:avLst/>
          </a:prstGeom>
          <a:noFill/>
          <a:ln w="9525" cap="flat" cmpd="sng">
            <a:solidFill>
              <a:srgbClr val="FF0000"/>
            </a:solidFill>
            <a:prstDash val="solid"/>
            <a:round/>
            <a:headEnd type="none" w="med" len="med"/>
            <a:tailEnd type="none" w="med" len="med"/>
          </a:ln>
        </p:spPr>
      </p:cxnSp>
      <p:pic>
        <p:nvPicPr>
          <p:cNvPr id="78" name="Google Shape;78;p15"/>
          <p:cNvPicPr preferRelativeResize="0"/>
          <p:nvPr/>
        </p:nvPicPr>
        <p:blipFill>
          <a:blip r:embed="rId5">
            <a:alphaModFix/>
          </a:blip>
          <a:stretch>
            <a:fillRect/>
          </a:stretch>
        </p:blipFill>
        <p:spPr>
          <a:xfrm>
            <a:off x="0" y="2634250"/>
            <a:ext cx="2243701" cy="1820525"/>
          </a:xfrm>
          <a:prstGeom prst="rect">
            <a:avLst/>
          </a:prstGeom>
          <a:noFill/>
          <a:ln>
            <a:noFill/>
          </a:ln>
        </p:spPr>
      </p:pic>
      <p:cxnSp>
        <p:nvCxnSpPr>
          <p:cNvPr id="79" name="Google Shape;79;p15"/>
          <p:cNvCxnSpPr/>
          <p:nvPr/>
        </p:nvCxnSpPr>
        <p:spPr>
          <a:xfrm rot="10800000" flipH="1">
            <a:off x="2111578" y="1489874"/>
            <a:ext cx="2243700" cy="1341000"/>
          </a:xfrm>
          <a:prstGeom prst="straightConnector1">
            <a:avLst/>
          </a:prstGeom>
          <a:noFill/>
          <a:ln w="9525" cap="flat" cmpd="sng">
            <a:solidFill>
              <a:srgbClr val="FF0000"/>
            </a:solidFill>
            <a:prstDash val="solid"/>
            <a:round/>
            <a:headEnd type="none" w="med" len="med"/>
            <a:tailEnd type="none" w="med" len="med"/>
          </a:ln>
        </p:spPr>
      </p:cxnSp>
      <p:pic>
        <p:nvPicPr>
          <p:cNvPr id="80" name="Google Shape;80;p15"/>
          <p:cNvPicPr preferRelativeResize="0"/>
          <p:nvPr/>
        </p:nvPicPr>
        <p:blipFill>
          <a:blip r:embed="rId6">
            <a:alphaModFix/>
          </a:blip>
          <a:stretch>
            <a:fillRect/>
          </a:stretch>
        </p:blipFill>
        <p:spPr>
          <a:xfrm>
            <a:off x="2206275" y="3427675"/>
            <a:ext cx="1833625" cy="1715825"/>
          </a:xfrm>
          <a:prstGeom prst="rect">
            <a:avLst/>
          </a:prstGeom>
          <a:noFill/>
          <a:ln>
            <a:noFill/>
          </a:ln>
        </p:spPr>
      </p:pic>
      <p:pic>
        <p:nvPicPr>
          <p:cNvPr id="81" name="Google Shape;81;p15"/>
          <p:cNvPicPr preferRelativeResize="0"/>
          <p:nvPr/>
        </p:nvPicPr>
        <p:blipFill rotWithShape="1">
          <a:blip r:embed="rId7">
            <a:alphaModFix/>
          </a:blip>
          <a:srcRect b="48594"/>
          <a:stretch/>
        </p:blipFill>
        <p:spPr>
          <a:xfrm>
            <a:off x="4039900" y="3943125"/>
            <a:ext cx="2533650" cy="925400"/>
          </a:xfrm>
          <a:prstGeom prst="rect">
            <a:avLst/>
          </a:prstGeom>
          <a:noFill/>
          <a:ln>
            <a:noFill/>
          </a:ln>
        </p:spPr>
      </p:pic>
      <p:sp>
        <p:nvSpPr>
          <p:cNvPr id="82" name="Google Shape;82;p15"/>
          <p:cNvSpPr/>
          <p:nvPr/>
        </p:nvSpPr>
        <p:spPr>
          <a:xfrm>
            <a:off x="3075575" y="1972225"/>
            <a:ext cx="1337825" cy="1379200"/>
          </a:xfrm>
          <a:custGeom>
            <a:avLst/>
            <a:gdLst/>
            <a:ahLst/>
            <a:cxnLst/>
            <a:rect l="l" t="t" r="r" b="b"/>
            <a:pathLst>
              <a:path w="53513" h="55168" extrusionOk="0">
                <a:moveTo>
                  <a:pt x="53513" y="0"/>
                </a:moveTo>
                <a:cubicBezTo>
                  <a:pt x="49497" y="0"/>
                  <a:pt x="45738" y="2040"/>
                  <a:pt x="41928" y="3310"/>
                </a:cubicBezTo>
                <a:cubicBezTo>
                  <a:pt x="32094" y="6587"/>
                  <a:pt x="21120" y="9220"/>
                  <a:pt x="13792" y="16551"/>
                </a:cubicBezTo>
                <a:cubicBezTo>
                  <a:pt x="11059" y="19285"/>
                  <a:pt x="9765" y="23282"/>
                  <a:pt x="8827" y="27032"/>
                </a:cubicBezTo>
                <a:cubicBezTo>
                  <a:pt x="7847" y="30949"/>
                  <a:pt x="4565" y="33903"/>
                  <a:pt x="2759" y="37514"/>
                </a:cubicBezTo>
                <a:cubicBezTo>
                  <a:pt x="95" y="42841"/>
                  <a:pt x="0" y="49212"/>
                  <a:pt x="0" y="55168"/>
                </a:cubicBezTo>
              </a:path>
            </a:pathLst>
          </a:custGeom>
          <a:noFill/>
          <a:ln w="9525" cap="flat" cmpd="sng">
            <a:solidFill>
              <a:srgbClr val="FF0000"/>
            </a:solidFill>
            <a:prstDash val="solid"/>
            <a:round/>
            <a:headEnd type="none" w="med" len="med"/>
            <a:tailEnd type="none" w="med" len="med"/>
          </a:ln>
        </p:spPr>
      </p:sp>
      <p:pic>
        <p:nvPicPr>
          <p:cNvPr id="83" name="Google Shape;83;p15"/>
          <p:cNvPicPr preferRelativeResize="0"/>
          <p:nvPr/>
        </p:nvPicPr>
        <p:blipFill>
          <a:blip r:embed="rId8">
            <a:alphaModFix/>
          </a:blip>
          <a:stretch>
            <a:fillRect/>
          </a:stretch>
        </p:blipFill>
        <p:spPr>
          <a:xfrm>
            <a:off x="7226475" y="3943125"/>
            <a:ext cx="990032" cy="1167000"/>
          </a:xfrm>
          <a:prstGeom prst="rect">
            <a:avLst/>
          </a:prstGeom>
          <a:noFill/>
          <a:ln>
            <a:noFill/>
          </a:ln>
        </p:spPr>
      </p:pic>
      <p:sp>
        <p:nvSpPr>
          <p:cNvPr id="84" name="Google Shape;84;p15"/>
          <p:cNvSpPr/>
          <p:nvPr/>
        </p:nvSpPr>
        <p:spPr>
          <a:xfrm>
            <a:off x="8123400" y="2841125"/>
            <a:ext cx="671525" cy="1461925"/>
          </a:xfrm>
          <a:custGeom>
            <a:avLst/>
            <a:gdLst/>
            <a:ahLst/>
            <a:cxnLst/>
            <a:rect l="l" t="t" r="r" b="b"/>
            <a:pathLst>
              <a:path w="26861" h="58477" extrusionOk="0">
                <a:moveTo>
                  <a:pt x="0" y="0"/>
                </a:moveTo>
                <a:cubicBezTo>
                  <a:pt x="10060" y="0"/>
                  <a:pt x="23488" y="5687"/>
                  <a:pt x="25929" y="15447"/>
                </a:cubicBezTo>
                <a:cubicBezTo>
                  <a:pt x="28528" y="25838"/>
                  <a:pt x="25249" y="37979"/>
                  <a:pt x="19309" y="46892"/>
                </a:cubicBezTo>
                <a:cubicBezTo>
                  <a:pt x="16133" y="51658"/>
                  <a:pt x="10674" y="54431"/>
                  <a:pt x="6620" y="58477"/>
                </a:cubicBezTo>
              </a:path>
            </a:pathLst>
          </a:custGeom>
          <a:noFill/>
          <a:ln w="9525" cap="flat" cmpd="sng">
            <a:solidFill>
              <a:srgbClr val="FF0000"/>
            </a:solidFill>
            <a:prstDash val="solid"/>
            <a:round/>
            <a:headEnd type="none" w="med" len="med"/>
            <a:tailEnd type="none" w="med" len="med"/>
          </a:ln>
        </p:spPr>
      </p:sp>
      <p:sp>
        <p:nvSpPr>
          <p:cNvPr id="85" name="Google Shape;85;p15"/>
          <p:cNvSpPr/>
          <p:nvPr/>
        </p:nvSpPr>
        <p:spPr>
          <a:xfrm>
            <a:off x="3768592" y="2413575"/>
            <a:ext cx="603425" cy="1668825"/>
          </a:xfrm>
          <a:custGeom>
            <a:avLst/>
            <a:gdLst/>
            <a:ahLst/>
            <a:cxnLst/>
            <a:rect l="l" t="t" r="r" b="b"/>
            <a:pathLst>
              <a:path w="24137" h="66753" extrusionOk="0">
                <a:moveTo>
                  <a:pt x="24137" y="0"/>
                </a:moveTo>
                <a:cubicBezTo>
                  <a:pt x="17440" y="3349"/>
                  <a:pt x="6090" y="2274"/>
                  <a:pt x="3725" y="9378"/>
                </a:cubicBezTo>
                <a:cubicBezTo>
                  <a:pt x="-290" y="21437"/>
                  <a:pt x="-976" y="34981"/>
                  <a:pt x="1518" y="47444"/>
                </a:cubicBezTo>
                <a:cubicBezTo>
                  <a:pt x="2100" y="50351"/>
                  <a:pt x="4994" y="52354"/>
                  <a:pt x="5931" y="55167"/>
                </a:cubicBezTo>
                <a:cubicBezTo>
                  <a:pt x="7656" y="60349"/>
                  <a:pt x="12055" y="66753"/>
                  <a:pt x="17517" y="66753"/>
                </a:cubicBezTo>
              </a:path>
            </a:pathLst>
          </a:custGeom>
          <a:noFill/>
          <a:ln w="9525" cap="flat" cmpd="sng">
            <a:solidFill>
              <a:srgbClr val="FF0000"/>
            </a:solidFill>
            <a:prstDash val="solid"/>
            <a:round/>
            <a:headEnd type="none" w="med" len="med"/>
            <a:tailEnd type="none" w="med" len="med"/>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txBox="1"/>
          <p:nvPr/>
        </p:nvSpPr>
        <p:spPr>
          <a:xfrm>
            <a:off x="3406600" y="441325"/>
            <a:ext cx="5599500" cy="23397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Char char="●"/>
            </a:pPr>
            <a:r>
              <a:rPr lang="en"/>
              <a:t>I want the money bag to be a tan color with a green dollar sign in the middle of it acting as the nose of the money bag.</a:t>
            </a:r>
            <a:endParaRPr/>
          </a:p>
          <a:p>
            <a:pPr marL="457200" lvl="0" indent="-317500" algn="l" rtl="0">
              <a:spcBef>
                <a:spcPts val="0"/>
              </a:spcBef>
              <a:spcAft>
                <a:spcPts val="0"/>
              </a:spcAft>
              <a:buSzPts val="1400"/>
              <a:buChar char="●"/>
            </a:pPr>
            <a:r>
              <a:rPr lang="en"/>
              <a:t>The money bag will have a very frightened expression on its face with its eyes popping out of the sockets and sweat dripping down from its forehead.</a:t>
            </a:r>
            <a:endParaRPr/>
          </a:p>
          <a:p>
            <a:pPr marL="457200" lvl="0" indent="-317500" algn="l" rtl="0">
              <a:spcBef>
                <a:spcPts val="0"/>
              </a:spcBef>
              <a:spcAft>
                <a:spcPts val="0"/>
              </a:spcAft>
              <a:buSzPts val="1400"/>
              <a:buChar char="●"/>
            </a:pPr>
            <a:r>
              <a:rPr lang="en"/>
              <a:t>I want the Money Bags mouth to be open giving off a shocked/scared vibe as well.</a:t>
            </a:r>
            <a:endParaRPr/>
          </a:p>
          <a:p>
            <a:pPr marL="0" lvl="0" indent="0" algn="l" rtl="0">
              <a:spcBef>
                <a:spcPts val="0"/>
              </a:spcBef>
              <a:spcAft>
                <a:spcPts val="0"/>
              </a:spcAft>
              <a:buNone/>
            </a:pPr>
            <a:r>
              <a:rPr lang="en" b="1">
                <a:solidFill>
                  <a:schemeClr val="dk1"/>
                </a:solidFill>
              </a:rPr>
              <a:t>(These are all just examples of what I want the image to be; the artwork itself should be in the “Surreal” art style)</a:t>
            </a:r>
            <a:endParaRPr b="1"/>
          </a:p>
          <a:p>
            <a:pPr marL="0" lvl="0" indent="0" algn="l" rtl="0">
              <a:spcBef>
                <a:spcPts val="0"/>
              </a:spcBef>
              <a:spcAft>
                <a:spcPts val="0"/>
              </a:spcAft>
              <a:buNone/>
            </a:pPr>
            <a:endParaRPr/>
          </a:p>
        </p:txBody>
      </p:sp>
      <p:pic>
        <p:nvPicPr>
          <p:cNvPr id="91" name="Google Shape;91;p16"/>
          <p:cNvPicPr preferRelativeResize="0"/>
          <p:nvPr/>
        </p:nvPicPr>
        <p:blipFill rotWithShape="1">
          <a:blip r:embed="rId3">
            <a:alphaModFix/>
          </a:blip>
          <a:srcRect l="16274" r="23068" b="12793"/>
          <a:stretch/>
        </p:blipFill>
        <p:spPr>
          <a:xfrm>
            <a:off x="303450" y="210650"/>
            <a:ext cx="1282625" cy="1665050"/>
          </a:xfrm>
          <a:prstGeom prst="rect">
            <a:avLst/>
          </a:prstGeom>
          <a:noFill/>
          <a:ln>
            <a:noFill/>
          </a:ln>
        </p:spPr>
      </p:pic>
      <p:sp>
        <p:nvSpPr>
          <p:cNvPr id="92" name="Google Shape;92;p16"/>
          <p:cNvSpPr/>
          <p:nvPr/>
        </p:nvSpPr>
        <p:spPr>
          <a:xfrm>
            <a:off x="1461925" y="522943"/>
            <a:ext cx="2413575" cy="269075"/>
          </a:xfrm>
          <a:custGeom>
            <a:avLst/>
            <a:gdLst/>
            <a:ahLst/>
            <a:cxnLst/>
            <a:rect l="l" t="t" r="r" b="b"/>
            <a:pathLst>
              <a:path w="96543" h="10763" extrusionOk="0">
                <a:moveTo>
                  <a:pt x="96543" y="10527"/>
                </a:moveTo>
                <a:cubicBezTo>
                  <a:pt x="80719" y="10527"/>
                  <a:pt x="64708" y="11470"/>
                  <a:pt x="49099" y="8872"/>
                </a:cubicBezTo>
                <a:cubicBezTo>
                  <a:pt x="40838" y="7497"/>
                  <a:pt x="33501" y="2629"/>
                  <a:pt x="25377" y="597"/>
                </a:cubicBezTo>
                <a:cubicBezTo>
                  <a:pt x="16849" y="-1536"/>
                  <a:pt x="7862" y="3838"/>
                  <a:pt x="0" y="7769"/>
                </a:cubicBezTo>
              </a:path>
            </a:pathLst>
          </a:custGeom>
          <a:noFill/>
          <a:ln w="9525" cap="flat" cmpd="sng">
            <a:solidFill>
              <a:srgbClr val="FF0000"/>
            </a:solidFill>
            <a:prstDash val="solid"/>
            <a:round/>
            <a:headEnd type="none" w="med" len="med"/>
            <a:tailEnd type="none" w="med" len="med"/>
          </a:ln>
        </p:spPr>
      </p:sp>
      <p:pic>
        <p:nvPicPr>
          <p:cNvPr id="93" name="Google Shape;93;p16"/>
          <p:cNvPicPr preferRelativeResize="0"/>
          <p:nvPr/>
        </p:nvPicPr>
        <p:blipFill rotWithShape="1">
          <a:blip r:embed="rId4">
            <a:alphaModFix/>
          </a:blip>
          <a:srcRect l="47832" t="24059" r="12183" b="51311"/>
          <a:stretch/>
        </p:blipFill>
        <p:spPr>
          <a:xfrm>
            <a:off x="117275" y="2261875"/>
            <a:ext cx="1703250" cy="648200"/>
          </a:xfrm>
          <a:prstGeom prst="rect">
            <a:avLst/>
          </a:prstGeom>
          <a:noFill/>
          <a:ln>
            <a:noFill/>
          </a:ln>
        </p:spPr>
      </p:pic>
      <p:pic>
        <p:nvPicPr>
          <p:cNvPr id="94" name="Google Shape;94;p16"/>
          <p:cNvPicPr preferRelativeResize="0"/>
          <p:nvPr/>
        </p:nvPicPr>
        <p:blipFill rotWithShape="1">
          <a:blip r:embed="rId5">
            <a:alphaModFix/>
          </a:blip>
          <a:srcRect l="15824" t="50198" r="58460" b="23010"/>
          <a:stretch/>
        </p:blipFill>
        <p:spPr>
          <a:xfrm>
            <a:off x="420888" y="2910075"/>
            <a:ext cx="1096025" cy="1144725"/>
          </a:xfrm>
          <a:prstGeom prst="rect">
            <a:avLst/>
          </a:prstGeom>
          <a:noFill/>
          <a:ln>
            <a:noFill/>
          </a:ln>
        </p:spPr>
      </p:pic>
      <p:sp>
        <p:nvSpPr>
          <p:cNvPr id="95" name="Google Shape;95;p16"/>
          <p:cNvSpPr/>
          <p:nvPr/>
        </p:nvSpPr>
        <p:spPr>
          <a:xfrm>
            <a:off x="1530900" y="1268850"/>
            <a:ext cx="2330825" cy="1241275"/>
          </a:xfrm>
          <a:custGeom>
            <a:avLst/>
            <a:gdLst/>
            <a:ahLst/>
            <a:cxnLst/>
            <a:rect l="l" t="t" r="r" b="b"/>
            <a:pathLst>
              <a:path w="93233" h="49651" extrusionOk="0">
                <a:moveTo>
                  <a:pt x="93233" y="0"/>
                </a:moveTo>
                <a:cubicBezTo>
                  <a:pt x="85977" y="0"/>
                  <a:pt x="78387" y="452"/>
                  <a:pt x="71717" y="3310"/>
                </a:cubicBezTo>
                <a:cubicBezTo>
                  <a:pt x="65527" y="5962"/>
                  <a:pt x="61013" y="11553"/>
                  <a:pt x="55167" y="14895"/>
                </a:cubicBezTo>
                <a:cubicBezTo>
                  <a:pt x="43029" y="21833"/>
                  <a:pt x="30155" y="27395"/>
                  <a:pt x="17653" y="33652"/>
                </a:cubicBezTo>
                <a:cubicBezTo>
                  <a:pt x="13814" y="35573"/>
                  <a:pt x="9633" y="38407"/>
                  <a:pt x="8275" y="42479"/>
                </a:cubicBezTo>
                <a:cubicBezTo>
                  <a:pt x="7751" y="44049"/>
                  <a:pt x="9445" y="46274"/>
                  <a:pt x="8275" y="47444"/>
                </a:cubicBezTo>
                <a:cubicBezTo>
                  <a:pt x="6256" y="49463"/>
                  <a:pt x="2855" y="49651"/>
                  <a:pt x="0" y="49651"/>
                </a:cubicBezTo>
              </a:path>
            </a:pathLst>
          </a:custGeom>
          <a:noFill/>
          <a:ln w="9525" cap="flat" cmpd="sng">
            <a:solidFill>
              <a:srgbClr val="FF0000"/>
            </a:solidFill>
            <a:prstDash val="solid"/>
            <a:round/>
            <a:headEnd type="none" w="med" len="med"/>
            <a:tailEnd type="none" w="med" len="med"/>
          </a:ln>
        </p:spPr>
      </p:sp>
      <p:sp>
        <p:nvSpPr>
          <p:cNvPr id="96" name="Google Shape;96;p16"/>
          <p:cNvSpPr/>
          <p:nvPr/>
        </p:nvSpPr>
        <p:spPr>
          <a:xfrm>
            <a:off x="1379175" y="1282650"/>
            <a:ext cx="2482550" cy="1861900"/>
          </a:xfrm>
          <a:custGeom>
            <a:avLst/>
            <a:gdLst/>
            <a:ahLst/>
            <a:cxnLst/>
            <a:rect l="l" t="t" r="r" b="b"/>
            <a:pathLst>
              <a:path w="99302" h="74476" extrusionOk="0">
                <a:moveTo>
                  <a:pt x="99302" y="0"/>
                </a:moveTo>
                <a:cubicBezTo>
                  <a:pt x="91673" y="5721"/>
                  <a:pt x="85764" y="13940"/>
                  <a:pt x="77235" y="18205"/>
                </a:cubicBezTo>
                <a:cubicBezTo>
                  <a:pt x="64102" y="24773"/>
                  <a:pt x="48159" y="25946"/>
                  <a:pt x="36411" y="34755"/>
                </a:cubicBezTo>
                <a:cubicBezTo>
                  <a:pt x="27962" y="41091"/>
                  <a:pt x="25673" y="53217"/>
                  <a:pt x="18206" y="60684"/>
                </a:cubicBezTo>
                <a:cubicBezTo>
                  <a:pt x="12822" y="66068"/>
                  <a:pt x="6810" y="71071"/>
                  <a:pt x="0" y="74476"/>
                </a:cubicBezTo>
              </a:path>
            </a:pathLst>
          </a:custGeom>
          <a:noFill/>
          <a:ln w="9525" cap="flat" cmpd="sng">
            <a:solidFill>
              <a:srgbClr val="FF0000"/>
            </a:solidFill>
            <a:prstDash val="solid"/>
            <a:round/>
            <a:headEnd type="none" w="med" len="med"/>
            <a:tailEnd type="none" w="med" len="med"/>
          </a:ln>
        </p:spPr>
      </p:sp>
      <p:pic>
        <p:nvPicPr>
          <p:cNvPr id="97" name="Google Shape;97;p16"/>
          <p:cNvPicPr preferRelativeResize="0"/>
          <p:nvPr/>
        </p:nvPicPr>
        <p:blipFill rotWithShape="1">
          <a:blip r:embed="rId6">
            <a:alphaModFix/>
          </a:blip>
          <a:srcRect l="27769" t="72273" r="51766" b="8551"/>
          <a:stretch/>
        </p:blipFill>
        <p:spPr>
          <a:xfrm>
            <a:off x="117275" y="4054800"/>
            <a:ext cx="1510174" cy="924049"/>
          </a:xfrm>
          <a:prstGeom prst="rect">
            <a:avLst/>
          </a:prstGeom>
          <a:noFill/>
          <a:ln>
            <a:noFill/>
          </a:ln>
        </p:spPr>
      </p:pic>
      <p:pic>
        <p:nvPicPr>
          <p:cNvPr id="98" name="Google Shape;98;p16"/>
          <p:cNvPicPr preferRelativeResize="0"/>
          <p:nvPr/>
        </p:nvPicPr>
        <p:blipFill rotWithShape="1">
          <a:blip r:embed="rId7">
            <a:alphaModFix/>
          </a:blip>
          <a:srcRect l="63424" t="83947" r="25464" b="6048"/>
          <a:stretch/>
        </p:blipFill>
        <p:spPr>
          <a:xfrm>
            <a:off x="1627450" y="3985850"/>
            <a:ext cx="1448150" cy="993000"/>
          </a:xfrm>
          <a:prstGeom prst="rect">
            <a:avLst/>
          </a:prstGeom>
          <a:noFill/>
          <a:ln>
            <a:noFill/>
          </a:ln>
        </p:spPr>
      </p:pic>
      <p:sp>
        <p:nvSpPr>
          <p:cNvPr id="99" name="Google Shape;99;p16"/>
          <p:cNvSpPr/>
          <p:nvPr/>
        </p:nvSpPr>
        <p:spPr>
          <a:xfrm>
            <a:off x="1255050" y="1903275"/>
            <a:ext cx="2537700" cy="2248075"/>
          </a:xfrm>
          <a:custGeom>
            <a:avLst/>
            <a:gdLst/>
            <a:ahLst/>
            <a:cxnLst/>
            <a:rect l="l" t="t" r="r" b="b"/>
            <a:pathLst>
              <a:path w="101508" h="89923" extrusionOk="0">
                <a:moveTo>
                  <a:pt x="101508" y="0"/>
                </a:moveTo>
                <a:cubicBezTo>
                  <a:pt x="74733" y="15751"/>
                  <a:pt x="43463" y="28108"/>
                  <a:pt x="24826" y="52961"/>
                </a:cubicBezTo>
                <a:cubicBezTo>
                  <a:pt x="20334" y="58952"/>
                  <a:pt x="19600" y="67142"/>
                  <a:pt x="15447" y="73373"/>
                </a:cubicBezTo>
                <a:cubicBezTo>
                  <a:pt x="11262" y="79652"/>
                  <a:pt x="3377" y="83175"/>
                  <a:pt x="0" y="89923"/>
                </a:cubicBezTo>
              </a:path>
            </a:pathLst>
          </a:custGeom>
          <a:noFill/>
          <a:ln w="9525" cap="flat" cmpd="sng">
            <a:solidFill>
              <a:srgbClr val="FF0000"/>
            </a:solidFill>
            <a:prstDash val="solid"/>
            <a:round/>
            <a:headEnd type="none" w="med" len="med"/>
            <a:tailEnd type="none" w="med" len="med"/>
          </a:ln>
        </p:spPr>
      </p:sp>
      <p:sp>
        <p:nvSpPr>
          <p:cNvPr id="100" name="Google Shape;100;p16"/>
          <p:cNvSpPr/>
          <p:nvPr/>
        </p:nvSpPr>
        <p:spPr>
          <a:xfrm>
            <a:off x="2004069" y="1986025"/>
            <a:ext cx="1705925" cy="1944650"/>
          </a:xfrm>
          <a:custGeom>
            <a:avLst/>
            <a:gdLst/>
            <a:ahLst/>
            <a:cxnLst/>
            <a:rect l="l" t="t" r="r" b="b"/>
            <a:pathLst>
              <a:path w="68237" h="77786" extrusionOk="0">
                <a:moveTo>
                  <a:pt x="68237" y="0"/>
                </a:moveTo>
                <a:cubicBezTo>
                  <a:pt x="54073" y="3544"/>
                  <a:pt x="47658" y="21176"/>
                  <a:pt x="35137" y="28687"/>
                </a:cubicBezTo>
                <a:cubicBezTo>
                  <a:pt x="21844" y="36661"/>
                  <a:pt x="5285" y="44877"/>
                  <a:pt x="381" y="59581"/>
                </a:cubicBezTo>
                <a:cubicBezTo>
                  <a:pt x="-806" y="63139"/>
                  <a:pt x="1401" y="67056"/>
                  <a:pt x="2588" y="70614"/>
                </a:cubicBezTo>
                <a:cubicBezTo>
                  <a:pt x="3364" y="72941"/>
                  <a:pt x="2508" y="76051"/>
                  <a:pt x="4243" y="77786"/>
                </a:cubicBezTo>
              </a:path>
            </a:pathLst>
          </a:custGeom>
          <a:noFill/>
          <a:ln w="9525" cap="flat" cmpd="sng">
            <a:solidFill>
              <a:srgbClr val="FF0000"/>
            </a:solidFill>
            <a:prstDash val="solid"/>
            <a:round/>
            <a:headEnd type="none" w="med" len="med"/>
            <a:tailEnd type="none" w="med" len="med"/>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7"/>
          <p:cNvSpPr txBox="1"/>
          <p:nvPr/>
        </p:nvSpPr>
        <p:spPr>
          <a:xfrm>
            <a:off x="5020200" y="317225"/>
            <a:ext cx="3641100" cy="3417000"/>
          </a:xfrm>
          <a:prstGeom prst="rect">
            <a:avLst/>
          </a:pr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t" anchorCtr="0">
            <a:spAutoFit/>
          </a:bodyPr>
          <a:lstStyle/>
          <a:p>
            <a:pPr marL="457200" lvl="0" indent="-317500" algn="l" rtl="0">
              <a:spcBef>
                <a:spcPts val="0"/>
              </a:spcBef>
              <a:spcAft>
                <a:spcPts val="0"/>
              </a:spcAft>
              <a:buSzPts val="1400"/>
              <a:buChar char="●"/>
            </a:pPr>
            <a:r>
              <a:rPr lang="en"/>
              <a:t>The Safe should take up a good majority of the T Shirt.</a:t>
            </a:r>
            <a:endParaRPr/>
          </a:p>
          <a:p>
            <a:pPr marL="457200" lvl="0" indent="-317500" algn="l" rtl="0">
              <a:spcBef>
                <a:spcPts val="0"/>
              </a:spcBef>
              <a:spcAft>
                <a:spcPts val="0"/>
              </a:spcAft>
              <a:buSzPts val="1400"/>
              <a:buChar char="●"/>
            </a:pPr>
            <a:r>
              <a:rPr lang="en"/>
              <a:t>I want the artwork to have a faded ring affect around the Safe grabbing the money bag. The faded ring around the Safe and money bag should start off black like the shirt than fade in closer to the artwork itself.</a:t>
            </a:r>
            <a:endParaRPr/>
          </a:p>
          <a:p>
            <a:pPr marL="457200" lvl="0" indent="-317500" algn="l" rtl="0">
              <a:spcBef>
                <a:spcPts val="0"/>
              </a:spcBef>
              <a:spcAft>
                <a:spcPts val="0"/>
              </a:spcAft>
              <a:buSzPts val="1400"/>
              <a:buChar char="●"/>
            </a:pPr>
            <a:r>
              <a:rPr lang="en"/>
              <a:t>I want the artwork to be in the center of the shirt.</a:t>
            </a:r>
            <a:endParaRPr/>
          </a:p>
          <a:p>
            <a:pPr marL="0" lvl="0" indent="0" algn="l" rtl="0">
              <a:spcBef>
                <a:spcPts val="0"/>
              </a:spcBef>
              <a:spcAft>
                <a:spcPts val="0"/>
              </a:spcAft>
              <a:buNone/>
            </a:pPr>
            <a:endParaRPr/>
          </a:p>
          <a:p>
            <a:pPr marL="457200" lvl="0" indent="0" algn="l" rtl="0">
              <a:spcBef>
                <a:spcPts val="0"/>
              </a:spcBef>
              <a:spcAft>
                <a:spcPts val="0"/>
              </a:spcAft>
              <a:buNone/>
            </a:pPr>
            <a:endParaRPr>
              <a:solidFill>
                <a:srgbClr val="FF0000"/>
              </a:solidFill>
            </a:endParaRPr>
          </a:p>
          <a:p>
            <a:pPr marL="457200" lvl="0" indent="0" algn="l" rtl="0">
              <a:spcBef>
                <a:spcPts val="0"/>
              </a:spcBef>
              <a:spcAft>
                <a:spcPts val="0"/>
              </a:spcAft>
              <a:buNone/>
            </a:pPr>
            <a:endParaRPr>
              <a:solidFill>
                <a:srgbClr val="0000FF"/>
              </a:solidFill>
            </a:endParaRPr>
          </a:p>
          <a:p>
            <a:pPr marL="0" lvl="0" indent="0" algn="l" rtl="0">
              <a:spcBef>
                <a:spcPts val="0"/>
              </a:spcBef>
              <a:spcAft>
                <a:spcPts val="0"/>
              </a:spcAft>
              <a:buNone/>
            </a:pPr>
            <a:endParaRPr/>
          </a:p>
        </p:txBody>
      </p:sp>
      <p:pic>
        <p:nvPicPr>
          <p:cNvPr id="106" name="Google Shape;106;p17"/>
          <p:cNvPicPr preferRelativeResize="0"/>
          <p:nvPr/>
        </p:nvPicPr>
        <p:blipFill rotWithShape="1">
          <a:blip r:embed="rId3">
            <a:alphaModFix/>
          </a:blip>
          <a:srcRect l="29153" t="30613" r="28036" b="29394"/>
          <a:stretch/>
        </p:blipFill>
        <p:spPr>
          <a:xfrm>
            <a:off x="705600" y="401837"/>
            <a:ext cx="3476475" cy="3247775"/>
          </a:xfrm>
          <a:prstGeom prst="rect">
            <a:avLst/>
          </a:prstGeom>
          <a:noFill/>
          <a:ln>
            <a:noFill/>
          </a:ln>
        </p:spPr>
      </p:pic>
      <p:cxnSp>
        <p:nvCxnSpPr>
          <p:cNvPr id="107" name="Google Shape;107;p17"/>
          <p:cNvCxnSpPr/>
          <p:nvPr/>
        </p:nvCxnSpPr>
        <p:spPr>
          <a:xfrm flipH="1">
            <a:off x="3355200" y="1195200"/>
            <a:ext cx="2102400" cy="604800"/>
          </a:xfrm>
          <a:prstGeom prst="straightConnector1">
            <a:avLst/>
          </a:prstGeom>
          <a:noFill/>
          <a:ln w="9525" cap="flat" cmpd="sng">
            <a:solidFill>
              <a:srgbClr val="FF0000"/>
            </a:solidFill>
            <a:prstDash val="solid"/>
            <a:round/>
            <a:headEnd type="none" w="med" len="med"/>
            <a:tailEnd type="none" w="med" len="med"/>
          </a:ln>
        </p:spPr>
      </p:cxn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463</Words>
  <Application>Microsoft Office PowerPoint</Application>
  <PresentationFormat>On-screen Show (16:9)</PresentationFormat>
  <Paragraphs>19</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Simple Light</vt:lpstr>
      <vt:lpstr>Slide 1</vt:lpstr>
      <vt:lpstr>Slide 2</vt:lpstr>
      <vt:lpstr>Slide 3</vt:lpstr>
      <vt:lpstr>Slide 4</vt:lpstr>
      <vt:lpstr>Slide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User</cp:lastModifiedBy>
  <cp:revision>1</cp:revision>
  <dcterms:modified xsi:type="dcterms:W3CDTF">2021-08-09T03:50:38Z</dcterms:modified>
</cp:coreProperties>
</file>