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81995" y="0"/>
            <a:ext cx="6210007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0299" y="795756"/>
            <a:ext cx="9172801" cy="505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ED1D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014372" y="1368005"/>
            <a:ext cx="5491619" cy="30466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299" y="579102"/>
            <a:ext cx="9566800" cy="1068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2280285"/>
          </a:xfrm>
          <a:custGeom>
            <a:avLst/>
            <a:gdLst/>
            <a:ahLst/>
            <a:cxnLst/>
            <a:rect l="l" t="t" r="r" b="b"/>
            <a:pathLst>
              <a:path w="10692130" h="2280285">
                <a:moveTo>
                  <a:pt x="0" y="2279992"/>
                </a:moveTo>
                <a:lnTo>
                  <a:pt x="10692003" y="2279992"/>
                </a:lnTo>
                <a:lnTo>
                  <a:pt x="10692003" y="0"/>
                </a:lnTo>
                <a:lnTo>
                  <a:pt x="0" y="0"/>
                </a:lnTo>
                <a:lnTo>
                  <a:pt x="0" y="2279992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1999" y="901611"/>
            <a:ext cx="4044315" cy="286385"/>
          </a:xfrm>
          <a:custGeom>
            <a:avLst/>
            <a:gdLst/>
            <a:ahLst/>
            <a:cxnLst/>
            <a:rect l="l" t="t" r="r" b="b"/>
            <a:pathLst>
              <a:path w="4044315" h="286384">
                <a:moveTo>
                  <a:pt x="0" y="286385"/>
                </a:moveTo>
                <a:lnTo>
                  <a:pt x="4043997" y="286385"/>
                </a:lnTo>
                <a:lnTo>
                  <a:pt x="4043997" y="0"/>
                </a:lnTo>
                <a:lnTo>
                  <a:pt x="0" y="0"/>
                </a:lnTo>
                <a:lnTo>
                  <a:pt x="0" y="286385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1999" y="1187996"/>
            <a:ext cx="4044315" cy="387985"/>
          </a:xfrm>
          <a:custGeom>
            <a:avLst/>
            <a:gdLst/>
            <a:ahLst/>
            <a:cxnLst/>
            <a:rect l="l" t="t" r="r" b="b"/>
            <a:pathLst>
              <a:path w="4044315" h="387984">
                <a:moveTo>
                  <a:pt x="0" y="387756"/>
                </a:moveTo>
                <a:lnTo>
                  <a:pt x="4043997" y="387756"/>
                </a:lnTo>
                <a:lnTo>
                  <a:pt x="4043997" y="0"/>
                </a:lnTo>
                <a:lnTo>
                  <a:pt x="0" y="0"/>
                </a:lnTo>
                <a:lnTo>
                  <a:pt x="0" y="387756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85695" y="829729"/>
            <a:ext cx="2833370" cy="922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innovative</a:t>
            </a:r>
            <a:r>
              <a:rPr sz="20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Arial"/>
                <a:cs typeface="Arial"/>
              </a:rPr>
              <a:t>solution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Hospitality, </a:t>
            </a:r>
            <a:r>
              <a:rPr sz="2000" spc="-65" dirty="0">
                <a:solidFill>
                  <a:srgbClr val="FFFFFF"/>
                </a:solidFill>
                <a:latin typeface="Arial"/>
                <a:cs typeface="Arial"/>
              </a:rPr>
              <a:t>Television,  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Movie </a:t>
            </a: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Wi-Fi</a:t>
            </a:r>
            <a:r>
              <a:rPr sz="2000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154618"/>
            <a:ext cx="7329601" cy="3081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45997" y="2154618"/>
            <a:ext cx="3545992" cy="3081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75004" y="5913335"/>
            <a:ext cx="2825686" cy="4203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85875" y="6530938"/>
            <a:ext cx="80010" cy="0"/>
          </a:xfrm>
          <a:custGeom>
            <a:avLst/>
            <a:gdLst/>
            <a:ahLst/>
            <a:cxnLst/>
            <a:rect l="l" t="t" r="r" b="b"/>
            <a:pathLst>
              <a:path w="80009">
                <a:moveTo>
                  <a:pt x="0" y="0"/>
                </a:moveTo>
                <a:lnTo>
                  <a:pt x="79565" y="0"/>
                </a:lnTo>
              </a:path>
            </a:pathLst>
          </a:custGeom>
          <a:ln w="21590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98239" y="6428703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439"/>
                </a:lnTo>
              </a:path>
            </a:pathLst>
          </a:custGeom>
          <a:ln w="24726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29493" y="6428701"/>
            <a:ext cx="0" cy="113030"/>
          </a:xfrm>
          <a:custGeom>
            <a:avLst/>
            <a:gdLst/>
            <a:ahLst/>
            <a:cxnLst/>
            <a:rect l="l" t="t" r="r" b="b"/>
            <a:pathLst>
              <a:path h="113029">
                <a:moveTo>
                  <a:pt x="0" y="0"/>
                </a:moveTo>
                <a:lnTo>
                  <a:pt x="0" y="112509"/>
                </a:lnTo>
              </a:path>
            </a:pathLst>
          </a:custGeom>
          <a:ln w="24726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01432" y="6428703"/>
            <a:ext cx="79375" cy="113030"/>
          </a:xfrm>
          <a:custGeom>
            <a:avLst/>
            <a:gdLst/>
            <a:ahLst/>
            <a:cxnLst/>
            <a:rect l="l" t="t" r="r" b="b"/>
            <a:pathLst>
              <a:path w="79375" h="113029">
                <a:moveTo>
                  <a:pt x="79108" y="0"/>
                </a:moveTo>
                <a:lnTo>
                  <a:pt x="0" y="0"/>
                </a:lnTo>
                <a:lnTo>
                  <a:pt x="0" y="112509"/>
                </a:lnTo>
                <a:lnTo>
                  <a:pt x="24739" y="112509"/>
                </a:lnTo>
                <a:lnTo>
                  <a:pt x="24739" y="66027"/>
                </a:lnTo>
                <a:lnTo>
                  <a:pt x="71856" y="66027"/>
                </a:lnTo>
                <a:lnTo>
                  <a:pt x="71856" y="46799"/>
                </a:lnTo>
                <a:lnTo>
                  <a:pt x="24739" y="46799"/>
                </a:lnTo>
                <a:lnTo>
                  <a:pt x="24739" y="20802"/>
                </a:lnTo>
                <a:lnTo>
                  <a:pt x="79108" y="20802"/>
                </a:lnTo>
                <a:lnTo>
                  <a:pt x="79108" y="0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32686" y="6428703"/>
            <a:ext cx="85725" cy="113030"/>
          </a:xfrm>
          <a:custGeom>
            <a:avLst/>
            <a:gdLst/>
            <a:ahLst/>
            <a:cxnLst/>
            <a:rect l="l" t="t" r="r" b="b"/>
            <a:pathLst>
              <a:path w="85725" h="113029">
                <a:moveTo>
                  <a:pt x="84137" y="0"/>
                </a:moveTo>
                <a:lnTo>
                  <a:pt x="0" y="0"/>
                </a:lnTo>
                <a:lnTo>
                  <a:pt x="0" y="112509"/>
                </a:lnTo>
                <a:lnTo>
                  <a:pt x="85407" y="112509"/>
                </a:lnTo>
                <a:lnTo>
                  <a:pt x="85407" y="91706"/>
                </a:lnTo>
                <a:lnTo>
                  <a:pt x="24726" y="91706"/>
                </a:lnTo>
                <a:lnTo>
                  <a:pt x="24726" y="64134"/>
                </a:lnTo>
                <a:lnTo>
                  <a:pt x="79260" y="64134"/>
                </a:lnTo>
                <a:lnTo>
                  <a:pt x="79260" y="44907"/>
                </a:lnTo>
                <a:lnTo>
                  <a:pt x="24726" y="44907"/>
                </a:lnTo>
                <a:lnTo>
                  <a:pt x="24726" y="20802"/>
                </a:lnTo>
                <a:lnTo>
                  <a:pt x="84137" y="20802"/>
                </a:lnTo>
                <a:lnTo>
                  <a:pt x="84137" y="0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65425" y="6426027"/>
            <a:ext cx="95250" cy="118110"/>
          </a:xfrm>
          <a:custGeom>
            <a:avLst/>
            <a:gdLst/>
            <a:ahLst/>
            <a:cxnLst/>
            <a:rect l="l" t="t" r="r" b="b"/>
            <a:pathLst>
              <a:path w="95250" h="118109">
                <a:moveTo>
                  <a:pt x="24055" y="77838"/>
                </a:moveTo>
                <a:lnTo>
                  <a:pt x="103" y="77838"/>
                </a:lnTo>
                <a:lnTo>
                  <a:pt x="0" y="84823"/>
                </a:lnTo>
                <a:lnTo>
                  <a:pt x="35803" y="116941"/>
                </a:lnTo>
                <a:lnTo>
                  <a:pt x="41810" y="117703"/>
                </a:lnTo>
                <a:lnTo>
                  <a:pt x="55678" y="117703"/>
                </a:lnTo>
                <a:lnTo>
                  <a:pt x="89829" y="100533"/>
                </a:lnTo>
                <a:lnTo>
                  <a:pt x="90681" y="98640"/>
                </a:lnTo>
                <a:lnTo>
                  <a:pt x="45696" y="98640"/>
                </a:lnTo>
                <a:lnTo>
                  <a:pt x="42546" y="98247"/>
                </a:lnTo>
                <a:lnTo>
                  <a:pt x="24055" y="81610"/>
                </a:lnTo>
                <a:lnTo>
                  <a:pt x="24055" y="77838"/>
                </a:lnTo>
                <a:close/>
              </a:path>
              <a:path w="95250" h="118109">
                <a:moveTo>
                  <a:pt x="51830" y="0"/>
                </a:moveTo>
                <a:lnTo>
                  <a:pt x="40921" y="0"/>
                </a:lnTo>
                <a:lnTo>
                  <a:pt x="35879" y="673"/>
                </a:lnTo>
                <a:lnTo>
                  <a:pt x="5120" y="23241"/>
                </a:lnTo>
                <a:lnTo>
                  <a:pt x="3888" y="28257"/>
                </a:lnTo>
                <a:lnTo>
                  <a:pt x="3888" y="39179"/>
                </a:lnTo>
                <a:lnTo>
                  <a:pt x="33237" y="64973"/>
                </a:lnTo>
                <a:lnTo>
                  <a:pt x="37441" y="66027"/>
                </a:lnTo>
                <a:lnTo>
                  <a:pt x="41543" y="67170"/>
                </a:lnTo>
                <a:lnTo>
                  <a:pt x="45582" y="68224"/>
                </a:lnTo>
                <a:lnTo>
                  <a:pt x="53570" y="70116"/>
                </a:lnTo>
                <a:lnTo>
                  <a:pt x="57139" y="71221"/>
                </a:lnTo>
                <a:lnTo>
                  <a:pt x="63451" y="73736"/>
                </a:lnTo>
                <a:lnTo>
                  <a:pt x="66003" y="75311"/>
                </a:lnTo>
                <a:lnTo>
                  <a:pt x="69877" y="79095"/>
                </a:lnTo>
                <a:lnTo>
                  <a:pt x="70855" y="81572"/>
                </a:lnTo>
                <a:lnTo>
                  <a:pt x="70855" y="87452"/>
                </a:lnTo>
                <a:lnTo>
                  <a:pt x="51170" y="98640"/>
                </a:lnTo>
                <a:lnTo>
                  <a:pt x="90681" y="98640"/>
                </a:lnTo>
                <a:lnTo>
                  <a:pt x="93804" y="91706"/>
                </a:lnTo>
                <a:lnTo>
                  <a:pt x="94695" y="87452"/>
                </a:lnTo>
                <a:lnTo>
                  <a:pt x="94764" y="75311"/>
                </a:lnTo>
                <a:lnTo>
                  <a:pt x="93473" y="70294"/>
                </a:lnTo>
                <a:lnTo>
                  <a:pt x="61393" y="48996"/>
                </a:lnTo>
                <a:lnTo>
                  <a:pt x="48655" y="45745"/>
                </a:lnTo>
                <a:lnTo>
                  <a:pt x="27840" y="34188"/>
                </a:lnTo>
                <a:lnTo>
                  <a:pt x="27840" y="29565"/>
                </a:lnTo>
                <a:lnTo>
                  <a:pt x="42851" y="19227"/>
                </a:lnTo>
                <a:lnTo>
                  <a:pt x="87114" y="19227"/>
                </a:lnTo>
                <a:lnTo>
                  <a:pt x="84850" y="15036"/>
                </a:lnTo>
                <a:lnTo>
                  <a:pt x="81510" y="11290"/>
                </a:lnTo>
                <a:lnTo>
                  <a:pt x="73115" y="5410"/>
                </a:lnTo>
                <a:lnTo>
                  <a:pt x="68302" y="3276"/>
                </a:lnTo>
                <a:lnTo>
                  <a:pt x="57494" y="647"/>
                </a:lnTo>
                <a:lnTo>
                  <a:pt x="51830" y="0"/>
                </a:lnTo>
                <a:close/>
              </a:path>
              <a:path w="95250" h="118109">
                <a:moveTo>
                  <a:pt x="87114" y="19227"/>
                </a:moveTo>
                <a:lnTo>
                  <a:pt x="47906" y="19227"/>
                </a:lnTo>
                <a:lnTo>
                  <a:pt x="50700" y="19481"/>
                </a:lnTo>
                <a:lnTo>
                  <a:pt x="55856" y="20535"/>
                </a:lnTo>
                <a:lnTo>
                  <a:pt x="67083" y="36233"/>
                </a:lnTo>
                <a:lnTo>
                  <a:pt x="91022" y="36233"/>
                </a:lnTo>
                <a:lnTo>
                  <a:pt x="90986" y="29565"/>
                </a:lnTo>
                <a:lnTo>
                  <a:pt x="89790" y="24180"/>
                </a:lnTo>
                <a:lnTo>
                  <a:pt x="87114" y="19227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87129" y="6426027"/>
            <a:ext cx="95250" cy="118110"/>
          </a:xfrm>
          <a:custGeom>
            <a:avLst/>
            <a:gdLst/>
            <a:ahLst/>
            <a:cxnLst/>
            <a:rect l="l" t="t" r="r" b="b"/>
            <a:pathLst>
              <a:path w="95250" h="118109">
                <a:moveTo>
                  <a:pt x="24055" y="77838"/>
                </a:moveTo>
                <a:lnTo>
                  <a:pt x="103" y="77838"/>
                </a:lnTo>
                <a:lnTo>
                  <a:pt x="0" y="84823"/>
                </a:lnTo>
                <a:lnTo>
                  <a:pt x="35803" y="116941"/>
                </a:lnTo>
                <a:lnTo>
                  <a:pt x="41810" y="117703"/>
                </a:lnTo>
                <a:lnTo>
                  <a:pt x="55678" y="117703"/>
                </a:lnTo>
                <a:lnTo>
                  <a:pt x="89829" y="100533"/>
                </a:lnTo>
                <a:lnTo>
                  <a:pt x="90681" y="98640"/>
                </a:lnTo>
                <a:lnTo>
                  <a:pt x="45696" y="98640"/>
                </a:lnTo>
                <a:lnTo>
                  <a:pt x="42546" y="98247"/>
                </a:lnTo>
                <a:lnTo>
                  <a:pt x="24055" y="81610"/>
                </a:lnTo>
                <a:lnTo>
                  <a:pt x="24055" y="77838"/>
                </a:lnTo>
                <a:close/>
              </a:path>
              <a:path w="95250" h="118109">
                <a:moveTo>
                  <a:pt x="51830" y="0"/>
                </a:moveTo>
                <a:lnTo>
                  <a:pt x="40921" y="0"/>
                </a:lnTo>
                <a:lnTo>
                  <a:pt x="35866" y="673"/>
                </a:lnTo>
                <a:lnTo>
                  <a:pt x="5120" y="23241"/>
                </a:lnTo>
                <a:lnTo>
                  <a:pt x="3888" y="28257"/>
                </a:lnTo>
                <a:lnTo>
                  <a:pt x="3888" y="39179"/>
                </a:lnTo>
                <a:lnTo>
                  <a:pt x="33237" y="64973"/>
                </a:lnTo>
                <a:lnTo>
                  <a:pt x="37454" y="66027"/>
                </a:lnTo>
                <a:lnTo>
                  <a:pt x="41543" y="67170"/>
                </a:lnTo>
                <a:lnTo>
                  <a:pt x="45582" y="68224"/>
                </a:lnTo>
                <a:lnTo>
                  <a:pt x="53570" y="70116"/>
                </a:lnTo>
                <a:lnTo>
                  <a:pt x="57139" y="71221"/>
                </a:lnTo>
                <a:lnTo>
                  <a:pt x="63451" y="73736"/>
                </a:lnTo>
                <a:lnTo>
                  <a:pt x="66003" y="75311"/>
                </a:lnTo>
                <a:lnTo>
                  <a:pt x="69877" y="79095"/>
                </a:lnTo>
                <a:lnTo>
                  <a:pt x="70855" y="81572"/>
                </a:lnTo>
                <a:lnTo>
                  <a:pt x="70855" y="87452"/>
                </a:lnTo>
                <a:lnTo>
                  <a:pt x="51170" y="98640"/>
                </a:lnTo>
                <a:lnTo>
                  <a:pt x="90681" y="98640"/>
                </a:lnTo>
                <a:lnTo>
                  <a:pt x="93804" y="91706"/>
                </a:lnTo>
                <a:lnTo>
                  <a:pt x="94695" y="87452"/>
                </a:lnTo>
                <a:lnTo>
                  <a:pt x="94764" y="75311"/>
                </a:lnTo>
                <a:lnTo>
                  <a:pt x="93473" y="70294"/>
                </a:lnTo>
                <a:lnTo>
                  <a:pt x="61393" y="48996"/>
                </a:lnTo>
                <a:lnTo>
                  <a:pt x="48655" y="45745"/>
                </a:lnTo>
                <a:lnTo>
                  <a:pt x="27840" y="34188"/>
                </a:lnTo>
                <a:lnTo>
                  <a:pt x="27840" y="29565"/>
                </a:lnTo>
                <a:lnTo>
                  <a:pt x="42851" y="19227"/>
                </a:lnTo>
                <a:lnTo>
                  <a:pt x="87114" y="19227"/>
                </a:lnTo>
                <a:lnTo>
                  <a:pt x="84850" y="15036"/>
                </a:lnTo>
                <a:lnTo>
                  <a:pt x="81510" y="11290"/>
                </a:lnTo>
                <a:lnTo>
                  <a:pt x="73115" y="5410"/>
                </a:lnTo>
                <a:lnTo>
                  <a:pt x="68302" y="3276"/>
                </a:lnTo>
                <a:lnTo>
                  <a:pt x="57494" y="647"/>
                </a:lnTo>
                <a:lnTo>
                  <a:pt x="51830" y="0"/>
                </a:lnTo>
                <a:close/>
              </a:path>
              <a:path w="95250" h="118109">
                <a:moveTo>
                  <a:pt x="87114" y="19227"/>
                </a:moveTo>
                <a:lnTo>
                  <a:pt x="47906" y="19227"/>
                </a:lnTo>
                <a:lnTo>
                  <a:pt x="50700" y="19481"/>
                </a:lnTo>
                <a:lnTo>
                  <a:pt x="55856" y="20535"/>
                </a:lnTo>
                <a:lnTo>
                  <a:pt x="67083" y="36233"/>
                </a:lnTo>
                <a:lnTo>
                  <a:pt x="91022" y="36233"/>
                </a:lnTo>
                <a:lnTo>
                  <a:pt x="90986" y="29565"/>
                </a:lnTo>
                <a:lnTo>
                  <a:pt x="89790" y="24180"/>
                </a:lnTo>
                <a:lnTo>
                  <a:pt x="87114" y="19227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46789" y="6428701"/>
            <a:ext cx="0" cy="113030"/>
          </a:xfrm>
          <a:custGeom>
            <a:avLst/>
            <a:gdLst/>
            <a:ahLst/>
            <a:cxnLst/>
            <a:rect l="l" t="t" r="r" b="b"/>
            <a:pathLst>
              <a:path h="113029">
                <a:moveTo>
                  <a:pt x="0" y="0"/>
                </a:moveTo>
                <a:lnTo>
                  <a:pt x="0" y="112509"/>
                </a:lnTo>
              </a:path>
            </a:pathLst>
          </a:custGeom>
          <a:ln w="24726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18728" y="6428703"/>
            <a:ext cx="121285" cy="113030"/>
          </a:xfrm>
          <a:custGeom>
            <a:avLst/>
            <a:gdLst/>
            <a:ahLst/>
            <a:cxnLst/>
            <a:rect l="l" t="t" r="r" b="b"/>
            <a:pathLst>
              <a:path w="121284" h="113029">
                <a:moveTo>
                  <a:pt x="34823" y="0"/>
                </a:moveTo>
                <a:lnTo>
                  <a:pt x="0" y="0"/>
                </a:lnTo>
                <a:lnTo>
                  <a:pt x="0" y="112509"/>
                </a:lnTo>
                <a:lnTo>
                  <a:pt x="23152" y="112509"/>
                </a:lnTo>
                <a:lnTo>
                  <a:pt x="23152" y="33566"/>
                </a:lnTo>
                <a:lnTo>
                  <a:pt x="46234" y="33566"/>
                </a:lnTo>
                <a:lnTo>
                  <a:pt x="34823" y="0"/>
                </a:lnTo>
                <a:close/>
              </a:path>
              <a:path w="121284" h="113029">
                <a:moveTo>
                  <a:pt x="46234" y="33566"/>
                </a:moveTo>
                <a:lnTo>
                  <a:pt x="23469" y="33566"/>
                </a:lnTo>
                <a:lnTo>
                  <a:pt x="51041" y="112509"/>
                </a:lnTo>
                <a:lnTo>
                  <a:pt x="70116" y="112509"/>
                </a:lnTo>
                <a:lnTo>
                  <a:pt x="82268" y="77368"/>
                </a:lnTo>
                <a:lnTo>
                  <a:pt x="61125" y="77368"/>
                </a:lnTo>
                <a:lnTo>
                  <a:pt x="46234" y="33566"/>
                </a:lnTo>
                <a:close/>
              </a:path>
              <a:path w="121284" h="113029">
                <a:moveTo>
                  <a:pt x="121170" y="32778"/>
                </a:moveTo>
                <a:lnTo>
                  <a:pt x="98005" y="32778"/>
                </a:lnTo>
                <a:lnTo>
                  <a:pt x="98005" y="112509"/>
                </a:lnTo>
                <a:lnTo>
                  <a:pt x="121170" y="112509"/>
                </a:lnTo>
                <a:lnTo>
                  <a:pt x="121170" y="32778"/>
                </a:lnTo>
                <a:close/>
              </a:path>
              <a:path w="121284" h="113029">
                <a:moveTo>
                  <a:pt x="121170" y="0"/>
                </a:moveTo>
                <a:lnTo>
                  <a:pt x="86347" y="0"/>
                </a:lnTo>
                <a:lnTo>
                  <a:pt x="61455" y="77368"/>
                </a:lnTo>
                <a:lnTo>
                  <a:pt x="82268" y="77368"/>
                </a:lnTo>
                <a:lnTo>
                  <a:pt x="97688" y="32778"/>
                </a:lnTo>
                <a:lnTo>
                  <a:pt x="121170" y="32778"/>
                </a:lnTo>
                <a:lnTo>
                  <a:pt x="121170" y="0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99475" y="6428703"/>
            <a:ext cx="90170" cy="113030"/>
          </a:xfrm>
          <a:custGeom>
            <a:avLst/>
            <a:gdLst/>
            <a:ahLst/>
            <a:cxnLst/>
            <a:rect l="l" t="t" r="r" b="b"/>
            <a:pathLst>
              <a:path w="90170" h="113029">
                <a:moveTo>
                  <a:pt x="57772" y="0"/>
                </a:moveTo>
                <a:lnTo>
                  <a:pt x="0" y="0"/>
                </a:lnTo>
                <a:lnTo>
                  <a:pt x="0" y="112509"/>
                </a:lnTo>
                <a:lnTo>
                  <a:pt x="24726" y="112509"/>
                </a:lnTo>
                <a:lnTo>
                  <a:pt x="24726" y="72174"/>
                </a:lnTo>
                <a:lnTo>
                  <a:pt x="57772" y="72174"/>
                </a:lnTo>
                <a:lnTo>
                  <a:pt x="86373" y="52946"/>
                </a:lnTo>
                <a:lnTo>
                  <a:pt x="24726" y="52946"/>
                </a:lnTo>
                <a:lnTo>
                  <a:pt x="24726" y="19227"/>
                </a:lnTo>
                <a:lnTo>
                  <a:pt x="86386" y="19227"/>
                </a:lnTo>
                <a:lnTo>
                  <a:pt x="86106" y="18376"/>
                </a:lnTo>
                <a:lnTo>
                  <a:pt x="83858" y="14541"/>
                </a:lnTo>
                <a:lnTo>
                  <a:pt x="77647" y="7823"/>
                </a:lnTo>
                <a:lnTo>
                  <a:pt x="73634" y="5118"/>
                </a:lnTo>
                <a:lnTo>
                  <a:pt x="63754" y="1028"/>
                </a:lnTo>
                <a:lnTo>
                  <a:pt x="57772" y="0"/>
                </a:lnTo>
                <a:close/>
              </a:path>
              <a:path w="90170" h="113029">
                <a:moveTo>
                  <a:pt x="86386" y="19227"/>
                </a:moveTo>
                <a:lnTo>
                  <a:pt x="46799" y="19227"/>
                </a:lnTo>
                <a:lnTo>
                  <a:pt x="49517" y="19430"/>
                </a:lnTo>
                <a:lnTo>
                  <a:pt x="54775" y="20269"/>
                </a:lnTo>
                <a:lnTo>
                  <a:pt x="65709" y="32511"/>
                </a:lnTo>
                <a:lnTo>
                  <a:pt x="65709" y="39662"/>
                </a:lnTo>
                <a:lnTo>
                  <a:pt x="46799" y="52946"/>
                </a:lnTo>
                <a:lnTo>
                  <a:pt x="86373" y="52946"/>
                </a:lnTo>
                <a:lnTo>
                  <a:pt x="88950" y="45034"/>
                </a:lnTo>
                <a:lnTo>
                  <a:pt x="89662" y="40601"/>
                </a:lnTo>
                <a:lnTo>
                  <a:pt x="89662" y="31457"/>
                </a:lnTo>
                <a:lnTo>
                  <a:pt x="88950" y="27000"/>
                </a:lnTo>
                <a:lnTo>
                  <a:pt x="86386" y="19227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42387" y="6530938"/>
            <a:ext cx="80010" cy="0"/>
          </a:xfrm>
          <a:custGeom>
            <a:avLst/>
            <a:gdLst/>
            <a:ahLst/>
            <a:cxnLst/>
            <a:rect l="l" t="t" r="r" b="b"/>
            <a:pathLst>
              <a:path w="80009">
                <a:moveTo>
                  <a:pt x="0" y="0"/>
                </a:moveTo>
                <a:lnTo>
                  <a:pt x="79565" y="0"/>
                </a:lnTo>
              </a:path>
            </a:pathLst>
          </a:custGeom>
          <a:ln w="21590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54751" y="6428703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439"/>
                </a:lnTo>
              </a:path>
            </a:pathLst>
          </a:custGeom>
          <a:ln w="24726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73642" y="6428703"/>
            <a:ext cx="85725" cy="113030"/>
          </a:xfrm>
          <a:custGeom>
            <a:avLst/>
            <a:gdLst/>
            <a:ahLst/>
            <a:cxnLst/>
            <a:rect l="l" t="t" r="r" b="b"/>
            <a:pathLst>
              <a:path w="85725" h="113029">
                <a:moveTo>
                  <a:pt x="84137" y="0"/>
                </a:moveTo>
                <a:lnTo>
                  <a:pt x="0" y="0"/>
                </a:lnTo>
                <a:lnTo>
                  <a:pt x="0" y="112509"/>
                </a:lnTo>
                <a:lnTo>
                  <a:pt x="85407" y="112509"/>
                </a:lnTo>
                <a:lnTo>
                  <a:pt x="85407" y="91706"/>
                </a:lnTo>
                <a:lnTo>
                  <a:pt x="24726" y="91706"/>
                </a:lnTo>
                <a:lnTo>
                  <a:pt x="24726" y="64134"/>
                </a:lnTo>
                <a:lnTo>
                  <a:pt x="79260" y="64134"/>
                </a:lnTo>
                <a:lnTo>
                  <a:pt x="79260" y="44907"/>
                </a:lnTo>
                <a:lnTo>
                  <a:pt x="24726" y="44907"/>
                </a:lnTo>
                <a:lnTo>
                  <a:pt x="24726" y="20802"/>
                </a:lnTo>
                <a:lnTo>
                  <a:pt x="84137" y="20802"/>
                </a:lnTo>
                <a:lnTo>
                  <a:pt x="84137" y="0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95206" y="6428703"/>
            <a:ext cx="90170" cy="113030"/>
          </a:xfrm>
          <a:custGeom>
            <a:avLst/>
            <a:gdLst/>
            <a:ahLst/>
            <a:cxnLst/>
            <a:rect l="l" t="t" r="r" b="b"/>
            <a:pathLst>
              <a:path w="90170" h="113029">
                <a:moveTo>
                  <a:pt x="57772" y="0"/>
                </a:moveTo>
                <a:lnTo>
                  <a:pt x="0" y="0"/>
                </a:lnTo>
                <a:lnTo>
                  <a:pt x="0" y="112509"/>
                </a:lnTo>
                <a:lnTo>
                  <a:pt x="24726" y="112509"/>
                </a:lnTo>
                <a:lnTo>
                  <a:pt x="24726" y="72174"/>
                </a:lnTo>
                <a:lnTo>
                  <a:pt x="57772" y="72174"/>
                </a:lnTo>
                <a:lnTo>
                  <a:pt x="86371" y="52946"/>
                </a:lnTo>
                <a:lnTo>
                  <a:pt x="24726" y="52946"/>
                </a:lnTo>
                <a:lnTo>
                  <a:pt x="24726" y="19227"/>
                </a:lnTo>
                <a:lnTo>
                  <a:pt x="86386" y="19227"/>
                </a:lnTo>
                <a:lnTo>
                  <a:pt x="86106" y="18376"/>
                </a:lnTo>
                <a:lnTo>
                  <a:pt x="83845" y="14541"/>
                </a:lnTo>
                <a:lnTo>
                  <a:pt x="77647" y="7823"/>
                </a:lnTo>
                <a:lnTo>
                  <a:pt x="73634" y="5118"/>
                </a:lnTo>
                <a:lnTo>
                  <a:pt x="63754" y="1028"/>
                </a:lnTo>
                <a:lnTo>
                  <a:pt x="57772" y="0"/>
                </a:lnTo>
                <a:close/>
              </a:path>
              <a:path w="90170" h="113029">
                <a:moveTo>
                  <a:pt x="86386" y="19227"/>
                </a:moveTo>
                <a:lnTo>
                  <a:pt x="46799" y="19227"/>
                </a:lnTo>
                <a:lnTo>
                  <a:pt x="49517" y="19430"/>
                </a:lnTo>
                <a:lnTo>
                  <a:pt x="54775" y="20269"/>
                </a:lnTo>
                <a:lnTo>
                  <a:pt x="65709" y="32511"/>
                </a:lnTo>
                <a:lnTo>
                  <a:pt x="65709" y="39662"/>
                </a:lnTo>
                <a:lnTo>
                  <a:pt x="46799" y="52946"/>
                </a:lnTo>
                <a:lnTo>
                  <a:pt x="86371" y="52946"/>
                </a:lnTo>
                <a:lnTo>
                  <a:pt x="88950" y="45034"/>
                </a:lnTo>
                <a:lnTo>
                  <a:pt x="89662" y="40601"/>
                </a:lnTo>
                <a:lnTo>
                  <a:pt x="89662" y="31457"/>
                </a:lnTo>
                <a:lnTo>
                  <a:pt x="88950" y="27000"/>
                </a:lnTo>
                <a:lnTo>
                  <a:pt x="86386" y="19227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38132" y="6530938"/>
            <a:ext cx="80010" cy="0"/>
          </a:xfrm>
          <a:custGeom>
            <a:avLst/>
            <a:gdLst/>
            <a:ahLst/>
            <a:cxnLst/>
            <a:rect l="l" t="t" r="r" b="b"/>
            <a:pathLst>
              <a:path w="80009">
                <a:moveTo>
                  <a:pt x="0" y="0"/>
                </a:moveTo>
                <a:lnTo>
                  <a:pt x="79565" y="0"/>
                </a:lnTo>
              </a:path>
            </a:pathLst>
          </a:custGeom>
          <a:ln w="21590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50495" y="6428703"/>
            <a:ext cx="0" cy="91440"/>
          </a:xfrm>
          <a:custGeom>
            <a:avLst/>
            <a:gdLst/>
            <a:ahLst/>
            <a:cxnLst/>
            <a:rect l="l" t="t" r="r" b="b"/>
            <a:pathLst>
              <a:path h="91440">
                <a:moveTo>
                  <a:pt x="0" y="0"/>
                </a:moveTo>
                <a:lnTo>
                  <a:pt x="0" y="91439"/>
                </a:lnTo>
              </a:path>
            </a:pathLst>
          </a:custGeom>
          <a:ln w="24726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69386" y="6428703"/>
            <a:ext cx="85725" cy="113030"/>
          </a:xfrm>
          <a:custGeom>
            <a:avLst/>
            <a:gdLst/>
            <a:ahLst/>
            <a:cxnLst/>
            <a:rect l="l" t="t" r="r" b="b"/>
            <a:pathLst>
              <a:path w="85725" h="113029">
                <a:moveTo>
                  <a:pt x="84137" y="0"/>
                </a:moveTo>
                <a:lnTo>
                  <a:pt x="0" y="0"/>
                </a:lnTo>
                <a:lnTo>
                  <a:pt x="0" y="112509"/>
                </a:lnTo>
                <a:lnTo>
                  <a:pt x="85407" y="112509"/>
                </a:lnTo>
                <a:lnTo>
                  <a:pt x="85407" y="91706"/>
                </a:lnTo>
                <a:lnTo>
                  <a:pt x="24726" y="91706"/>
                </a:lnTo>
                <a:lnTo>
                  <a:pt x="24726" y="64134"/>
                </a:lnTo>
                <a:lnTo>
                  <a:pt x="79260" y="64134"/>
                </a:lnTo>
                <a:lnTo>
                  <a:pt x="79260" y="44907"/>
                </a:lnTo>
                <a:lnTo>
                  <a:pt x="24726" y="44907"/>
                </a:lnTo>
                <a:lnTo>
                  <a:pt x="24726" y="20802"/>
                </a:lnTo>
                <a:lnTo>
                  <a:pt x="84137" y="20802"/>
                </a:lnTo>
                <a:lnTo>
                  <a:pt x="84137" y="0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397479" y="6428703"/>
            <a:ext cx="110489" cy="113030"/>
          </a:xfrm>
          <a:custGeom>
            <a:avLst/>
            <a:gdLst/>
            <a:ahLst/>
            <a:cxnLst/>
            <a:rect l="l" t="t" r="r" b="b"/>
            <a:pathLst>
              <a:path w="110490" h="113029">
                <a:moveTo>
                  <a:pt x="67919" y="0"/>
                </a:moveTo>
                <a:lnTo>
                  <a:pt x="42544" y="0"/>
                </a:lnTo>
                <a:lnTo>
                  <a:pt x="0" y="112509"/>
                </a:lnTo>
                <a:lnTo>
                  <a:pt x="24891" y="112509"/>
                </a:lnTo>
                <a:lnTo>
                  <a:pt x="33731" y="87452"/>
                </a:lnTo>
                <a:lnTo>
                  <a:pt x="100624" y="87452"/>
                </a:lnTo>
                <a:lnTo>
                  <a:pt x="93732" y="69024"/>
                </a:lnTo>
                <a:lnTo>
                  <a:pt x="40182" y="69024"/>
                </a:lnTo>
                <a:lnTo>
                  <a:pt x="54838" y="27736"/>
                </a:lnTo>
                <a:lnTo>
                  <a:pt x="78292" y="27736"/>
                </a:lnTo>
                <a:lnTo>
                  <a:pt x="67919" y="0"/>
                </a:lnTo>
                <a:close/>
              </a:path>
              <a:path w="110490" h="113029">
                <a:moveTo>
                  <a:pt x="100624" y="87452"/>
                </a:moveTo>
                <a:lnTo>
                  <a:pt x="75793" y="87452"/>
                </a:lnTo>
                <a:lnTo>
                  <a:pt x="84302" y="112509"/>
                </a:lnTo>
                <a:lnTo>
                  <a:pt x="109994" y="112509"/>
                </a:lnTo>
                <a:lnTo>
                  <a:pt x="100624" y="87452"/>
                </a:lnTo>
                <a:close/>
              </a:path>
              <a:path w="110490" h="113029">
                <a:moveTo>
                  <a:pt x="78292" y="27736"/>
                </a:moveTo>
                <a:lnTo>
                  <a:pt x="55156" y="27736"/>
                </a:lnTo>
                <a:lnTo>
                  <a:pt x="69329" y="69024"/>
                </a:lnTo>
                <a:lnTo>
                  <a:pt x="93732" y="69024"/>
                </a:lnTo>
                <a:lnTo>
                  <a:pt x="78292" y="27736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47870" y="6426027"/>
            <a:ext cx="95250" cy="118110"/>
          </a:xfrm>
          <a:custGeom>
            <a:avLst/>
            <a:gdLst/>
            <a:ahLst/>
            <a:cxnLst/>
            <a:rect l="l" t="t" r="r" b="b"/>
            <a:pathLst>
              <a:path w="95250" h="118109">
                <a:moveTo>
                  <a:pt x="24055" y="77838"/>
                </a:moveTo>
                <a:lnTo>
                  <a:pt x="103" y="77838"/>
                </a:lnTo>
                <a:lnTo>
                  <a:pt x="0" y="84823"/>
                </a:lnTo>
                <a:lnTo>
                  <a:pt x="35803" y="116941"/>
                </a:lnTo>
                <a:lnTo>
                  <a:pt x="41810" y="117703"/>
                </a:lnTo>
                <a:lnTo>
                  <a:pt x="55678" y="117703"/>
                </a:lnTo>
                <a:lnTo>
                  <a:pt x="89816" y="100533"/>
                </a:lnTo>
                <a:lnTo>
                  <a:pt x="90671" y="98640"/>
                </a:lnTo>
                <a:lnTo>
                  <a:pt x="45696" y="98640"/>
                </a:lnTo>
                <a:lnTo>
                  <a:pt x="42546" y="98247"/>
                </a:lnTo>
                <a:lnTo>
                  <a:pt x="24055" y="81610"/>
                </a:lnTo>
                <a:lnTo>
                  <a:pt x="24055" y="77838"/>
                </a:lnTo>
                <a:close/>
              </a:path>
              <a:path w="95250" h="118109">
                <a:moveTo>
                  <a:pt x="51830" y="0"/>
                </a:moveTo>
                <a:lnTo>
                  <a:pt x="40921" y="0"/>
                </a:lnTo>
                <a:lnTo>
                  <a:pt x="35866" y="673"/>
                </a:lnTo>
                <a:lnTo>
                  <a:pt x="5120" y="23241"/>
                </a:lnTo>
                <a:lnTo>
                  <a:pt x="3888" y="28257"/>
                </a:lnTo>
                <a:lnTo>
                  <a:pt x="3888" y="39179"/>
                </a:lnTo>
                <a:lnTo>
                  <a:pt x="33237" y="64973"/>
                </a:lnTo>
                <a:lnTo>
                  <a:pt x="37441" y="66027"/>
                </a:lnTo>
                <a:lnTo>
                  <a:pt x="41543" y="67170"/>
                </a:lnTo>
                <a:lnTo>
                  <a:pt x="45582" y="68224"/>
                </a:lnTo>
                <a:lnTo>
                  <a:pt x="53570" y="70116"/>
                </a:lnTo>
                <a:lnTo>
                  <a:pt x="57139" y="71221"/>
                </a:lnTo>
                <a:lnTo>
                  <a:pt x="63451" y="73736"/>
                </a:lnTo>
                <a:lnTo>
                  <a:pt x="66003" y="75311"/>
                </a:lnTo>
                <a:lnTo>
                  <a:pt x="69877" y="79095"/>
                </a:lnTo>
                <a:lnTo>
                  <a:pt x="70855" y="81572"/>
                </a:lnTo>
                <a:lnTo>
                  <a:pt x="70855" y="87452"/>
                </a:lnTo>
                <a:lnTo>
                  <a:pt x="51170" y="98640"/>
                </a:lnTo>
                <a:lnTo>
                  <a:pt x="90671" y="98640"/>
                </a:lnTo>
                <a:lnTo>
                  <a:pt x="93804" y="91706"/>
                </a:lnTo>
                <a:lnTo>
                  <a:pt x="94695" y="87452"/>
                </a:lnTo>
                <a:lnTo>
                  <a:pt x="94764" y="75311"/>
                </a:lnTo>
                <a:lnTo>
                  <a:pt x="93473" y="70294"/>
                </a:lnTo>
                <a:lnTo>
                  <a:pt x="61393" y="48996"/>
                </a:lnTo>
                <a:lnTo>
                  <a:pt x="48655" y="45745"/>
                </a:lnTo>
                <a:lnTo>
                  <a:pt x="27840" y="34188"/>
                </a:lnTo>
                <a:lnTo>
                  <a:pt x="27840" y="29565"/>
                </a:lnTo>
                <a:lnTo>
                  <a:pt x="42851" y="19227"/>
                </a:lnTo>
                <a:lnTo>
                  <a:pt x="87114" y="19227"/>
                </a:lnTo>
                <a:lnTo>
                  <a:pt x="84850" y="15036"/>
                </a:lnTo>
                <a:lnTo>
                  <a:pt x="81510" y="11290"/>
                </a:lnTo>
                <a:lnTo>
                  <a:pt x="73115" y="5410"/>
                </a:lnTo>
                <a:lnTo>
                  <a:pt x="68302" y="3276"/>
                </a:lnTo>
                <a:lnTo>
                  <a:pt x="57494" y="647"/>
                </a:lnTo>
                <a:lnTo>
                  <a:pt x="51830" y="0"/>
                </a:lnTo>
                <a:close/>
              </a:path>
              <a:path w="95250" h="118109">
                <a:moveTo>
                  <a:pt x="87114" y="19227"/>
                </a:moveTo>
                <a:lnTo>
                  <a:pt x="47906" y="19227"/>
                </a:lnTo>
                <a:lnTo>
                  <a:pt x="50700" y="19481"/>
                </a:lnTo>
                <a:lnTo>
                  <a:pt x="55856" y="20535"/>
                </a:lnTo>
                <a:lnTo>
                  <a:pt x="67083" y="36233"/>
                </a:lnTo>
                <a:lnTo>
                  <a:pt x="91022" y="36233"/>
                </a:lnTo>
                <a:lnTo>
                  <a:pt x="90986" y="29565"/>
                </a:lnTo>
                <a:lnTo>
                  <a:pt x="89790" y="24180"/>
                </a:lnTo>
                <a:lnTo>
                  <a:pt x="87114" y="19227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694684" y="6428697"/>
            <a:ext cx="96520" cy="115570"/>
          </a:xfrm>
          <a:custGeom>
            <a:avLst/>
            <a:gdLst/>
            <a:ahLst/>
            <a:cxnLst/>
            <a:rect l="l" t="t" r="r" b="b"/>
            <a:pathLst>
              <a:path w="96520" h="115570">
                <a:moveTo>
                  <a:pt x="24726" y="0"/>
                </a:moveTo>
                <a:lnTo>
                  <a:pt x="0" y="0"/>
                </a:lnTo>
                <a:lnTo>
                  <a:pt x="0" y="69964"/>
                </a:lnTo>
                <a:lnTo>
                  <a:pt x="19438" y="108832"/>
                </a:lnTo>
                <a:lnTo>
                  <a:pt x="47904" y="115036"/>
                </a:lnTo>
                <a:lnTo>
                  <a:pt x="58555" y="114341"/>
                </a:lnTo>
                <a:lnTo>
                  <a:pt x="90447" y="94399"/>
                </a:lnTo>
                <a:lnTo>
                  <a:pt x="42849" y="94399"/>
                </a:lnTo>
                <a:lnTo>
                  <a:pt x="38836" y="93675"/>
                </a:lnTo>
                <a:lnTo>
                  <a:pt x="24726" y="73012"/>
                </a:lnTo>
                <a:lnTo>
                  <a:pt x="24726" y="0"/>
                </a:lnTo>
                <a:close/>
              </a:path>
              <a:path w="96520" h="115570">
                <a:moveTo>
                  <a:pt x="95961" y="0"/>
                </a:moveTo>
                <a:lnTo>
                  <a:pt x="71221" y="0"/>
                </a:lnTo>
                <a:lnTo>
                  <a:pt x="71221" y="78371"/>
                </a:lnTo>
                <a:lnTo>
                  <a:pt x="69545" y="84543"/>
                </a:lnTo>
                <a:lnTo>
                  <a:pt x="62814" y="92417"/>
                </a:lnTo>
                <a:lnTo>
                  <a:pt x="56730" y="94399"/>
                </a:lnTo>
                <a:lnTo>
                  <a:pt x="90447" y="94399"/>
                </a:lnTo>
                <a:lnTo>
                  <a:pt x="92770" y="89882"/>
                </a:lnTo>
                <a:lnTo>
                  <a:pt x="95163" y="80658"/>
                </a:lnTo>
                <a:lnTo>
                  <a:pt x="95961" y="69964"/>
                </a:lnTo>
                <a:lnTo>
                  <a:pt x="95961" y="0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49739" y="6428703"/>
            <a:ext cx="97155" cy="113030"/>
          </a:xfrm>
          <a:custGeom>
            <a:avLst/>
            <a:gdLst/>
            <a:ahLst/>
            <a:cxnLst/>
            <a:rect l="l" t="t" r="r" b="b"/>
            <a:pathLst>
              <a:path w="97154" h="113029">
                <a:moveTo>
                  <a:pt x="65709" y="0"/>
                </a:moveTo>
                <a:lnTo>
                  <a:pt x="0" y="0"/>
                </a:lnTo>
                <a:lnTo>
                  <a:pt x="0" y="112509"/>
                </a:lnTo>
                <a:lnTo>
                  <a:pt x="24726" y="112509"/>
                </a:lnTo>
                <a:lnTo>
                  <a:pt x="24726" y="68541"/>
                </a:lnTo>
                <a:lnTo>
                  <a:pt x="87682" y="68541"/>
                </a:lnTo>
                <a:lnTo>
                  <a:pt x="75780" y="59562"/>
                </a:lnTo>
                <a:lnTo>
                  <a:pt x="75780" y="59245"/>
                </a:lnTo>
                <a:lnTo>
                  <a:pt x="82080" y="56730"/>
                </a:lnTo>
                <a:lnTo>
                  <a:pt x="86639" y="53047"/>
                </a:lnTo>
                <a:lnTo>
                  <a:pt x="87879" y="50888"/>
                </a:lnTo>
                <a:lnTo>
                  <a:pt x="24726" y="50888"/>
                </a:lnTo>
                <a:lnTo>
                  <a:pt x="24726" y="19227"/>
                </a:lnTo>
                <a:lnTo>
                  <a:pt x="91404" y="19227"/>
                </a:lnTo>
                <a:lnTo>
                  <a:pt x="89788" y="15252"/>
                </a:lnTo>
                <a:lnTo>
                  <a:pt x="87579" y="11976"/>
                </a:lnTo>
                <a:lnTo>
                  <a:pt x="81800" y="6299"/>
                </a:lnTo>
                <a:lnTo>
                  <a:pt x="78333" y="4063"/>
                </a:lnTo>
                <a:lnTo>
                  <a:pt x="70243" y="812"/>
                </a:lnTo>
                <a:lnTo>
                  <a:pt x="65709" y="0"/>
                </a:lnTo>
                <a:close/>
              </a:path>
              <a:path w="97154" h="113029">
                <a:moveTo>
                  <a:pt x="87682" y="68541"/>
                </a:moveTo>
                <a:lnTo>
                  <a:pt x="55664" y="68541"/>
                </a:lnTo>
                <a:lnTo>
                  <a:pt x="60134" y="69913"/>
                </a:lnTo>
                <a:lnTo>
                  <a:pt x="65595" y="75374"/>
                </a:lnTo>
                <a:lnTo>
                  <a:pt x="67373" y="79679"/>
                </a:lnTo>
                <a:lnTo>
                  <a:pt x="68859" y="90081"/>
                </a:lnTo>
                <a:lnTo>
                  <a:pt x="69329" y="94805"/>
                </a:lnTo>
                <a:lnTo>
                  <a:pt x="69951" y="104686"/>
                </a:lnTo>
                <a:lnTo>
                  <a:pt x="70802" y="108940"/>
                </a:lnTo>
                <a:lnTo>
                  <a:pt x="72161" y="112509"/>
                </a:lnTo>
                <a:lnTo>
                  <a:pt x="96900" y="112509"/>
                </a:lnTo>
                <a:lnTo>
                  <a:pt x="95745" y="110934"/>
                </a:lnTo>
                <a:lnTo>
                  <a:pt x="94868" y="109016"/>
                </a:lnTo>
                <a:lnTo>
                  <a:pt x="92379" y="89763"/>
                </a:lnTo>
                <a:lnTo>
                  <a:pt x="92163" y="85877"/>
                </a:lnTo>
                <a:lnTo>
                  <a:pt x="91960" y="83045"/>
                </a:lnTo>
                <a:lnTo>
                  <a:pt x="91579" y="80200"/>
                </a:lnTo>
                <a:lnTo>
                  <a:pt x="90411" y="74536"/>
                </a:lnTo>
                <a:lnTo>
                  <a:pt x="89496" y="71932"/>
                </a:lnTo>
                <a:lnTo>
                  <a:pt x="87682" y="68541"/>
                </a:lnTo>
                <a:close/>
              </a:path>
              <a:path w="97154" h="113029">
                <a:moveTo>
                  <a:pt x="91404" y="19227"/>
                </a:moveTo>
                <a:lnTo>
                  <a:pt x="57505" y="19227"/>
                </a:lnTo>
                <a:lnTo>
                  <a:pt x="61760" y="20459"/>
                </a:lnTo>
                <a:lnTo>
                  <a:pt x="67436" y="25387"/>
                </a:lnTo>
                <a:lnTo>
                  <a:pt x="68859" y="29362"/>
                </a:lnTo>
                <a:lnTo>
                  <a:pt x="68859" y="40487"/>
                </a:lnTo>
                <a:lnTo>
                  <a:pt x="67436" y="44589"/>
                </a:lnTo>
                <a:lnTo>
                  <a:pt x="61760" y="49631"/>
                </a:lnTo>
                <a:lnTo>
                  <a:pt x="57505" y="50888"/>
                </a:lnTo>
                <a:lnTo>
                  <a:pt x="87879" y="50888"/>
                </a:lnTo>
                <a:lnTo>
                  <a:pt x="92189" y="43383"/>
                </a:lnTo>
                <a:lnTo>
                  <a:pt x="93598" y="37655"/>
                </a:lnTo>
                <a:lnTo>
                  <a:pt x="93598" y="26733"/>
                </a:lnTo>
                <a:lnTo>
                  <a:pt x="92824" y="22720"/>
                </a:lnTo>
                <a:lnTo>
                  <a:pt x="91404" y="19227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001313" y="6428703"/>
            <a:ext cx="85725" cy="113030"/>
          </a:xfrm>
          <a:custGeom>
            <a:avLst/>
            <a:gdLst/>
            <a:ahLst/>
            <a:cxnLst/>
            <a:rect l="l" t="t" r="r" b="b"/>
            <a:pathLst>
              <a:path w="85725" h="113029">
                <a:moveTo>
                  <a:pt x="84137" y="0"/>
                </a:moveTo>
                <a:lnTo>
                  <a:pt x="0" y="0"/>
                </a:lnTo>
                <a:lnTo>
                  <a:pt x="0" y="112509"/>
                </a:lnTo>
                <a:lnTo>
                  <a:pt x="85407" y="112509"/>
                </a:lnTo>
                <a:lnTo>
                  <a:pt x="85407" y="91706"/>
                </a:lnTo>
                <a:lnTo>
                  <a:pt x="24726" y="91706"/>
                </a:lnTo>
                <a:lnTo>
                  <a:pt x="24726" y="64134"/>
                </a:lnTo>
                <a:lnTo>
                  <a:pt x="79260" y="64134"/>
                </a:lnTo>
                <a:lnTo>
                  <a:pt x="79260" y="44907"/>
                </a:lnTo>
                <a:lnTo>
                  <a:pt x="24726" y="44907"/>
                </a:lnTo>
                <a:lnTo>
                  <a:pt x="24726" y="20802"/>
                </a:lnTo>
                <a:lnTo>
                  <a:pt x="84137" y="20802"/>
                </a:lnTo>
                <a:lnTo>
                  <a:pt x="84137" y="0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34051" y="6426027"/>
            <a:ext cx="95250" cy="118110"/>
          </a:xfrm>
          <a:custGeom>
            <a:avLst/>
            <a:gdLst/>
            <a:ahLst/>
            <a:cxnLst/>
            <a:rect l="l" t="t" r="r" b="b"/>
            <a:pathLst>
              <a:path w="95250" h="118109">
                <a:moveTo>
                  <a:pt x="24055" y="77838"/>
                </a:moveTo>
                <a:lnTo>
                  <a:pt x="103" y="77838"/>
                </a:lnTo>
                <a:lnTo>
                  <a:pt x="0" y="84823"/>
                </a:lnTo>
                <a:lnTo>
                  <a:pt x="35803" y="116941"/>
                </a:lnTo>
                <a:lnTo>
                  <a:pt x="41810" y="117703"/>
                </a:lnTo>
                <a:lnTo>
                  <a:pt x="55678" y="117703"/>
                </a:lnTo>
                <a:lnTo>
                  <a:pt x="89829" y="100533"/>
                </a:lnTo>
                <a:lnTo>
                  <a:pt x="90681" y="98640"/>
                </a:lnTo>
                <a:lnTo>
                  <a:pt x="45696" y="98640"/>
                </a:lnTo>
                <a:lnTo>
                  <a:pt x="42546" y="98247"/>
                </a:lnTo>
                <a:lnTo>
                  <a:pt x="24055" y="81610"/>
                </a:lnTo>
                <a:lnTo>
                  <a:pt x="24055" y="77838"/>
                </a:lnTo>
                <a:close/>
              </a:path>
              <a:path w="95250" h="118109">
                <a:moveTo>
                  <a:pt x="51830" y="0"/>
                </a:moveTo>
                <a:lnTo>
                  <a:pt x="40921" y="0"/>
                </a:lnTo>
                <a:lnTo>
                  <a:pt x="35866" y="673"/>
                </a:lnTo>
                <a:lnTo>
                  <a:pt x="5120" y="23241"/>
                </a:lnTo>
                <a:lnTo>
                  <a:pt x="3888" y="28257"/>
                </a:lnTo>
                <a:lnTo>
                  <a:pt x="3888" y="39179"/>
                </a:lnTo>
                <a:lnTo>
                  <a:pt x="33237" y="64973"/>
                </a:lnTo>
                <a:lnTo>
                  <a:pt x="37454" y="66027"/>
                </a:lnTo>
                <a:lnTo>
                  <a:pt x="41543" y="67170"/>
                </a:lnTo>
                <a:lnTo>
                  <a:pt x="45582" y="68224"/>
                </a:lnTo>
                <a:lnTo>
                  <a:pt x="53570" y="70116"/>
                </a:lnTo>
                <a:lnTo>
                  <a:pt x="57139" y="71221"/>
                </a:lnTo>
                <a:lnTo>
                  <a:pt x="63451" y="73736"/>
                </a:lnTo>
                <a:lnTo>
                  <a:pt x="66003" y="75311"/>
                </a:lnTo>
                <a:lnTo>
                  <a:pt x="69877" y="79095"/>
                </a:lnTo>
                <a:lnTo>
                  <a:pt x="70855" y="81572"/>
                </a:lnTo>
                <a:lnTo>
                  <a:pt x="70855" y="87452"/>
                </a:lnTo>
                <a:lnTo>
                  <a:pt x="51170" y="98640"/>
                </a:lnTo>
                <a:lnTo>
                  <a:pt x="90681" y="98640"/>
                </a:lnTo>
                <a:lnTo>
                  <a:pt x="93804" y="91706"/>
                </a:lnTo>
                <a:lnTo>
                  <a:pt x="94695" y="87452"/>
                </a:lnTo>
                <a:lnTo>
                  <a:pt x="94764" y="75311"/>
                </a:lnTo>
                <a:lnTo>
                  <a:pt x="93473" y="70294"/>
                </a:lnTo>
                <a:lnTo>
                  <a:pt x="61393" y="48996"/>
                </a:lnTo>
                <a:lnTo>
                  <a:pt x="48655" y="45745"/>
                </a:lnTo>
                <a:lnTo>
                  <a:pt x="27840" y="34188"/>
                </a:lnTo>
                <a:lnTo>
                  <a:pt x="27840" y="29565"/>
                </a:lnTo>
                <a:lnTo>
                  <a:pt x="42851" y="19227"/>
                </a:lnTo>
                <a:lnTo>
                  <a:pt x="87114" y="19227"/>
                </a:lnTo>
                <a:lnTo>
                  <a:pt x="84850" y="15036"/>
                </a:lnTo>
                <a:lnTo>
                  <a:pt x="81510" y="11290"/>
                </a:lnTo>
                <a:lnTo>
                  <a:pt x="73115" y="5410"/>
                </a:lnTo>
                <a:lnTo>
                  <a:pt x="68302" y="3276"/>
                </a:lnTo>
                <a:lnTo>
                  <a:pt x="57494" y="647"/>
                </a:lnTo>
                <a:lnTo>
                  <a:pt x="51830" y="0"/>
                </a:lnTo>
                <a:close/>
              </a:path>
              <a:path w="95250" h="118109">
                <a:moveTo>
                  <a:pt x="87114" y="19227"/>
                </a:moveTo>
                <a:lnTo>
                  <a:pt x="47906" y="19227"/>
                </a:lnTo>
                <a:lnTo>
                  <a:pt x="50700" y="19481"/>
                </a:lnTo>
                <a:lnTo>
                  <a:pt x="55856" y="20535"/>
                </a:lnTo>
                <a:lnTo>
                  <a:pt x="67083" y="36233"/>
                </a:lnTo>
                <a:lnTo>
                  <a:pt x="91022" y="36233"/>
                </a:lnTo>
                <a:lnTo>
                  <a:pt x="90986" y="29565"/>
                </a:lnTo>
                <a:lnTo>
                  <a:pt x="89790" y="24180"/>
                </a:lnTo>
                <a:lnTo>
                  <a:pt x="87114" y="19227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305163" y="4709045"/>
            <a:ext cx="930287" cy="9303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346780" y="5307850"/>
            <a:ext cx="851268" cy="3226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397948" y="4717872"/>
            <a:ext cx="749414" cy="2173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337573" y="4741494"/>
            <a:ext cx="865505" cy="865505"/>
          </a:xfrm>
          <a:custGeom>
            <a:avLst/>
            <a:gdLst/>
            <a:ahLst/>
            <a:cxnLst/>
            <a:rect l="l" t="t" r="r" b="b"/>
            <a:pathLst>
              <a:path w="865504" h="865504">
                <a:moveTo>
                  <a:pt x="432714" y="0"/>
                </a:moveTo>
                <a:lnTo>
                  <a:pt x="385559" y="2539"/>
                </a:lnTo>
                <a:lnTo>
                  <a:pt x="339877" y="9980"/>
                </a:lnTo>
                <a:lnTo>
                  <a:pt x="295930" y="22061"/>
                </a:lnTo>
                <a:lnTo>
                  <a:pt x="253983" y="38515"/>
                </a:lnTo>
                <a:lnTo>
                  <a:pt x="214300" y="59081"/>
                </a:lnTo>
                <a:lnTo>
                  <a:pt x="177144" y="83493"/>
                </a:lnTo>
                <a:lnTo>
                  <a:pt x="142780" y="111488"/>
                </a:lnTo>
                <a:lnTo>
                  <a:pt x="111470" y="142803"/>
                </a:lnTo>
                <a:lnTo>
                  <a:pt x="83479" y="177172"/>
                </a:lnTo>
                <a:lnTo>
                  <a:pt x="59070" y="214332"/>
                </a:lnTo>
                <a:lnTo>
                  <a:pt x="38508" y="254020"/>
                </a:lnTo>
                <a:lnTo>
                  <a:pt x="22056" y="295971"/>
                </a:lnTo>
                <a:lnTo>
                  <a:pt x="9978" y="339921"/>
                </a:lnTo>
                <a:lnTo>
                  <a:pt x="2538" y="385607"/>
                </a:lnTo>
                <a:lnTo>
                  <a:pt x="0" y="432765"/>
                </a:lnTo>
                <a:lnTo>
                  <a:pt x="2538" y="479915"/>
                </a:lnTo>
                <a:lnTo>
                  <a:pt x="9978" y="525595"/>
                </a:lnTo>
                <a:lnTo>
                  <a:pt x="22056" y="569540"/>
                </a:lnTo>
                <a:lnTo>
                  <a:pt x="38508" y="611486"/>
                </a:lnTo>
                <a:lnTo>
                  <a:pt x="59070" y="651170"/>
                </a:lnTo>
                <a:lnTo>
                  <a:pt x="83479" y="688328"/>
                </a:lnTo>
                <a:lnTo>
                  <a:pt x="111470" y="722695"/>
                </a:lnTo>
                <a:lnTo>
                  <a:pt x="142780" y="754007"/>
                </a:lnTo>
                <a:lnTo>
                  <a:pt x="177144" y="782001"/>
                </a:lnTo>
                <a:lnTo>
                  <a:pt x="214300" y="806412"/>
                </a:lnTo>
                <a:lnTo>
                  <a:pt x="253983" y="826977"/>
                </a:lnTo>
                <a:lnTo>
                  <a:pt x="295930" y="843431"/>
                </a:lnTo>
                <a:lnTo>
                  <a:pt x="339877" y="855511"/>
                </a:lnTo>
                <a:lnTo>
                  <a:pt x="385559" y="862953"/>
                </a:lnTo>
                <a:lnTo>
                  <a:pt x="432714" y="865492"/>
                </a:lnTo>
                <a:lnTo>
                  <a:pt x="479871" y="862953"/>
                </a:lnTo>
                <a:lnTo>
                  <a:pt x="525557" y="855511"/>
                </a:lnTo>
                <a:lnTo>
                  <a:pt x="569508" y="843431"/>
                </a:lnTo>
                <a:lnTo>
                  <a:pt x="611459" y="826977"/>
                </a:lnTo>
                <a:lnTo>
                  <a:pt x="651146" y="806412"/>
                </a:lnTo>
                <a:lnTo>
                  <a:pt x="688307" y="782001"/>
                </a:lnTo>
                <a:lnTo>
                  <a:pt x="722676" y="754007"/>
                </a:lnTo>
                <a:lnTo>
                  <a:pt x="753990" y="722695"/>
                </a:lnTo>
                <a:lnTo>
                  <a:pt x="781985" y="688328"/>
                </a:lnTo>
                <a:lnTo>
                  <a:pt x="806398" y="651170"/>
                </a:lnTo>
                <a:lnTo>
                  <a:pt x="826963" y="611486"/>
                </a:lnTo>
                <a:lnTo>
                  <a:pt x="843418" y="569540"/>
                </a:lnTo>
                <a:lnTo>
                  <a:pt x="855498" y="525595"/>
                </a:lnTo>
                <a:lnTo>
                  <a:pt x="862940" y="479915"/>
                </a:lnTo>
                <a:lnTo>
                  <a:pt x="865479" y="432765"/>
                </a:lnTo>
                <a:lnTo>
                  <a:pt x="862940" y="385607"/>
                </a:lnTo>
                <a:lnTo>
                  <a:pt x="855498" y="339921"/>
                </a:lnTo>
                <a:lnTo>
                  <a:pt x="843418" y="295971"/>
                </a:lnTo>
                <a:lnTo>
                  <a:pt x="826963" y="254020"/>
                </a:lnTo>
                <a:lnTo>
                  <a:pt x="806398" y="214332"/>
                </a:lnTo>
                <a:lnTo>
                  <a:pt x="781985" y="177172"/>
                </a:lnTo>
                <a:lnTo>
                  <a:pt x="753990" y="142803"/>
                </a:lnTo>
                <a:lnTo>
                  <a:pt x="722676" y="111488"/>
                </a:lnTo>
                <a:lnTo>
                  <a:pt x="688307" y="83493"/>
                </a:lnTo>
                <a:lnTo>
                  <a:pt x="651146" y="59081"/>
                </a:lnTo>
                <a:lnTo>
                  <a:pt x="611459" y="38515"/>
                </a:lnTo>
                <a:lnTo>
                  <a:pt x="569508" y="22061"/>
                </a:lnTo>
                <a:lnTo>
                  <a:pt x="525557" y="9980"/>
                </a:lnTo>
                <a:lnTo>
                  <a:pt x="479871" y="2539"/>
                </a:lnTo>
                <a:lnTo>
                  <a:pt x="432714" y="0"/>
                </a:lnTo>
                <a:close/>
              </a:path>
            </a:pathLst>
          </a:custGeom>
          <a:solidFill>
            <a:srgbClr val="ED1D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342335" y="4746371"/>
            <a:ext cx="853046" cy="8528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370631" y="4746371"/>
            <a:ext cx="796531" cy="852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412820" y="4761903"/>
            <a:ext cx="708494" cy="4299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458128" y="5275630"/>
            <a:ext cx="606609" cy="3081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91332" y="5033530"/>
            <a:ext cx="288925" cy="285750"/>
          </a:xfrm>
          <a:custGeom>
            <a:avLst/>
            <a:gdLst/>
            <a:ahLst/>
            <a:cxnLst/>
            <a:rect l="l" t="t" r="r" b="b"/>
            <a:pathLst>
              <a:path w="288925" h="285750">
                <a:moveTo>
                  <a:pt x="278993" y="0"/>
                </a:moveTo>
                <a:lnTo>
                  <a:pt x="108407" y="228"/>
                </a:lnTo>
                <a:lnTo>
                  <a:pt x="60936" y="4416"/>
                </a:lnTo>
                <a:lnTo>
                  <a:pt x="6737" y="37618"/>
                </a:lnTo>
                <a:lnTo>
                  <a:pt x="0" y="66624"/>
                </a:lnTo>
                <a:lnTo>
                  <a:pt x="25" y="102704"/>
                </a:lnTo>
                <a:lnTo>
                  <a:pt x="32556" y="146747"/>
                </a:lnTo>
                <a:lnTo>
                  <a:pt x="90163" y="156668"/>
                </a:lnTo>
                <a:lnTo>
                  <a:pt x="165811" y="160591"/>
                </a:lnTo>
                <a:lnTo>
                  <a:pt x="191070" y="163215"/>
                </a:lnTo>
                <a:lnTo>
                  <a:pt x="209121" y="168000"/>
                </a:lnTo>
                <a:lnTo>
                  <a:pt x="219957" y="174945"/>
                </a:lnTo>
                <a:lnTo>
                  <a:pt x="223570" y="184048"/>
                </a:lnTo>
                <a:lnTo>
                  <a:pt x="223634" y="227228"/>
                </a:lnTo>
                <a:lnTo>
                  <a:pt x="219138" y="232981"/>
                </a:lnTo>
                <a:lnTo>
                  <a:pt x="179844" y="244144"/>
                </a:lnTo>
                <a:lnTo>
                  <a:pt x="15468" y="244322"/>
                </a:lnTo>
                <a:lnTo>
                  <a:pt x="15506" y="285432"/>
                </a:lnTo>
                <a:lnTo>
                  <a:pt x="187109" y="285229"/>
                </a:lnTo>
                <a:lnTo>
                  <a:pt x="226779" y="280690"/>
                </a:lnTo>
                <a:lnTo>
                  <a:pt x="272400" y="257550"/>
                </a:lnTo>
                <a:lnTo>
                  <a:pt x="288886" y="222364"/>
                </a:lnTo>
                <a:lnTo>
                  <a:pt x="288836" y="177228"/>
                </a:lnTo>
                <a:lnTo>
                  <a:pt x="256035" y="135057"/>
                </a:lnTo>
                <a:lnTo>
                  <a:pt x="123507" y="123685"/>
                </a:lnTo>
                <a:lnTo>
                  <a:pt x="98042" y="120488"/>
                </a:lnTo>
                <a:lnTo>
                  <a:pt x="79848" y="114331"/>
                </a:lnTo>
                <a:lnTo>
                  <a:pt x="68925" y="105222"/>
                </a:lnTo>
                <a:lnTo>
                  <a:pt x="65277" y="93167"/>
                </a:lnTo>
                <a:lnTo>
                  <a:pt x="65277" y="90805"/>
                </a:lnTo>
                <a:lnTo>
                  <a:pt x="65023" y="87160"/>
                </a:lnTo>
                <a:lnTo>
                  <a:pt x="64007" y="77203"/>
                </a:lnTo>
                <a:lnTo>
                  <a:pt x="63753" y="73571"/>
                </a:lnTo>
                <a:lnTo>
                  <a:pt x="63753" y="71208"/>
                </a:lnTo>
                <a:lnTo>
                  <a:pt x="105155" y="41313"/>
                </a:lnTo>
                <a:lnTo>
                  <a:pt x="279057" y="41122"/>
                </a:lnTo>
                <a:lnTo>
                  <a:pt x="278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814293" y="5161191"/>
            <a:ext cx="288925" cy="251460"/>
          </a:xfrm>
          <a:custGeom>
            <a:avLst/>
            <a:gdLst/>
            <a:ahLst/>
            <a:cxnLst/>
            <a:rect l="l" t="t" r="r" b="b"/>
            <a:pathLst>
              <a:path w="288925" h="251460">
                <a:moveTo>
                  <a:pt x="180314" y="0"/>
                </a:moveTo>
                <a:lnTo>
                  <a:pt x="10706" y="0"/>
                </a:lnTo>
                <a:lnTo>
                  <a:pt x="10706" y="41097"/>
                </a:lnTo>
                <a:lnTo>
                  <a:pt x="183616" y="41097"/>
                </a:lnTo>
                <a:lnTo>
                  <a:pt x="201744" y="42963"/>
                </a:lnTo>
                <a:lnTo>
                  <a:pt x="214695" y="48561"/>
                </a:lnTo>
                <a:lnTo>
                  <a:pt x="222466" y="57888"/>
                </a:lnTo>
                <a:lnTo>
                  <a:pt x="225056" y="70942"/>
                </a:lnTo>
                <a:lnTo>
                  <a:pt x="225056" y="73279"/>
                </a:lnTo>
                <a:lnTo>
                  <a:pt x="224815" y="76949"/>
                </a:lnTo>
                <a:lnTo>
                  <a:pt x="224307" y="81915"/>
                </a:lnTo>
                <a:lnTo>
                  <a:pt x="223824" y="86893"/>
                </a:lnTo>
                <a:lnTo>
                  <a:pt x="223570" y="90538"/>
                </a:lnTo>
                <a:lnTo>
                  <a:pt x="223570" y="92887"/>
                </a:lnTo>
                <a:lnTo>
                  <a:pt x="219934" y="104953"/>
                </a:lnTo>
                <a:lnTo>
                  <a:pt x="209022" y="114077"/>
                </a:lnTo>
                <a:lnTo>
                  <a:pt x="190834" y="120259"/>
                </a:lnTo>
                <a:lnTo>
                  <a:pt x="165366" y="123494"/>
                </a:lnTo>
                <a:lnTo>
                  <a:pt x="58318" y="128587"/>
                </a:lnTo>
                <a:lnTo>
                  <a:pt x="32859" y="135018"/>
                </a:lnTo>
                <a:lnTo>
                  <a:pt x="14665" y="145265"/>
                </a:lnTo>
                <a:lnTo>
                  <a:pt x="3743" y="159337"/>
                </a:lnTo>
                <a:lnTo>
                  <a:pt x="101" y="177241"/>
                </a:lnTo>
                <a:lnTo>
                  <a:pt x="0" y="250952"/>
                </a:lnTo>
                <a:lnTo>
                  <a:pt x="65366" y="250952"/>
                </a:lnTo>
                <a:lnTo>
                  <a:pt x="65366" y="183972"/>
                </a:lnTo>
                <a:lnTo>
                  <a:pt x="68978" y="174864"/>
                </a:lnTo>
                <a:lnTo>
                  <a:pt x="79809" y="167906"/>
                </a:lnTo>
                <a:lnTo>
                  <a:pt x="97856" y="163101"/>
                </a:lnTo>
                <a:lnTo>
                  <a:pt x="123113" y="160451"/>
                </a:lnTo>
                <a:lnTo>
                  <a:pt x="198748" y="156441"/>
                </a:lnTo>
                <a:lnTo>
                  <a:pt x="220322" y="154940"/>
                </a:lnTo>
                <a:lnTo>
                  <a:pt x="274388" y="135450"/>
                </a:lnTo>
                <a:lnTo>
                  <a:pt x="288823" y="102400"/>
                </a:lnTo>
                <a:lnTo>
                  <a:pt x="288823" y="66306"/>
                </a:lnTo>
                <a:lnTo>
                  <a:pt x="282041" y="37306"/>
                </a:lnTo>
                <a:lnTo>
                  <a:pt x="261696" y="16584"/>
                </a:lnTo>
                <a:lnTo>
                  <a:pt x="227787" y="4147"/>
                </a:lnTo>
                <a:lnTo>
                  <a:pt x="1803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931362" y="5384444"/>
            <a:ext cx="53975" cy="53975"/>
          </a:xfrm>
          <a:custGeom>
            <a:avLst/>
            <a:gdLst/>
            <a:ahLst/>
            <a:cxnLst/>
            <a:rect l="l" t="t" r="r" b="b"/>
            <a:pathLst>
              <a:path w="53975" h="53975">
                <a:moveTo>
                  <a:pt x="26771" y="0"/>
                </a:moveTo>
                <a:lnTo>
                  <a:pt x="16357" y="2102"/>
                </a:lnTo>
                <a:lnTo>
                  <a:pt x="7847" y="7840"/>
                </a:lnTo>
                <a:lnTo>
                  <a:pt x="2106" y="16357"/>
                </a:lnTo>
                <a:lnTo>
                  <a:pt x="0" y="26796"/>
                </a:lnTo>
                <a:lnTo>
                  <a:pt x="2106" y="37205"/>
                </a:lnTo>
                <a:lnTo>
                  <a:pt x="7847" y="45716"/>
                </a:lnTo>
                <a:lnTo>
                  <a:pt x="16357" y="51460"/>
                </a:lnTo>
                <a:lnTo>
                  <a:pt x="26771" y="53568"/>
                </a:lnTo>
                <a:lnTo>
                  <a:pt x="37203" y="51460"/>
                </a:lnTo>
                <a:lnTo>
                  <a:pt x="45716" y="45716"/>
                </a:lnTo>
                <a:lnTo>
                  <a:pt x="51453" y="37205"/>
                </a:lnTo>
                <a:lnTo>
                  <a:pt x="53555" y="26796"/>
                </a:lnTo>
                <a:lnTo>
                  <a:pt x="51453" y="16357"/>
                </a:lnTo>
                <a:lnTo>
                  <a:pt x="45716" y="7840"/>
                </a:lnTo>
                <a:lnTo>
                  <a:pt x="37203" y="2102"/>
                </a:lnTo>
                <a:lnTo>
                  <a:pt x="267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87166" y="5277954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34" y="0"/>
                </a:moveTo>
                <a:lnTo>
                  <a:pt x="12467" y="1629"/>
                </a:lnTo>
                <a:lnTo>
                  <a:pt x="5964" y="6029"/>
                </a:lnTo>
                <a:lnTo>
                  <a:pt x="1587" y="12547"/>
                </a:lnTo>
                <a:lnTo>
                  <a:pt x="0" y="20535"/>
                </a:lnTo>
                <a:lnTo>
                  <a:pt x="1611" y="28508"/>
                </a:lnTo>
                <a:lnTo>
                  <a:pt x="6003" y="35012"/>
                </a:lnTo>
                <a:lnTo>
                  <a:pt x="12515" y="39390"/>
                </a:lnTo>
                <a:lnTo>
                  <a:pt x="20485" y="40982"/>
                </a:lnTo>
                <a:lnTo>
                  <a:pt x="28465" y="39371"/>
                </a:lnTo>
                <a:lnTo>
                  <a:pt x="34975" y="34975"/>
                </a:lnTo>
                <a:lnTo>
                  <a:pt x="39362" y="28456"/>
                </a:lnTo>
                <a:lnTo>
                  <a:pt x="40970" y="20472"/>
                </a:lnTo>
                <a:lnTo>
                  <a:pt x="39342" y="12494"/>
                </a:lnTo>
                <a:lnTo>
                  <a:pt x="34936" y="5988"/>
                </a:lnTo>
                <a:lnTo>
                  <a:pt x="28413" y="1605"/>
                </a:lnTo>
                <a:lnTo>
                  <a:pt x="20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814369" y="5370563"/>
            <a:ext cx="65405" cy="65405"/>
          </a:xfrm>
          <a:custGeom>
            <a:avLst/>
            <a:gdLst/>
            <a:ahLst/>
            <a:cxnLst/>
            <a:rect l="l" t="t" r="r" b="b"/>
            <a:pathLst>
              <a:path w="65404" h="65404">
                <a:moveTo>
                  <a:pt x="32600" y="0"/>
                </a:moveTo>
                <a:lnTo>
                  <a:pt x="19909" y="2563"/>
                </a:lnTo>
                <a:lnTo>
                  <a:pt x="9547" y="9555"/>
                </a:lnTo>
                <a:lnTo>
                  <a:pt x="2561" y="19925"/>
                </a:lnTo>
                <a:lnTo>
                  <a:pt x="0" y="32626"/>
                </a:lnTo>
                <a:lnTo>
                  <a:pt x="2561" y="45312"/>
                </a:lnTo>
                <a:lnTo>
                  <a:pt x="9547" y="55675"/>
                </a:lnTo>
                <a:lnTo>
                  <a:pt x="19909" y="62663"/>
                </a:lnTo>
                <a:lnTo>
                  <a:pt x="32600" y="65227"/>
                </a:lnTo>
                <a:lnTo>
                  <a:pt x="45288" y="62663"/>
                </a:lnTo>
                <a:lnTo>
                  <a:pt x="55656" y="55675"/>
                </a:lnTo>
                <a:lnTo>
                  <a:pt x="62649" y="45312"/>
                </a:lnTo>
                <a:lnTo>
                  <a:pt x="65214" y="32626"/>
                </a:lnTo>
                <a:lnTo>
                  <a:pt x="62649" y="19925"/>
                </a:lnTo>
                <a:lnTo>
                  <a:pt x="55656" y="9555"/>
                </a:lnTo>
                <a:lnTo>
                  <a:pt x="45288" y="2563"/>
                </a:lnTo>
                <a:lnTo>
                  <a:pt x="32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475660" y="4969636"/>
            <a:ext cx="293370" cy="285750"/>
          </a:xfrm>
          <a:custGeom>
            <a:avLst/>
            <a:gdLst/>
            <a:ahLst/>
            <a:cxnLst/>
            <a:rect l="l" t="t" r="r" b="b"/>
            <a:pathLst>
              <a:path w="293370" h="285750">
                <a:moveTo>
                  <a:pt x="65252" y="30822"/>
                </a:moveTo>
                <a:lnTo>
                  <a:pt x="0" y="30822"/>
                </a:lnTo>
                <a:lnTo>
                  <a:pt x="0" y="213550"/>
                </a:lnTo>
                <a:lnTo>
                  <a:pt x="17653" y="256629"/>
                </a:lnTo>
                <a:lnTo>
                  <a:pt x="69037" y="280701"/>
                </a:lnTo>
                <a:lnTo>
                  <a:pt x="119265" y="285318"/>
                </a:lnTo>
                <a:lnTo>
                  <a:pt x="272567" y="285292"/>
                </a:lnTo>
                <a:lnTo>
                  <a:pt x="280545" y="283685"/>
                </a:lnTo>
                <a:lnTo>
                  <a:pt x="287066" y="279299"/>
                </a:lnTo>
                <a:lnTo>
                  <a:pt x="291464" y="272793"/>
                </a:lnTo>
                <a:lnTo>
                  <a:pt x="293077" y="264820"/>
                </a:lnTo>
                <a:lnTo>
                  <a:pt x="291464" y="256825"/>
                </a:lnTo>
                <a:lnTo>
                  <a:pt x="287066" y="250307"/>
                </a:lnTo>
                <a:lnTo>
                  <a:pt x="280545" y="245918"/>
                </a:lnTo>
                <a:lnTo>
                  <a:pt x="272693" y="244335"/>
                </a:lnTo>
                <a:lnTo>
                  <a:pt x="272326" y="244335"/>
                </a:lnTo>
                <a:lnTo>
                  <a:pt x="117995" y="244208"/>
                </a:lnTo>
                <a:lnTo>
                  <a:pt x="94918" y="242272"/>
                </a:lnTo>
                <a:lnTo>
                  <a:pt x="78436" y="236462"/>
                </a:lnTo>
                <a:lnTo>
                  <a:pt x="68548" y="226779"/>
                </a:lnTo>
                <a:lnTo>
                  <a:pt x="65332" y="213550"/>
                </a:lnTo>
                <a:lnTo>
                  <a:pt x="65252" y="30822"/>
                </a:lnTo>
                <a:close/>
              </a:path>
              <a:path w="293370" h="285750">
                <a:moveTo>
                  <a:pt x="272567" y="244309"/>
                </a:moveTo>
                <a:lnTo>
                  <a:pt x="272326" y="244335"/>
                </a:lnTo>
                <a:lnTo>
                  <a:pt x="272693" y="244335"/>
                </a:lnTo>
                <a:close/>
              </a:path>
              <a:path w="293370" h="285750">
                <a:moveTo>
                  <a:pt x="32575" y="0"/>
                </a:moveTo>
                <a:lnTo>
                  <a:pt x="20308" y="2403"/>
                </a:lnTo>
                <a:lnTo>
                  <a:pt x="10201" y="8977"/>
                </a:lnTo>
                <a:lnTo>
                  <a:pt x="3175" y="18768"/>
                </a:lnTo>
                <a:lnTo>
                  <a:pt x="152" y="30822"/>
                </a:lnTo>
                <a:lnTo>
                  <a:pt x="65023" y="30822"/>
                </a:lnTo>
                <a:lnTo>
                  <a:pt x="61997" y="18768"/>
                </a:lnTo>
                <a:lnTo>
                  <a:pt x="54962" y="8977"/>
                </a:lnTo>
                <a:lnTo>
                  <a:pt x="44846" y="2403"/>
                </a:lnTo>
                <a:lnTo>
                  <a:pt x="32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845360" y="5033517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007" y="0"/>
                </a:moveTo>
                <a:lnTo>
                  <a:pt x="12074" y="1816"/>
                </a:lnTo>
                <a:lnTo>
                  <a:pt x="5465" y="6556"/>
                </a:lnTo>
                <a:lnTo>
                  <a:pt x="1328" y="13229"/>
                </a:lnTo>
                <a:lnTo>
                  <a:pt x="0" y="20970"/>
                </a:lnTo>
                <a:lnTo>
                  <a:pt x="1813" y="28918"/>
                </a:lnTo>
                <a:lnTo>
                  <a:pt x="6554" y="35518"/>
                </a:lnTo>
                <a:lnTo>
                  <a:pt x="13228" y="39648"/>
                </a:lnTo>
                <a:lnTo>
                  <a:pt x="20967" y="40975"/>
                </a:lnTo>
                <a:lnTo>
                  <a:pt x="28902" y="39167"/>
                </a:lnTo>
                <a:lnTo>
                  <a:pt x="35511" y="34416"/>
                </a:lnTo>
                <a:lnTo>
                  <a:pt x="39648" y="27737"/>
                </a:lnTo>
                <a:lnTo>
                  <a:pt x="40976" y="20000"/>
                </a:lnTo>
                <a:lnTo>
                  <a:pt x="39163" y="12078"/>
                </a:lnTo>
                <a:lnTo>
                  <a:pt x="34416" y="5458"/>
                </a:lnTo>
                <a:lnTo>
                  <a:pt x="27743" y="1322"/>
                </a:lnTo>
                <a:lnTo>
                  <a:pt x="200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808844" y="516130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485" y="0"/>
                </a:moveTo>
                <a:lnTo>
                  <a:pt x="12510" y="1607"/>
                </a:lnTo>
                <a:lnTo>
                  <a:pt x="5999" y="5994"/>
                </a:lnTo>
                <a:lnTo>
                  <a:pt x="1609" y="12505"/>
                </a:lnTo>
                <a:lnTo>
                  <a:pt x="0" y="20485"/>
                </a:lnTo>
                <a:lnTo>
                  <a:pt x="1609" y="28465"/>
                </a:lnTo>
                <a:lnTo>
                  <a:pt x="5999" y="34975"/>
                </a:lnTo>
                <a:lnTo>
                  <a:pt x="12510" y="39362"/>
                </a:lnTo>
                <a:lnTo>
                  <a:pt x="20485" y="40970"/>
                </a:lnTo>
                <a:lnTo>
                  <a:pt x="28467" y="39362"/>
                </a:lnTo>
                <a:lnTo>
                  <a:pt x="34982" y="34975"/>
                </a:lnTo>
                <a:lnTo>
                  <a:pt x="39373" y="28465"/>
                </a:lnTo>
                <a:lnTo>
                  <a:pt x="40982" y="20485"/>
                </a:lnTo>
                <a:lnTo>
                  <a:pt x="39373" y="12505"/>
                </a:lnTo>
                <a:lnTo>
                  <a:pt x="34982" y="5994"/>
                </a:lnTo>
                <a:lnTo>
                  <a:pt x="28467" y="1607"/>
                </a:lnTo>
                <a:lnTo>
                  <a:pt x="204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46678" y="0"/>
            <a:ext cx="4015104" cy="7050405"/>
          </a:xfrm>
          <a:custGeom>
            <a:avLst/>
            <a:gdLst/>
            <a:ahLst/>
            <a:cxnLst/>
            <a:rect l="l" t="t" r="r" b="b"/>
            <a:pathLst>
              <a:path w="4015104" h="7050405">
                <a:moveTo>
                  <a:pt x="0" y="7049782"/>
                </a:moveTo>
                <a:lnTo>
                  <a:pt x="48490" y="7049495"/>
                </a:lnTo>
                <a:lnTo>
                  <a:pt x="96843" y="7048637"/>
                </a:lnTo>
                <a:lnTo>
                  <a:pt x="145055" y="7047211"/>
                </a:lnTo>
                <a:lnTo>
                  <a:pt x="193124" y="7045219"/>
                </a:lnTo>
                <a:lnTo>
                  <a:pt x="241045" y="7042666"/>
                </a:lnTo>
                <a:lnTo>
                  <a:pt x="288816" y="7039554"/>
                </a:lnTo>
                <a:lnTo>
                  <a:pt x="336434" y="7035887"/>
                </a:lnTo>
                <a:lnTo>
                  <a:pt x="383894" y="7031668"/>
                </a:lnTo>
                <a:lnTo>
                  <a:pt x="431195" y="7026899"/>
                </a:lnTo>
                <a:lnTo>
                  <a:pt x="478333" y="7021585"/>
                </a:lnTo>
                <a:lnTo>
                  <a:pt x="525304" y="7015729"/>
                </a:lnTo>
                <a:lnTo>
                  <a:pt x="572106" y="7009333"/>
                </a:lnTo>
                <a:lnTo>
                  <a:pt x="618735" y="7002401"/>
                </a:lnTo>
                <a:lnTo>
                  <a:pt x="665188" y="6994936"/>
                </a:lnTo>
                <a:lnTo>
                  <a:pt x="711462" y="6986942"/>
                </a:lnTo>
                <a:lnTo>
                  <a:pt x="757553" y="6978421"/>
                </a:lnTo>
                <a:lnTo>
                  <a:pt x="803459" y="6969377"/>
                </a:lnTo>
                <a:lnTo>
                  <a:pt x="849176" y="6959813"/>
                </a:lnTo>
                <a:lnTo>
                  <a:pt x="894700" y="6949732"/>
                </a:lnTo>
                <a:lnTo>
                  <a:pt x="940030" y="6939137"/>
                </a:lnTo>
                <a:lnTo>
                  <a:pt x="985161" y="6928033"/>
                </a:lnTo>
                <a:lnTo>
                  <a:pt x="1030090" y="6916421"/>
                </a:lnTo>
                <a:lnTo>
                  <a:pt x="1074814" y="6904305"/>
                </a:lnTo>
                <a:lnTo>
                  <a:pt x="1119330" y="6891688"/>
                </a:lnTo>
                <a:lnTo>
                  <a:pt x="1163635" y="6878574"/>
                </a:lnTo>
                <a:lnTo>
                  <a:pt x="1207725" y="6864966"/>
                </a:lnTo>
                <a:lnTo>
                  <a:pt x="1251597" y="6850866"/>
                </a:lnTo>
                <a:lnTo>
                  <a:pt x="1295248" y="6836279"/>
                </a:lnTo>
                <a:lnTo>
                  <a:pt x="1338675" y="6821207"/>
                </a:lnTo>
                <a:lnTo>
                  <a:pt x="1381875" y="6805654"/>
                </a:lnTo>
                <a:lnTo>
                  <a:pt x="1424844" y="6789622"/>
                </a:lnTo>
                <a:lnTo>
                  <a:pt x="1467579" y="6773116"/>
                </a:lnTo>
                <a:lnTo>
                  <a:pt x="1510076" y="6756137"/>
                </a:lnTo>
                <a:lnTo>
                  <a:pt x="1552334" y="6738690"/>
                </a:lnTo>
                <a:lnTo>
                  <a:pt x="1594348" y="6720778"/>
                </a:lnTo>
                <a:lnTo>
                  <a:pt x="1636115" y="6702404"/>
                </a:lnTo>
                <a:lnTo>
                  <a:pt x="1677633" y="6683570"/>
                </a:lnTo>
                <a:lnTo>
                  <a:pt x="1718897" y="6664281"/>
                </a:lnTo>
                <a:lnTo>
                  <a:pt x="1759905" y="6644540"/>
                </a:lnTo>
                <a:lnTo>
                  <a:pt x="1800653" y="6624349"/>
                </a:lnTo>
                <a:lnTo>
                  <a:pt x="1841138" y="6603712"/>
                </a:lnTo>
                <a:lnTo>
                  <a:pt x="1881358" y="6582632"/>
                </a:lnTo>
                <a:lnTo>
                  <a:pt x="1921308" y="6561113"/>
                </a:lnTo>
                <a:lnTo>
                  <a:pt x="1960986" y="6539157"/>
                </a:lnTo>
                <a:lnTo>
                  <a:pt x="2000388" y="6516768"/>
                </a:lnTo>
                <a:lnTo>
                  <a:pt x="2039511" y="6493949"/>
                </a:lnTo>
                <a:lnTo>
                  <a:pt x="2078352" y="6470704"/>
                </a:lnTo>
                <a:lnTo>
                  <a:pt x="2116907" y="6447034"/>
                </a:lnTo>
                <a:lnTo>
                  <a:pt x="2155175" y="6422945"/>
                </a:lnTo>
                <a:lnTo>
                  <a:pt x="2193150" y="6398438"/>
                </a:lnTo>
                <a:lnTo>
                  <a:pt x="2230830" y="6373517"/>
                </a:lnTo>
                <a:lnTo>
                  <a:pt x="2268213" y="6348186"/>
                </a:lnTo>
                <a:lnTo>
                  <a:pt x="2305294" y="6322447"/>
                </a:lnTo>
                <a:lnTo>
                  <a:pt x="2342070" y="6296304"/>
                </a:lnTo>
                <a:lnTo>
                  <a:pt x="2378538" y="6269760"/>
                </a:lnTo>
                <a:lnTo>
                  <a:pt x="2414696" y="6242818"/>
                </a:lnTo>
                <a:lnTo>
                  <a:pt x="2450539" y="6215481"/>
                </a:lnTo>
                <a:lnTo>
                  <a:pt x="2486064" y="6187753"/>
                </a:lnTo>
                <a:lnTo>
                  <a:pt x="2521269" y="6159637"/>
                </a:lnTo>
                <a:lnTo>
                  <a:pt x="2556151" y="6131136"/>
                </a:lnTo>
                <a:lnTo>
                  <a:pt x="2590705" y="6102253"/>
                </a:lnTo>
                <a:lnTo>
                  <a:pt x="2624928" y="6072991"/>
                </a:lnTo>
                <a:lnTo>
                  <a:pt x="2658818" y="6043354"/>
                </a:lnTo>
                <a:lnTo>
                  <a:pt x="2692372" y="6013345"/>
                </a:lnTo>
                <a:lnTo>
                  <a:pt x="2725585" y="5982967"/>
                </a:lnTo>
                <a:lnTo>
                  <a:pt x="2758455" y="5952224"/>
                </a:lnTo>
                <a:lnTo>
                  <a:pt x="2790979" y="5921118"/>
                </a:lnTo>
                <a:lnTo>
                  <a:pt x="2823153" y="5889652"/>
                </a:lnTo>
                <a:lnTo>
                  <a:pt x="2854975" y="5857831"/>
                </a:lnTo>
                <a:lnTo>
                  <a:pt x="2886440" y="5825657"/>
                </a:lnTo>
                <a:lnTo>
                  <a:pt x="2917546" y="5793133"/>
                </a:lnTo>
                <a:lnTo>
                  <a:pt x="2948290" y="5760263"/>
                </a:lnTo>
                <a:lnTo>
                  <a:pt x="2978668" y="5727049"/>
                </a:lnTo>
                <a:lnTo>
                  <a:pt x="3008677" y="5693496"/>
                </a:lnTo>
                <a:lnTo>
                  <a:pt x="3038313" y="5659606"/>
                </a:lnTo>
                <a:lnTo>
                  <a:pt x="3067575" y="5625382"/>
                </a:lnTo>
                <a:lnTo>
                  <a:pt x="3096458" y="5590828"/>
                </a:lnTo>
                <a:lnTo>
                  <a:pt x="3124959" y="5555947"/>
                </a:lnTo>
                <a:lnTo>
                  <a:pt x="3153075" y="5520742"/>
                </a:lnTo>
                <a:lnTo>
                  <a:pt x="3180803" y="5485217"/>
                </a:lnTo>
                <a:lnTo>
                  <a:pt x="3208140" y="5449373"/>
                </a:lnTo>
                <a:lnTo>
                  <a:pt x="3235082" y="5413216"/>
                </a:lnTo>
                <a:lnTo>
                  <a:pt x="3261626" y="5376748"/>
                </a:lnTo>
                <a:lnTo>
                  <a:pt x="3287769" y="5339971"/>
                </a:lnTo>
                <a:lnTo>
                  <a:pt x="3313508" y="5302890"/>
                </a:lnTo>
                <a:lnTo>
                  <a:pt x="3338840" y="5265508"/>
                </a:lnTo>
                <a:lnTo>
                  <a:pt x="3363760" y="5227828"/>
                </a:lnTo>
                <a:lnTo>
                  <a:pt x="3388267" y="5189852"/>
                </a:lnTo>
                <a:lnTo>
                  <a:pt x="3412357" y="5151585"/>
                </a:lnTo>
                <a:lnTo>
                  <a:pt x="3436026" y="5113029"/>
                </a:lnTo>
                <a:lnTo>
                  <a:pt x="3459272" y="5074188"/>
                </a:lnTo>
                <a:lnTo>
                  <a:pt x="3482091" y="5035065"/>
                </a:lnTo>
                <a:lnTo>
                  <a:pt x="3504479" y="4995663"/>
                </a:lnTo>
                <a:lnTo>
                  <a:pt x="3526435" y="4955986"/>
                </a:lnTo>
                <a:lnTo>
                  <a:pt x="3547955" y="4916036"/>
                </a:lnTo>
                <a:lnTo>
                  <a:pt x="3569034" y="4875816"/>
                </a:lnTo>
                <a:lnTo>
                  <a:pt x="3589671" y="4835331"/>
                </a:lnTo>
                <a:lnTo>
                  <a:pt x="3609862" y="4794583"/>
                </a:lnTo>
                <a:lnTo>
                  <a:pt x="3629603" y="4753575"/>
                </a:lnTo>
                <a:lnTo>
                  <a:pt x="3648893" y="4712311"/>
                </a:lnTo>
                <a:lnTo>
                  <a:pt x="3667726" y="4670793"/>
                </a:lnTo>
                <a:lnTo>
                  <a:pt x="3686100" y="4629026"/>
                </a:lnTo>
                <a:lnTo>
                  <a:pt x="3704013" y="4587012"/>
                </a:lnTo>
                <a:lnTo>
                  <a:pt x="3721459" y="4544754"/>
                </a:lnTo>
                <a:lnTo>
                  <a:pt x="3738438" y="4502256"/>
                </a:lnTo>
                <a:lnTo>
                  <a:pt x="3754944" y="4459521"/>
                </a:lnTo>
                <a:lnTo>
                  <a:pt x="3770976" y="4416552"/>
                </a:lnTo>
                <a:lnTo>
                  <a:pt x="3786529" y="4373353"/>
                </a:lnTo>
                <a:lnTo>
                  <a:pt x="3801601" y="4329926"/>
                </a:lnTo>
                <a:lnTo>
                  <a:pt x="3816189" y="4286275"/>
                </a:lnTo>
                <a:lnTo>
                  <a:pt x="3830288" y="4242402"/>
                </a:lnTo>
                <a:lnTo>
                  <a:pt x="3843896" y="4198312"/>
                </a:lnTo>
                <a:lnTo>
                  <a:pt x="3857010" y="4154008"/>
                </a:lnTo>
                <a:lnTo>
                  <a:pt x="3869627" y="4109492"/>
                </a:lnTo>
                <a:lnTo>
                  <a:pt x="3881743" y="4064767"/>
                </a:lnTo>
                <a:lnTo>
                  <a:pt x="3893355" y="4019838"/>
                </a:lnTo>
                <a:lnTo>
                  <a:pt x="3904460" y="3974707"/>
                </a:lnTo>
                <a:lnTo>
                  <a:pt x="3915054" y="3929378"/>
                </a:lnTo>
                <a:lnTo>
                  <a:pt x="3925135" y="3883853"/>
                </a:lnTo>
                <a:lnTo>
                  <a:pt x="3934699" y="3838137"/>
                </a:lnTo>
                <a:lnTo>
                  <a:pt x="3943743" y="3792231"/>
                </a:lnTo>
                <a:lnTo>
                  <a:pt x="3952264" y="3746140"/>
                </a:lnTo>
                <a:lnTo>
                  <a:pt x="3960258" y="3699866"/>
                </a:lnTo>
                <a:lnTo>
                  <a:pt x="3967723" y="3653413"/>
                </a:lnTo>
                <a:lnTo>
                  <a:pt x="3974655" y="3606784"/>
                </a:lnTo>
                <a:lnTo>
                  <a:pt x="3981051" y="3559982"/>
                </a:lnTo>
                <a:lnTo>
                  <a:pt x="3986907" y="3513011"/>
                </a:lnTo>
                <a:lnTo>
                  <a:pt x="3992222" y="3465873"/>
                </a:lnTo>
                <a:lnTo>
                  <a:pt x="3996990" y="3418572"/>
                </a:lnTo>
                <a:lnTo>
                  <a:pt x="4001209" y="3371111"/>
                </a:lnTo>
                <a:lnTo>
                  <a:pt x="4004876" y="3323494"/>
                </a:lnTo>
                <a:lnTo>
                  <a:pt x="4007988" y="3275723"/>
                </a:lnTo>
                <a:lnTo>
                  <a:pt x="4010542" y="3227801"/>
                </a:lnTo>
                <a:lnTo>
                  <a:pt x="4012533" y="3179733"/>
                </a:lnTo>
                <a:lnTo>
                  <a:pt x="4013959" y="3131521"/>
                </a:lnTo>
                <a:lnTo>
                  <a:pt x="4014818" y="3083168"/>
                </a:lnTo>
                <a:lnTo>
                  <a:pt x="4015104" y="3034677"/>
                </a:lnTo>
                <a:lnTo>
                  <a:pt x="4014818" y="2986187"/>
                </a:lnTo>
                <a:lnTo>
                  <a:pt x="4013959" y="2937834"/>
                </a:lnTo>
                <a:lnTo>
                  <a:pt x="4012533" y="2889622"/>
                </a:lnTo>
                <a:lnTo>
                  <a:pt x="4010542" y="2841554"/>
                </a:lnTo>
                <a:lnTo>
                  <a:pt x="4007988" y="2793633"/>
                </a:lnTo>
                <a:lnTo>
                  <a:pt x="4004876" y="2745862"/>
                </a:lnTo>
                <a:lnTo>
                  <a:pt x="4001209" y="2698245"/>
                </a:lnTo>
                <a:lnTo>
                  <a:pt x="3996990" y="2650784"/>
                </a:lnTo>
                <a:lnTo>
                  <a:pt x="3992222" y="2603484"/>
                </a:lnTo>
                <a:lnTo>
                  <a:pt x="3986907" y="2556346"/>
                </a:lnTo>
                <a:lnTo>
                  <a:pt x="3981051" y="2509375"/>
                </a:lnTo>
                <a:lnTo>
                  <a:pt x="3974655" y="2462574"/>
                </a:lnTo>
                <a:lnTo>
                  <a:pt x="3967723" y="2415945"/>
                </a:lnTo>
                <a:lnTo>
                  <a:pt x="3960258" y="2369492"/>
                </a:lnTo>
                <a:lnTo>
                  <a:pt x="3952264" y="2323219"/>
                </a:lnTo>
                <a:lnTo>
                  <a:pt x="3943743" y="2277127"/>
                </a:lnTo>
                <a:lnTo>
                  <a:pt x="3934699" y="2231222"/>
                </a:lnTo>
                <a:lnTo>
                  <a:pt x="3925135" y="2185505"/>
                </a:lnTo>
                <a:lnTo>
                  <a:pt x="3915054" y="2139981"/>
                </a:lnTo>
                <a:lnTo>
                  <a:pt x="3904460" y="2094652"/>
                </a:lnTo>
                <a:lnTo>
                  <a:pt x="3893355" y="2049521"/>
                </a:lnTo>
                <a:lnTo>
                  <a:pt x="3881743" y="2004592"/>
                </a:lnTo>
                <a:lnTo>
                  <a:pt x="3869627" y="1959868"/>
                </a:lnTo>
                <a:lnTo>
                  <a:pt x="3857010" y="1915352"/>
                </a:lnTo>
                <a:lnTo>
                  <a:pt x="3843896" y="1871048"/>
                </a:lnTo>
                <a:lnTo>
                  <a:pt x="3830288" y="1826958"/>
                </a:lnTo>
                <a:lnTo>
                  <a:pt x="3816189" y="1783086"/>
                </a:lnTo>
                <a:lnTo>
                  <a:pt x="3801601" y="1739435"/>
                </a:lnTo>
                <a:lnTo>
                  <a:pt x="3786529" y="1696008"/>
                </a:lnTo>
                <a:lnTo>
                  <a:pt x="3770976" y="1652809"/>
                </a:lnTo>
                <a:lnTo>
                  <a:pt x="3754944" y="1609840"/>
                </a:lnTo>
                <a:lnTo>
                  <a:pt x="3738438" y="1567105"/>
                </a:lnTo>
                <a:lnTo>
                  <a:pt x="3721459" y="1524607"/>
                </a:lnTo>
                <a:lnTo>
                  <a:pt x="3704013" y="1482350"/>
                </a:lnTo>
                <a:lnTo>
                  <a:pt x="3686100" y="1440336"/>
                </a:lnTo>
                <a:lnTo>
                  <a:pt x="3667726" y="1398569"/>
                </a:lnTo>
                <a:lnTo>
                  <a:pt x="3648893" y="1357052"/>
                </a:lnTo>
                <a:lnTo>
                  <a:pt x="3629603" y="1315788"/>
                </a:lnTo>
                <a:lnTo>
                  <a:pt x="3609862" y="1274780"/>
                </a:lnTo>
                <a:lnTo>
                  <a:pt x="3589671" y="1234032"/>
                </a:lnTo>
                <a:lnTo>
                  <a:pt x="3569034" y="1193547"/>
                </a:lnTo>
                <a:lnTo>
                  <a:pt x="3547955" y="1153327"/>
                </a:lnTo>
                <a:lnTo>
                  <a:pt x="3526435" y="1113377"/>
                </a:lnTo>
                <a:lnTo>
                  <a:pt x="3504479" y="1073700"/>
                </a:lnTo>
                <a:lnTo>
                  <a:pt x="3482091" y="1034298"/>
                </a:lnTo>
                <a:lnTo>
                  <a:pt x="3459272" y="995175"/>
                </a:lnTo>
                <a:lnTo>
                  <a:pt x="3436026" y="956334"/>
                </a:lnTo>
                <a:lnTo>
                  <a:pt x="3412357" y="917779"/>
                </a:lnTo>
                <a:lnTo>
                  <a:pt x="3388267" y="879511"/>
                </a:lnTo>
                <a:lnTo>
                  <a:pt x="3363760" y="841536"/>
                </a:lnTo>
                <a:lnTo>
                  <a:pt x="3338840" y="803856"/>
                </a:lnTo>
                <a:lnTo>
                  <a:pt x="3313508" y="766474"/>
                </a:lnTo>
                <a:lnTo>
                  <a:pt x="3287769" y="729393"/>
                </a:lnTo>
                <a:lnTo>
                  <a:pt x="3261626" y="692617"/>
                </a:lnTo>
                <a:lnTo>
                  <a:pt x="3235082" y="656148"/>
                </a:lnTo>
                <a:lnTo>
                  <a:pt x="3208140" y="619991"/>
                </a:lnTo>
                <a:lnTo>
                  <a:pt x="3180803" y="584148"/>
                </a:lnTo>
                <a:lnTo>
                  <a:pt x="3153075" y="548623"/>
                </a:lnTo>
                <a:lnTo>
                  <a:pt x="3124959" y="513418"/>
                </a:lnTo>
                <a:lnTo>
                  <a:pt x="3096458" y="478537"/>
                </a:lnTo>
                <a:lnTo>
                  <a:pt x="3067575" y="443983"/>
                </a:lnTo>
                <a:lnTo>
                  <a:pt x="3038313" y="409759"/>
                </a:lnTo>
                <a:lnTo>
                  <a:pt x="3008677" y="375869"/>
                </a:lnTo>
                <a:lnTo>
                  <a:pt x="2978668" y="342316"/>
                </a:lnTo>
                <a:lnTo>
                  <a:pt x="2948290" y="309102"/>
                </a:lnTo>
                <a:lnTo>
                  <a:pt x="2917546" y="276232"/>
                </a:lnTo>
                <a:lnTo>
                  <a:pt x="2886440" y="243709"/>
                </a:lnTo>
                <a:lnTo>
                  <a:pt x="2854975" y="211534"/>
                </a:lnTo>
                <a:lnTo>
                  <a:pt x="2823153" y="179713"/>
                </a:lnTo>
                <a:lnTo>
                  <a:pt x="2790979" y="148248"/>
                </a:lnTo>
                <a:lnTo>
                  <a:pt x="2758455" y="117142"/>
                </a:lnTo>
                <a:lnTo>
                  <a:pt x="2725585" y="86398"/>
                </a:lnTo>
                <a:lnTo>
                  <a:pt x="2692372" y="56021"/>
                </a:lnTo>
                <a:lnTo>
                  <a:pt x="2658818" y="26012"/>
                </a:lnTo>
                <a:lnTo>
                  <a:pt x="2629073" y="0"/>
                </a:lnTo>
              </a:path>
            </a:pathLst>
          </a:custGeom>
          <a:ln w="124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0" y="0"/>
            <a:ext cx="1017905" cy="1352550"/>
          </a:xfrm>
          <a:custGeom>
            <a:avLst/>
            <a:gdLst/>
            <a:ahLst/>
            <a:cxnLst/>
            <a:rect l="l" t="t" r="r" b="b"/>
            <a:pathLst>
              <a:path w="1017905" h="1352550">
                <a:moveTo>
                  <a:pt x="1017604" y="0"/>
                </a:moveTo>
                <a:lnTo>
                  <a:pt x="987859" y="26012"/>
                </a:lnTo>
                <a:lnTo>
                  <a:pt x="954305" y="56021"/>
                </a:lnTo>
                <a:lnTo>
                  <a:pt x="921092" y="86398"/>
                </a:lnTo>
                <a:lnTo>
                  <a:pt x="888222" y="117142"/>
                </a:lnTo>
                <a:lnTo>
                  <a:pt x="855698" y="148248"/>
                </a:lnTo>
                <a:lnTo>
                  <a:pt x="823524" y="179713"/>
                </a:lnTo>
                <a:lnTo>
                  <a:pt x="791702" y="211534"/>
                </a:lnTo>
                <a:lnTo>
                  <a:pt x="760237" y="243709"/>
                </a:lnTo>
                <a:lnTo>
                  <a:pt x="729131" y="276232"/>
                </a:lnTo>
                <a:lnTo>
                  <a:pt x="698388" y="309102"/>
                </a:lnTo>
                <a:lnTo>
                  <a:pt x="668010" y="342316"/>
                </a:lnTo>
                <a:lnTo>
                  <a:pt x="638001" y="375869"/>
                </a:lnTo>
                <a:lnTo>
                  <a:pt x="608364" y="409759"/>
                </a:lnTo>
                <a:lnTo>
                  <a:pt x="579102" y="443983"/>
                </a:lnTo>
                <a:lnTo>
                  <a:pt x="550219" y="478537"/>
                </a:lnTo>
                <a:lnTo>
                  <a:pt x="521718" y="513418"/>
                </a:lnTo>
                <a:lnTo>
                  <a:pt x="493602" y="548623"/>
                </a:lnTo>
                <a:lnTo>
                  <a:pt x="465874" y="584148"/>
                </a:lnTo>
                <a:lnTo>
                  <a:pt x="438537" y="619991"/>
                </a:lnTo>
                <a:lnTo>
                  <a:pt x="411595" y="656148"/>
                </a:lnTo>
                <a:lnTo>
                  <a:pt x="385051" y="692617"/>
                </a:lnTo>
                <a:lnTo>
                  <a:pt x="358908" y="729393"/>
                </a:lnTo>
                <a:lnTo>
                  <a:pt x="333169" y="766474"/>
                </a:lnTo>
                <a:lnTo>
                  <a:pt x="307838" y="803856"/>
                </a:lnTo>
                <a:lnTo>
                  <a:pt x="282917" y="841536"/>
                </a:lnTo>
                <a:lnTo>
                  <a:pt x="258410" y="879511"/>
                </a:lnTo>
                <a:lnTo>
                  <a:pt x="234321" y="917779"/>
                </a:lnTo>
                <a:lnTo>
                  <a:pt x="210651" y="956334"/>
                </a:lnTo>
                <a:lnTo>
                  <a:pt x="187406" y="995175"/>
                </a:lnTo>
                <a:lnTo>
                  <a:pt x="164587" y="1034298"/>
                </a:lnTo>
                <a:lnTo>
                  <a:pt x="142198" y="1073700"/>
                </a:lnTo>
                <a:lnTo>
                  <a:pt x="120242" y="1113377"/>
                </a:lnTo>
                <a:lnTo>
                  <a:pt x="98723" y="1153327"/>
                </a:lnTo>
                <a:lnTo>
                  <a:pt x="77643" y="1193547"/>
                </a:lnTo>
                <a:lnTo>
                  <a:pt x="57006" y="1234032"/>
                </a:lnTo>
                <a:lnTo>
                  <a:pt x="36815" y="1274780"/>
                </a:lnTo>
                <a:lnTo>
                  <a:pt x="17074" y="1315788"/>
                </a:lnTo>
                <a:lnTo>
                  <a:pt x="0" y="1352314"/>
                </a:lnTo>
              </a:path>
            </a:pathLst>
          </a:custGeom>
          <a:ln w="124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4717049"/>
            <a:ext cx="3646804" cy="2332990"/>
          </a:xfrm>
          <a:custGeom>
            <a:avLst/>
            <a:gdLst/>
            <a:ahLst/>
            <a:cxnLst/>
            <a:rect l="l" t="t" r="r" b="b"/>
            <a:pathLst>
              <a:path w="3646804" h="2332990">
                <a:moveTo>
                  <a:pt x="0" y="0"/>
                </a:moveTo>
                <a:lnTo>
                  <a:pt x="17074" y="36526"/>
                </a:lnTo>
                <a:lnTo>
                  <a:pt x="36815" y="77533"/>
                </a:lnTo>
                <a:lnTo>
                  <a:pt x="57006" y="118282"/>
                </a:lnTo>
                <a:lnTo>
                  <a:pt x="77643" y="158767"/>
                </a:lnTo>
                <a:lnTo>
                  <a:pt x="98723" y="198986"/>
                </a:lnTo>
                <a:lnTo>
                  <a:pt x="120242" y="238937"/>
                </a:lnTo>
                <a:lnTo>
                  <a:pt x="142198" y="278614"/>
                </a:lnTo>
                <a:lnTo>
                  <a:pt x="164587" y="318016"/>
                </a:lnTo>
                <a:lnTo>
                  <a:pt x="187406" y="357139"/>
                </a:lnTo>
                <a:lnTo>
                  <a:pt x="210651" y="395980"/>
                </a:lnTo>
                <a:lnTo>
                  <a:pt x="234321" y="434536"/>
                </a:lnTo>
                <a:lnTo>
                  <a:pt x="258410" y="472803"/>
                </a:lnTo>
                <a:lnTo>
                  <a:pt x="282917" y="510779"/>
                </a:lnTo>
                <a:lnTo>
                  <a:pt x="307838" y="548459"/>
                </a:lnTo>
                <a:lnTo>
                  <a:pt x="333169" y="585841"/>
                </a:lnTo>
                <a:lnTo>
                  <a:pt x="358908" y="622922"/>
                </a:lnTo>
                <a:lnTo>
                  <a:pt x="385051" y="659698"/>
                </a:lnTo>
                <a:lnTo>
                  <a:pt x="411595" y="696167"/>
                </a:lnTo>
                <a:lnTo>
                  <a:pt x="438537" y="732324"/>
                </a:lnTo>
                <a:lnTo>
                  <a:pt x="465874" y="768167"/>
                </a:lnTo>
                <a:lnTo>
                  <a:pt x="493602" y="803693"/>
                </a:lnTo>
                <a:lnTo>
                  <a:pt x="521718" y="838898"/>
                </a:lnTo>
                <a:lnTo>
                  <a:pt x="550219" y="873779"/>
                </a:lnTo>
                <a:lnTo>
                  <a:pt x="579102" y="908333"/>
                </a:lnTo>
                <a:lnTo>
                  <a:pt x="608364" y="942557"/>
                </a:lnTo>
                <a:lnTo>
                  <a:pt x="638001" y="976447"/>
                </a:lnTo>
                <a:lnTo>
                  <a:pt x="668010" y="1010000"/>
                </a:lnTo>
                <a:lnTo>
                  <a:pt x="698388" y="1043214"/>
                </a:lnTo>
                <a:lnTo>
                  <a:pt x="729131" y="1076084"/>
                </a:lnTo>
                <a:lnTo>
                  <a:pt x="760237" y="1108608"/>
                </a:lnTo>
                <a:lnTo>
                  <a:pt x="791702" y="1140782"/>
                </a:lnTo>
                <a:lnTo>
                  <a:pt x="823524" y="1172603"/>
                </a:lnTo>
                <a:lnTo>
                  <a:pt x="855698" y="1204069"/>
                </a:lnTo>
                <a:lnTo>
                  <a:pt x="888222" y="1235175"/>
                </a:lnTo>
                <a:lnTo>
                  <a:pt x="921092" y="1265918"/>
                </a:lnTo>
                <a:lnTo>
                  <a:pt x="954305" y="1296296"/>
                </a:lnTo>
                <a:lnTo>
                  <a:pt x="987859" y="1326305"/>
                </a:lnTo>
                <a:lnTo>
                  <a:pt x="1021749" y="1355942"/>
                </a:lnTo>
                <a:lnTo>
                  <a:pt x="1055973" y="1385204"/>
                </a:lnTo>
                <a:lnTo>
                  <a:pt x="1090527" y="1414086"/>
                </a:lnTo>
                <a:lnTo>
                  <a:pt x="1125408" y="1442588"/>
                </a:lnTo>
                <a:lnTo>
                  <a:pt x="1160613" y="1470704"/>
                </a:lnTo>
                <a:lnTo>
                  <a:pt x="1196138" y="1498432"/>
                </a:lnTo>
                <a:lnTo>
                  <a:pt x="1231982" y="1525769"/>
                </a:lnTo>
                <a:lnTo>
                  <a:pt x="1268139" y="1552711"/>
                </a:lnTo>
                <a:lnTo>
                  <a:pt x="1304607" y="1579255"/>
                </a:lnTo>
                <a:lnTo>
                  <a:pt x="1341384" y="1605398"/>
                </a:lnTo>
                <a:lnTo>
                  <a:pt x="1378465" y="1631137"/>
                </a:lnTo>
                <a:lnTo>
                  <a:pt x="1415847" y="1656468"/>
                </a:lnTo>
                <a:lnTo>
                  <a:pt x="1453527" y="1681389"/>
                </a:lnTo>
                <a:lnTo>
                  <a:pt x="1491503" y="1705896"/>
                </a:lnTo>
                <a:lnTo>
                  <a:pt x="1529770" y="1729985"/>
                </a:lnTo>
                <a:lnTo>
                  <a:pt x="1568325" y="1753654"/>
                </a:lnTo>
                <a:lnTo>
                  <a:pt x="1607166" y="1776900"/>
                </a:lnTo>
                <a:lnTo>
                  <a:pt x="1646290" y="1799719"/>
                </a:lnTo>
                <a:lnTo>
                  <a:pt x="1685692" y="1822108"/>
                </a:lnTo>
                <a:lnTo>
                  <a:pt x="1725369" y="1844064"/>
                </a:lnTo>
                <a:lnTo>
                  <a:pt x="1765319" y="1865583"/>
                </a:lnTo>
                <a:lnTo>
                  <a:pt x="1805539" y="1886663"/>
                </a:lnTo>
                <a:lnTo>
                  <a:pt x="1846024" y="1907300"/>
                </a:lnTo>
                <a:lnTo>
                  <a:pt x="1886772" y="1927491"/>
                </a:lnTo>
                <a:lnTo>
                  <a:pt x="1927780" y="1947232"/>
                </a:lnTo>
                <a:lnTo>
                  <a:pt x="1969044" y="1966521"/>
                </a:lnTo>
                <a:lnTo>
                  <a:pt x="2010562" y="1985354"/>
                </a:lnTo>
                <a:lnTo>
                  <a:pt x="2052329" y="2003729"/>
                </a:lnTo>
                <a:lnTo>
                  <a:pt x="2094343" y="2021641"/>
                </a:lnTo>
                <a:lnTo>
                  <a:pt x="2136601" y="2039088"/>
                </a:lnTo>
                <a:lnTo>
                  <a:pt x="2179099" y="2056066"/>
                </a:lnTo>
                <a:lnTo>
                  <a:pt x="2221834" y="2072573"/>
                </a:lnTo>
                <a:lnTo>
                  <a:pt x="2264803" y="2088605"/>
                </a:lnTo>
                <a:lnTo>
                  <a:pt x="2308002" y="2104158"/>
                </a:lnTo>
                <a:lnTo>
                  <a:pt x="2351429" y="2119230"/>
                </a:lnTo>
                <a:lnTo>
                  <a:pt x="2395080" y="2133817"/>
                </a:lnTo>
                <a:lnTo>
                  <a:pt x="2438953" y="2147917"/>
                </a:lnTo>
                <a:lnTo>
                  <a:pt x="2483043" y="2161525"/>
                </a:lnTo>
                <a:lnTo>
                  <a:pt x="2527347" y="2174639"/>
                </a:lnTo>
                <a:lnTo>
                  <a:pt x="2571863" y="2187256"/>
                </a:lnTo>
                <a:lnTo>
                  <a:pt x="2616587" y="2199372"/>
                </a:lnTo>
                <a:lnTo>
                  <a:pt x="2661517" y="2210983"/>
                </a:lnTo>
                <a:lnTo>
                  <a:pt x="2706647" y="2222088"/>
                </a:lnTo>
                <a:lnTo>
                  <a:pt x="2751977" y="2232683"/>
                </a:lnTo>
                <a:lnTo>
                  <a:pt x="2797502" y="2242764"/>
                </a:lnTo>
                <a:lnTo>
                  <a:pt x="2843218" y="2252328"/>
                </a:lnTo>
                <a:lnTo>
                  <a:pt x="2889124" y="2261372"/>
                </a:lnTo>
                <a:lnTo>
                  <a:pt x="2935215" y="2269893"/>
                </a:lnTo>
                <a:lnTo>
                  <a:pt x="2981489" y="2277887"/>
                </a:lnTo>
                <a:lnTo>
                  <a:pt x="3027942" y="2285352"/>
                </a:lnTo>
                <a:lnTo>
                  <a:pt x="3074571" y="2292284"/>
                </a:lnTo>
                <a:lnTo>
                  <a:pt x="3121373" y="2298680"/>
                </a:lnTo>
                <a:lnTo>
                  <a:pt x="3168344" y="2304536"/>
                </a:lnTo>
                <a:lnTo>
                  <a:pt x="3215482" y="2309850"/>
                </a:lnTo>
                <a:lnTo>
                  <a:pt x="3262783" y="2314618"/>
                </a:lnTo>
                <a:lnTo>
                  <a:pt x="3310244" y="2318838"/>
                </a:lnTo>
                <a:lnTo>
                  <a:pt x="3357861" y="2322505"/>
                </a:lnTo>
                <a:lnTo>
                  <a:pt x="3405632" y="2325617"/>
                </a:lnTo>
                <a:lnTo>
                  <a:pt x="3453554" y="2328170"/>
                </a:lnTo>
                <a:lnTo>
                  <a:pt x="3501622" y="2330162"/>
                </a:lnTo>
                <a:lnTo>
                  <a:pt x="3549834" y="2331588"/>
                </a:lnTo>
                <a:lnTo>
                  <a:pt x="3598187" y="2332446"/>
                </a:lnTo>
                <a:lnTo>
                  <a:pt x="3646678" y="2332733"/>
                </a:lnTo>
              </a:path>
            </a:pathLst>
          </a:custGeom>
          <a:ln w="124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2882"/>
            <a:ext cx="7341616" cy="675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10"/>
            <a:ext cx="10684395" cy="7549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7377" y="0"/>
            <a:ext cx="3711575" cy="7560309"/>
          </a:xfrm>
          <a:custGeom>
            <a:avLst/>
            <a:gdLst/>
            <a:ahLst/>
            <a:cxnLst/>
            <a:rect l="l" t="t" r="r" b="b"/>
            <a:pathLst>
              <a:path w="3711575" h="7560309">
                <a:moveTo>
                  <a:pt x="0" y="7560005"/>
                </a:moveTo>
                <a:lnTo>
                  <a:pt x="3711003" y="7560005"/>
                </a:lnTo>
                <a:lnTo>
                  <a:pt x="3711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3394" y="4548337"/>
            <a:ext cx="2676525" cy="2676525"/>
          </a:xfrm>
          <a:custGeom>
            <a:avLst/>
            <a:gdLst/>
            <a:ahLst/>
            <a:cxnLst/>
            <a:rect l="l" t="t" r="r" b="b"/>
            <a:pathLst>
              <a:path w="2676525" h="2676525">
                <a:moveTo>
                  <a:pt x="1337995" y="0"/>
                </a:moveTo>
                <a:lnTo>
                  <a:pt x="1290005" y="844"/>
                </a:lnTo>
                <a:lnTo>
                  <a:pt x="1242440" y="3359"/>
                </a:lnTo>
                <a:lnTo>
                  <a:pt x="1195329" y="7516"/>
                </a:lnTo>
                <a:lnTo>
                  <a:pt x="1148699" y="13287"/>
                </a:lnTo>
                <a:lnTo>
                  <a:pt x="1102579" y="20643"/>
                </a:lnTo>
                <a:lnTo>
                  <a:pt x="1056997" y="29556"/>
                </a:lnTo>
                <a:lnTo>
                  <a:pt x="1011982" y="39998"/>
                </a:lnTo>
                <a:lnTo>
                  <a:pt x="967561" y="51940"/>
                </a:lnTo>
                <a:lnTo>
                  <a:pt x="923764" y="65355"/>
                </a:lnTo>
                <a:lnTo>
                  <a:pt x="880619" y="80213"/>
                </a:lnTo>
                <a:lnTo>
                  <a:pt x="838153" y="96488"/>
                </a:lnTo>
                <a:lnTo>
                  <a:pt x="796395" y="114149"/>
                </a:lnTo>
                <a:lnTo>
                  <a:pt x="755374" y="133170"/>
                </a:lnTo>
                <a:lnTo>
                  <a:pt x="715117" y="153521"/>
                </a:lnTo>
                <a:lnTo>
                  <a:pt x="675653" y="175174"/>
                </a:lnTo>
                <a:lnTo>
                  <a:pt x="637011" y="198102"/>
                </a:lnTo>
                <a:lnTo>
                  <a:pt x="599218" y="222276"/>
                </a:lnTo>
                <a:lnTo>
                  <a:pt x="562303" y="247666"/>
                </a:lnTo>
                <a:lnTo>
                  <a:pt x="526294" y="274247"/>
                </a:lnTo>
                <a:lnTo>
                  <a:pt x="491220" y="301988"/>
                </a:lnTo>
                <a:lnTo>
                  <a:pt x="457108" y="330861"/>
                </a:lnTo>
                <a:lnTo>
                  <a:pt x="423988" y="360839"/>
                </a:lnTo>
                <a:lnTo>
                  <a:pt x="391887" y="391893"/>
                </a:lnTo>
                <a:lnTo>
                  <a:pt x="360833" y="423994"/>
                </a:lnTo>
                <a:lnTo>
                  <a:pt x="330856" y="457115"/>
                </a:lnTo>
                <a:lnTo>
                  <a:pt x="301982" y="491227"/>
                </a:lnTo>
                <a:lnTo>
                  <a:pt x="274242" y="526302"/>
                </a:lnTo>
                <a:lnTo>
                  <a:pt x="247662" y="562311"/>
                </a:lnTo>
                <a:lnTo>
                  <a:pt x="222272" y="599227"/>
                </a:lnTo>
                <a:lnTo>
                  <a:pt x="198099" y="637020"/>
                </a:lnTo>
                <a:lnTo>
                  <a:pt x="175171" y="675663"/>
                </a:lnTo>
                <a:lnTo>
                  <a:pt x="153518" y="715127"/>
                </a:lnTo>
                <a:lnTo>
                  <a:pt x="133167" y="755384"/>
                </a:lnTo>
                <a:lnTo>
                  <a:pt x="114147" y="796406"/>
                </a:lnTo>
                <a:lnTo>
                  <a:pt x="96486" y="838164"/>
                </a:lnTo>
                <a:lnTo>
                  <a:pt x="80212" y="880630"/>
                </a:lnTo>
                <a:lnTo>
                  <a:pt x="65354" y="923776"/>
                </a:lnTo>
                <a:lnTo>
                  <a:pt x="51939" y="967573"/>
                </a:lnTo>
                <a:lnTo>
                  <a:pt x="39997" y="1011994"/>
                </a:lnTo>
                <a:lnTo>
                  <a:pt x="29555" y="1057009"/>
                </a:lnTo>
                <a:lnTo>
                  <a:pt x="20642" y="1102591"/>
                </a:lnTo>
                <a:lnTo>
                  <a:pt x="13286" y="1148711"/>
                </a:lnTo>
                <a:lnTo>
                  <a:pt x="7516" y="1195341"/>
                </a:lnTo>
                <a:lnTo>
                  <a:pt x="3359" y="1242453"/>
                </a:lnTo>
                <a:lnTo>
                  <a:pt x="844" y="1290018"/>
                </a:lnTo>
                <a:lnTo>
                  <a:pt x="0" y="1338008"/>
                </a:lnTo>
                <a:lnTo>
                  <a:pt x="844" y="1385997"/>
                </a:lnTo>
                <a:lnTo>
                  <a:pt x="3359" y="1433562"/>
                </a:lnTo>
                <a:lnTo>
                  <a:pt x="7516" y="1480673"/>
                </a:lnTo>
                <a:lnTo>
                  <a:pt x="13286" y="1527302"/>
                </a:lnTo>
                <a:lnTo>
                  <a:pt x="20642" y="1573421"/>
                </a:lnTo>
                <a:lnTo>
                  <a:pt x="29555" y="1619003"/>
                </a:lnTo>
                <a:lnTo>
                  <a:pt x="39997" y="1664017"/>
                </a:lnTo>
                <a:lnTo>
                  <a:pt x="51939" y="1708437"/>
                </a:lnTo>
                <a:lnTo>
                  <a:pt x="65354" y="1752234"/>
                </a:lnTo>
                <a:lnTo>
                  <a:pt x="80212" y="1795379"/>
                </a:lnTo>
                <a:lnTo>
                  <a:pt x="96486" y="1837845"/>
                </a:lnTo>
                <a:lnTo>
                  <a:pt x="114147" y="1879603"/>
                </a:lnTo>
                <a:lnTo>
                  <a:pt x="133167" y="1920624"/>
                </a:lnTo>
                <a:lnTo>
                  <a:pt x="153518" y="1960881"/>
                </a:lnTo>
                <a:lnTo>
                  <a:pt x="175171" y="2000344"/>
                </a:lnTo>
                <a:lnTo>
                  <a:pt x="198099" y="2038987"/>
                </a:lnTo>
                <a:lnTo>
                  <a:pt x="222272" y="2076780"/>
                </a:lnTo>
                <a:lnTo>
                  <a:pt x="247662" y="2113695"/>
                </a:lnTo>
                <a:lnTo>
                  <a:pt x="274242" y="2149704"/>
                </a:lnTo>
                <a:lnTo>
                  <a:pt x="301982" y="2184778"/>
                </a:lnTo>
                <a:lnTo>
                  <a:pt x="330856" y="2218890"/>
                </a:lnTo>
                <a:lnTo>
                  <a:pt x="360833" y="2252011"/>
                </a:lnTo>
                <a:lnTo>
                  <a:pt x="391887" y="2284112"/>
                </a:lnTo>
                <a:lnTo>
                  <a:pt x="423988" y="2315166"/>
                </a:lnTo>
                <a:lnTo>
                  <a:pt x="457108" y="2345143"/>
                </a:lnTo>
                <a:lnTo>
                  <a:pt x="491220" y="2374017"/>
                </a:lnTo>
                <a:lnTo>
                  <a:pt x="526294" y="2401758"/>
                </a:lnTo>
                <a:lnTo>
                  <a:pt x="562303" y="2428338"/>
                </a:lnTo>
                <a:lnTo>
                  <a:pt x="599218" y="2453728"/>
                </a:lnTo>
                <a:lnTo>
                  <a:pt x="637011" y="2477902"/>
                </a:lnTo>
                <a:lnTo>
                  <a:pt x="675653" y="2500829"/>
                </a:lnTo>
                <a:lnTo>
                  <a:pt x="715117" y="2522483"/>
                </a:lnTo>
                <a:lnTo>
                  <a:pt x="755374" y="2542834"/>
                </a:lnTo>
                <a:lnTo>
                  <a:pt x="796395" y="2561854"/>
                </a:lnTo>
                <a:lnTo>
                  <a:pt x="838153" y="2579516"/>
                </a:lnTo>
                <a:lnTo>
                  <a:pt x="880619" y="2595790"/>
                </a:lnTo>
                <a:lnTo>
                  <a:pt x="923764" y="2610648"/>
                </a:lnTo>
                <a:lnTo>
                  <a:pt x="967561" y="2624063"/>
                </a:lnTo>
                <a:lnTo>
                  <a:pt x="1011982" y="2636006"/>
                </a:lnTo>
                <a:lnTo>
                  <a:pt x="1056997" y="2646448"/>
                </a:lnTo>
                <a:lnTo>
                  <a:pt x="1102579" y="2655361"/>
                </a:lnTo>
                <a:lnTo>
                  <a:pt x="1148699" y="2662717"/>
                </a:lnTo>
                <a:lnTo>
                  <a:pt x="1195329" y="2668487"/>
                </a:lnTo>
                <a:lnTo>
                  <a:pt x="1242440" y="2672644"/>
                </a:lnTo>
                <a:lnTo>
                  <a:pt x="1290005" y="2675159"/>
                </a:lnTo>
                <a:lnTo>
                  <a:pt x="1337995" y="2676004"/>
                </a:lnTo>
                <a:lnTo>
                  <a:pt x="1385985" y="2675159"/>
                </a:lnTo>
                <a:lnTo>
                  <a:pt x="1433550" y="2672644"/>
                </a:lnTo>
                <a:lnTo>
                  <a:pt x="1480662" y="2668487"/>
                </a:lnTo>
                <a:lnTo>
                  <a:pt x="1527292" y="2662717"/>
                </a:lnTo>
                <a:lnTo>
                  <a:pt x="1573412" y="2655361"/>
                </a:lnTo>
                <a:lnTo>
                  <a:pt x="1618994" y="2646448"/>
                </a:lnTo>
                <a:lnTo>
                  <a:pt x="1664009" y="2636006"/>
                </a:lnTo>
                <a:lnTo>
                  <a:pt x="1708429" y="2624063"/>
                </a:lnTo>
                <a:lnTo>
                  <a:pt x="1752226" y="2610648"/>
                </a:lnTo>
                <a:lnTo>
                  <a:pt x="1795372" y="2595790"/>
                </a:lnTo>
                <a:lnTo>
                  <a:pt x="1837838" y="2579516"/>
                </a:lnTo>
                <a:lnTo>
                  <a:pt x="1879595" y="2561854"/>
                </a:lnTo>
                <a:lnTo>
                  <a:pt x="1920617" y="2542834"/>
                </a:lnTo>
                <a:lnTo>
                  <a:pt x="1960874" y="2522483"/>
                </a:lnTo>
                <a:lnTo>
                  <a:pt x="2000337" y="2500829"/>
                </a:lnTo>
                <a:lnTo>
                  <a:pt x="2038980" y="2477902"/>
                </a:lnTo>
                <a:lnTo>
                  <a:pt x="2076773" y="2453728"/>
                </a:lnTo>
                <a:lnTo>
                  <a:pt x="2113688" y="2428338"/>
                </a:lnTo>
                <a:lnTo>
                  <a:pt x="2149696" y="2401758"/>
                </a:lnTo>
                <a:lnTo>
                  <a:pt x="2184771" y="2374017"/>
                </a:lnTo>
                <a:lnTo>
                  <a:pt x="2218882" y="2345143"/>
                </a:lnTo>
                <a:lnTo>
                  <a:pt x="2252003" y="2315166"/>
                </a:lnTo>
                <a:lnTo>
                  <a:pt x="2284104" y="2284112"/>
                </a:lnTo>
                <a:lnTo>
                  <a:pt x="2315157" y="2252011"/>
                </a:lnTo>
                <a:lnTo>
                  <a:pt x="2345135" y="2218890"/>
                </a:lnTo>
                <a:lnTo>
                  <a:pt x="2374008" y="2184778"/>
                </a:lnTo>
                <a:lnTo>
                  <a:pt x="2401749" y="2149704"/>
                </a:lnTo>
                <a:lnTo>
                  <a:pt x="2428328" y="2113695"/>
                </a:lnTo>
                <a:lnTo>
                  <a:pt x="2453719" y="2076780"/>
                </a:lnTo>
                <a:lnTo>
                  <a:pt x="2477892" y="2038987"/>
                </a:lnTo>
                <a:lnTo>
                  <a:pt x="2500819" y="2000344"/>
                </a:lnTo>
                <a:lnTo>
                  <a:pt x="2522473" y="1960881"/>
                </a:lnTo>
                <a:lnTo>
                  <a:pt x="2542823" y="1920624"/>
                </a:lnTo>
                <a:lnTo>
                  <a:pt x="2561844" y="1879603"/>
                </a:lnTo>
                <a:lnTo>
                  <a:pt x="2579505" y="1837845"/>
                </a:lnTo>
                <a:lnTo>
                  <a:pt x="2595779" y="1795379"/>
                </a:lnTo>
                <a:lnTo>
                  <a:pt x="2610637" y="1752234"/>
                </a:lnTo>
                <a:lnTo>
                  <a:pt x="2624051" y="1708437"/>
                </a:lnTo>
                <a:lnTo>
                  <a:pt x="2635994" y="1664017"/>
                </a:lnTo>
                <a:lnTo>
                  <a:pt x="2646435" y="1619003"/>
                </a:lnTo>
                <a:lnTo>
                  <a:pt x="2655348" y="1573421"/>
                </a:lnTo>
                <a:lnTo>
                  <a:pt x="2662704" y="1527302"/>
                </a:lnTo>
                <a:lnTo>
                  <a:pt x="2668475" y="1480673"/>
                </a:lnTo>
                <a:lnTo>
                  <a:pt x="2672632" y="1433562"/>
                </a:lnTo>
                <a:lnTo>
                  <a:pt x="2675147" y="1385997"/>
                </a:lnTo>
                <a:lnTo>
                  <a:pt x="2675991" y="1338008"/>
                </a:lnTo>
                <a:lnTo>
                  <a:pt x="2675147" y="1290018"/>
                </a:lnTo>
                <a:lnTo>
                  <a:pt x="2672632" y="1242453"/>
                </a:lnTo>
                <a:lnTo>
                  <a:pt x="2668475" y="1195341"/>
                </a:lnTo>
                <a:lnTo>
                  <a:pt x="2662704" y="1148711"/>
                </a:lnTo>
                <a:lnTo>
                  <a:pt x="2655348" y="1102591"/>
                </a:lnTo>
                <a:lnTo>
                  <a:pt x="2646435" y="1057009"/>
                </a:lnTo>
                <a:lnTo>
                  <a:pt x="2635994" y="1011994"/>
                </a:lnTo>
                <a:lnTo>
                  <a:pt x="2624051" y="967573"/>
                </a:lnTo>
                <a:lnTo>
                  <a:pt x="2610637" y="923776"/>
                </a:lnTo>
                <a:lnTo>
                  <a:pt x="2595779" y="880630"/>
                </a:lnTo>
                <a:lnTo>
                  <a:pt x="2579505" y="838164"/>
                </a:lnTo>
                <a:lnTo>
                  <a:pt x="2561844" y="796406"/>
                </a:lnTo>
                <a:lnTo>
                  <a:pt x="2542823" y="755384"/>
                </a:lnTo>
                <a:lnTo>
                  <a:pt x="2522473" y="715127"/>
                </a:lnTo>
                <a:lnTo>
                  <a:pt x="2500819" y="675663"/>
                </a:lnTo>
                <a:lnTo>
                  <a:pt x="2477892" y="637020"/>
                </a:lnTo>
                <a:lnTo>
                  <a:pt x="2453719" y="599227"/>
                </a:lnTo>
                <a:lnTo>
                  <a:pt x="2428328" y="562311"/>
                </a:lnTo>
                <a:lnTo>
                  <a:pt x="2401749" y="526302"/>
                </a:lnTo>
                <a:lnTo>
                  <a:pt x="2374008" y="491227"/>
                </a:lnTo>
                <a:lnTo>
                  <a:pt x="2345135" y="457115"/>
                </a:lnTo>
                <a:lnTo>
                  <a:pt x="2315157" y="423994"/>
                </a:lnTo>
                <a:lnTo>
                  <a:pt x="2284104" y="391893"/>
                </a:lnTo>
                <a:lnTo>
                  <a:pt x="2252003" y="360839"/>
                </a:lnTo>
                <a:lnTo>
                  <a:pt x="2218882" y="330861"/>
                </a:lnTo>
                <a:lnTo>
                  <a:pt x="2184771" y="301988"/>
                </a:lnTo>
                <a:lnTo>
                  <a:pt x="2149696" y="274247"/>
                </a:lnTo>
                <a:lnTo>
                  <a:pt x="2113688" y="247666"/>
                </a:lnTo>
                <a:lnTo>
                  <a:pt x="2076773" y="222276"/>
                </a:lnTo>
                <a:lnTo>
                  <a:pt x="2038980" y="198102"/>
                </a:lnTo>
                <a:lnTo>
                  <a:pt x="2000337" y="175174"/>
                </a:lnTo>
                <a:lnTo>
                  <a:pt x="1960874" y="153521"/>
                </a:lnTo>
                <a:lnTo>
                  <a:pt x="1920617" y="133170"/>
                </a:lnTo>
                <a:lnTo>
                  <a:pt x="1879595" y="114149"/>
                </a:lnTo>
                <a:lnTo>
                  <a:pt x="1837838" y="96488"/>
                </a:lnTo>
                <a:lnTo>
                  <a:pt x="1795372" y="80213"/>
                </a:lnTo>
                <a:lnTo>
                  <a:pt x="1752226" y="65355"/>
                </a:lnTo>
                <a:lnTo>
                  <a:pt x="1708429" y="51940"/>
                </a:lnTo>
                <a:lnTo>
                  <a:pt x="1664009" y="39998"/>
                </a:lnTo>
                <a:lnTo>
                  <a:pt x="1618994" y="29556"/>
                </a:lnTo>
                <a:lnTo>
                  <a:pt x="1573412" y="20643"/>
                </a:lnTo>
                <a:lnTo>
                  <a:pt x="1527292" y="13287"/>
                </a:lnTo>
                <a:lnTo>
                  <a:pt x="1480662" y="7516"/>
                </a:lnTo>
                <a:lnTo>
                  <a:pt x="1433550" y="3359"/>
                </a:lnTo>
                <a:lnTo>
                  <a:pt x="1385985" y="844"/>
                </a:lnTo>
                <a:lnTo>
                  <a:pt x="1337995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75853" y="3005443"/>
            <a:ext cx="5626709" cy="3744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3786" y="2752191"/>
            <a:ext cx="6249670" cy="4808220"/>
          </a:xfrm>
          <a:custGeom>
            <a:avLst/>
            <a:gdLst/>
            <a:ahLst/>
            <a:cxnLst/>
            <a:rect l="l" t="t" r="r" b="b"/>
            <a:pathLst>
              <a:path w="6249670" h="4808220">
                <a:moveTo>
                  <a:pt x="5757419" y="4807813"/>
                </a:moveTo>
                <a:lnTo>
                  <a:pt x="5791694" y="4753228"/>
                </a:lnTo>
                <a:lnTo>
                  <a:pt x="5814955" y="4714593"/>
                </a:lnTo>
                <a:lnTo>
                  <a:pt x="5837672" y="4675598"/>
                </a:lnTo>
                <a:lnTo>
                  <a:pt x="5859839" y="4636248"/>
                </a:lnTo>
                <a:lnTo>
                  <a:pt x="5881452" y="4596548"/>
                </a:lnTo>
                <a:lnTo>
                  <a:pt x="5902505" y="4556503"/>
                </a:lnTo>
                <a:lnTo>
                  <a:pt x="5922993" y="4516119"/>
                </a:lnTo>
                <a:lnTo>
                  <a:pt x="5942911" y="4475402"/>
                </a:lnTo>
                <a:lnTo>
                  <a:pt x="5962253" y="4434355"/>
                </a:lnTo>
                <a:lnTo>
                  <a:pt x="5981014" y="4392985"/>
                </a:lnTo>
                <a:lnTo>
                  <a:pt x="5999189" y="4351296"/>
                </a:lnTo>
                <a:lnTo>
                  <a:pt x="6016773" y="4309295"/>
                </a:lnTo>
                <a:lnTo>
                  <a:pt x="6033760" y="4266986"/>
                </a:lnTo>
                <a:lnTo>
                  <a:pt x="6050145" y="4224374"/>
                </a:lnTo>
                <a:lnTo>
                  <a:pt x="6065924" y="4181465"/>
                </a:lnTo>
                <a:lnTo>
                  <a:pt x="6081089" y="4138264"/>
                </a:lnTo>
                <a:lnTo>
                  <a:pt x="6095638" y="4094776"/>
                </a:lnTo>
                <a:lnTo>
                  <a:pt x="6109563" y="4051007"/>
                </a:lnTo>
                <a:lnTo>
                  <a:pt x="6122861" y="4006962"/>
                </a:lnTo>
                <a:lnTo>
                  <a:pt x="6135525" y="3962645"/>
                </a:lnTo>
                <a:lnTo>
                  <a:pt x="6147550" y="3918063"/>
                </a:lnTo>
                <a:lnTo>
                  <a:pt x="6158931" y="3873220"/>
                </a:lnTo>
                <a:lnTo>
                  <a:pt x="6169664" y="3828122"/>
                </a:lnTo>
                <a:lnTo>
                  <a:pt x="6179742" y="3782774"/>
                </a:lnTo>
                <a:lnTo>
                  <a:pt x="6189160" y="3737182"/>
                </a:lnTo>
                <a:lnTo>
                  <a:pt x="6197914" y="3691349"/>
                </a:lnTo>
                <a:lnTo>
                  <a:pt x="6205998" y="3645283"/>
                </a:lnTo>
                <a:lnTo>
                  <a:pt x="6213406" y="3598987"/>
                </a:lnTo>
                <a:lnTo>
                  <a:pt x="6220133" y="3552468"/>
                </a:lnTo>
                <a:lnTo>
                  <a:pt x="6226175" y="3505730"/>
                </a:lnTo>
                <a:lnTo>
                  <a:pt x="6231525" y="3458779"/>
                </a:lnTo>
                <a:lnTo>
                  <a:pt x="6236180" y="3411621"/>
                </a:lnTo>
                <a:lnTo>
                  <a:pt x="6240132" y="3364259"/>
                </a:lnTo>
                <a:lnTo>
                  <a:pt x="6243378" y="3316700"/>
                </a:lnTo>
                <a:lnTo>
                  <a:pt x="6245911" y="3268948"/>
                </a:lnTo>
                <a:lnTo>
                  <a:pt x="6247728" y="3221010"/>
                </a:lnTo>
                <a:lnTo>
                  <a:pt x="6248821" y="3172890"/>
                </a:lnTo>
                <a:lnTo>
                  <a:pt x="6249187" y="3124593"/>
                </a:lnTo>
                <a:lnTo>
                  <a:pt x="6248821" y="3076297"/>
                </a:lnTo>
                <a:lnTo>
                  <a:pt x="6247728" y="3028176"/>
                </a:lnTo>
                <a:lnTo>
                  <a:pt x="6245911" y="2980238"/>
                </a:lnTo>
                <a:lnTo>
                  <a:pt x="6243378" y="2932487"/>
                </a:lnTo>
                <a:lnTo>
                  <a:pt x="6240132" y="2884928"/>
                </a:lnTo>
                <a:lnTo>
                  <a:pt x="6236180" y="2837566"/>
                </a:lnTo>
                <a:lnTo>
                  <a:pt x="6231525" y="2790407"/>
                </a:lnTo>
                <a:lnTo>
                  <a:pt x="6226175" y="2743456"/>
                </a:lnTo>
                <a:lnTo>
                  <a:pt x="6220133" y="2696718"/>
                </a:lnTo>
                <a:lnTo>
                  <a:pt x="6213406" y="2650199"/>
                </a:lnTo>
                <a:lnTo>
                  <a:pt x="6205998" y="2603904"/>
                </a:lnTo>
                <a:lnTo>
                  <a:pt x="6197914" y="2557837"/>
                </a:lnTo>
                <a:lnTo>
                  <a:pt x="6189160" y="2512005"/>
                </a:lnTo>
                <a:lnTo>
                  <a:pt x="6179742" y="2466412"/>
                </a:lnTo>
                <a:lnTo>
                  <a:pt x="6169664" y="2421064"/>
                </a:lnTo>
                <a:lnTo>
                  <a:pt x="6158931" y="2375966"/>
                </a:lnTo>
                <a:lnTo>
                  <a:pt x="6147550" y="2331123"/>
                </a:lnTo>
                <a:lnTo>
                  <a:pt x="6135525" y="2286541"/>
                </a:lnTo>
                <a:lnTo>
                  <a:pt x="6122861" y="2242225"/>
                </a:lnTo>
                <a:lnTo>
                  <a:pt x="6109563" y="2198179"/>
                </a:lnTo>
                <a:lnTo>
                  <a:pt x="6095638" y="2154410"/>
                </a:lnTo>
                <a:lnTo>
                  <a:pt x="6081089" y="2110922"/>
                </a:lnTo>
                <a:lnTo>
                  <a:pt x="6065924" y="2067721"/>
                </a:lnTo>
                <a:lnTo>
                  <a:pt x="6050145" y="2024812"/>
                </a:lnTo>
                <a:lnTo>
                  <a:pt x="6033760" y="1982201"/>
                </a:lnTo>
                <a:lnTo>
                  <a:pt x="6016773" y="1939891"/>
                </a:lnTo>
                <a:lnTo>
                  <a:pt x="5999189" y="1897890"/>
                </a:lnTo>
                <a:lnTo>
                  <a:pt x="5981014" y="1856202"/>
                </a:lnTo>
                <a:lnTo>
                  <a:pt x="5962253" y="1814832"/>
                </a:lnTo>
                <a:lnTo>
                  <a:pt x="5942911" y="1773785"/>
                </a:lnTo>
                <a:lnTo>
                  <a:pt x="5922993" y="1733067"/>
                </a:lnTo>
                <a:lnTo>
                  <a:pt x="5902505" y="1692683"/>
                </a:lnTo>
                <a:lnTo>
                  <a:pt x="5881452" y="1652639"/>
                </a:lnTo>
                <a:lnTo>
                  <a:pt x="5859839" y="1612939"/>
                </a:lnTo>
                <a:lnTo>
                  <a:pt x="5837672" y="1573588"/>
                </a:lnTo>
                <a:lnTo>
                  <a:pt x="5814955" y="1534593"/>
                </a:lnTo>
                <a:lnTo>
                  <a:pt x="5791694" y="1495958"/>
                </a:lnTo>
                <a:lnTo>
                  <a:pt x="5767894" y="1457689"/>
                </a:lnTo>
                <a:lnTo>
                  <a:pt x="5743561" y="1419790"/>
                </a:lnTo>
                <a:lnTo>
                  <a:pt x="5718699" y="1382268"/>
                </a:lnTo>
                <a:lnTo>
                  <a:pt x="5693315" y="1345126"/>
                </a:lnTo>
                <a:lnTo>
                  <a:pt x="5667412" y="1308372"/>
                </a:lnTo>
                <a:lnTo>
                  <a:pt x="5640997" y="1272009"/>
                </a:lnTo>
                <a:lnTo>
                  <a:pt x="5614075" y="1236043"/>
                </a:lnTo>
                <a:lnTo>
                  <a:pt x="5586650" y="1200479"/>
                </a:lnTo>
                <a:lnTo>
                  <a:pt x="5558729" y="1165323"/>
                </a:lnTo>
                <a:lnTo>
                  <a:pt x="5530316" y="1130580"/>
                </a:lnTo>
                <a:lnTo>
                  <a:pt x="5501417" y="1096254"/>
                </a:lnTo>
                <a:lnTo>
                  <a:pt x="5472037" y="1062352"/>
                </a:lnTo>
                <a:lnTo>
                  <a:pt x="5442181" y="1028879"/>
                </a:lnTo>
                <a:lnTo>
                  <a:pt x="5411854" y="995839"/>
                </a:lnTo>
                <a:lnTo>
                  <a:pt x="5381063" y="963239"/>
                </a:lnTo>
                <a:lnTo>
                  <a:pt x="5349811" y="931082"/>
                </a:lnTo>
                <a:lnTo>
                  <a:pt x="5318104" y="899376"/>
                </a:lnTo>
                <a:lnTo>
                  <a:pt x="5285948" y="868124"/>
                </a:lnTo>
                <a:lnTo>
                  <a:pt x="5253347" y="837332"/>
                </a:lnTo>
                <a:lnTo>
                  <a:pt x="5220307" y="807005"/>
                </a:lnTo>
                <a:lnTo>
                  <a:pt x="5186834" y="777149"/>
                </a:lnTo>
                <a:lnTo>
                  <a:pt x="5152932" y="747769"/>
                </a:lnTo>
                <a:lnTo>
                  <a:pt x="5118607" y="718870"/>
                </a:lnTo>
                <a:lnTo>
                  <a:pt x="5083863" y="690457"/>
                </a:lnTo>
                <a:lnTo>
                  <a:pt x="5048707" y="662536"/>
                </a:lnTo>
                <a:lnTo>
                  <a:pt x="5013144" y="635112"/>
                </a:lnTo>
                <a:lnTo>
                  <a:pt x="4977178" y="608189"/>
                </a:lnTo>
                <a:lnTo>
                  <a:pt x="4940815" y="581774"/>
                </a:lnTo>
                <a:lnTo>
                  <a:pt x="4904060" y="555872"/>
                </a:lnTo>
                <a:lnTo>
                  <a:pt x="4866919" y="530487"/>
                </a:lnTo>
                <a:lnTo>
                  <a:pt x="4829396" y="505625"/>
                </a:lnTo>
                <a:lnTo>
                  <a:pt x="4791497" y="481292"/>
                </a:lnTo>
                <a:lnTo>
                  <a:pt x="4753228" y="457492"/>
                </a:lnTo>
                <a:lnTo>
                  <a:pt x="4714593" y="434232"/>
                </a:lnTo>
                <a:lnTo>
                  <a:pt x="4675598" y="411515"/>
                </a:lnTo>
                <a:lnTo>
                  <a:pt x="4636248" y="389347"/>
                </a:lnTo>
                <a:lnTo>
                  <a:pt x="4596548" y="367734"/>
                </a:lnTo>
                <a:lnTo>
                  <a:pt x="4556503" y="346681"/>
                </a:lnTo>
                <a:lnTo>
                  <a:pt x="4516119" y="326193"/>
                </a:lnTo>
                <a:lnTo>
                  <a:pt x="4475402" y="306276"/>
                </a:lnTo>
                <a:lnTo>
                  <a:pt x="4434355" y="286934"/>
                </a:lnTo>
                <a:lnTo>
                  <a:pt x="4392985" y="268173"/>
                </a:lnTo>
                <a:lnTo>
                  <a:pt x="4351296" y="249997"/>
                </a:lnTo>
                <a:lnTo>
                  <a:pt x="4309295" y="232414"/>
                </a:lnTo>
                <a:lnTo>
                  <a:pt x="4266986" y="215426"/>
                </a:lnTo>
                <a:lnTo>
                  <a:pt x="4224374" y="199041"/>
                </a:lnTo>
                <a:lnTo>
                  <a:pt x="4181465" y="183263"/>
                </a:lnTo>
                <a:lnTo>
                  <a:pt x="4138264" y="168097"/>
                </a:lnTo>
                <a:lnTo>
                  <a:pt x="4094776" y="153549"/>
                </a:lnTo>
                <a:lnTo>
                  <a:pt x="4051007" y="139623"/>
                </a:lnTo>
                <a:lnTo>
                  <a:pt x="4006962" y="126326"/>
                </a:lnTo>
                <a:lnTo>
                  <a:pt x="3962645" y="113662"/>
                </a:lnTo>
                <a:lnTo>
                  <a:pt x="3918063" y="101636"/>
                </a:lnTo>
                <a:lnTo>
                  <a:pt x="3873220" y="90255"/>
                </a:lnTo>
                <a:lnTo>
                  <a:pt x="3828122" y="79522"/>
                </a:lnTo>
                <a:lnTo>
                  <a:pt x="3782774" y="69444"/>
                </a:lnTo>
                <a:lnTo>
                  <a:pt x="3737182" y="60026"/>
                </a:lnTo>
                <a:lnTo>
                  <a:pt x="3691349" y="51272"/>
                </a:lnTo>
                <a:lnTo>
                  <a:pt x="3645283" y="43189"/>
                </a:lnTo>
                <a:lnTo>
                  <a:pt x="3598987" y="35781"/>
                </a:lnTo>
                <a:lnTo>
                  <a:pt x="3552468" y="29053"/>
                </a:lnTo>
                <a:lnTo>
                  <a:pt x="3505730" y="23011"/>
                </a:lnTo>
                <a:lnTo>
                  <a:pt x="3458779" y="17661"/>
                </a:lnTo>
                <a:lnTo>
                  <a:pt x="3411621" y="13007"/>
                </a:lnTo>
                <a:lnTo>
                  <a:pt x="3364259" y="9054"/>
                </a:lnTo>
                <a:lnTo>
                  <a:pt x="3316700" y="5809"/>
                </a:lnTo>
                <a:lnTo>
                  <a:pt x="3268948" y="3275"/>
                </a:lnTo>
                <a:lnTo>
                  <a:pt x="3221010" y="1459"/>
                </a:lnTo>
                <a:lnTo>
                  <a:pt x="3172890" y="365"/>
                </a:lnTo>
                <a:lnTo>
                  <a:pt x="3124593" y="0"/>
                </a:lnTo>
                <a:lnTo>
                  <a:pt x="3076297" y="365"/>
                </a:lnTo>
                <a:lnTo>
                  <a:pt x="3028176" y="1459"/>
                </a:lnTo>
                <a:lnTo>
                  <a:pt x="2980238" y="3275"/>
                </a:lnTo>
                <a:lnTo>
                  <a:pt x="2932487" y="5809"/>
                </a:lnTo>
                <a:lnTo>
                  <a:pt x="2884928" y="9054"/>
                </a:lnTo>
                <a:lnTo>
                  <a:pt x="2837566" y="13007"/>
                </a:lnTo>
                <a:lnTo>
                  <a:pt x="2790407" y="17661"/>
                </a:lnTo>
                <a:lnTo>
                  <a:pt x="2743456" y="23011"/>
                </a:lnTo>
                <a:lnTo>
                  <a:pt x="2696718" y="29053"/>
                </a:lnTo>
                <a:lnTo>
                  <a:pt x="2650199" y="35781"/>
                </a:lnTo>
                <a:lnTo>
                  <a:pt x="2603904" y="43189"/>
                </a:lnTo>
                <a:lnTo>
                  <a:pt x="2557837" y="51272"/>
                </a:lnTo>
                <a:lnTo>
                  <a:pt x="2512005" y="60026"/>
                </a:lnTo>
                <a:lnTo>
                  <a:pt x="2466412" y="69444"/>
                </a:lnTo>
                <a:lnTo>
                  <a:pt x="2421064" y="79522"/>
                </a:lnTo>
                <a:lnTo>
                  <a:pt x="2375966" y="90255"/>
                </a:lnTo>
                <a:lnTo>
                  <a:pt x="2331123" y="101636"/>
                </a:lnTo>
                <a:lnTo>
                  <a:pt x="2286541" y="113662"/>
                </a:lnTo>
                <a:lnTo>
                  <a:pt x="2242225" y="126326"/>
                </a:lnTo>
                <a:lnTo>
                  <a:pt x="2198179" y="139623"/>
                </a:lnTo>
                <a:lnTo>
                  <a:pt x="2154410" y="153549"/>
                </a:lnTo>
                <a:lnTo>
                  <a:pt x="2110922" y="168097"/>
                </a:lnTo>
                <a:lnTo>
                  <a:pt x="2067721" y="183263"/>
                </a:lnTo>
                <a:lnTo>
                  <a:pt x="2024812" y="199041"/>
                </a:lnTo>
                <a:lnTo>
                  <a:pt x="1982201" y="215426"/>
                </a:lnTo>
                <a:lnTo>
                  <a:pt x="1939891" y="232414"/>
                </a:lnTo>
                <a:lnTo>
                  <a:pt x="1897890" y="249997"/>
                </a:lnTo>
                <a:lnTo>
                  <a:pt x="1856202" y="268173"/>
                </a:lnTo>
                <a:lnTo>
                  <a:pt x="1814832" y="286934"/>
                </a:lnTo>
                <a:lnTo>
                  <a:pt x="1773785" y="306276"/>
                </a:lnTo>
                <a:lnTo>
                  <a:pt x="1733067" y="326193"/>
                </a:lnTo>
                <a:lnTo>
                  <a:pt x="1692683" y="346681"/>
                </a:lnTo>
                <a:lnTo>
                  <a:pt x="1652639" y="367734"/>
                </a:lnTo>
                <a:lnTo>
                  <a:pt x="1612939" y="389347"/>
                </a:lnTo>
                <a:lnTo>
                  <a:pt x="1573588" y="411515"/>
                </a:lnTo>
                <a:lnTo>
                  <a:pt x="1534593" y="434232"/>
                </a:lnTo>
                <a:lnTo>
                  <a:pt x="1495958" y="457492"/>
                </a:lnTo>
                <a:lnTo>
                  <a:pt x="1457689" y="481292"/>
                </a:lnTo>
                <a:lnTo>
                  <a:pt x="1419790" y="505625"/>
                </a:lnTo>
                <a:lnTo>
                  <a:pt x="1382268" y="530487"/>
                </a:lnTo>
                <a:lnTo>
                  <a:pt x="1345126" y="555872"/>
                </a:lnTo>
                <a:lnTo>
                  <a:pt x="1308372" y="581774"/>
                </a:lnTo>
                <a:lnTo>
                  <a:pt x="1272009" y="608189"/>
                </a:lnTo>
                <a:lnTo>
                  <a:pt x="1236043" y="635112"/>
                </a:lnTo>
                <a:lnTo>
                  <a:pt x="1200479" y="662536"/>
                </a:lnTo>
                <a:lnTo>
                  <a:pt x="1165323" y="690457"/>
                </a:lnTo>
                <a:lnTo>
                  <a:pt x="1130580" y="718870"/>
                </a:lnTo>
                <a:lnTo>
                  <a:pt x="1096254" y="747769"/>
                </a:lnTo>
                <a:lnTo>
                  <a:pt x="1062352" y="777149"/>
                </a:lnTo>
                <a:lnTo>
                  <a:pt x="1028879" y="807005"/>
                </a:lnTo>
                <a:lnTo>
                  <a:pt x="995839" y="837332"/>
                </a:lnTo>
                <a:lnTo>
                  <a:pt x="963239" y="868124"/>
                </a:lnTo>
                <a:lnTo>
                  <a:pt x="931082" y="899376"/>
                </a:lnTo>
                <a:lnTo>
                  <a:pt x="899376" y="931082"/>
                </a:lnTo>
                <a:lnTo>
                  <a:pt x="868124" y="963239"/>
                </a:lnTo>
                <a:lnTo>
                  <a:pt x="837332" y="995839"/>
                </a:lnTo>
                <a:lnTo>
                  <a:pt x="807005" y="1028879"/>
                </a:lnTo>
                <a:lnTo>
                  <a:pt x="777149" y="1062352"/>
                </a:lnTo>
                <a:lnTo>
                  <a:pt x="747769" y="1096254"/>
                </a:lnTo>
                <a:lnTo>
                  <a:pt x="718870" y="1130580"/>
                </a:lnTo>
                <a:lnTo>
                  <a:pt x="690457" y="1165323"/>
                </a:lnTo>
                <a:lnTo>
                  <a:pt x="662536" y="1200479"/>
                </a:lnTo>
                <a:lnTo>
                  <a:pt x="635112" y="1236043"/>
                </a:lnTo>
                <a:lnTo>
                  <a:pt x="608189" y="1272009"/>
                </a:lnTo>
                <a:lnTo>
                  <a:pt x="581774" y="1308372"/>
                </a:lnTo>
                <a:lnTo>
                  <a:pt x="555872" y="1345126"/>
                </a:lnTo>
                <a:lnTo>
                  <a:pt x="530487" y="1382268"/>
                </a:lnTo>
                <a:lnTo>
                  <a:pt x="505625" y="1419790"/>
                </a:lnTo>
                <a:lnTo>
                  <a:pt x="481292" y="1457689"/>
                </a:lnTo>
                <a:lnTo>
                  <a:pt x="457492" y="1495958"/>
                </a:lnTo>
                <a:lnTo>
                  <a:pt x="434232" y="1534593"/>
                </a:lnTo>
                <a:lnTo>
                  <a:pt x="411515" y="1573588"/>
                </a:lnTo>
                <a:lnTo>
                  <a:pt x="389347" y="1612939"/>
                </a:lnTo>
                <a:lnTo>
                  <a:pt x="367734" y="1652639"/>
                </a:lnTo>
                <a:lnTo>
                  <a:pt x="346681" y="1692683"/>
                </a:lnTo>
                <a:lnTo>
                  <a:pt x="326193" y="1733067"/>
                </a:lnTo>
                <a:lnTo>
                  <a:pt x="306276" y="1773785"/>
                </a:lnTo>
                <a:lnTo>
                  <a:pt x="286934" y="1814832"/>
                </a:lnTo>
                <a:lnTo>
                  <a:pt x="268173" y="1856202"/>
                </a:lnTo>
                <a:lnTo>
                  <a:pt x="249997" y="1897890"/>
                </a:lnTo>
                <a:lnTo>
                  <a:pt x="232414" y="1939891"/>
                </a:lnTo>
                <a:lnTo>
                  <a:pt x="215426" y="1982201"/>
                </a:lnTo>
                <a:lnTo>
                  <a:pt x="199041" y="2024812"/>
                </a:lnTo>
                <a:lnTo>
                  <a:pt x="183263" y="2067721"/>
                </a:lnTo>
                <a:lnTo>
                  <a:pt x="168097" y="2110922"/>
                </a:lnTo>
                <a:lnTo>
                  <a:pt x="153549" y="2154410"/>
                </a:lnTo>
                <a:lnTo>
                  <a:pt x="139623" y="2198179"/>
                </a:lnTo>
                <a:lnTo>
                  <a:pt x="126326" y="2242225"/>
                </a:lnTo>
                <a:lnTo>
                  <a:pt x="113662" y="2286541"/>
                </a:lnTo>
                <a:lnTo>
                  <a:pt x="101636" y="2331123"/>
                </a:lnTo>
                <a:lnTo>
                  <a:pt x="90255" y="2375966"/>
                </a:lnTo>
                <a:lnTo>
                  <a:pt x="79522" y="2421064"/>
                </a:lnTo>
                <a:lnTo>
                  <a:pt x="69444" y="2466412"/>
                </a:lnTo>
                <a:lnTo>
                  <a:pt x="60026" y="2512005"/>
                </a:lnTo>
                <a:lnTo>
                  <a:pt x="51272" y="2557837"/>
                </a:lnTo>
                <a:lnTo>
                  <a:pt x="43189" y="2603904"/>
                </a:lnTo>
                <a:lnTo>
                  <a:pt x="35781" y="2650199"/>
                </a:lnTo>
                <a:lnTo>
                  <a:pt x="29053" y="2696718"/>
                </a:lnTo>
                <a:lnTo>
                  <a:pt x="23011" y="2743456"/>
                </a:lnTo>
                <a:lnTo>
                  <a:pt x="17661" y="2790407"/>
                </a:lnTo>
                <a:lnTo>
                  <a:pt x="13007" y="2837566"/>
                </a:lnTo>
                <a:lnTo>
                  <a:pt x="9054" y="2884928"/>
                </a:lnTo>
                <a:lnTo>
                  <a:pt x="5809" y="2932487"/>
                </a:lnTo>
                <a:lnTo>
                  <a:pt x="3275" y="2980238"/>
                </a:lnTo>
                <a:lnTo>
                  <a:pt x="1459" y="3028176"/>
                </a:lnTo>
                <a:lnTo>
                  <a:pt x="365" y="3076297"/>
                </a:lnTo>
                <a:lnTo>
                  <a:pt x="0" y="3124593"/>
                </a:lnTo>
                <a:lnTo>
                  <a:pt x="365" y="3172890"/>
                </a:lnTo>
                <a:lnTo>
                  <a:pt x="1459" y="3221010"/>
                </a:lnTo>
                <a:lnTo>
                  <a:pt x="3275" y="3268948"/>
                </a:lnTo>
                <a:lnTo>
                  <a:pt x="5809" y="3316700"/>
                </a:lnTo>
                <a:lnTo>
                  <a:pt x="9054" y="3364259"/>
                </a:lnTo>
                <a:lnTo>
                  <a:pt x="13007" y="3411621"/>
                </a:lnTo>
                <a:lnTo>
                  <a:pt x="17661" y="3458779"/>
                </a:lnTo>
                <a:lnTo>
                  <a:pt x="23011" y="3505730"/>
                </a:lnTo>
                <a:lnTo>
                  <a:pt x="29053" y="3552468"/>
                </a:lnTo>
                <a:lnTo>
                  <a:pt x="35781" y="3598987"/>
                </a:lnTo>
                <a:lnTo>
                  <a:pt x="43189" y="3645283"/>
                </a:lnTo>
                <a:lnTo>
                  <a:pt x="51272" y="3691349"/>
                </a:lnTo>
                <a:lnTo>
                  <a:pt x="60026" y="3737182"/>
                </a:lnTo>
                <a:lnTo>
                  <a:pt x="69444" y="3782774"/>
                </a:lnTo>
                <a:lnTo>
                  <a:pt x="79522" y="3828122"/>
                </a:lnTo>
                <a:lnTo>
                  <a:pt x="90255" y="3873220"/>
                </a:lnTo>
                <a:lnTo>
                  <a:pt x="101636" y="3918063"/>
                </a:lnTo>
                <a:lnTo>
                  <a:pt x="113662" y="3962645"/>
                </a:lnTo>
                <a:lnTo>
                  <a:pt x="126326" y="4006962"/>
                </a:lnTo>
                <a:lnTo>
                  <a:pt x="139623" y="4051007"/>
                </a:lnTo>
                <a:lnTo>
                  <a:pt x="153549" y="4094776"/>
                </a:lnTo>
                <a:lnTo>
                  <a:pt x="168097" y="4138264"/>
                </a:lnTo>
                <a:lnTo>
                  <a:pt x="183263" y="4181465"/>
                </a:lnTo>
                <a:lnTo>
                  <a:pt x="199041" y="4224374"/>
                </a:lnTo>
                <a:lnTo>
                  <a:pt x="215426" y="4266986"/>
                </a:lnTo>
                <a:lnTo>
                  <a:pt x="232414" y="4309295"/>
                </a:lnTo>
                <a:lnTo>
                  <a:pt x="249997" y="4351296"/>
                </a:lnTo>
                <a:lnTo>
                  <a:pt x="268173" y="4392985"/>
                </a:lnTo>
                <a:lnTo>
                  <a:pt x="286934" y="4434355"/>
                </a:lnTo>
                <a:lnTo>
                  <a:pt x="306276" y="4475402"/>
                </a:lnTo>
                <a:lnTo>
                  <a:pt x="326193" y="4516119"/>
                </a:lnTo>
                <a:lnTo>
                  <a:pt x="346681" y="4556503"/>
                </a:lnTo>
                <a:lnTo>
                  <a:pt x="367734" y="4596548"/>
                </a:lnTo>
                <a:lnTo>
                  <a:pt x="389347" y="4636248"/>
                </a:lnTo>
                <a:lnTo>
                  <a:pt x="411515" y="4675598"/>
                </a:lnTo>
                <a:lnTo>
                  <a:pt x="434232" y="4714593"/>
                </a:lnTo>
                <a:lnTo>
                  <a:pt x="457492" y="4753228"/>
                </a:lnTo>
                <a:lnTo>
                  <a:pt x="481292" y="4791497"/>
                </a:lnTo>
                <a:lnTo>
                  <a:pt x="491768" y="4807813"/>
                </a:lnTo>
              </a:path>
            </a:pathLst>
          </a:custGeom>
          <a:ln w="96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4312" y="3026105"/>
            <a:ext cx="5759500" cy="4533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2"/>
            <a:ext cx="4095026" cy="2753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6499" y="0"/>
            <a:ext cx="3398520" cy="2753995"/>
          </a:xfrm>
          <a:custGeom>
            <a:avLst/>
            <a:gdLst/>
            <a:ahLst/>
            <a:cxnLst/>
            <a:rect l="l" t="t" r="r" b="b"/>
            <a:pathLst>
              <a:path w="3398520" h="2753995">
                <a:moveTo>
                  <a:pt x="0" y="2753652"/>
                </a:moveTo>
                <a:lnTo>
                  <a:pt x="48279" y="2753323"/>
                </a:lnTo>
                <a:lnTo>
                  <a:pt x="96401" y="2752340"/>
                </a:lnTo>
                <a:lnTo>
                  <a:pt x="144360" y="2750706"/>
                </a:lnTo>
                <a:lnTo>
                  <a:pt x="192152" y="2748426"/>
                </a:lnTo>
                <a:lnTo>
                  <a:pt x="239774" y="2745504"/>
                </a:lnTo>
                <a:lnTo>
                  <a:pt x="287220" y="2741945"/>
                </a:lnTo>
                <a:lnTo>
                  <a:pt x="334487" y="2737752"/>
                </a:lnTo>
                <a:lnTo>
                  <a:pt x="381571" y="2732931"/>
                </a:lnTo>
                <a:lnTo>
                  <a:pt x="428467" y="2727484"/>
                </a:lnTo>
                <a:lnTo>
                  <a:pt x="475170" y="2721416"/>
                </a:lnTo>
                <a:lnTo>
                  <a:pt x="521678" y="2714733"/>
                </a:lnTo>
                <a:lnTo>
                  <a:pt x="567984" y="2707437"/>
                </a:lnTo>
                <a:lnTo>
                  <a:pt x="614086" y="2699533"/>
                </a:lnTo>
                <a:lnTo>
                  <a:pt x="659979" y="2691025"/>
                </a:lnTo>
                <a:lnTo>
                  <a:pt x="705659" y="2681918"/>
                </a:lnTo>
                <a:lnTo>
                  <a:pt x="751121" y="2672216"/>
                </a:lnTo>
                <a:lnTo>
                  <a:pt x="796361" y="2661923"/>
                </a:lnTo>
                <a:lnTo>
                  <a:pt x="841376" y="2651043"/>
                </a:lnTo>
                <a:lnTo>
                  <a:pt x="886160" y="2639581"/>
                </a:lnTo>
                <a:lnTo>
                  <a:pt x="930709" y="2627540"/>
                </a:lnTo>
                <a:lnTo>
                  <a:pt x="975020" y="2614926"/>
                </a:lnTo>
                <a:lnTo>
                  <a:pt x="1019088" y="2601741"/>
                </a:lnTo>
                <a:lnTo>
                  <a:pt x="1062908" y="2587992"/>
                </a:lnTo>
                <a:lnTo>
                  <a:pt x="1106477" y="2573681"/>
                </a:lnTo>
                <a:lnTo>
                  <a:pt x="1149791" y="2558813"/>
                </a:lnTo>
                <a:lnTo>
                  <a:pt x="1192844" y="2543392"/>
                </a:lnTo>
                <a:lnTo>
                  <a:pt x="1235633" y="2527423"/>
                </a:lnTo>
                <a:lnTo>
                  <a:pt x="1278154" y="2510909"/>
                </a:lnTo>
                <a:lnTo>
                  <a:pt x="1320402" y="2493856"/>
                </a:lnTo>
                <a:lnTo>
                  <a:pt x="1362373" y="2476266"/>
                </a:lnTo>
                <a:lnTo>
                  <a:pt x="1404063" y="2458145"/>
                </a:lnTo>
                <a:lnTo>
                  <a:pt x="1445467" y="2439497"/>
                </a:lnTo>
                <a:lnTo>
                  <a:pt x="1486582" y="2420326"/>
                </a:lnTo>
                <a:lnTo>
                  <a:pt x="1527403" y="2400636"/>
                </a:lnTo>
                <a:lnTo>
                  <a:pt x="1567926" y="2380431"/>
                </a:lnTo>
                <a:lnTo>
                  <a:pt x="1608146" y="2359716"/>
                </a:lnTo>
                <a:lnTo>
                  <a:pt x="1648060" y="2338495"/>
                </a:lnTo>
                <a:lnTo>
                  <a:pt x="1687662" y="2316772"/>
                </a:lnTo>
                <a:lnTo>
                  <a:pt x="1726950" y="2294552"/>
                </a:lnTo>
                <a:lnTo>
                  <a:pt x="1765918" y="2271838"/>
                </a:lnTo>
                <a:lnTo>
                  <a:pt x="1804563" y="2248635"/>
                </a:lnTo>
                <a:lnTo>
                  <a:pt x="1842880" y="2224947"/>
                </a:lnTo>
                <a:lnTo>
                  <a:pt x="1880864" y="2200779"/>
                </a:lnTo>
                <a:lnTo>
                  <a:pt x="1918513" y="2176134"/>
                </a:lnTo>
                <a:lnTo>
                  <a:pt x="1955820" y="2151017"/>
                </a:lnTo>
                <a:lnTo>
                  <a:pt x="1992783" y="2125432"/>
                </a:lnTo>
                <a:lnTo>
                  <a:pt x="2029397" y="2099384"/>
                </a:lnTo>
                <a:lnTo>
                  <a:pt x="2065658" y="2072876"/>
                </a:lnTo>
                <a:lnTo>
                  <a:pt x="2101560" y="2045913"/>
                </a:lnTo>
                <a:lnTo>
                  <a:pt x="2137102" y="2018499"/>
                </a:lnTo>
                <a:lnTo>
                  <a:pt x="2172277" y="1990638"/>
                </a:lnTo>
                <a:lnTo>
                  <a:pt x="2207081" y="1962335"/>
                </a:lnTo>
                <a:lnTo>
                  <a:pt x="2241512" y="1933594"/>
                </a:lnTo>
                <a:lnTo>
                  <a:pt x="2275563" y="1904419"/>
                </a:lnTo>
                <a:lnTo>
                  <a:pt x="2309232" y="1874814"/>
                </a:lnTo>
                <a:lnTo>
                  <a:pt x="2342513" y="1844783"/>
                </a:lnTo>
                <a:lnTo>
                  <a:pt x="2375402" y="1814332"/>
                </a:lnTo>
                <a:lnTo>
                  <a:pt x="2407896" y="1783463"/>
                </a:lnTo>
                <a:lnTo>
                  <a:pt x="2439990" y="1752182"/>
                </a:lnTo>
                <a:lnTo>
                  <a:pt x="2471680" y="1720492"/>
                </a:lnTo>
                <a:lnTo>
                  <a:pt x="2502961" y="1688398"/>
                </a:lnTo>
                <a:lnTo>
                  <a:pt x="2533829" y="1655904"/>
                </a:lnTo>
                <a:lnTo>
                  <a:pt x="2564281" y="1623015"/>
                </a:lnTo>
                <a:lnTo>
                  <a:pt x="2594311" y="1589733"/>
                </a:lnTo>
                <a:lnTo>
                  <a:pt x="2623916" y="1556065"/>
                </a:lnTo>
                <a:lnTo>
                  <a:pt x="2653091" y="1522013"/>
                </a:lnTo>
                <a:lnTo>
                  <a:pt x="2681832" y="1487583"/>
                </a:lnTo>
                <a:lnTo>
                  <a:pt x="2710135" y="1452778"/>
                </a:lnTo>
                <a:lnTo>
                  <a:pt x="2737996" y="1417603"/>
                </a:lnTo>
                <a:lnTo>
                  <a:pt x="2765410" y="1382062"/>
                </a:lnTo>
                <a:lnTo>
                  <a:pt x="2792373" y="1346159"/>
                </a:lnTo>
                <a:lnTo>
                  <a:pt x="2818880" y="1309898"/>
                </a:lnTo>
                <a:lnTo>
                  <a:pt x="2844929" y="1273285"/>
                </a:lnTo>
                <a:lnTo>
                  <a:pt x="2870513" y="1236322"/>
                </a:lnTo>
                <a:lnTo>
                  <a:pt x="2895630" y="1199014"/>
                </a:lnTo>
                <a:lnTo>
                  <a:pt x="2920275" y="1161366"/>
                </a:lnTo>
                <a:lnTo>
                  <a:pt x="2944443" y="1123381"/>
                </a:lnTo>
                <a:lnTo>
                  <a:pt x="2968131" y="1085064"/>
                </a:lnTo>
                <a:lnTo>
                  <a:pt x="2991334" y="1046419"/>
                </a:lnTo>
                <a:lnTo>
                  <a:pt x="3014048" y="1007451"/>
                </a:lnTo>
                <a:lnTo>
                  <a:pt x="3036268" y="968164"/>
                </a:lnTo>
                <a:lnTo>
                  <a:pt x="3057991" y="928561"/>
                </a:lnTo>
                <a:lnTo>
                  <a:pt x="3079212" y="888647"/>
                </a:lnTo>
                <a:lnTo>
                  <a:pt x="3099927" y="848427"/>
                </a:lnTo>
                <a:lnTo>
                  <a:pt x="3120131" y="807904"/>
                </a:lnTo>
                <a:lnTo>
                  <a:pt x="3139821" y="767083"/>
                </a:lnTo>
                <a:lnTo>
                  <a:pt x="3158992" y="725969"/>
                </a:lnTo>
                <a:lnTo>
                  <a:pt x="3177640" y="684564"/>
                </a:lnTo>
                <a:lnTo>
                  <a:pt x="3195761" y="642874"/>
                </a:lnTo>
                <a:lnTo>
                  <a:pt x="3213350" y="600903"/>
                </a:lnTo>
                <a:lnTo>
                  <a:pt x="3230404" y="558655"/>
                </a:lnTo>
                <a:lnTo>
                  <a:pt x="3246917" y="516135"/>
                </a:lnTo>
                <a:lnTo>
                  <a:pt x="3262886" y="473346"/>
                </a:lnTo>
                <a:lnTo>
                  <a:pt x="3278307" y="430293"/>
                </a:lnTo>
                <a:lnTo>
                  <a:pt x="3293175" y="386979"/>
                </a:lnTo>
                <a:lnTo>
                  <a:pt x="3307486" y="343410"/>
                </a:lnTo>
                <a:lnTo>
                  <a:pt x="3321236" y="299590"/>
                </a:lnTo>
                <a:lnTo>
                  <a:pt x="3334420" y="255522"/>
                </a:lnTo>
                <a:lnTo>
                  <a:pt x="3347034" y="211212"/>
                </a:lnTo>
                <a:lnTo>
                  <a:pt x="3359075" y="166662"/>
                </a:lnTo>
                <a:lnTo>
                  <a:pt x="3370537" y="121878"/>
                </a:lnTo>
                <a:lnTo>
                  <a:pt x="3381417" y="76864"/>
                </a:lnTo>
                <a:lnTo>
                  <a:pt x="3391710" y="31624"/>
                </a:lnTo>
                <a:lnTo>
                  <a:pt x="339845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683744"/>
            <a:ext cx="696595" cy="70485"/>
          </a:xfrm>
          <a:custGeom>
            <a:avLst/>
            <a:gdLst/>
            <a:ahLst/>
            <a:cxnLst/>
            <a:rect l="l" t="t" r="r" b="b"/>
            <a:pathLst>
              <a:path w="696595" h="70485">
                <a:moveTo>
                  <a:pt x="0" y="0"/>
                </a:moveTo>
                <a:lnTo>
                  <a:pt x="82412" y="15788"/>
                </a:lnTo>
                <a:lnTo>
                  <a:pt x="128514" y="23692"/>
                </a:lnTo>
                <a:lnTo>
                  <a:pt x="174821" y="30988"/>
                </a:lnTo>
                <a:lnTo>
                  <a:pt x="221328" y="37672"/>
                </a:lnTo>
                <a:lnTo>
                  <a:pt x="268032" y="43739"/>
                </a:lnTo>
                <a:lnTo>
                  <a:pt x="314928" y="49186"/>
                </a:lnTo>
                <a:lnTo>
                  <a:pt x="362011" y="54008"/>
                </a:lnTo>
                <a:lnTo>
                  <a:pt x="409279" y="58200"/>
                </a:lnTo>
                <a:lnTo>
                  <a:pt x="456725" y="61759"/>
                </a:lnTo>
                <a:lnTo>
                  <a:pt x="504347" y="64681"/>
                </a:lnTo>
                <a:lnTo>
                  <a:pt x="552139" y="66961"/>
                </a:lnTo>
                <a:lnTo>
                  <a:pt x="600098" y="68595"/>
                </a:lnTo>
                <a:lnTo>
                  <a:pt x="648220" y="69578"/>
                </a:lnTo>
                <a:lnTo>
                  <a:pt x="696499" y="6990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21981" y="624154"/>
            <a:ext cx="2773045" cy="1558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400" spc="-190" dirty="0"/>
              <a:t>Enjoy </a:t>
            </a:r>
            <a:r>
              <a:rPr sz="3400" spc="-130" dirty="0"/>
              <a:t>our  </a:t>
            </a:r>
            <a:r>
              <a:rPr sz="3400" spc="-70" dirty="0"/>
              <a:t>comp</a:t>
            </a:r>
            <a:r>
              <a:rPr sz="3400" spc="-85" dirty="0"/>
              <a:t>r</a:t>
            </a:r>
            <a:r>
              <a:rPr sz="3400" spc="-125" dirty="0"/>
              <a:t>ehensive  </a:t>
            </a:r>
            <a:r>
              <a:rPr sz="3400" spc="-140" dirty="0"/>
              <a:t>movie</a:t>
            </a:r>
            <a:r>
              <a:rPr sz="3400" spc="-75" dirty="0"/>
              <a:t> </a:t>
            </a:r>
            <a:r>
              <a:rPr sz="3400" spc="-165" dirty="0"/>
              <a:t>library</a:t>
            </a:r>
            <a:endParaRPr sz="3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89"/>
            <a:ext cx="10692003" cy="7557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138047" cy="7560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0887" y="0"/>
            <a:ext cx="2657475" cy="7560309"/>
          </a:xfrm>
          <a:custGeom>
            <a:avLst/>
            <a:gdLst/>
            <a:ahLst/>
            <a:cxnLst/>
            <a:rect l="l" t="t" r="r" b="b"/>
            <a:pathLst>
              <a:path w="2657475" h="7560309">
                <a:moveTo>
                  <a:pt x="0" y="7560005"/>
                </a:moveTo>
                <a:lnTo>
                  <a:pt x="58045" y="7535293"/>
                </a:lnTo>
                <a:lnTo>
                  <a:pt x="99649" y="7516912"/>
                </a:lnTo>
                <a:lnTo>
                  <a:pt x="141022" y="7498107"/>
                </a:lnTo>
                <a:lnTo>
                  <a:pt x="182161" y="7478882"/>
                </a:lnTo>
                <a:lnTo>
                  <a:pt x="223064" y="7459240"/>
                </a:lnTo>
                <a:lnTo>
                  <a:pt x="263727" y="7439182"/>
                </a:lnTo>
                <a:lnTo>
                  <a:pt x="304149" y="7418713"/>
                </a:lnTo>
                <a:lnTo>
                  <a:pt x="344326" y="7397834"/>
                </a:lnTo>
                <a:lnTo>
                  <a:pt x="384255" y="7376548"/>
                </a:lnTo>
                <a:lnTo>
                  <a:pt x="423934" y="7354858"/>
                </a:lnTo>
                <a:lnTo>
                  <a:pt x="463361" y="7332767"/>
                </a:lnTo>
                <a:lnTo>
                  <a:pt x="502531" y="7310277"/>
                </a:lnTo>
                <a:lnTo>
                  <a:pt x="541444" y="7287392"/>
                </a:lnTo>
                <a:lnTo>
                  <a:pt x="580095" y="7264114"/>
                </a:lnTo>
                <a:lnTo>
                  <a:pt x="618482" y="7240445"/>
                </a:lnTo>
                <a:lnTo>
                  <a:pt x="656602" y="7216389"/>
                </a:lnTo>
                <a:lnTo>
                  <a:pt x="694453" y="7191948"/>
                </a:lnTo>
                <a:lnTo>
                  <a:pt x="732032" y="7167126"/>
                </a:lnTo>
                <a:lnTo>
                  <a:pt x="769336" y="7141924"/>
                </a:lnTo>
                <a:lnTo>
                  <a:pt x="806363" y="7116345"/>
                </a:lnTo>
                <a:lnTo>
                  <a:pt x="843109" y="7090393"/>
                </a:lnTo>
                <a:lnTo>
                  <a:pt x="879571" y="7064069"/>
                </a:lnTo>
                <a:lnTo>
                  <a:pt x="915748" y="7037378"/>
                </a:lnTo>
                <a:lnTo>
                  <a:pt x="951637" y="7010321"/>
                </a:lnTo>
                <a:lnTo>
                  <a:pt x="987234" y="6982901"/>
                </a:lnTo>
                <a:lnTo>
                  <a:pt x="1022536" y="6955121"/>
                </a:lnTo>
                <a:lnTo>
                  <a:pt x="1057542" y="6926984"/>
                </a:lnTo>
                <a:lnTo>
                  <a:pt x="1092249" y="6898492"/>
                </a:lnTo>
                <a:lnTo>
                  <a:pt x="1126652" y="6869648"/>
                </a:lnTo>
                <a:lnTo>
                  <a:pt x="1160751" y="6840456"/>
                </a:lnTo>
                <a:lnTo>
                  <a:pt x="1194542" y="6810917"/>
                </a:lnTo>
                <a:lnTo>
                  <a:pt x="1228023" y="6781034"/>
                </a:lnTo>
                <a:lnTo>
                  <a:pt x="1261190" y="6750811"/>
                </a:lnTo>
                <a:lnTo>
                  <a:pt x="1294041" y="6720250"/>
                </a:lnTo>
                <a:lnTo>
                  <a:pt x="1326573" y="6689353"/>
                </a:lnTo>
                <a:lnTo>
                  <a:pt x="1358783" y="6658124"/>
                </a:lnTo>
                <a:lnTo>
                  <a:pt x="1390669" y="6626565"/>
                </a:lnTo>
                <a:lnTo>
                  <a:pt x="1422228" y="6594678"/>
                </a:lnTo>
                <a:lnTo>
                  <a:pt x="1453458" y="6562468"/>
                </a:lnTo>
                <a:lnTo>
                  <a:pt x="1484354" y="6529936"/>
                </a:lnTo>
                <a:lnTo>
                  <a:pt x="1514916" y="6497085"/>
                </a:lnTo>
                <a:lnTo>
                  <a:pt x="1545139" y="6463918"/>
                </a:lnTo>
                <a:lnTo>
                  <a:pt x="1575021" y="6430437"/>
                </a:lnTo>
                <a:lnTo>
                  <a:pt x="1604560" y="6396647"/>
                </a:lnTo>
                <a:lnTo>
                  <a:pt x="1633753" y="6362548"/>
                </a:lnTo>
                <a:lnTo>
                  <a:pt x="1662597" y="6328144"/>
                </a:lnTo>
                <a:lnTo>
                  <a:pt x="1691088" y="6293437"/>
                </a:lnTo>
                <a:lnTo>
                  <a:pt x="1719226" y="6258432"/>
                </a:lnTo>
                <a:lnTo>
                  <a:pt x="1747006" y="6223129"/>
                </a:lnTo>
                <a:lnTo>
                  <a:pt x="1774425" y="6187532"/>
                </a:lnTo>
                <a:lnTo>
                  <a:pt x="1801483" y="6151644"/>
                </a:lnTo>
                <a:lnTo>
                  <a:pt x="1828174" y="6115467"/>
                </a:lnTo>
                <a:lnTo>
                  <a:pt x="1854498" y="6079004"/>
                </a:lnTo>
                <a:lnTo>
                  <a:pt x="1880450" y="6042258"/>
                </a:lnTo>
                <a:lnTo>
                  <a:pt x="1906028" y="6005232"/>
                </a:lnTo>
                <a:lnTo>
                  <a:pt x="1931230" y="5967928"/>
                </a:lnTo>
                <a:lnTo>
                  <a:pt x="1956053" y="5930349"/>
                </a:lnTo>
                <a:lnTo>
                  <a:pt x="1980494" y="5892498"/>
                </a:lnTo>
                <a:lnTo>
                  <a:pt x="2004550" y="5854377"/>
                </a:lnTo>
                <a:lnTo>
                  <a:pt x="2028218" y="5815990"/>
                </a:lnTo>
                <a:lnTo>
                  <a:pt x="2051497" y="5777339"/>
                </a:lnTo>
                <a:lnTo>
                  <a:pt x="2074382" y="5738427"/>
                </a:lnTo>
                <a:lnTo>
                  <a:pt x="2096872" y="5699256"/>
                </a:lnTo>
                <a:lnTo>
                  <a:pt x="2118963" y="5659830"/>
                </a:lnTo>
                <a:lnTo>
                  <a:pt x="2140653" y="5620150"/>
                </a:lnTo>
                <a:lnTo>
                  <a:pt x="2161938" y="5580221"/>
                </a:lnTo>
                <a:lnTo>
                  <a:pt x="2182818" y="5540044"/>
                </a:lnTo>
                <a:lnTo>
                  <a:pt x="2203287" y="5499623"/>
                </a:lnTo>
                <a:lnTo>
                  <a:pt x="2223345" y="5458959"/>
                </a:lnTo>
                <a:lnTo>
                  <a:pt x="2242987" y="5418056"/>
                </a:lnTo>
                <a:lnTo>
                  <a:pt x="2262212" y="5376917"/>
                </a:lnTo>
                <a:lnTo>
                  <a:pt x="2281016" y="5335544"/>
                </a:lnTo>
                <a:lnTo>
                  <a:pt x="2299398" y="5293940"/>
                </a:lnTo>
                <a:lnTo>
                  <a:pt x="2317353" y="5252108"/>
                </a:lnTo>
                <a:lnTo>
                  <a:pt x="2334879" y="5210051"/>
                </a:lnTo>
                <a:lnTo>
                  <a:pt x="2351974" y="5167771"/>
                </a:lnTo>
                <a:lnTo>
                  <a:pt x="2368635" y="5125270"/>
                </a:lnTo>
                <a:lnTo>
                  <a:pt x="2384859" y="5082553"/>
                </a:lnTo>
                <a:lnTo>
                  <a:pt x="2400644" y="5039621"/>
                </a:lnTo>
                <a:lnTo>
                  <a:pt x="2415985" y="4996477"/>
                </a:lnTo>
                <a:lnTo>
                  <a:pt x="2430882" y="4953125"/>
                </a:lnTo>
                <a:lnTo>
                  <a:pt x="2445331" y="4909566"/>
                </a:lnTo>
                <a:lnTo>
                  <a:pt x="2459329" y="4865803"/>
                </a:lnTo>
                <a:lnTo>
                  <a:pt x="2472874" y="4821840"/>
                </a:lnTo>
                <a:lnTo>
                  <a:pt x="2485962" y="4777679"/>
                </a:lnTo>
                <a:lnTo>
                  <a:pt x="2498592" y="4733322"/>
                </a:lnTo>
                <a:lnTo>
                  <a:pt x="2510760" y="4688774"/>
                </a:lnTo>
                <a:lnTo>
                  <a:pt x="2522464" y="4644035"/>
                </a:lnTo>
                <a:lnTo>
                  <a:pt x="2533700" y="4599109"/>
                </a:lnTo>
                <a:lnTo>
                  <a:pt x="2544467" y="4553999"/>
                </a:lnTo>
                <a:lnTo>
                  <a:pt x="2554761" y="4508707"/>
                </a:lnTo>
                <a:lnTo>
                  <a:pt x="2564579" y="4463237"/>
                </a:lnTo>
                <a:lnTo>
                  <a:pt x="2573920" y="4417591"/>
                </a:lnTo>
                <a:lnTo>
                  <a:pt x="2582780" y="4371771"/>
                </a:lnTo>
                <a:lnTo>
                  <a:pt x="2591156" y="4325781"/>
                </a:lnTo>
                <a:lnTo>
                  <a:pt x="2599045" y="4279623"/>
                </a:lnTo>
                <a:lnTo>
                  <a:pt x="2606446" y="4233300"/>
                </a:lnTo>
                <a:lnTo>
                  <a:pt x="2613355" y="4186814"/>
                </a:lnTo>
                <a:lnTo>
                  <a:pt x="2619769" y="4140169"/>
                </a:lnTo>
                <a:lnTo>
                  <a:pt x="2625685" y="4093368"/>
                </a:lnTo>
                <a:lnTo>
                  <a:pt x="2631102" y="4046412"/>
                </a:lnTo>
                <a:lnTo>
                  <a:pt x="2636016" y="3999305"/>
                </a:lnTo>
                <a:lnTo>
                  <a:pt x="2640424" y="3952049"/>
                </a:lnTo>
                <a:lnTo>
                  <a:pt x="2644324" y="3904647"/>
                </a:lnTo>
                <a:lnTo>
                  <a:pt x="2647713" y="3857103"/>
                </a:lnTo>
                <a:lnTo>
                  <a:pt x="2650588" y="3809418"/>
                </a:lnTo>
                <a:lnTo>
                  <a:pt x="2652946" y="3761595"/>
                </a:lnTo>
                <a:lnTo>
                  <a:pt x="2654785" y="3713638"/>
                </a:lnTo>
                <a:lnTo>
                  <a:pt x="2656102" y="3665548"/>
                </a:lnTo>
                <a:lnTo>
                  <a:pt x="2656895" y="3617329"/>
                </a:lnTo>
                <a:lnTo>
                  <a:pt x="2657159" y="3568984"/>
                </a:lnTo>
                <a:lnTo>
                  <a:pt x="2656895" y="3520639"/>
                </a:lnTo>
                <a:lnTo>
                  <a:pt x="2656102" y="3472420"/>
                </a:lnTo>
                <a:lnTo>
                  <a:pt x="2654785" y="3424330"/>
                </a:lnTo>
                <a:lnTo>
                  <a:pt x="2652946" y="3376373"/>
                </a:lnTo>
                <a:lnTo>
                  <a:pt x="2650588" y="3328550"/>
                </a:lnTo>
                <a:lnTo>
                  <a:pt x="2647713" y="3280865"/>
                </a:lnTo>
                <a:lnTo>
                  <a:pt x="2644324" y="3233321"/>
                </a:lnTo>
                <a:lnTo>
                  <a:pt x="2640424" y="3185919"/>
                </a:lnTo>
                <a:lnTo>
                  <a:pt x="2636016" y="3138663"/>
                </a:lnTo>
                <a:lnTo>
                  <a:pt x="2631102" y="3091556"/>
                </a:lnTo>
                <a:lnTo>
                  <a:pt x="2625685" y="3044600"/>
                </a:lnTo>
                <a:lnTo>
                  <a:pt x="2619769" y="2997799"/>
                </a:lnTo>
                <a:lnTo>
                  <a:pt x="2613355" y="2951154"/>
                </a:lnTo>
                <a:lnTo>
                  <a:pt x="2606446" y="2904668"/>
                </a:lnTo>
                <a:lnTo>
                  <a:pt x="2599045" y="2858345"/>
                </a:lnTo>
                <a:lnTo>
                  <a:pt x="2591156" y="2812187"/>
                </a:lnTo>
                <a:lnTo>
                  <a:pt x="2582780" y="2766197"/>
                </a:lnTo>
                <a:lnTo>
                  <a:pt x="2573920" y="2720377"/>
                </a:lnTo>
                <a:lnTo>
                  <a:pt x="2564579" y="2674731"/>
                </a:lnTo>
                <a:lnTo>
                  <a:pt x="2554761" y="2629261"/>
                </a:lnTo>
                <a:lnTo>
                  <a:pt x="2544467" y="2583969"/>
                </a:lnTo>
                <a:lnTo>
                  <a:pt x="2533700" y="2538859"/>
                </a:lnTo>
                <a:lnTo>
                  <a:pt x="2522464" y="2493933"/>
                </a:lnTo>
                <a:lnTo>
                  <a:pt x="2510760" y="2449194"/>
                </a:lnTo>
                <a:lnTo>
                  <a:pt x="2498592" y="2404645"/>
                </a:lnTo>
                <a:lnTo>
                  <a:pt x="2485962" y="2360289"/>
                </a:lnTo>
                <a:lnTo>
                  <a:pt x="2472874" y="2316128"/>
                </a:lnTo>
                <a:lnTo>
                  <a:pt x="2459329" y="2272165"/>
                </a:lnTo>
                <a:lnTo>
                  <a:pt x="2445331" y="2228402"/>
                </a:lnTo>
                <a:lnTo>
                  <a:pt x="2430882" y="2184843"/>
                </a:lnTo>
                <a:lnTo>
                  <a:pt x="2415985" y="2141491"/>
                </a:lnTo>
                <a:lnTo>
                  <a:pt x="2400644" y="2098347"/>
                </a:lnTo>
                <a:lnTo>
                  <a:pt x="2384859" y="2055415"/>
                </a:lnTo>
                <a:lnTo>
                  <a:pt x="2368635" y="2012698"/>
                </a:lnTo>
                <a:lnTo>
                  <a:pt x="2351974" y="1970197"/>
                </a:lnTo>
                <a:lnTo>
                  <a:pt x="2334879" y="1927917"/>
                </a:lnTo>
                <a:lnTo>
                  <a:pt x="2317353" y="1885860"/>
                </a:lnTo>
                <a:lnTo>
                  <a:pt x="2299398" y="1844027"/>
                </a:lnTo>
                <a:lnTo>
                  <a:pt x="2281016" y="1802424"/>
                </a:lnTo>
                <a:lnTo>
                  <a:pt x="2262212" y="1761051"/>
                </a:lnTo>
                <a:lnTo>
                  <a:pt x="2242987" y="1719912"/>
                </a:lnTo>
                <a:lnTo>
                  <a:pt x="2223345" y="1679009"/>
                </a:lnTo>
                <a:lnTo>
                  <a:pt x="2203287" y="1638345"/>
                </a:lnTo>
                <a:lnTo>
                  <a:pt x="2182818" y="1597924"/>
                </a:lnTo>
                <a:lnTo>
                  <a:pt x="2161938" y="1557747"/>
                </a:lnTo>
                <a:lnTo>
                  <a:pt x="2140653" y="1517817"/>
                </a:lnTo>
                <a:lnTo>
                  <a:pt x="2118963" y="1478138"/>
                </a:lnTo>
                <a:lnTo>
                  <a:pt x="2096872" y="1438712"/>
                </a:lnTo>
                <a:lnTo>
                  <a:pt x="2074382" y="1399541"/>
                </a:lnTo>
                <a:lnTo>
                  <a:pt x="2051497" y="1360629"/>
                </a:lnTo>
                <a:lnTo>
                  <a:pt x="2028218" y="1321978"/>
                </a:lnTo>
                <a:lnTo>
                  <a:pt x="2004550" y="1283591"/>
                </a:lnTo>
                <a:lnTo>
                  <a:pt x="1980494" y="1245470"/>
                </a:lnTo>
                <a:lnTo>
                  <a:pt x="1956053" y="1207619"/>
                </a:lnTo>
                <a:lnTo>
                  <a:pt x="1931230" y="1170040"/>
                </a:lnTo>
                <a:lnTo>
                  <a:pt x="1906028" y="1132736"/>
                </a:lnTo>
                <a:lnTo>
                  <a:pt x="1880450" y="1095710"/>
                </a:lnTo>
                <a:lnTo>
                  <a:pt x="1854498" y="1058964"/>
                </a:lnTo>
                <a:lnTo>
                  <a:pt x="1828174" y="1022501"/>
                </a:lnTo>
                <a:lnTo>
                  <a:pt x="1801483" y="986324"/>
                </a:lnTo>
                <a:lnTo>
                  <a:pt x="1774425" y="950436"/>
                </a:lnTo>
                <a:lnTo>
                  <a:pt x="1747006" y="914839"/>
                </a:lnTo>
                <a:lnTo>
                  <a:pt x="1719226" y="879536"/>
                </a:lnTo>
                <a:lnTo>
                  <a:pt x="1691088" y="844530"/>
                </a:lnTo>
                <a:lnTo>
                  <a:pt x="1662597" y="809824"/>
                </a:lnTo>
                <a:lnTo>
                  <a:pt x="1633753" y="775420"/>
                </a:lnTo>
                <a:lnTo>
                  <a:pt x="1604560" y="741321"/>
                </a:lnTo>
                <a:lnTo>
                  <a:pt x="1575021" y="707530"/>
                </a:lnTo>
                <a:lnTo>
                  <a:pt x="1545139" y="674050"/>
                </a:lnTo>
                <a:lnTo>
                  <a:pt x="1514916" y="640883"/>
                </a:lnTo>
                <a:lnTo>
                  <a:pt x="1484354" y="608032"/>
                </a:lnTo>
                <a:lnTo>
                  <a:pt x="1453458" y="575500"/>
                </a:lnTo>
                <a:lnTo>
                  <a:pt x="1422228" y="543290"/>
                </a:lnTo>
                <a:lnTo>
                  <a:pt x="1390669" y="511403"/>
                </a:lnTo>
                <a:lnTo>
                  <a:pt x="1358783" y="479844"/>
                </a:lnTo>
                <a:lnTo>
                  <a:pt x="1326573" y="448615"/>
                </a:lnTo>
                <a:lnTo>
                  <a:pt x="1294041" y="417718"/>
                </a:lnTo>
                <a:lnTo>
                  <a:pt x="1261190" y="387157"/>
                </a:lnTo>
                <a:lnTo>
                  <a:pt x="1228023" y="356934"/>
                </a:lnTo>
                <a:lnTo>
                  <a:pt x="1194542" y="327051"/>
                </a:lnTo>
                <a:lnTo>
                  <a:pt x="1160751" y="297512"/>
                </a:lnTo>
                <a:lnTo>
                  <a:pt x="1126652" y="268320"/>
                </a:lnTo>
                <a:lnTo>
                  <a:pt x="1092249" y="239476"/>
                </a:lnTo>
                <a:lnTo>
                  <a:pt x="1057542" y="210984"/>
                </a:lnTo>
                <a:lnTo>
                  <a:pt x="1022536" y="182847"/>
                </a:lnTo>
                <a:lnTo>
                  <a:pt x="987234" y="155067"/>
                </a:lnTo>
                <a:lnTo>
                  <a:pt x="951637" y="127647"/>
                </a:lnTo>
                <a:lnTo>
                  <a:pt x="915748" y="100590"/>
                </a:lnTo>
                <a:lnTo>
                  <a:pt x="879571" y="73899"/>
                </a:lnTo>
                <a:lnTo>
                  <a:pt x="843109" y="47575"/>
                </a:lnTo>
                <a:lnTo>
                  <a:pt x="806363" y="21623"/>
                </a:lnTo>
                <a:lnTo>
                  <a:pt x="775062" y="0"/>
                </a:lnTo>
              </a:path>
            </a:pathLst>
          </a:custGeom>
          <a:ln w="158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372110" cy="286385"/>
          </a:xfrm>
          <a:custGeom>
            <a:avLst/>
            <a:gdLst/>
            <a:ahLst/>
            <a:cxnLst/>
            <a:rect l="l" t="t" r="r" b="b"/>
            <a:pathLst>
              <a:path w="372110" h="286385">
                <a:moveTo>
                  <a:pt x="372004" y="0"/>
                </a:moveTo>
                <a:lnTo>
                  <a:pt x="303957" y="47575"/>
                </a:lnTo>
                <a:lnTo>
                  <a:pt x="267494" y="73899"/>
                </a:lnTo>
                <a:lnTo>
                  <a:pt x="231317" y="100590"/>
                </a:lnTo>
                <a:lnTo>
                  <a:pt x="195429" y="127647"/>
                </a:lnTo>
                <a:lnTo>
                  <a:pt x="159832" y="155067"/>
                </a:lnTo>
                <a:lnTo>
                  <a:pt x="124529" y="182847"/>
                </a:lnTo>
                <a:lnTo>
                  <a:pt x="89523" y="210984"/>
                </a:lnTo>
                <a:lnTo>
                  <a:pt x="54817" y="239476"/>
                </a:lnTo>
                <a:lnTo>
                  <a:pt x="20413" y="268320"/>
                </a:lnTo>
                <a:lnTo>
                  <a:pt x="0" y="285796"/>
                </a:lnTo>
              </a:path>
            </a:pathLst>
          </a:custGeom>
          <a:ln w="158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852172"/>
            <a:ext cx="1147445" cy="708025"/>
          </a:xfrm>
          <a:custGeom>
            <a:avLst/>
            <a:gdLst/>
            <a:ahLst/>
            <a:cxnLst/>
            <a:rect l="l" t="t" r="r" b="b"/>
            <a:pathLst>
              <a:path w="1147445" h="708025">
                <a:moveTo>
                  <a:pt x="0" y="0"/>
                </a:moveTo>
                <a:lnTo>
                  <a:pt x="54817" y="46319"/>
                </a:lnTo>
                <a:lnTo>
                  <a:pt x="89523" y="74811"/>
                </a:lnTo>
                <a:lnTo>
                  <a:pt x="124529" y="102948"/>
                </a:lnTo>
                <a:lnTo>
                  <a:pt x="159832" y="130728"/>
                </a:lnTo>
                <a:lnTo>
                  <a:pt x="195429" y="158148"/>
                </a:lnTo>
                <a:lnTo>
                  <a:pt x="231317" y="185205"/>
                </a:lnTo>
                <a:lnTo>
                  <a:pt x="267494" y="211897"/>
                </a:lnTo>
                <a:lnTo>
                  <a:pt x="303957" y="238220"/>
                </a:lnTo>
                <a:lnTo>
                  <a:pt x="340703" y="264173"/>
                </a:lnTo>
                <a:lnTo>
                  <a:pt x="377729" y="289751"/>
                </a:lnTo>
                <a:lnTo>
                  <a:pt x="415033" y="314953"/>
                </a:lnTo>
                <a:lnTo>
                  <a:pt x="452612" y="339776"/>
                </a:lnTo>
                <a:lnTo>
                  <a:pt x="490463" y="364217"/>
                </a:lnTo>
                <a:lnTo>
                  <a:pt x="528583" y="388273"/>
                </a:lnTo>
                <a:lnTo>
                  <a:pt x="566971" y="411941"/>
                </a:lnTo>
                <a:lnTo>
                  <a:pt x="605622" y="435220"/>
                </a:lnTo>
                <a:lnTo>
                  <a:pt x="644534" y="458105"/>
                </a:lnTo>
                <a:lnTo>
                  <a:pt x="683704" y="480594"/>
                </a:lnTo>
                <a:lnTo>
                  <a:pt x="723131" y="502685"/>
                </a:lnTo>
                <a:lnTo>
                  <a:pt x="762810" y="524375"/>
                </a:lnTo>
                <a:lnTo>
                  <a:pt x="802739" y="545661"/>
                </a:lnTo>
                <a:lnTo>
                  <a:pt x="842916" y="566540"/>
                </a:lnTo>
                <a:lnTo>
                  <a:pt x="883338" y="587010"/>
                </a:lnTo>
                <a:lnTo>
                  <a:pt x="924001" y="607067"/>
                </a:lnTo>
                <a:lnTo>
                  <a:pt x="964904" y="626710"/>
                </a:lnTo>
                <a:lnTo>
                  <a:pt x="1006043" y="645935"/>
                </a:lnTo>
                <a:lnTo>
                  <a:pt x="1047416" y="664739"/>
                </a:lnTo>
                <a:lnTo>
                  <a:pt x="1089020" y="683120"/>
                </a:lnTo>
                <a:lnTo>
                  <a:pt x="1130852" y="701076"/>
                </a:lnTo>
                <a:lnTo>
                  <a:pt x="1147066" y="707832"/>
                </a:lnTo>
              </a:path>
            </a:pathLst>
          </a:custGeom>
          <a:ln w="158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82306" y="786752"/>
            <a:ext cx="2548890" cy="1040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400" spc="-140" dirty="0"/>
              <a:t>Lifestyle </a:t>
            </a:r>
            <a:r>
              <a:rPr sz="3400" spc="-200" dirty="0"/>
              <a:t>Panel  </a:t>
            </a:r>
            <a:r>
              <a:rPr sz="3400" spc="-130" dirty="0"/>
              <a:t>Advantages</a:t>
            </a:r>
            <a:endParaRPr sz="3400"/>
          </a:p>
        </p:txBody>
      </p:sp>
      <p:sp>
        <p:nvSpPr>
          <p:cNvPr id="8" name="object 8"/>
          <p:cNvSpPr txBox="1"/>
          <p:nvPr/>
        </p:nvSpPr>
        <p:spPr>
          <a:xfrm>
            <a:off x="1318298" y="2127262"/>
            <a:ext cx="2673985" cy="4403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1465" marR="798195" indent="-279400">
              <a:lnSpc>
                <a:spcPts val="14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	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Leverage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off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existing  infrastructure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cabling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One-Stop Shop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Single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Invoice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Times New Roman"/>
              <a:cs typeface="Times New Roman"/>
            </a:endParaRPr>
          </a:p>
          <a:p>
            <a:pPr marL="291465" marR="253365" indent="-279400">
              <a:lnSpc>
                <a:spcPts val="14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	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Delivering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Movies-on-Demand,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WiFi,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Games,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Meal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Plans, 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Hospital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imes New Roman"/>
              <a:cs typeface="Times New Roman"/>
            </a:endParaRPr>
          </a:p>
          <a:p>
            <a:pPr marL="291465" marR="281940" indent="-279400">
              <a:lnSpc>
                <a:spcPts val="14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	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Speed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install,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Minimal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Disruption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site and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patients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imes New Roman"/>
              <a:cs typeface="Times New Roman"/>
            </a:endParaRPr>
          </a:p>
          <a:p>
            <a:pPr marL="291465" marR="533400" indent="-279400">
              <a:lnSpc>
                <a:spcPts val="14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	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development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Opportunities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creating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new 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revenue</a:t>
            </a:r>
            <a:r>
              <a:rPr sz="12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opportunities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Advertising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Medical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history and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records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Nurse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rounding and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recording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Reporting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6897" y="1323098"/>
            <a:ext cx="6101715" cy="485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50" spc="-100" dirty="0">
                <a:solidFill>
                  <a:srgbClr val="D2232A"/>
                </a:solidFill>
              </a:rPr>
              <a:t>Hospital </a:t>
            </a:r>
            <a:r>
              <a:rPr sz="3150" spc="-220" dirty="0">
                <a:solidFill>
                  <a:srgbClr val="D2232A"/>
                </a:solidFill>
              </a:rPr>
              <a:t>&amp; </a:t>
            </a:r>
            <a:r>
              <a:rPr sz="3150" spc="-90" dirty="0">
                <a:solidFill>
                  <a:srgbClr val="D2232A"/>
                </a:solidFill>
              </a:rPr>
              <a:t>Aged </a:t>
            </a:r>
            <a:r>
              <a:rPr sz="3150" spc="-140" dirty="0">
                <a:solidFill>
                  <a:srgbClr val="D2232A"/>
                </a:solidFill>
              </a:rPr>
              <a:t>Care </a:t>
            </a:r>
            <a:r>
              <a:rPr sz="3150" spc="-100" dirty="0">
                <a:solidFill>
                  <a:srgbClr val="D2232A"/>
                </a:solidFill>
              </a:rPr>
              <a:t>Centre</a:t>
            </a:r>
            <a:r>
              <a:rPr sz="3150" spc="555" dirty="0">
                <a:solidFill>
                  <a:srgbClr val="D2232A"/>
                </a:solidFill>
              </a:rPr>
              <a:t> </a:t>
            </a:r>
            <a:r>
              <a:rPr sz="3150" spc="-125" dirty="0">
                <a:solidFill>
                  <a:srgbClr val="D2232A"/>
                </a:solidFill>
              </a:rPr>
              <a:t>Pricing</a:t>
            </a:r>
            <a:endParaRPr sz="3150"/>
          </a:p>
        </p:txBody>
      </p:sp>
      <p:sp>
        <p:nvSpPr>
          <p:cNvPr id="3" name="object 3"/>
          <p:cNvSpPr/>
          <p:nvPr/>
        </p:nvSpPr>
        <p:spPr>
          <a:xfrm>
            <a:off x="19291" y="6954380"/>
            <a:ext cx="3920413" cy="605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4490" y="12"/>
            <a:ext cx="5347512" cy="16537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3500" y="701954"/>
            <a:ext cx="2388870" cy="951865"/>
          </a:xfrm>
          <a:custGeom>
            <a:avLst/>
            <a:gdLst/>
            <a:ahLst/>
            <a:cxnLst/>
            <a:rect l="l" t="t" r="r" b="b"/>
            <a:pathLst>
              <a:path w="2388870" h="951864">
                <a:moveTo>
                  <a:pt x="0" y="951763"/>
                </a:moveTo>
                <a:lnTo>
                  <a:pt x="48279" y="951435"/>
                </a:lnTo>
                <a:lnTo>
                  <a:pt x="96401" y="950451"/>
                </a:lnTo>
                <a:lnTo>
                  <a:pt x="144360" y="948818"/>
                </a:lnTo>
                <a:lnTo>
                  <a:pt x="192152" y="946538"/>
                </a:lnTo>
                <a:lnTo>
                  <a:pt x="239774" y="943616"/>
                </a:lnTo>
                <a:lnTo>
                  <a:pt x="287220" y="940057"/>
                </a:lnTo>
                <a:lnTo>
                  <a:pt x="334487" y="935864"/>
                </a:lnTo>
                <a:lnTo>
                  <a:pt x="381571" y="931042"/>
                </a:lnTo>
                <a:lnTo>
                  <a:pt x="428467" y="925596"/>
                </a:lnTo>
                <a:lnTo>
                  <a:pt x="475170" y="919528"/>
                </a:lnTo>
                <a:lnTo>
                  <a:pt x="521678" y="912844"/>
                </a:lnTo>
                <a:lnTo>
                  <a:pt x="567984" y="905548"/>
                </a:lnTo>
                <a:lnTo>
                  <a:pt x="614086" y="897645"/>
                </a:lnTo>
                <a:lnTo>
                  <a:pt x="659979" y="889137"/>
                </a:lnTo>
                <a:lnTo>
                  <a:pt x="705659" y="880030"/>
                </a:lnTo>
                <a:lnTo>
                  <a:pt x="751121" y="870328"/>
                </a:lnTo>
                <a:lnTo>
                  <a:pt x="796361" y="860035"/>
                </a:lnTo>
                <a:lnTo>
                  <a:pt x="841376" y="849155"/>
                </a:lnTo>
                <a:lnTo>
                  <a:pt x="886160" y="837692"/>
                </a:lnTo>
                <a:lnTo>
                  <a:pt x="930709" y="825652"/>
                </a:lnTo>
                <a:lnTo>
                  <a:pt x="975020" y="813037"/>
                </a:lnTo>
                <a:lnTo>
                  <a:pt x="1019088" y="799853"/>
                </a:lnTo>
                <a:lnTo>
                  <a:pt x="1062908" y="786103"/>
                </a:lnTo>
                <a:lnTo>
                  <a:pt x="1106477" y="771792"/>
                </a:lnTo>
                <a:lnTo>
                  <a:pt x="1149791" y="756924"/>
                </a:lnTo>
                <a:lnTo>
                  <a:pt x="1192844" y="741504"/>
                </a:lnTo>
                <a:lnTo>
                  <a:pt x="1235633" y="725534"/>
                </a:lnTo>
                <a:lnTo>
                  <a:pt x="1278154" y="709021"/>
                </a:lnTo>
                <a:lnTo>
                  <a:pt x="1320402" y="691967"/>
                </a:lnTo>
                <a:lnTo>
                  <a:pt x="1362373" y="674378"/>
                </a:lnTo>
                <a:lnTo>
                  <a:pt x="1404063" y="656257"/>
                </a:lnTo>
                <a:lnTo>
                  <a:pt x="1445467" y="637609"/>
                </a:lnTo>
                <a:lnTo>
                  <a:pt x="1486582" y="618437"/>
                </a:lnTo>
                <a:lnTo>
                  <a:pt x="1527403" y="598747"/>
                </a:lnTo>
                <a:lnTo>
                  <a:pt x="1567926" y="578543"/>
                </a:lnTo>
                <a:lnTo>
                  <a:pt x="1608146" y="557828"/>
                </a:lnTo>
                <a:lnTo>
                  <a:pt x="1648060" y="536607"/>
                </a:lnTo>
                <a:lnTo>
                  <a:pt x="1687662" y="514884"/>
                </a:lnTo>
                <a:lnTo>
                  <a:pt x="1726950" y="492663"/>
                </a:lnTo>
                <a:lnTo>
                  <a:pt x="1765918" y="469950"/>
                </a:lnTo>
                <a:lnTo>
                  <a:pt x="1804563" y="446747"/>
                </a:lnTo>
                <a:lnTo>
                  <a:pt x="1842880" y="423059"/>
                </a:lnTo>
                <a:lnTo>
                  <a:pt x="1880864" y="398890"/>
                </a:lnTo>
                <a:lnTo>
                  <a:pt x="1918513" y="374246"/>
                </a:lnTo>
                <a:lnTo>
                  <a:pt x="1955820" y="349129"/>
                </a:lnTo>
                <a:lnTo>
                  <a:pt x="1992783" y="323544"/>
                </a:lnTo>
                <a:lnTo>
                  <a:pt x="2029397" y="297495"/>
                </a:lnTo>
                <a:lnTo>
                  <a:pt x="2065658" y="270987"/>
                </a:lnTo>
                <a:lnTo>
                  <a:pt x="2101560" y="244024"/>
                </a:lnTo>
                <a:lnTo>
                  <a:pt x="2137102" y="216610"/>
                </a:lnTo>
                <a:lnTo>
                  <a:pt x="2172277" y="188750"/>
                </a:lnTo>
                <a:lnTo>
                  <a:pt x="2207081" y="160447"/>
                </a:lnTo>
                <a:lnTo>
                  <a:pt x="2241512" y="131705"/>
                </a:lnTo>
                <a:lnTo>
                  <a:pt x="2275563" y="102530"/>
                </a:lnTo>
                <a:lnTo>
                  <a:pt x="2309232" y="72925"/>
                </a:lnTo>
                <a:lnTo>
                  <a:pt x="2342513" y="42895"/>
                </a:lnTo>
                <a:lnTo>
                  <a:pt x="2375402" y="12443"/>
                </a:lnTo>
                <a:lnTo>
                  <a:pt x="238850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44562" y="0"/>
            <a:ext cx="2959100" cy="1654175"/>
          </a:xfrm>
          <a:custGeom>
            <a:avLst/>
            <a:gdLst/>
            <a:ahLst/>
            <a:cxnLst/>
            <a:rect l="l" t="t" r="r" b="b"/>
            <a:pathLst>
              <a:path w="2959100" h="1654175">
                <a:moveTo>
                  <a:pt x="0" y="0"/>
                </a:moveTo>
                <a:lnTo>
                  <a:pt x="38663" y="61431"/>
                </a:lnTo>
                <a:lnTo>
                  <a:pt x="63308" y="99079"/>
                </a:lnTo>
                <a:lnTo>
                  <a:pt x="88424" y="136387"/>
                </a:lnTo>
                <a:lnTo>
                  <a:pt x="114009" y="173350"/>
                </a:lnTo>
                <a:lnTo>
                  <a:pt x="140058" y="209964"/>
                </a:lnTo>
                <a:lnTo>
                  <a:pt x="166565" y="246225"/>
                </a:lnTo>
                <a:lnTo>
                  <a:pt x="193528" y="282127"/>
                </a:lnTo>
                <a:lnTo>
                  <a:pt x="220942" y="317669"/>
                </a:lnTo>
                <a:lnTo>
                  <a:pt x="248803" y="352844"/>
                </a:lnTo>
                <a:lnTo>
                  <a:pt x="277106" y="387649"/>
                </a:lnTo>
                <a:lnTo>
                  <a:pt x="305847" y="422079"/>
                </a:lnTo>
                <a:lnTo>
                  <a:pt x="335022" y="456130"/>
                </a:lnTo>
                <a:lnTo>
                  <a:pt x="364627" y="489799"/>
                </a:lnTo>
                <a:lnTo>
                  <a:pt x="394657" y="523080"/>
                </a:lnTo>
                <a:lnTo>
                  <a:pt x="425108" y="555970"/>
                </a:lnTo>
                <a:lnTo>
                  <a:pt x="455977" y="588464"/>
                </a:lnTo>
                <a:lnTo>
                  <a:pt x="487258" y="620558"/>
                </a:lnTo>
                <a:lnTo>
                  <a:pt x="518948" y="652248"/>
                </a:lnTo>
                <a:lnTo>
                  <a:pt x="551042" y="683529"/>
                </a:lnTo>
                <a:lnTo>
                  <a:pt x="583535" y="714397"/>
                </a:lnTo>
                <a:lnTo>
                  <a:pt x="616425" y="744849"/>
                </a:lnTo>
                <a:lnTo>
                  <a:pt x="649706" y="774879"/>
                </a:lnTo>
                <a:lnTo>
                  <a:pt x="683375" y="804484"/>
                </a:lnTo>
                <a:lnTo>
                  <a:pt x="717426" y="833659"/>
                </a:lnTo>
                <a:lnTo>
                  <a:pt x="751856" y="862401"/>
                </a:lnTo>
                <a:lnTo>
                  <a:pt x="786661" y="890704"/>
                </a:lnTo>
                <a:lnTo>
                  <a:pt x="821836" y="918564"/>
                </a:lnTo>
                <a:lnTo>
                  <a:pt x="857377" y="945978"/>
                </a:lnTo>
                <a:lnTo>
                  <a:pt x="893280" y="972941"/>
                </a:lnTo>
                <a:lnTo>
                  <a:pt x="929541" y="999449"/>
                </a:lnTo>
                <a:lnTo>
                  <a:pt x="966155" y="1025498"/>
                </a:lnTo>
                <a:lnTo>
                  <a:pt x="1003118" y="1051082"/>
                </a:lnTo>
                <a:lnTo>
                  <a:pt x="1040425" y="1076199"/>
                </a:lnTo>
                <a:lnTo>
                  <a:pt x="1078074" y="1100844"/>
                </a:lnTo>
                <a:lnTo>
                  <a:pt x="1116058" y="1125013"/>
                </a:lnTo>
                <a:lnTo>
                  <a:pt x="1154375" y="1148700"/>
                </a:lnTo>
                <a:lnTo>
                  <a:pt x="1193020" y="1171903"/>
                </a:lnTo>
                <a:lnTo>
                  <a:pt x="1231988" y="1194617"/>
                </a:lnTo>
                <a:lnTo>
                  <a:pt x="1271276" y="1216838"/>
                </a:lnTo>
                <a:lnTo>
                  <a:pt x="1310878" y="1238561"/>
                </a:lnTo>
                <a:lnTo>
                  <a:pt x="1350792" y="1259782"/>
                </a:lnTo>
                <a:lnTo>
                  <a:pt x="1391012" y="1280497"/>
                </a:lnTo>
                <a:lnTo>
                  <a:pt x="1431535" y="1300701"/>
                </a:lnTo>
                <a:lnTo>
                  <a:pt x="1472356" y="1320391"/>
                </a:lnTo>
                <a:lnTo>
                  <a:pt x="1513471" y="1339563"/>
                </a:lnTo>
                <a:lnTo>
                  <a:pt x="1554875" y="1358211"/>
                </a:lnTo>
                <a:lnTo>
                  <a:pt x="1596565" y="1376332"/>
                </a:lnTo>
                <a:lnTo>
                  <a:pt x="1638536" y="1393921"/>
                </a:lnTo>
                <a:lnTo>
                  <a:pt x="1680784" y="1410975"/>
                </a:lnTo>
                <a:lnTo>
                  <a:pt x="1723305" y="1427488"/>
                </a:lnTo>
                <a:lnTo>
                  <a:pt x="1766094" y="1443457"/>
                </a:lnTo>
                <a:lnTo>
                  <a:pt x="1809147" y="1458878"/>
                </a:lnTo>
                <a:lnTo>
                  <a:pt x="1852461" y="1473746"/>
                </a:lnTo>
                <a:lnTo>
                  <a:pt x="1896030" y="1488057"/>
                </a:lnTo>
                <a:lnTo>
                  <a:pt x="1939850" y="1501807"/>
                </a:lnTo>
                <a:lnTo>
                  <a:pt x="1983918" y="1514991"/>
                </a:lnTo>
                <a:lnTo>
                  <a:pt x="2028229" y="1527606"/>
                </a:lnTo>
                <a:lnTo>
                  <a:pt x="2072778" y="1539646"/>
                </a:lnTo>
                <a:lnTo>
                  <a:pt x="2117562" y="1551109"/>
                </a:lnTo>
                <a:lnTo>
                  <a:pt x="2162577" y="1561988"/>
                </a:lnTo>
                <a:lnTo>
                  <a:pt x="2207817" y="1572282"/>
                </a:lnTo>
                <a:lnTo>
                  <a:pt x="2253279" y="1581984"/>
                </a:lnTo>
                <a:lnTo>
                  <a:pt x="2298959" y="1591091"/>
                </a:lnTo>
                <a:lnTo>
                  <a:pt x="2344851" y="1599598"/>
                </a:lnTo>
                <a:lnTo>
                  <a:pt x="2390953" y="1607502"/>
                </a:lnTo>
                <a:lnTo>
                  <a:pt x="2437260" y="1614798"/>
                </a:lnTo>
                <a:lnTo>
                  <a:pt x="2483768" y="1621482"/>
                </a:lnTo>
                <a:lnTo>
                  <a:pt x="2530471" y="1627549"/>
                </a:lnTo>
                <a:lnTo>
                  <a:pt x="2577367" y="1632996"/>
                </a:lnTo>
                <a:lnTo>
                  <a:pt x="2624451" y="1637818"/>
                </a:lnTo>
                <a:lnTo>
                  <a:pt x="2671718" y="1642011"/>
                </a:lnTo>
                <a:lnTo>
                  <a:pt x="2719164" y="1645570"/>
                </a:lnTo>
                <a:lnTo>
                  <a:pt x="2766786" y="1648492"/>
                </a:lnTo>
                <a:lnTo>
                  <a:pt x="2814578" y="1650771"/>
                </a:lnTo>
                <a:lnTo>
                  <a:pt x="2862537" y="1652405"/>
                </a:lnTo>
                <a:lnTo>
                  <a:pt x="2910659" y="1653388"/>
                </a:lnTo>
                <a:lnTo>
                  <a:pt x="2958938" y="16537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4799" y="5189265"/>
            <a:ext cx="230187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99"/>
              </a:lnSpc>
            </a:pPr>
            <a:r>
              <a:rPr sz="2200" spc="-70" dirty="0">
                <a:solidFill>
                  <a:srgbClr val="D2232A"/>
                </a:solidFill>
                <a:latin typeface="Arial"/>
                <a:cs typeface="Arial"/>
              </a:rPr>
              <a:t>The </a:t>
            </a:r>
            <a:r>
              <a:rPr sz="2200" spc="-35" dirty="0">
                <a:solidFill>
                  <a:srgbClr val="D2232A"/>
                </a:solidFill>
                <a:latin typeface="Arial"/>
                <a:cs typeface="Arial"/>
              </a:rPr>
              <a:t>Ultimate  </a:t>
            </a:r>
            <a:r>
              <a:rPr sz="2200" spc="-15" dirty="0">
                <a:solidFill>
                  <a:srgbClr val="D2232A"/>
                </a:solidFill>
                <a:latin typeface="Arial"/>
                <a:cs typeface="Arial"/>
              </a:rPr>
              <a:t>guest</a:t>
            </a:r>
            <a:r>
              <a:rPr sz="2200" spc="-8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D2232A"/>
                </a:solidFill>
                <a:latin typeface="Arial"/>
                <a:cs typeface="Arial"/>
              </a:rPr>
              <a:t>engagement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2195" y="1869706"/>
            <a:ext cx="3982173" cy="3119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89589" y="2519273"/>
            <a:ext cx="6102985" cy="5041265"/>
          </a:xfrm>
          <a:custGeom>
            <a:avLst/>
            <a:gdLst/>
            <a:ahLst/>
            <a:cxnLst/>
            <a:rect l="l" t="t" r="r" b="b"/>
            <a:pathLst>
              <a:path w="6102984" h="5041265">
                <a:moveTo>
                  <a:pt x="0" y="5040731"/>
                </a:moveTo>
                <a:lnTo>
                  <a:pt x="6102413" y="5040731"/>
                </a:lnTo>
                <a:lnTo>
                  <a:pt x="6102413" y="0"/>
                </a:lnTo>
                <a:lnTo>
                  <a:pt x="0" y="0"/>
                </a:lnTo>
                <a:lnTo>
                  <a:pt x="0" y="5040731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00497" y="4052227"/>
            <a:ext cx="2525395" cy="0"/>
          </a:xfrm>
          <a:custGeom>
            <a:avLst/>
            <a:gdLst/>
            <a:ahLst/>
            <a:cxnLst/>
            <a:rect l="l" t="t" r="r" b="b"/>
            <a:pathLst>
              <a:path w="2525395">
                <a:moveTo>
                  <a:pt x="0" y="0"/>
                </a:moveTo>
                <a:lnTo>
                  <a:pt x="2525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00497" y="4471428"/>
            <a:ext cx="2525395" cy="0"/>
          </a:xfrm>
          <a:custGeom>
            <a:avLst/>
            <a:gdLst/>
            <a:ahLst/>
            <a:cxnLst/>
            <a:rect l="l" t="t" r="r" b="b"/>
            <a:pathLst>
              <a:path w="2525395">
                <a:moveTo>
                  <a:pt x="0" y="0"/>
                </a:moveTo>
                <a:lnTo>
                  <a:pt x="2525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00497" y="4890617"/>
            <a:ext cx="2525395" cy="0"/>
          </a:xfrm>
          <a:custGeom>
            <a:avLst/>
            <a:gdLst/>
            <a:ahLst/>
            <a:cxnLst/>
            <a:rect l="l" t="t" r="r" b="b"/>
            <a:pathLst>
              <a:path w="2525395">
                <a:moveTo>
                  <a:pt x="0" y="0"/>
                </a:moveTo>
                <a:lnTo>
                  <a:pt x="2525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00497" y="5309819"/>
            <a:ext cx="2525395" cy="0"/>
          </a:xfrm>
          <a:custGeom>
            <a:avLst/>
            <a:gdLst/>
            <a:ahLst/>
            <a:cxnLst/>
            <a:rect l="l" t="t" r="r" b="b"/>
            <a:pathLst>
              <a:path w="2525395">
                <a:moveTo>
                  <a:pt x="0" y="0"/>
                </a:moveTo>
                <a:lnTo>
                  <a:pt x="2525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00497" y="5729020"/>
            <a:ext cx="2525395" cy="0"/>
          </a:xfrm>
          <a:custGeom>
            <a:avLst/>
            <a:gdLst/>
            <a:ahLst/>
            <a:cxnLst/>
            <a:rect l="l" t="t" r="r" b="b"/>
            <a:pathLst>
              <a:path w="2525395">
                <a:moveTo>
                  <a:pt x="0" y="0"/>
                </a:moveTo>
                <a:lnTo>
                  <a:pt x="2525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00497" y="6148222"/>
            <a:ext cx="2525395" cy="0"/>
          </a:xfrm>
          <a:custGeom>
            <a:avLst/>
            <a:gdLst/>
            <a:ahLst/>
            <a:cxnLst/>
            <a:rect l="l" t="t" r="r" b="b"/>
            <a:pathLst>
              <a:path w="2525395">
                <a:moveTo>
                  <a:pt x="0" y="0"/>
                </a:moveTo>
                <a:lnTo>
                  <a:pt x="2525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00497" y="6567422"/>
            <a:ext cx="2525395" cy="0"/>
          </a:xfrm>
          <a:custGeom>
            <a:avLst/>
            <a:gdLst/>
            <a:ahLst/>
            <a:cxnLst/>
            <a:rect l="l" t="t" r="r" b="b"/>
            <a:pathLst>
              <a:path w="2525395">
                <a:moveTo>
                  <a:pt x="0" y="0"/>
                </a:moveTo>
                <a:lnTo>
                  <a:pt x="25250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087797" y="5311571"/>
            <a:ext cx="93599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Inte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net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87797" y="5730671"/>
            <a:ext cx="65659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Apps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87797" y="6149773"/>
            <a:ext cx="88963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Games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79301" y="2929890"/>
            <a:ext cx="2446655" cy="2305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50" spc="-25" dirty="0">
                <a:solidFill>
                  <a:srgbClr val="FFFFFF"/>
                </a:solidFill>
                <a:latin typeface="Calibri"/>
                <a:cs typeface="Calibri"/>
              </a:rPr>
              <a:t>What’s</a:t>
            </a:r>
            <a:r>
              <a:rPr sz="275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50" spc="15" dirty="0">
                <a:solidFill>
                  <a:srgbClr val="FFFFFF"/>
                </a:solidFill>
                <a:latin typeface="Calibri"/>
                <a:cs typeface="Calibri"/>
              </a:rPr>
              <a:t>Included:</a:t>
            </a:r>
            <a:endParaRPr sz="2750">
              <a:latin typeface="Calibri"/>
              <a:cs typeface="Calibri"/>
            </a:endParaRPr>
          </a:p>
          <a:p>
            <a:pPr marL="20955" marR="248920">
              <a:lnSpc>
                <a:spcPct val="125000"/>
              </a:lnSpc>
              <a:spcBef>
                <a:spcPts val="1590"/>
              </a:spcBef>
            </a:pP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Site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Compendium 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Movies</a:t>
            </a:r>
            <a:endParaRPr sz="2200">
              <a:latin typeface="Arial"/>
              <a:cs typeface="Arial"/>
            </a:endParaRPr>
          </a:p>
          <a:p>
            <a:pPr marL="20955" marR="636270">
              <a:lnSpc>
                <a:spcPct val="125000"/>
              </a:lnSpc>
            </a:pPr>
            <a:r>
              <a:rPr sz="2200" spc="-145" dirty="0">
                <a:solidFill>
                  <a:srgbClr val="FFFFFF"/>
                </a:solidFill>
                <a:latin typeface="Arial"/>
                <a:cs typeface="Arial"/>
              </a:rPr>
              <a:t>TV </a:t>
            </a:r>
            <a:r>
              <a:rPr sz="2200" spc="80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Free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-70" dirty="0">
                <a:solidFill>
                  <a:srgbClr val="FFFFFF"/>
                </a:solidFill>
                <a:latin typeface="Arial"/>
                <a:cs typeface="Arial"/>
              </a:rPr>
              <a:t>air 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Wifi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21436" y="0"/>
            <a:ext cx="2551430" cy="1320165"/>
          </a:xfrm>
          <a:custGeom>
            <a:avLst/>
            <a:gdLst/>
            <a:ahLst/>
            <a:cxnLst/>
            <a:rect l="l" t="t" r="r" b="b"/>
            <a:pathLst>
              <a:path w="2551429" h="1320165">
                <a:moveTo>
                  <a:pt x="0" y="1320165"/>
                </a:moveTo>
                <a:lnTo>
                  <a:pt x="48296" y="1319799"/>
                </a:lnTo>
                <a:lnTo>
                  <a:pt x="96416" y="1318705"/>
                </a:lnTo>
                <a:lnTo>
                  <a:pt x="144355" y="1316889"/>
                </a:lnTo>
                <a:lnTo>
                  <a:pt x="192106" y="1314356"/>
                </a:lnTo>
                <a:lnTo>
                  <a:pt x="239665" y="1311110"/>
                </a:lnTo>
                <a:lnTo>
                  <a:pt x="287027" y="1307157"/>
                </a:lnTo>
                <a:lnTo>
                  <a:pt x="334186" y="1302503"/>
                </a:lnTo>
                <a:lnTo>
                  <a:pt x="381137" y="1297153"/>
                </a:lnTo>
                <a:lnTo>
                  <a:pt x="427874" y="1291111"/>
                </a:lnTo>
                <a:lnTo>
                  <a:pt x="474394" y="1284383"/>
                </a:lnTo>
                <a:lnTo>
                  <a:pt x="520689" y="1276975"/>
                </a:lnTo>
                <a:lnTo>
                  <a:pt x="566756" y="1268892"/>
                </a:lnTo>
                <a:lnTo>
                  <a:pt x="612588" y="1260138"/>
                </a:lnTo>
                <a:lnTo>
                  <a:pt x="658181" y="1250720"/>
                </a:lnTo>
                <a:lnTo>
                  <a:pt x="703529" y="1240642"/>
                </a:lnTo>
                <a:lnTo>
                  <a:pt x="748627" y="1229909"/>
                </a:lnTo>
                <a:lnTo>
                  <a:pt x="793469" y="1218528"/>
                </a:lnTo>
                <a:lnTo>
                  <a:pt x="838052" y="1206502"/>
                </a:lnTo>
                <a:lnTo>
                  <a:pt x="882368" y="1193838"/>
                </a:lnTo>
                <a:lnTo>
                  <a:pt x="926414" y="1180541"/>
                </a:lnTo>
                <a:lnTo>
                  <a:pt x="970183" y="1166615"/>
                </a:lnTo>
                <a:lnTo>
                  <a:pt x="1013671" y="1152067"/>
                </a:lnTo>
                <a:lnTo>
                  <a:pt x="1056871" y="1136901"/>
                </a:lnTo>
                <a:lnTo>
                  <a:pt x="1099780" y="1121123"/>
                </a:lnTo>
                <a:lnTo>
                  <a:pt x="1142392" y="1104738"/>
                </a:lnTo>
                <a:lnTo>
                  <a:pt x="1184701" y="1087750"/>
                </a:lnTo>
                <a:lnTo>
                  <a:pt x="1226703" y="1070167"/>
                </a:lnTo>
                <a:lnTo>
                  <a:pt x="1268391" y="1051992"/>
                </a:lnTo>
                <a:lnTo>
                  <a:pt x="1309761" y="1033230"/>
                </a:lnTo>
                <a:lnTo>
                  <a:pt x="1350808" y="1013888"/>
                </a:lnTo>
                <a:lnTo>
                  <a:pt x="1391526" y="993971"/>
                </a:lnTo>
                <a:lnTo>
                  <a:pt x="1431909" y="973483"/>
                </a:lnTo>
                <a:lnTo>
                  <a:pt x="1471954" y="952430"/>
                </a:lnTo>
                <a:lnTo>
                  <a:pt x="1511654" y="930817"/>
                </a:lnTo>
                <a:lnTo>
                  <a:pt x="1551004" y="908649"/>
                </a:lnTo>
                <a:lnTo>
                  <a:pt x="1589999" y="885933"/>
                </a:lnTo>
                <a:lnTo>
                  <a:pt x="1628634" y="862672"/>
                </a:lnTo>
                <a:lnTo>
                  <a:pt x="1666904" y="838872"/>
                </a:lnTo>
                <a:lnTo>
                  <a:pt x="1704802" y="814539"/>
                </a:lnTo>
                <a:lnTo>
                  <a:pt x="1742325" y="789677"/>
                </a:lnTo>
                <a:lnTo>
                  <a:pt x="1779466" y="764292"/>
                </a:lnTo>
                <a:lnTo>
                  <a:pt x="1816221" y="738390"/>
                </a:lnTo>
                <a:lnTo>
                  <a:pt x="1852584" y="711975"/>
                </a:lnTo>
                <a:lnTo>
                  <a:pt x="1888550" y="685053"/>
                </a:lnTo>
                <a:lnTo>
                  <a:pt x="1924114" y="657628"/>
                </a:lnTo>
                <a:lnTo>
                  <a:pt x="1959270" y="629707"/>
                </a:lnTo>
                <a:lnTo>
                  <a:pt x="1994013" y="601294"/>
                </a:lnTo>
                <a:lnTo>
                  <a:pt x="2028338" y="572395"/>
                </a:lnTo>
                <a:lnTo>
                  <a:pt x="2062240" y="543015"/>
                </a:lnTo>
                <a:lnTo>
                  <a:pt x="2095714" y="513159"/>
                </a:lnTo>
                <a:lnTo>
                  <a:pt x="2128753" y="482832"/>
                </a:lnTo>
                <a:lnTo>
                  <a:pt x="2161354" y="452040"/>
                </a:lnTo>
                <a:lnTo>
                  <a:pt x="2193510" y="420788"/>
                </a:lnTo>
                <a:lnTo>
                  <a:pt x="2225217" y="389082"/>
                </a:lnTo>
                <a:lnTo>
                  <a:pt x="2256469" y="356925"/>
                </a:lnTo>
                <a:lnTo>
                  <a:pt x="2287261" y="324325"/>
                </a:lnTo>
                <a:lnTo>
                  <a:pt x="2317587" y="291285"/>
                </a:lnTo>
                <a:lnTo>
                  <a:pt x="2347443" y="257812"/>
                </a:lnTo>
                <a:lnTo>
                  <a:pt x="2376823" y="223910"/>
                </a:lnTo>
                <a:lnTo>
                  <a:pt x="2405723" y="189584"/>
                </a:lnTo>
                <a:lnTo>
                  <a:pt x="2434135" y="154841"/>
                </a:lnTo>
                <a:lnTo>
                  <a:pt x="2462057" y="119685"/>
                </a:lnTo>
                <a:lnTo>
                  <a:pt x="2489481" y="84121"/>
                </a:lnTo>
                <a:lnTo>
                  <a:pt x="2516403" y="48155"/>
                </a:lnTo>
                <a:lnTo>
                  <a:pt x="2542819" y="11792"/>
                </a:lnTo>
                <a:lnTo>
                  <a:pt x="2551130" y="0"/>
                </a:lnTo>
              </a:path>
            </a:pathLst>
          </a:custGeom>
          <a:ln w="96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70306" y="0"/>
            <a:ext cx="2551430" cy="1320165"/>
          </a:xfrm>
          <a:custGeom>
            <a:avLst/>
            <a:gdLst/>
            <a:ahLst/>
            <a:cxnLst/>
            <a:rect l="l" t="t" r="r" b="b"/>
            <a:pathLst>
              <a:path w="2551429" h="1320165">
                <a:moveTo>
                  <a:pt x="0" y="0"/>
                </a:moveTo>
                <a:lnTo>
                  <a:pt x="34726" y="48155"/>
                </a:lnTo>
                <a:lnTo>
                  <a:pt x="61648" y="84121"/>
                </a:lnTo>
                <a:lnTo>
                  <a:pt x="89072" y="119685"/>
                </a:lnTo>
                <a:lnTo>
                  <a:pt x="116994" y="154841"/>
                </a:lnTo>
                <a:lnTo>
                  <a:pt x="145406" y="189584"/>
                </a:lnTo>
                <a:lnTo>
                  <a:pt x="174306" y="223910"/>
                </a:lnTo>
                <a:lnTo>
                  <a:pt x="203686" y="257812"/>
                </a:lnTo>
                <a:lnTo>
                  <a:pt x="233542" y="291285"/>
                </a:lnTo>
                <a:lnTo>
                  <a:pt x="263868" y="324325"/>
                </a:lnTo>
                <a:lnTo>
                  <a:pt x="294660" y="356925"/>
                </a:lnTo>
                <a:lnTo>
                  <a:pt x="325912" y="389082"/>
                </a:lnTo>
                <a:lnTo>
                  <a:pt x="357619" y="420788"/>
                </a:lnTo>
                <a:lnTo>
                  <a:pt x="389775" y="452040"/>
                </a:lnTo>
                <a:lnTo>
                  <a:pt x="422376" y="482832"/>
                </a:lnTo>
                <a:lnTo>
                  <a:pt x="455415" y="513159"/>
                </a:lnTo>
                <a:lnTo>
                  <a:pt x="488889" y="543015"/>
                </a:lnTo>
                <a:lnTo>
                  <a:pt x="522791" y="572395"/>
                </a:lnTo>
                <a:lnTo>
                  <a:pt x="557116" y="601294"/>
                </a:lnTo>
                <a:lnTo>
                  <a:pt x="591859" y="629707"/>
                </a:lnTo>
                <a:lnTo>
                  <a:pt x="627015" y="657628"/>
                </a:lnTo>
                <a:lnTo>
                  <a:pt x="662579" y="685053"/>
                </a:lnTo>
                <a:lnTo>
                  <a:pt x="698545" y="711975"/>
                </a:lnTo>
                <a:lnTo>
                  <a:pt x="734908" y="738390"/>
                </a:lnTo>
                <a:lnTo>
                  <a:pt x="771663" y="764292"/>
                </a:lnTo>
                <a:lnTo>
                  <a:pt x="808804" y="789677"/>
                </a:lnTo>
                <a:lnTo>
                  <a:pt x="846327" y="814539"/>
                </a:lnTo>
                <a:lnTo>
                  <a:pt x="884225" y="838872"/>
                </a:lnTo>
                <a:lnTo>
                  <a:pt x="922495" y="862672"/>
                </a:lnTo>
                <a:lnTo>
                  <a:pt x="961130" y="885933"/>
                </a:lnTo>
                <a:lnTo>
                  <a:pt x="1000125" y="908649"/>
                </a:lnTo>
                <a:lnTo>
                  <a:pt x="1039475" y="930817"/>
                </a:lnTo>
                <a:lnTo>
                  <a:pt x="1079175" y="952430"/>
                </a:lnTo>
                <a:lnTo>
                  <a:pt x="1119220" y="973483"/>
                </a:lnTo>
                <a:lnTo>
                  <a:pt x="1159603" y="993971"/>
                </a:lnTo>
                <a:lnTo>
                  <a:pt x="1200321" y="1013888"/>
                </a:lnTo>
                <a:lnTo>
                  <a:pt x="1241368" y="1033230"/>
                </a:lnTo>
                <a:lnTo>
                  <a:pt x="1282738" y="1051992"/>
                </a:lnTo>
                <a:lnTo>
                  <a:pt x="1324426" y="1070167"/>
                </a:lnTo>
                <a:lnTo>
                  <a:pt x="1366428" y="1087750"/>
                </a:lnTo>
                <a:lnTo>
                  <a:pt x="1408737" y="1104738"/>
                </a:lnTo>
                <a:lnTo>
                  <a:pt x="1451349" y="1121123"/>
                </a:lnTo>
                <a:lnTo>
                  <a:pt x="1494258" y="1136901"/>
                </a:lnTo>
                <a:lnTo>
                  <a:pt x="1537459" y="1152067"/>
                </a:lnTo>
                <a:lnTo>
                  <a:pt x="1580946" y="1166615"/>
                </a:lnTo>
                <a:lnTo>
                  <a:pt x="1624715" y="1180541"/>
                </a:lnTo>
                <a:lnTo>
                  <a:pt x="1668761" y="1193838"/>
                </a:lnTo>
                <a:lnTo>
                  <a:pt x="1713077" y="1206502"/>
                </a:lnTo>
                <a:lnTo>
                  <a:pt x="1757660" y="1218528"/>
                </a:lnTo>
                <a:lnTo>
                  <a:pt x="1802502" y="1229909"/>
                </a:lnTo>
                <a:lnTo>
                  <a:pt x="1847600" y="1240642"/>
                </a:lnTo>
                <a:lnTo>
                  <a:pt x="1892948" y="1250720"/>
                </a:lnTo>
                <a:lnTo>
                  <a:pt x="1938541" y="1260138"/>
                </a:lnTo>
                <a:lnTo>
                  <a:pt x="1984373" y="1268892"/>
                </a:lnTo>
                <a:lnTo>
                  <a:pt x="2030440" y="1276975"/>
                </a:lnTo>
                <a:lnTo>
                  <a:pt x="2076735" y="1284383"/>
                </a:lnTo>
                <a:lnTo>
                  <a:pt x="2123255" y="1291111"/>
                </a:lnTo>
                <a:lnTo>
                  <a:pt x="2169992" y="1297153"/>
                </a:lnTo>
                <a:lnTo>
                  <a:pt x="2216943" y="1302503"/>
                </a:lnTo>
                <a:lnTo>
                  <a:pt x="2264102" y="1307157"/>
                </a:lnTo>
                <a:lnTo>
                  <a:pt x="2311464" y="1311110"/>
                </a:lnTo>
                <a:lnTo>
                  <a:pt x="2359023" y="1314356"/>
                </a:lnTo>
                <a:lnTo>
                  <a:pt x="2406774" y="1316889"/>
                </a:lnTo>
                <a:lnTo>
                  <a:pt x="2454713" y="1318705"/>
                </a:lnTo>
                <a:lnTo>
                  <a:pt x="2502833" y="1319799"/>
                </a:lnTo>
                <a:lnTo>
                  <a:pt x="2551130" y="1320165"/>
                </a:lnTo>
              </a:path>
            </a:pathLst>
          </a:custGeom>
          <a:ln w="96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96999" y="3121482"/>
            <a:ext cx="2319655" cy="2319655"/>
          </a:xfrm>
          <a:custGeom>
            <a:avLst/>
            <a:gdLst/>
            <a:ahLst/>
            <a:cxnLst/>
            <a:rect l="l" t="t" r="r" b="b"/>
            <a:pathLst>
              <a:path w="2319654" h="2319654">
                <a:moveTo>
                  <a:pt x="1159751" y="0"/>
                </a:moveTo>
                <a:lnTo>
                  <a:pt x="1111946" y="967"/>
                </a:lnTo>
                <a:lnTo>
                  <a:pt x="1064633" y="3844"/>
                </a:lnTo>
                <a:lnTo>
                  <a:pt x="1017850" y="8594"/>
                </a:lnTo>
                <a:lnTo>
                  <a:pt x="971633" y="15178"/>
                </a:lnTo>
                <a:lnTo>
                  <a:pt x="926021" y="23561"/>
                </a:lnTo>
                <a:lnTo>
                  <a:pt x="881050" y="33704"/>
                </a:lnTo>
                <a:lnTo>
                  <a:pt x="836757" y="45571"/>
                </a:lnTo>
                <a:lnTo>
                  <a:pt x="793180" y="59123"/>
                </a:lnTo>
                <a:lnTo>
                  <a:pt x="750357" y="74324"/>
                </a:lnTo>
                <a:lnTo>
                  <a:pt x="708324" y="91137"/>
                </a:lnTo>
                <a:lnTo>
                  <a:pt x="667119" y="109523"/>
                </a:lnTo>
                <a:lnTo>
                  <a:pt x="626779" y="129446"/>
                </a:lnTo>
                <a:lnTo>
                  <a:pt x="587341" y="150869"/>
                </a:lnTo>
                <a:lnTo>
                  <a:pt x="548844" y="173754"/>
                </a:lnTo>
                <a:lnTo>
                  <a:pt x="511323" y="198063"/>
                </a:lnTo>
                <a:lnTo>
                  <a:pt x="474817" y="223760"/>
                </a:lnTo>
                <a:lnTo>
                  <a:pt x="439363" y="250807"/>
                </a:lnTo>
                <a:lnTo>
                  <a:pt x="404998" y="279167"/>
                </a:lnTo>
                <a:lnTo>
                  <a:pt x="371759" y="308803"/>
                </a:lnTo>
                <a:lnTo>
                  <a:pt x="339683" y="339677"/>
                </a:lnTo>
                <a:lnTo>
                  <a:pt x="308809" y="371752"/>
                </a:lnTo>
                <a:lnTo>
                  <a:pt x="279173" y="404990"/>
                </a:lnTo>
                <a:lnTo>
                  <a:pt x="250812" y="439355"/>
                </a:lnTo>
                <a:lnTo>
                  <a:pt x="223765" y="474809"/>
                </a:lnTo>
                <a:lnTo>
                  <a:pt x="198067" y="511315"/>
                </a:lnTo>
                <a:lnTo>
                  <a:pt x="173757" y="548835"/>
                </a:lnTo>
                <a:lnTo>
                  <a:pt x="150872" y="587332"/>
                </a:lnTo>
                <a:lnTo>
                  <a:pt x="129449" y="626769"/>
                </a:lnTo>
                <a:lnTo>
                  <a:pt x="109525" y="667108"/>
                </a:lnTo>
                <a:lnTo>
                  <a:pt x="91139" y="708313"/>
                </a:lnTo>
                <a:lnTo>
                  <a:pt x="74326" y="750346"/>
                </a:lnTo>
                <a:lnTo>
                  <a:pt x="59125" y="793169"/>
                </a:lnTo>
                <a:lnTo>
                  <a:pt x="45572" y="836745"/>
                </a:lnTo>
                <a:lnTo>
                  <a:pt x="33705" y="881038"/>
                </a:lnTo>
                <a:lnTo>
                  <a:pt x="23562" y="926009"/>
                </a:lnTo>
                <a:lnTo>
                  <a:pt x="15179" y="971621"/>
                </a:lnTo>
                <a:lnTo>
                  <a:pt x="8594" y="1017838"/>
                </a:lnTo>
                <a:lnTo>
                  <a:pt x="3844" y="1064621"/>
                </a:lnTo>
                <a:lnTo>
                  <a:pt x="967" y="1111933"/>
                </a:lnTo>
                <a:lnTo>
                  <a:pt x="0" y="1159738"/>
                </a:lnTo>
                <a:lnTo>
                  <a:pt x="967" y="1207543"/>
                </a:lnTo>
                <a:lnTo>
                  <a:pt x="3844" y="1254856"/>
                </a:lnTo>
                <a:lnTo>
                  <a:pt x="8594" y="1301639"/>
                </a:lnTo>
                <a:lnTo>
                  <a:pt x="15179" y="1347856"/>
                </a:lnTo>
                <a:lnTo>
                  <a:pt x="23562" y="1393468"/>
                </a:lnTo>
                <a:lnTo>
                  <a:pt x="33705" y="1438439"/>
                </a:lnTo>
                <a:lnTo>
                  <a:pt x="45572" y="1482732"/>
                </a:lnTo>
                <a:lnTo>
                  <a:pt x="59125" y="1526309"/>
                </a:lnTo>
                <a:lnTo>
                  <a:pt x="74326" y="1569132"/>
                </a:lnTo>
                <a:lnTo>
                  <a:pt x="91139" y="1611165"/>
                </a:lnTo>
                <a:lnTo>
                  <a:pt x="109525" y="1652370"/>
                </a:lnTo>
                <a:lnTo>
                  <a:pt x="129449" y="1692710"/>
                </a:lnTo>
                <a:lnTo>
                  <a:pt x="150872" y="1732147"/>
                </a:lnTo>
                <a:lnTo>
                  <a:pt x="173757" y="1770645"/>
                </a:lnTo>
                <a:lnTo>
                  <a:pt x="198067" y="1808166"/>
                </a:lnTo>
                <a:lnTo>
                  <a:pt x="223765" y="1844672"/>
                </a:lnTo>
                <a:lnTo>
                  <a:pt x="250812" y="1880126"/>
                </a:lnTo>
                <a:lnTo>
                  <a:pt x="279173" y="1914491"/>
                </a:lnTo>
                <a:lnTo>
                  <a:pt x="308809" y="1947730"/>
                </a:lnTo>
                <a:lnTo>
                  <a:pt x="339683" y="1979806"/>
                </a:lnTo>
                <a:lnTo>
                  <a:pt x="371759" y="2010680"/>
                </a:lnTo>
                <a:lnTo>
                  <a:pt x="404998" y="2040316"/>
                </a:lnTo>
                <a:lnTo>
                  <a:pt x="439363" y="2068677"/>
                </a:lnTo>
                <a:lnTo>
                  <a:pt x="474817" y="2095724"/>
                </a:lnTo>
                <a:lnTo>
                  <a:pt x="511323" y="2121422"/>
                </a:lnTo>
                <a:lnTo>
                  <a:pt x="548844" y="2145732"/>
                </a:lnTo>
                <a:lnTo>
                  <a:pt x="587341" y="2168617"/>
                </a:lnTo>
                <a:lnTo>
                  <a:pt x="626779" y="2190040"/>
                </a:lnTo>
                <a:lnTo>
                  <a:pt x="667119" y="2209963"/>
                </a:lnTo>
                <a:lnTo>
                  <a:pt x="708324" y="2228350"/>
                </a:lnTo>
                <a:lnTo>
                  <a:pt x="750357" y="2245163"/>
                </a:lnTo>
                <a:lnTo>
                  <a:pt x="793180" y="2260364"/>
                </a:lnTo>
                <a:lnTo>
                  <a:pt x="836757" y="2273917"/>
                </a:lnTo>
                <a:lnTo>
                  <a:pt x="881050" y="2285784"/>
                </a:lnTo>
                <a:lnTo>
                  <a:pt x="926021" y="2295927"/>
                </a:lnTo>
                <a:lnTo>
                  <a:pt x="971633" y="2304310"/>
                </a:lnTo>
                <a:lnTo>
                  <a:pt x="1017850" y="2310895"/>
                </a:lnTo>
                <a:lnTo>
                  <a:pt x="1064633" y="2315645"/>
                </a:lnTo>
                <a:lnTo>
                  <a:pt x="1111946" y="2318522"/>
                </a:lnTo>
                <a:lnTo>
                  <a:pt x="1159751" y="2319489"/>
                </a:lnTo>
                <a:lnTo>
                  <a:pt x="1207556" y="2318522"/>
                </a:lnTo>
                <a:lnTo>
                  <a:pt x="1254868" y="2315645"/>
                </a:lnTo>
                <a:lnTo>
                  <a:pt x="1301652" y="2310895"/>
                </a:lnTo>
                <a:lnTo>
                  <a:pt x="1347868" y="2304310"/>
                </a:lnTo>
                <a:lnTo>
                  <a:pt x="1393481" y="2295927"/>
                </a:lnTo>
                <a:lnTo>
                  <a:pt x="1438452" y="2285784"/>
                </a:lnTo>
                <a:lnTo>
                  <a:pt x="1482745" y="2273917"/>
                </a:lnTo>
                <a:lnTo>
                  <a:pt x="1526321" y="2260364"/>
                </a:lnTo>
                <a:lnTo>
                  <a:pt x="1569145" y="2245163"/>
                </a:lnTo>
                <a:lnTo>
                  <a:pt x="1611178" y="2228350"/>
                </a:lnTo>
                <a:lnTo>
                  <a:pt x="1652383" y="2209963"/>
                </a:lnTo>
                <a:lnTo>
                  <a:pt x="1692723" y="2190040"/>
                </a:lnTo>
                <a:lnTo>
                  <a:pt x="1732160" y="2168617"/>
                </a:lnTo>
                <a:lnTo>
                  <a:pt x="1770658" y="2145732"/>
                </a:lnTo>
                <a:lnTo>
                  <a:pt x="1808178" y="2121422"/>
                </a:lnTo>
                <a:lnTo>
                  <a:pt x="1844684" y="2095724"/>
                </a:lnTo>
                <a:lnTo>
                  <a:pt x="1880139" y="2068677"/>
                </a:lnTo>
                <a:lnTo>
                  <a:pt x="1914504" y="2040316"/>
                </a:lnTo>
                <a:lnTo>
                  <a:pt x="1947743" y="2010680"/>
                </a:lnTo>
                <a:lnTo>
                  <a:pt x="1979818" y="1979806"/>
                </a:lnTo>
                <a:lnTo>
                  <a:pt x="2010693" y="1947730"/>
                </a:lnTo>
                <a:lnTo>
                  <a:pt x="2040329" y="1914491"/>
                </a:lnTo>
                <a:lnTo>
                  <a:pt x="2068689" y="1880126"/>
                </a:lnTo>
                <a:lnTo>
                  <a:pt x="2095737" y="1844672"/>
                </a:lnTo>
                <a:lnTo>
                  <a:pt x="2121434" y="1808166"/>
                </a:lnTo>
                <a:lnTo>
                  <a:pt x="2145744" y="1770645"/>
                </a:lnTo>
                <a:lnTo>
                  <a:pt x="2168630" y="1732147"/>
                </a:lnTo>
                <a:lnTo>
                  <a:pt x="2190053" y="1692710"/>
                </a:lnTo>
                <a:lnTo>
                  <a:pt x="2209976" y="1652370"/>
                </a:lnTo>
                <a:lnTo>
                  <a:pt x="2228363" y="1611165"/>
                </a:lnTo>
                <a:lnTo>
                  <a:pt x="2245176" y="1569132"/>
                </a:lnTo>
                <a:lnTo>
                  <a:pt x="2260377" y="1526309"/>
                </a:lnTo>
                <a:lnTo>
                  <a:pt x="2273930" y="1482732"/>
                </a:lnTo>
                <a:lnTo>
                  <a:pt x="2285797" y="1438439"/>
                </a:lnTo>
                <a:lnTo>
                  <a:pt x="2295940" y="1393468"/>
                </a:lnTo>
                <a:lnTo>
                  <a:pt x="2304323" y="1347856"/>
                </a:lnTo>
                <a:lnTo>
                  <a:pt x="2310908" y="1301639"/>
                </a:lnTo>
                <a:lnTo>
                  <a:pt x="2315658" y="1254856"/>
                </a:lnTo>
                <a:lnTo>
                  <a:pt x="2318535" y="1207543"/>
                </a:lnTo>
                <a:lnTo>
                  <a:pt x="2319502" y="1159738"/>
                </a:lnTo>
                <a:lnTo>
                  <a:pt x="2318535" y="1111933"/>
                </a:lnTo>
                <a:lnTo>
                  <a:pt x="2315658" y="1064621"/>
                </a:lnTo>
                <a:lnTo>
                  <a:pt x="2310908" y="1017838"/>
                </a:lnTo>
                <a:lnTo>
                  <a:pt x="2304323" y="971621"/>
                </a:lnTo>
                <a:lnTo>
                  <a:pt x="2295940" y="926009"/>
                </a:lnTo>
                <a:lnTo>
                  <a:pt x="2285797" y="881038"/>
                </a:lnTo>
                <a:lnTo>
                  <a:pt x="2273930" y="836745"/>
                </a:lnTo>
                <a:lnTo>
                  <a:pt x="2260377" y="793169"/>
                </a:lnTo>
                <a:lnTo>
                  <a:pt x="2245176" y="750346"/>
                </a:lnTo>
                <a:lnTo>
                  <a:pt x="2228363" y="708313"/>
                </a:lnTo>
                <a:lnTo>
                  <a:pt x="2209976" y="667108"/>
                </a:lnTo>
                <a:lnTo>
                  <a:pt x="2190053" y="626769"/>
                </a:lnTo>
                <a:lnTo>
                  <a:pt x="2168630" y="587332"/>
                </a:lnTo>
                <a:lnTo>
                  <a:pt x="2145744" y="548835"/>
                </a:lnTo>
                <a:lnTo>
                  <a:pt x="2121434" y="511315"/>
                </a:lnTo>
                <a:lnTo>
                  <a:pt x="2095737" y="474809"/>
                </a:lnTo>
                <a:lnTo>
                  <a:pt x="2068689" y="439355"/>
                </a:lnTo>
                <a:lnTo>
                  <a:pt x="2040329" y="404990"/>
                </a:lnTo>
                <a:lnTo>
                  <a:pt x="2010693" y="371752"/>
                </a:lnTo>
                <a:lnTo>
                  <a:pt x="1979818" y="339677"/>
                </a:lnTo>
                <a:lnTo>
                  <a:pt x="1947743" y="308803"/>
                </a:lnTo>
                <a:lnTo>
                  <a:pt x="1914504" y="279167"/>
                </a:lnTo>
                <a:lnTo>
                  <a:pt x="1880139" y="250807"/>
                </a:lnTo>
                <a:lnTo>
                  <a:pt x="1844684" y="223760"/>
                </a:lnTo>
                <a:lnTo>
                  <a:pt x="1808178" y="198063"/>
                </a:lnTo>
                <a:lnTo>
                  <a:pt x="1770658" y="173754"/>
                </a:lnTo>
                <a:lnTo>
                  <a:pt x="1732160" y="150869"/>
                </a:lnTo>
                <a:lnTo>
                  <a:pt x="1692723" y="129446"/>
                </a:lnTo>
                <a:lnTo>
                  <a:pt x="1652383" y="109523"/>
                </a:lnTo>
                <a:lnTo>
                  <a:pt x="1611178" y="91137"/>
                </a:lnTo>
                <a:lnTo>
                  <a:pt x="1569145" y="74324"/>
                </a:lnTo>
                <a:lnTo>
                  <a:pt x="1526321" y="59123"/>
                </a:lnTo>
                <a:lnTo>
                  <a:pt x="1482745" y="45571"/>
                </a:lnTo>
                <a:lnTo>
                  <a:pt x="1438452" y="33704"/>
                </a:lnTo>
                <a:lnTo>
                  <a:pt x="1393481" y="23561"/>
                </a:lnTo>
                <a:lnTo>
                  <a:pt x="1347868" y="15178"/>
                </a:lnTo>
                <a:lnTo>
                  <a:pt x="1301652" y="8594"/>
                </a:lnTo>
                <a:lnTo>
                  <a:pt x="1254868" y="3844"/>
                </a:lnTo>
                <a:lnTo>
                  <a:pt x="1207556" y="967"/>
                </a:lnTo>
                <a:lnTo>
                  <a:pt x="1159751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602802" y="5639486"/>
            <a:ext cx="1341120" cy="306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3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9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Invoice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19591"/>
            <a:ext cx="10692130" cy="5040630"/>
          </a:xfrm>
          <a:custGeom>
            <a:avLst/>
            <a:gdLst/>
            <a:ahLst/>
            <a:cxnLst/>
            <a:rect l="l" t="t" r="r" b="b"/>
            <a:pathLst>
              <a:path w="10692130" h="5040630">
                <a:moveTo>
                  <a:pt x="0" y="5040414"/>
                </a:moveTo>
                <a:lnTo>
                  <a:pt x="10692003" y="5040414"/>
                </a:lnTo>
                <a:lnTo>
                  <a:pt x="10692003" y="0"/>
                </a:lnTo>
                <a:lnTo>
                  <a:pt x="0" y="0"/>
                </a:lnTo>
                <a:lnTo>
                  <a:pt x="0" y="5040414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3299" y="579102"/>
            <a:ext cx="4599940" cy="1068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sz="2300" spc="-75" dirty="0">
                <a:solidFill>
                  <a:srgbClr val="D2232A"/>
                </a:solidFill>
              </a:rPr>
              <a:t>Hospital </a:t>
            </a:r>
            <a:r>
              <a:rPr sz="2300" spc="-160" dirty="0">
                <a:solidFill>
                  <a:srgbClr val="D2232A"/>
                </a:solidFill>
              </a:rPr>
              <a:t>&amp; </a:t>
            </a:r>
            <a:r>
              <a:rPr sz="2300" spc="-65" dirty="0">
                <a:solidFill>
                  <a:srgbClr val="D2232A"/>
                </a:solidFill>
              </a:rPr>
              <a:t>Aged </a:t>
            </a:r>
            <a:r>
              <a:rPr sz="2300" spc="-105" dirty="0">
                <a:solidFill>
                  <a:srgbClr val="D2232A"/>
                </a:solidFill>
              </a:rPr>
              <a:t>Care </a:t>
            </a:r>
            <a:r>
              <a:rPr sz="2300" spc="-90" dirty="0">
                <a:solidFill>
                  <a:srgbClr val="D2232A"/>
                </a:solidFill>
              </a:rPr>
              <a:t>retains </a:t>
            </a:r>
            <a:r>
              <a:rPr sz="2300" spc="-125" dirty="0">
                <a:solidFill>
                  <a:srgbClr val="D2232A"/>
                </a:solidFill>
              </a:rPr>
              <a:t>all  </a:t>
            </a:r>
            <a:r>
              <a:rPr sz="2300" spc="20" dirty="0">
                <a:solidFill>
                  <a:srgbClr val="D2232A"/>
                </a:solidFill>
                <a:latin typeface="Calibri"/>
                <a:cs typeface="Calibri"/>
              </a:rPr>
              <a:t>revenues </a:t>
            </a:r>
            <a:r>
              <a:rPr sz="2300" spc="-5" dirty="0">
                <a:solidFill>
                  <a:srgbClr val="D2232A"/>
                </a:solidFill>
                <a:latin typeface="Calibri"/>
                <a:cs typeface="Calibri"/>
              </a:rPr>
              <a:t>under </a:t>
            </a:r>
            <a:r>
              <a:rPr sz="2300" spc="55" dirty="0">
                <a:solidFill>
                  <a:srgbClr val="D2232A"/>
                </a:solidFill>
                <a:latin typeface="Calibri"/>
                <a:cs typeface="Calibri"/>
              </a:rPr>
              <a:t>a </a:t>
            </a:r>
            <a:r>
              <a:rPr sz="2300" spc="-40" dirty="0">
                <a:solidFill>
                  <a:srgbClr val="D2232A"/>
                </a:solidFill>
                <a:latin typeface="Calibri"/>
                <a:cs typeface="Calibri"/>
              </a:rPr>
              <a:t>fixed </a:t>
            </a:r>
            <a:r>
              <a:rPr sz="2300" spc="-10" dirty="0">
                <a:solidFill>
                  <a:srgbClr val="D2232A"/>
                </a:solidFill>
                <a:latin typeface="Calibri"/>
                <a:cs typeface="Calibri"/>
              </a:rPr>
              <a:t>fee </a:t>
            </a:r>
            <a:r>
              <a:rPr sz="2300" spc="-90" dirty="0">
                <a:solidFill>
                  <a:srgbClr val="D2232A"/>
                </a:solidFill>
                <a:latin typeface="Calibri"/>
                <a:cs typeface="Calibri"/>
              </a:rPr>
              <a:t>for </a:t>
            </a:r>
            <a:r>
              <a:rPr sz="2300" spc="25" dirty="0">
                <a:solidFill>
                  <a:srgbClr val="D2232A"/>
                </a:solidFill>
                <a:latin typeface="Calibri"/>
                <a:cs typeface="Calibri"/>
              </a:rPr>
              <a:t>movies  </a:t>
            </a:r>
            <a:r>
              <a:rPr sz="2300" spc="-55" dirty="0">
                <a:solidFill>
                  <a:srgbClr val="D2232A"/>
                </a:solidFill>
              </a:rPr>
              <a:t>on demand </a:t>
            </a:r>
            <a:r>
              <a:rPr sz="2300" spc="-65" dirty="0">
                <a:solidFill>
                  <a:srgbClr val="D2232A"/>
                </a:solidFill>
              </a:rPr>
              <a:t>and</a:t>
            </a:r>
            <a:r>
              <a:rPr sz="2300" spc="75" dirty="0">
                <a:solidFill>
                  <a:srgbClr val="D2232A"/>
                </a:solidFill>
              </a:rPr>
              <a:t> </a:t>
            </a:r>
            <a:r>
              <a:rPr sz="2300" spc="-105" dirty="0">
                <a:solidFill>
                  <a:srgbClr val="D2232A"/>
                </a:solidFill>
              </a:rPr>
              <a:t>WiFi.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8885" y="5778088"/>
            <a:ext cx="1981835" cy="1236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31800">
              <a:lnSpc>
                <a:spcPct val="101000"/>
              </a:lnSpc>
            </a:pPr>
            <a:r>
              <a:rPr sz="4000" b="1" spc="125" dirty="0">
                <a:solidFill>
                  <a:srgbClr val="FFFFFF"/>
                </a:solidFill>
                <a:latin typeface="Arial"/>
                <a:cs typeface="Arial"/>
              </a:rPr>
              <a:t>New  </a:t>
            </a:r>
            <a:r>
              <a:rPr sz="4000" b="1" spc="35" dirty="0">
                <a:solidFill>
                  <a:srgbClr val="FFFFFF"/>
                </a:solidFill>
                <a:latin typeface="Arial"/>
                <a:cs typeface="Arial"/>
              </a:rPr>
              <a:t>Release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5038" y="5790912"/>
            <a:ext cx="2162175" cy="1236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010" marR="5080" indent="-194945">
              <a:lnSpc>
                <a:spcPct val="101000"/>
              </a:lnSpc>
            </a:pPr>
            <a:r>
              <a:rPr sz="4000" b="1" spc="-90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4000" b="1" spc="35" dirty="0">
                <a:solidFill>
                  <a:srgbClr val="FFFFFF"/>
                </a:solidFill>
                <a:latin typeface="Arial"/>
                <a:cs typeface="Arial"/>
              </a:rPr>
              <a:t>Other  </a:t>
            </a:r>
            <a:r>
              <a:rPr sz="4000" b="1" spc="30" dirty="0">
                <a:solidFill>
                  <a:srgbClr val="FFFFFF"/>
                </a:solidFill>
                <a:latin typeface="Arial"/>
                <a:cs typeface="Arial"/>
              </a:rPr>
              <a:t>Movies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75462" y="5790912"/>
            <a:ext cx="3018155" cy="1236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0340">
              <a:lnSpc>
                <a:spcPct val="101000"/>
              </a:lnSpc>
            </a:pP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Giveaways  </a:t>
            </a:r>
            <a:r>
              <a:rPr sz="4000" b="1" spc="-12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40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10" dirty="0">
                <a:solidFill>
                  <a:srgbClr val="FFFFFF"/>
                </a:solidFill>
                <a:latin typeface="Arial"/>
                <a:cs typeface="Arial"/>
              </a:rPr>
              <a:t>Incentives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0267" y="3084258"/>
            <a:ext cx="2319655" cy="2319655"/>
          </a:xfrm>
          <a:custGeom>
            <a:avLst/>
            <a:gdLst/>
            <a:ahLst/>
            <a:cxnLst/>
            <a:rect l="l" t="t" r="r" b="b"/>
            <a:pathLst>
              <a:path w="2319655" h="2319654">
                <a:moveTo>
                  <a:pt x="1159751" y="0"/>
                </a:moveTo>
                <a:lnTo>
                  <a:pt x="1111946" y="967"/>
                </a:lnTo>
                <a:lnTo>
                  <a:pt x="1064633" y="3844"/>
                </a:lnTo>
                <a:lnTo>
                  <a:pt x="1017850" y="8594"/>
                </a:lnTo>
                <a:lnTo>
                  <a:pt x="971633" y="15178"/>
                </a:lnTo>
                <a:lnTo>
                  <a:pt x="926021" y="23561"/>
                </a:lnTo>
                <a:lnTo>
                  <a:pt x="881050" y="33704"/>
                </a:lnTo>
                <a:lnTo>
                  <a:pt x="836757" y="45571"/>
                </a:lnTo>
                <a:lnTo>
                  <a:pt x="793180" y="59123"/>
                </a:lnTo>
                <a:lnTo>
                  <a:pt x="750357" y="74324"/>
                </a:lnTo>
                <a:lnTo>
                  <a:pt x="708324" y="91137"/>
                </a:lnTo>
                <a:lnTo>
                  <a:pt x="667119" y="109523"/>
                </a:lnTo>
                <a:lnTo>
                  <a:pt x="626779" y="129446"/>
                </a:lnTo>
                <a:lnTo>
                  <a:pt x="587341" y="150869"/>
                </a:lnTo>
                <a:lnTo>
                  <a:pt x="548844" y="173754"/>
                </a:lnTo>
                <a:lnTo>
                  <a:pt x="511323" y="198063"/>
                </a:lnTo>
                <a:lnTo>
                  <a:pt x="474817" y="223760"/>
                </a:lnTo>
                <a:lnTo>
                  <a:pt x="439363" y="250807"/>
                </a:lnTo>
                <a:lnTo>
                  <a:pt x="404998" y="279167"/>
                </a:lnTo>
                <a:lnTo>
                  <a:pt x="371759" y="308803"/>
                </a:lnTo>
                <a:lnTo>
                  <a:pt x="339683" y="339677"/>
                </a:lnTo>
                <a:lnTo>
                  <a:pt x="308809" y="371752"/>
                </a:lnTo>
                <a:lnTo>
                  <a:pt x="279173" y="404990"/>
                </a:lnTo>
                <a:lnTo>
                  <a:pt x="250812" y="439355"/>
                </a:lnTo>
                <a:lnTo>
                  <a:pt x="223765" y="474809"/>
                </a:lnTo>
                <a:lnTo>
                  <a:pt x="198067" y="511315"/>
                </a:lnTo>
                <a:lnTo>
                  <a:pt x="173757" y="548835"/>
                </a:lnTo>
                <a:lnTo>
                  <a:pt x="150872" y="587332"/>
                </a:lnTo>
                <a:lnTo>
                  <a:pt x="129449" y="626769"/>
                </a:lnTo>
                <a:lnTo>
                  <a:pt x="109525" y="667108"/>
                </a:lnTo>
                <a:lnTo>
                  <a:pt x="91139" y="708313"/>
                </a:lnTo>
                <a:lnTo>
                  <a:pt x="74326" y="750346"/>
                </a:lnTo>
                <a:lnTo>
                  <a:pt x="59125" y="793169"/>
                </a:lnTo>
                <a:lnTo>
                  <a:pt x="45572" y="836745"/>
                </a:lnTo>
                <a:lnTo>
                  <a:pt x="33705" y="881038"/>
                </a:lnTo>
                <a:lnTo>
                  <a:pt x="23562" y="926009"/>
                </a:lnTo>
                <a:lnTo>
                  <a:pt x="15179" y="971621"/>
                </a:lnTo>
                <a:lnTo>
                  <a:pt x="8594" y="1017838"/>
                </a:lnTo>
                <a:lnTo>
                  <a:pt x="3844" y="1064621"/>
                </a:lnTo>
                <a:lnTo>
                  <a:pt x="967" y="1111933"/>
                </a:lnTo>
                <a:lnTo>
                  <a:pt x="0" y="1159738"/>
                </a:lnTo>
                <a:lnTo>
                  <a:pt x="967" y="1207543"/>
                </a:lnTo>
                <a:lnTo>
                  <a:pt x="3844" y="1254856"/>
                </a:lnTo>
                <a:lnTo>
                  <a:pt x="8594" y="1301639"/>
                </a:lnTo>
                <a:lnTo>
                  <a:pt x="15179" y="1347856"/>
                </a:lnTo>
                <a:lnTo>
                  <a:pt x="23562" y="1393468"/>
                </a:lnTo>
                <a:lnTo>
                  <a:pt x="33705" y="1438439"/>
                </a:lnTo>
                <a:lnTo>
                  <a:pt x="45572" y="1482732"/>
                </a:lnTo>
                <a:lnTo>
                  <a:pt x="59125" y="1526309"/>
                </a:lnTo>
                <a:lnTo>
                  <a:pt x="74326" y="1569132"/>
                </a:lnTo>
                <a:lnTo>
                  <a:pt x="91139" y="1611165"/>
                </a:lnTo>
                <a:lnTo>
                  <a:pt x="109525" y="1652370"/>
                </a:lnTo>
                <a:lnTo>
                  <a:pt x="129449" y="1692710"/>
                </a:lnTo>
                <a:lnTo>
                  <a:pt x="150872" y="1732147"/>
                </a:lnTo>
                <a:lnTo>
                  <a:pt x="173757" y="1770645"/>
                </a:lnTo>
                <a:lnTo>
                  <a:pt x="198067" y="1808166"/>
                </a:lnTo>
                <a:lnTo>
                  <a:pt x="223765" y="1844672"/>
                </a:lnTo>
                <a:lnTo>
                  <a:pt x="250812" y="1880126"/>
                </a:lnTo>
                <a:lnTo>
                  <a:pt x="279173" y="1914491"/>
                </a:lnTo>
                <a:lnTo>
                  <a:pt x="308809" y="1947730"/>
                </a:lnTo>
                <a:lnTo>
                  <a:pt x="339683" y="1979806"/>
                </a:lnTo>
                <a:lnTo>
                  <a:pt x="371759" y="2010680"/>
                </a:lnTo>
                <a:lnTo>
                  <a:pt x="404998" y="2040316"/>
                </a:lnTo>
                <a:lnTo>
                  <a:pt x="439363" y="2068677"/>
                </a:lnTo>
                <a:lnTo>
                  <a:pt x="474817" y="2095724"/>
                </a:lnTo>
                <a:lnTo>
                  <a:pt x="511323" y="2121422"/>
                </a:lnTo>
                <a:lnTo>
                  <a:pt x="548844" y="2145732"/>
                </a:lnTo>
                <a:lnTo>
                  <a:pt x="587341" y="2168617"/>
                </a:lnTo>
                <a:lnTo>
                  <a:pt x="626779" y="2190040"/>
                </a:lnTo>
                <a:lnTo>
                  <a:pt x="667119" y="2209963"/>
                </a:lnTo>
                <a:lnTo>
                  <a:pt x="708324" y="2228350"/>
                </a:lnTo>
                <a:lnTo>
                  <a:pt x="750357" y="2245163"/>
                </a:lnTo>
                <a:lnTo>
                  <a:pt x="793180" y="2260364"/>
                </a:lnTo>
                <a:lnTo>
                  <a:pt x="836757" y="2273917"/>
                </a:lnTo>
                <a:lnTo>
                  <a:pt x="881050" y="2285784"/>
                </a:lnTo>
                <a:lnTo>
                  <a:pt x="926021" y="2295927"/>
                </a:lnTo>
                <a:lnTo>
                  <a:pt x="971633" y="2304310"/>
                </a:lnTo>
                <a:lnTo>
                  <a:pt x="1017850" y="2310895"/>
                </a:lnTo>
                <a:lnTo>
                  <a:pt x="1064633" y="2315645"/>
                </a:lnTo>
                <a:lnTo>
                  <a:pt x="1111946" y="2318522"/>
                </a:lnTo>
                <a:lnTo>
                  <a:pt x="1159751" y="2319489"/>
                </a:lnTo>
                <a:lnTo>
                  <a:pt x="1207556" y="2318522"/>
                </a:lnTo>
                <a:lnTo>
                  <a:pt x="1254868" y="2315645"/>
                </a:lnTo>
                <a:lnTo>
                  <a:pt x="1301652" y="2310895"/>
                </a:lnTo>
                <a:lnTo>
                  <a:pt x="1347868" y="2304310"/>
                </a:lnTo>
                <a:lnTo>
                  <a:pt x="1393481" y="2295927"/>
                </a:lnTo>
                <a:lnTo>
                  <a:pt x="1438452" y="2285784"/>
                </a:lnTo>
                <a:lnTo>
                  <a:pt x="1482745" y="2273917"/>
                </a:lnTo>
                <a:lnTo>
                  <a:pt x="1526321" y="2260364"/>
                </a:lnTo>
                <a:lnTo>
                  <a:pt x="1569145" y="2245163"/>
                </a:lnTo>
                <a:lnTo>
                  <a:pt x="1611178" y="2228350"/>
                </a:lnTo>
                <a:lnTo>
                  <a:pt x="1652383" y="2209963"/>
                </a:lnTo>
                <a:lnTo>
                  <a:pt x="1692723" y="2190040"/>
                </a:lnTo>
                <a:lnTo>
                  <a:pt x="1732160" y="2168617"/>
                </a:lnTo>
                <a:lnTo>
                  <a:pt x="1770658" y="2145732"/>
                </a:lnTo>
                <a:lnTo>
                  <a:pt x="1808178" y="2121422"/>
                </a:lnTo>
                <a:lnTo>
                  <a:pt x="1844684" y="2095724"/>
                </a:lnTo>
                <a:lnTo>
                  <a:pt x="1880139" y="2068677"/>
                </a:lnTo>
                <a:lnTo>
                  <a:pt x="1914504" y="2040316"/>
                </a:lnTo>
                <a:lnTo>
                  <a:pt x="1947743" y="2010680"/>
                </a:lnTo>
                <a:lnTo>
                  <a:pt x="1979818" y="1979806"/>
                </a:lnTo>
                <a:lnTo>
                  <a:pt x="2010693" y="1947730"/>
                </a:lnTo>
                <a:lnTo>
                  <a:pt x="2040329" y="1914491"/>
                </a:lnTo>
                <a:lnTo>
                  <a:pt x="2068689" y="1880126"/>
                </a:lnTo>
                <a:lnTo>
                  <a:pt x="2095737" y="1844672"/>
                </a:lnTo>
                <a:lnTo>
                  <a:pt x="2121434" y="1808166"/>
                </a:lnTo>
                <a:lnTo>
                  <a:pt x="2145744" y="1770645"/>
                </a:lnTo>
                <a:lnTo>
                  <a:pt x="2168630" y="1732147"/>
                </a:lnTo>
                <a:lnTo>
                  <a:pt x="2190053" y="1692710"/>
                </a:lnTo>
                <a:lnTo>
                  <a:pt x="2209976" y="1652370"/>
                </a:lnTo>
                <a:lnTo>
                  <a:pt x="2228363" y="1611165"/>
                </a:lnTo>
                <a:lnTo>
                  <a:pt x="2245176" y="1569132"/>
                </a:lnTo>
                <a:lnTo>
                  <a:pt x="2260377" y="1526309"/>
                </a:lnTo>
                <a:lnTo>
                  <a:pt x="2273930" y="1482732"/>
                </a:lnTo>
                <a:lnTo>
                  <a:pt x="2285797" y="1438439"/>
                </a:lnTo>
                <a:lnTo>
                  <a:pt x="2295940" y="1393468"/>
                </a:lnTo>
                <a:lnTo>
                  <a:pt x="2304323" y="1347856"/>
                </a:lnTo>
                <a:lnTo>
                  <a:pt x="2310908" y="1301639"/>
                </a:lnTo>
                <a:lnTo>
                  <a:pt x="2315658" y="1254856"/>
                </a:lnTo>
                <a:lnTo>
                  <a:pt x="2318535" y="1207543"/>
                </a:lnTo>
                <a:lnTo>
                  <a:pt x="2319502" y="1159738"/>
                </a:lnTo>
                <a:lnTo>
                  <a:pt x="2318535" y="1111933"/>
                </a:lnTo>
                <a:lnTo>
                  <a:pt x="2315658" y="1064621"/>
                </a:lnTo>
                <a:lnTo>
                  <a:pt x="2310908" y="1017838"/>
                </a:lnTo>
                <a:lnTo>
                  <a:pt x="2304323" y="971621"/>
                </a:lnTo>
                <a:lnTo>
                  <a:pt x="2295940" y="926009"/>
                </a:lnTo>
                <a:lnTo>
                  <a:pt x="2285797" y="881038"/>
                </a:lnTo>
                <a:lnTo>
                  <a:pt x="2273930" y="836745"/>
                </a:lnTo>
                <a:lnTo>
                  <a:pt x="2260377" y="793169"/>
                </a:lnTo>
                <a:lnTo>
                  <a:pt x="2245176" y="750346"/>
                </a:lnTo>
                <a:lnTo>
                  <a:pt x="2228363" y="708313"/>
                </a:lnTo>
                <a:lnTo>
                  <a:pt x="2209976" y="667108"/>
                </a:lnTo>
                <a:lnTo>
                  <a:pt x="2190053" y="626769"/>
                </a:lnTo>
                <a:lnTo>
                  <a:pt x="2168630" y="587332"/>
                </a:lnTo>
                <a:lnTo>
                  <a:pt x="2145744" y="548835"/>
                </a:lnTo>
                <a:lnTo>
                  <a:pt x="2121434" y="511315"/>
                </a:lnTo>
                <a:lnTo>
                  <a:pt x="2095737" y="474809"/>
                </a:lnTo>
                <a:lnTo>
                  <a:pt x="2068689" y="439355"/>
                </a:lnTo>
                <a:lnTo>
                  <a:pt x="2040329" y="404990"/>
                </a:lnTo>
                <a:lnTo>
                  <a:pt x="2010693" y="371752"/>
                </a:lnTo>
                <a:lnTo>
                  <a:pt x="1979818" y="339677"/>
                </a:lnTo>
                <a:lnTo>
                  <a:pt x="1947743" y="308803"/>
                </a:lnTo>
                <a:lnTo>
                  <a:pt x="1914504" y="279167"/>
                </a:lnTo>
                <a:lnTo>
                  <a:pt x="1880139" y="250807"/>
                </a:lnTo>
                <a:lnTo>
                  <a:pt x="1844684" y="223760"/>
                </a:lnTo>
                <a:lnTo>
                  <a:pt x="1808178" y="198063"/>
                </a:lnTo>
                <a:lnTo>
                  <a:pt x="1770658" y="173754"/>
                </a:lnTo>
                <a:lnTo>
                  <a:pt x="1732160" y="150869"/>
                </a:lnTo>
                <a:lnTo>
                  <a:pt x="1692723" y="129446"/>
                </a:lnTo>
                <a:lnTo>
                  <a:pt x="1652383" y="109523"/>
                </a:lnTo>
                <a:lnTo>
                  <a:pt x="1611178" y="91137"/>
                </a:lnTo>
                <a:lnTo>
                  <a:pt x="1569145" y="74324"/>
                </a:lnTo>
                <a:lnTo>
                  <a:pt x="1526321" y="59123"/>
                </a:lnTo>
                <a:lnTo>
                  <a:pt x="1482745" y="45571"/>
                </a:lnTo>
                <a:lnTo>
                  <a:pt x="1438452" y="33704"/>
                </a:lnTo>
                <a:lnTo>
                  <a:pt x="1393481" y="23561"/>
                </a:lnTo>
                <a:lnTo>
                  <a:pt x="1347868" y="15178"/>
                </a:lnTo>
                <a:lnTo>
                  <a:pt x="1301652" y="8594"/>
                </a:lnTo>
                <a:lnTo>
                  <a:pt x="1254868" y="3844"/>
                </a:lnTo>
                <a:lnTo>
                  <a:pt x="1207556" y="967"/>
                </a:lnTo>
                <a:lnTo>
                  <a:pt x="1159751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20502" y="3084258"/>
            <a:ext cx="2319655" cy="2319655"/>
          </a:xfrm>
          <a:custGeom>
            <a:avLst/>
            <a:gdLst/>
            <a:ahLst/>
            <a:cxnLst/>
            <a:rect l="l" t="t" r="r" b="b"/>
            <a:pathLst>
              <a:path w="2319654" h="2319654">
                <a:moveTo>
                  <a:pt x="1159751" y="0"/>
                </a:moveTo>
                <a:lnTo>
                  <a:pt x="1111946" y="967"/>
                </a:lnTo>
                <a:lnTo>
                  <a:pt x="1064633" y="3844"/>
                </a:lnTo>
                <a:lnTo>
                  <a:pt x="1017850" y="8594"/>
                </a:lnTo>
                <a:lnTo>
                  <a:pt x="971633" y="15178"/>
                </a:lnTo>
                <a:lnTo>
                  <a:pt x="926021" y="23561"/>
                </a:lnTo>
                <a:lnTo>
                  <a:pt x="881050" y="33704"/>
                </a:lnTo>
                <a:lnTo>
                  <a:pt x="836757" y="45571"/>
                </a:lnTo>
                <a:lnTo>
                  <a:pt x="793180" y="59123"/>
                </a:lnTo>
                <a:lnTo>
                  <a:pt x="750357" y="74324"/>
                </a:lnTo>
                <a:lnTo>
                  <a:pt x="708324" y="91137"/>
                </a:lnTo>
                <a:lnTo>
                  <a:pt x="667119" y="109523"/>
                </a:lnTo>
                <a:lnTo>
                  <a:pt x="626779" y="129446"/>
                </a:lnTo>
                <a:lnTo>
                  <a:pt x="587341" y="150869"/>
                </a:lnTo>
                <a:lnTo>
                  <a:pt x="548844" y="173754"/>
                </a:lnTo>
                <a:lnTo>
                  <a:pt x="511323" y="198063"/>
                </a:lnTo>
                <a:lnTo>
                  <a:pt x="474817" y="223760"/>
                </a:lnTo>
                <a:lnTo>
                  <a:pt x="439363" y="250807"/>
                </a:lnTo>
                <a:lnTo>
                  <a:pt x="404998" y="279167"/>
                </a:lnTo>
                <a:lnTo>
                  <a:pt x="371759" y="308803"/>
                </a:lnTo>
                <a:lnTo>
                  <a:pt x="339683" y="339677"/>
                </a:lnTo>
                <a:lnTo>
                  <a:pt x="308809" y="371752"/>
                </a:lnTo>
                <a:lnTo>
                  <a:pt x="279173" y="404990"/>
                </a:lnTo>
                <a:lnTo>
                  <a:pt x="250812" y="439355"/>
                </a:lnTo>
                <a:lnTo>
                  <a:pt x="223765" y="474809"/>
                </a:lnTo>
                <a:lnTo>
                  <a:pt x="198067" y="511315"/>
                </a:lnTo>
                <a:lnTo>
                  <a:pt x="173757" y="548835"/>
                </a:lnTo>
                <a:lnTo>
                  <a:pt x="150872" y="587332"/>
                </a:lnTo>
                <a:lnTo>
                  <a:pt x="129449" y="626769"/>
                </a:lnTo>
                <a:lnTo>
                  <a:pt x="109525" y="667108"/>
                </a:lnTo>
                <a:lnTo>
                  <a:pt x="91139" y="708313"/>
                </a:lnTo>
                <a:lnTo>
                  <a:pt x="74326" y="750346"/>
                </a:lnTo>
                <a:lnTo>
                  <a:pt x="59125" y="793169"/>
                </a:lnTo>
                <a:lnTo>
                  <a:pt x="45572" y="836745"/>
                </a:lnTo>
                <a:lnTo>
                  <a:pt x="33705" y="881038"/>
                </a:lnTo>
                <a:lnTo>
                  <a:pt x="23562" y="926009"/>
                </a:lnTo>
                <a:lnTo>
                  <a:pt x="15179" y="971621"/>
                </a:lnTo>
                <a:lnTo>
                  <a:pt x="8594" y="1017838"/>
                </a:lnTo>
                <a:lnTo>
                  <a:pt x="3844" y="1064621"/>
                </a:lnTo>
                <a:lnTo>
                  <a:pt x="967" y="1111933"/>
                </a:lnTo>
                <a:lnTo>
                  <a:pt x="0" y="1159738"/>
                </a:lnTo>
                <a:lnTo>
                  <a:pt x="967" y="1207543"/>
                </a:lnTo>
                <a:lnTo>
                  <a:pt x="3844" y="1254856"/>
                </a:lnTo>
                <a:lnTo>
                  <a:pt x="8594" y="1301639"/>
                </a:lnTo>
                <a:lnTo>
                  <a:pt x="15179" y="1347856"/>
                </a:lnTo>
                <a:lnTo>
                  <a:pt x="23562" y="1393468"/>
                </a:lnTo>
                <a:lnTo>
                  <a:pt x="33705" y="1438439"/>
                </a:lnTo>
                <a:lnTo>
                  <a:pt x="45572" y="1482732"/>
                </a:lnTo>
                <a:lnTo>
                  <a:pt x="59125" y="1526309"/>
                </a:lnTo>
                <a:lnTo>
                  <a:pt x="74326" y="1569132"/>
                </a:lnTo>
                <a:lnTo>
                  <a:pt x="91139" y="1611165"/>
                </a:lnTo>
                <a:lnTo>
                  <a:pt x="109525" y="1652370"/>
                </a:lnTo>
                <a:lnTo>
                  <a:pt x="129449" y="1692710"/>
                </a:lnTo>
                <a:lnTo>
                  <a:pt x="150872" y="1732147"/>
                </a:lnTo>
                <a:lnTo>
                  <a:pt x="173757" y="1770645"/>
                </a:lnTo>
                <a:lnTo>
                  <a:pt x="198067" y="1808166"/>
                </a:lnTo>
                <a:lnTo>
                  <a:pt x="223765" y="1844672"/>
                </a:lnTo>
                <a:lnTo>
                  <a:pt x="250812" y="1880126"/>
                </a:lnTo>
                <a:lnTo>
                  <a:pt x="279173" y="1914491"/>
                </a:lnTo>
                <a:lnTo>
                  <a:pt x="308809" y="1947730"/>
                </a:lnTo>
                <a:lnTo>
                  <a:pt x="339683" y="1979806"/>
                </a:lnTo>
                <a:lnTo>
                  <a:pt x="371759" y="2010680"/>
                </a:lnTo>
                <a:lnTo>
                  <a:pt x="404998" y="2040316"/>
                </a:lnTo>
                <a:lnTo>
                  <a:pt x="439363" y="2068677"/>
                </a:lnTo>
                <a:lnTo>
                  <a:pt x="474817" y="2095724"/>
                </a:lnTo>
                <a:lnTo>
                  <a:pt x="511323" y="2121422"/>
                </a:lnTo>
                <a:lnTo>
                  <a:pt x="548844" y="2145732"/>
                </a:lnTo>
                <a:lnTo>
                  <a:pt x="587341" y="2168617"/>
                </a:lnTo>
                <a:lnTo>
                  <a:pt x="626779" y="2190040"/>
                </a:lnTo>
                <a:lnTo>
                  <a:pt x="667119" y="2209963"/>
                </a:lnTo>
                <a:lnTo>
                  <a:pt x="708324" y="2228350"/>
                </a:lnTo>
                <a:lnTo>
                  <a:pt x="750357" y="2245163"/>
                </a:lnTo>
                <a:lnTo>
                  <a:pt x="793180" y="2260364"/>
                </a:lnTo>
                <a:lnTo>
                  <a:pt x="836757" y="2273917"/>
                </a:lnTo>
                <a:lnTo>
                  <a:pt x="881050" y="2285784"/>
                </a:lnTo>
                <a:lnTo>
                  <a:pt x="926021" y="2295927"/>
                </a:lnTo>
                <a:lnTo>
                  <a:pt x="971633" y="2304310"/>
                </a:lnTo>
                <a:lnTo>
                  <a:pt x="1017850" y="2310895"/>
                </a:lnTo>
                <a:lnTo>
                  <a:pt x="1064633" y="2315645"/>
                </a:lnTo>
                <a:lnTo>
                  <a:pt x="1111946" y="2318522"/>
                </a:lnTo>
                <a:lnTo>
                  <a:pt x="1159751" y="2319489"/>
                </a:lnTo>
                <a:lnTo>
                  <a:pt x="1207556" y="2318522"/>
                </a:lnTo>
                <a:lnTo>
                  <a:pt x="1254868" y="2315645"/>
                </a:lnTo>
                <a:lnTo>
                  <a:pt x="1301652" y="2310895"/>
                </a:lnTo>
                <a:lnTo>
                  <a:pt x="1347868" y="2304310"/>
                </a:lnTo>
                <a:lnTo>
                  <a:pt x="1393481" y="2295927"/>
                </a:lnTo>
                <a:lnTo>
                  <a:pt x="1438452" y="2285784"/>
                </a:lnTo>
                <a:lnTo>
                  <a:pt x="1482745" y="2273917"/>
                </a:lnTo>
                <a:lnTo>
                  <a:pt x="1526321" y="2260364"/>
                </a:lnTo>
                <a:lnTo>
                  <a:pt x="1569145" y="2245163"/>
                </a:lnTo>
                <a:lnTo>
                  <a:pt x="1611178" y="2228350"/>
                </a:lnTo>
                <a:lnTo>
                  <a:pt x="1652383" y="2209963"/>
                </a:lnTo>
                <a:lnTo>
                  <a:pt x="1692723" y="2190040"/>
                </a:lnTo>
                <a:lnTo>
                  <a:pt x="1732160" y="2168617"/>
                </a:lnTo>
                <a:lnTo>
                  <a:pt x="1770658" y="2145732"/>
                </a:lnTo>
                <a:lnTo>
                  <a:pt x="1808178" y="2121422"/>
                </a:lnTo>
                <a:lnTo>
                  <a:pt x="1844684" y="2095724"/>
                </a:lnTo>
                <a:lnTo>
                  <a:pt x="1880139" y="2068677"/>
                </a:lnTo>
                <a:lnTo>
                  <a:pt x="1914504" y="2040316"/>
                </a:lnTo>
                <a:lnTo>
                  <a:pt x="1947743" y="2010680"/>
                </a:lnTo>
                <a:lnTo>
                  <a:pt x="1979818" y="1979806"/>
                </a:lnTo>
                <a:lnTo>
                  <a:pt x="2010693" y="1947730"/>
                </a:lnTo>
                <a:lnTo>
                  <a:pt x="2040329" y="1914491"/>
                </a:lnTo>
                <a:lnTo>
                  <a:pt x="2068689" y="1880126"/>
                </a:lnTo>
                <a:lnTo>
                  <a:pt x="2095737" y="1844672"/>
                </a:lnTo>
                <a:lnTo>
                  <a:pt x="2121434" y="1808166"/>
                </a:lnTo>
                <a:lnTo>
                  <a:pt x="2145744" y="1770645"/>
                </a:lnTo>
                <a:lnTo>
                  <a:pt x="2168630" y="1732147"/>
                </a:lnTo>
                <a:lnTo>
                  <a:pt x="2190053" y="1692710"/>
                </a:lnTo>
                <a:lnTo>
                  <a:pt x="2209976" y="1652370"/>
                </a:lnTo>
                <a:lnTo>
                  <a:pt x="2228363" y="1611165"/>
                </a:lnTo>
                <a:lnTo>
                  <a:pt x="2245176" y="1569132"/>
                </a:lnTo>
                <a:lnTo>
                  <a:pt x="2260377" y="1526309"/>
                </a:lnTo>
                <a:lnTo>
                  <a:pt x="2273930" y="1482732"/>
                </a:lnTo>
                <a:lnTo>
                  <a:pt x="2285797" y="1438439"/>
                </a:lnTo>
                <a:lnTo>
                  <a:pt x="2295940" y="1393468"/>
                </a:lnTo>
                <a:lnTo>
                  <a:pt x="2304323" y="1347856"/>
                </a:lnTo>
                <a:lnTo>
                  <a:pt x="2310908" y="1301639"/>
                </a:lnTo>
                <a:lnTo>
                  <a:pt x="2315658" y="1254856"/>
                </a:lnTo>
                <a:lnTo>
                  <a:pt x="2318535" y="1207543"/>
                </a:lnTo>
                <a:lnTo>
                  <a:pt x="2319502" y="1159738"/>
                </a:lnTo>
                <a:lnTo>
                  <a:pt x="2318535" y="1111933"/>
                </a:lnTo>
                <a:lnTo>
                  <a:pt x="2315658" y="1064621"/>
                </a:lnTo>
                <a:lnTo>
                  <a:pt x="2310908" y="1017838"/>
                </a:lnTo>
                <a:lnTo>
                  <a:pt x="2304323" y="971621"/>
                </a:lnTo>
                <a:lnTo>
                  <a:pt x="2295940" y="926009"/>
                </a:lnTo>
                <a:lnTo>
                  <a:pt x="2285797" y="881038"/>
                </a:lnTo>
                <a:lnTo>
                  <a:pt x="2273930" y="836745"/>
                </a:lnTo>
                <a:lnTo>
                  <a:pt x="2260377" y="793169"/>
                </a:lnTo>
                <a:lnTo>
                  <a:pt x="2245176" y="750346"/>
                </a:lnTo>
                <a:lnTo>
                  <a:pt x="2228363" y="708313"/>
                </a:lnTo>
                <a:lnTo>
                  <a:pt x="2209976" y="667108"/>
                </a:lnTo>
                <a:lnTo>
                  <a:pt x="2190053" y="626769"/>
                </a:lnTo>
                <a:lnTo>
                  <a:pt x="2168630" y="587332"/>
                </a:lnTo>
                <a:lnTo>
                  <a:pt x="2145744" y="548835"/>
                </a:lnTo>
                <a:lnTo>
                  <a:pt x="2121434" y="511315"/>
                </a:lnTo>
                <a:lnTo>
                  <a:pt x="2095737" y="474809"/>
                </a:lnTo>
                <a:lnTo>
                  <a:pt x="2068689" y="439355"/>
                </a:lnTo>
                <a:lnTo>
                  <a:pt x="2040329" y="404990"/>
                </a:lnTo>
                <a:lnTo>
                  <a:pt x="2010693" y="371752"/>
                </a:lnTo>
                <a:lnTo>
                  <a:pt x="1979818" y="339677"/>
                </a:lnTo>
                <a:lnTo>
                  <a:pt x="1947743" y="308803"/>
                </a:lnTo>
                <a:lnTo>
                  <a:pt x="1914504" y="279167"/>
                </a:lnTo>
                <a:lnTo>
                  <a:pt x="1880139" y="250807"/>
                </a:lnTo>
                <a:lnTo>
                  <a:pt x="1844684" y="223760"/>
                </a:lnTo>
                <a:lnTo>
                  <a:pt x="1808178" y="198063"/>
                </a:lnTo>
                <a:lnTo>
                  <a:pt x="1770658" y="173754"/>
                </a:lnTo>
                <a:lnTo>
                  <a:pt x="1732160" y="150869"/>
                </a:lnTo>
                <a:lnTo>
                  <a:pt x="1692723" y="129446"/>
                </a:lnTo>
                <a:lnTo>
                  <a:pt x="1652383" y="109523"/>
                </a:lnTo>
                <a:lnTo>
                  <a:pt x="1611178" y="91137"/>
                </a:lnTo>
                <a:lnTo>
                  <a:pt x="1569145" y="74324"/>
                </a:lnTo>
                <a:lnTo>
                  <a:pt x="1526321" y="59123"/>
                </a:lnTo>
                <a:lnTo>
                  <a:pt x="1482745" y="45571"/>
                </a:lnTo>
                <a:lnTo>
                  <a:pt x="1438452" y="33704"/>
                </a:lnTo>
                <a:lnTo>
                  <a:pt x="1393481" y="23561"/>
                </a:lnTo>
                <a:lnTo>
                  <a:pt x="1347868" y="15178"/>
                </a:lnTo>
                <a:lnTo>
                  <a:pt x="1301652" y="8594"/>
                </a:lnTo>
                <a:lnTo>
                  <a:pt x="1254868" y="3844"/>
                </a:lnTo>
                <a:lnTo>
                  <a:pt x="1207556" y="967"/>
                </a:lnTo>
                <a:lnTo>
                  <a:pt x="1159751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16024" y="3084258"/>
            <a:ext cx="2319655" cy="2319655"/>
          </a:xfrm>
          <a:custGeom>
            <a:avLst/>
            <a:gdLst/>
            <a:ahLst/>
            <a:cxnLst/>
            <a:rect l="l" t="t" r="r" b="b"/>
            <a:pathLst>
              <a:path w="2319654" h="2319654">
                <a:moveTo>
                  <a:pt x="1159751" y="0"/>
                </a:moveTo>
                <a:lnTo>
                  <a:pt x="1111946" y="967"/>
                </a:lnTo>
                <a:lnTo>
                  <a:pt x="1064633" y="3844"/>
                </a:lnTo>
                <a:lnTo>
                  <a:pt x="1017850" y="8594"/>
                </a:lnTo>
                <a:lnTo>
                  <a:pt x="971633" y="15178"/>
                </a:lnTo>
                <a:lnTo>
                  <a:pt x="926021" y="23561"/>
                </a:lnTo>
                <a:lnTo>
                  <a:pt x="881050" y="33704"/>
                </a:lnTo>
                <a:lnTo>
                  <a:pt x="836757" y="45571"/>
                </a:lnTo>
                <a:lnTo>
                  <a:pt x="793180" y="59123"/>
                </a:lnTo>
                <a:lnTo>
                  <a:pt x="750357" y="74324"/>
                </a:lnTo>
                <a:lnTo>
                  <a:pt x="708324" y="91137"/>
                </a:lnTo>
                <a:lnTo>
                  <a:pt x="667119" y="109523"/>
                </a:lnTo>
                <a:lnTo>
                  <a:pt x="626779" y="129446"/>
                </a:lnTo>
                <a:lnTo>
                  <a:pt x="587341" y="150869"/>
                </a:lnTo>
                <a:lnTo>
                  <a:pt x="548844" y="173754"/>
                </a:lnTo>
                <a:lnTo>
                  <a:pt x="511323" y="198063"/>
                </a:lnTo>
                <a:lnTo>
                  <a:pt x="474817" y="223760"/>
                </a:lnTo>
                <a:lnTo>
                  <a:pt x="439363" y="250807"/>
                </a:lnTo>
                <a:lnTo>
                  <a:pt x="404998" y="279167"/>
                </a:lnTo>
                <a:lnTo>
                  <a:pt x="371759" y="308803"/>
                </a:lnTo>
                <a:lnTo>
                  <a:pt x="339683" y="339677"/>
                </a:lnTo>
                <a:lnTo>
                  <a:pt x="308809" y="371752"/>
                </a:lnTo>
                <a:lnTo>
                  <a:pt x="279173" y="404990"/>
                </a:lnTo>
                <a:lnTo>
                  <a:pt x="250812" y="439355"/>
                </a:lnTo>
                <a:lnTo>
                  <a:pt x="223765" y="474809"/>
                </a:lnTo>
                <a:lnTo>
                  <a:pt x="198067" y="511315"/>
                </a:lnTo>
                <a:lnTo>
                  <a:pt x="173757" y="548835"/>
                </a:lnTo>
                <a:lnTo>
                  <a:pt x="150872" y="587332"/>
                </a:lnTo>
                <a:lnTo>
                  <a:pt x="129449" y="626769"/>
                </a:lnTo>
                <a:lnTo>
                  <a:pt x="109525" y="667108"/>
                </a:lnTo>
                <a:lnTo>
                  <a:pt x="91139" y="708313"/>
                </a:lnTo>
                <a:lnTo>
                  <a:pt x="74326" y="750346"/>
                </a:lnTo>
                <a:lnTo>
                  <a:pt x="59125" y="793169"/>
                </a:lnTo>
                <a:lnTo>
                  <a:pt x="45572" y="836745"/>
                </a:lnTo>
                <a:lnTo>
                  <a:pt x="33705" y="881038"/>
                </a:lnTo>
                <a:lnTo>
                  <a:pt x="23562" y="926009"/>
                </a:lnTo>
                <a:lnTo>
                  <a:pt x="15179" y="971621"/>
                </a:lnTo>
                <a:lnTo>
                  <a:pt x="8594" y="1017838"/>
                </a:lnTo>
                <a:lnTo>
                  <a:pt x="3844" y="1064621"/>
                </a:lnTo>
                <a:lnTo>
                  <a:pt x="967" y="1111933"/>
                </a:lnTo>
                <a:lnTo>
                  <a:pt x="0" y="1159738"/>
                </a:lnTo>
                <a:lnTo>
                  <a:pt x="967" y="1207543"/>
                </a:lnTo>
                <a:lnTo>
                  <a:pt x="3844" y="1254856"/>
                </a:lnTo>
                <a:lnTo>
                  <a:pt x="8594" y="1301639"/>
                </a:lnTo>
                <a:lnTo>
                  <a:pt x="15179" y="1347856"/>
                </a:lnTo>
                <a:lnTo>
                  <a:pt x="23562" y="1393468"/>
                </a:lnTo>
                <a:lnTo>
                  <a:pt x="33705" y="1438439"/>
                </a:lnTo>
                <a:lnTo>
                  <a:pt x="45572" y="1482732"/>
                </a:lnTo>
                <a:lnTo>
                  <a:pt x="59125" y="1526309"/>
                </a:lnTo>
                <a:lnTo>
                  <a:pt x="74326" y="1569132"/>
                </a:lnTo>
                <a:lnTo>
                  <a:pt x="91139" y="1611165"/>
                </a:lnTo>
                <a:lnTo>
                  <a:pt x="109525" y="1652370"/>
                </a:lnTo>
                <a:lnTo>
                  <a:pt x="129449" y="1692710"/>
                </a:lnTo>
                <a:lnTo>
                  <a:pt x="150872" y="1732147"/>
                </a:lnTo>
                <a:lnTo>
                  <a:pt x="173757" y="1770645"/>
                </a:lnTo>
                <a:lnTo>
                  <a:pt x="198067" y="1808166"/>
                </a:lnTo>
                <a:lnTo>
                  <a:pt x="223765" y="1844672"/>
                </a:lnTo>
                <a:lnTo>
                  <a:pt x="250812" y="1880126"/>
                </a:lnTo>
                <a:lnTo>
                  <a:pt x="279173" y="1914491"/>
                </a:lnTo>
                <a:lnTo>
                  <a:pt x="308809" y="1947730"/>
                </a:lnTo>
                <a:lnTo>
                  <a:pt x="339683" y="1979806"/>
                </a:lnTo>
                <a:lnTo>
                  <a:pt x="371759" y="2010680"/>
                </a:lnTo>
                <a:lnTo>
                  <a:pt x="404998" y="2040316"/>
                </a:lnTo>
                <a:lnTo>
                  <a:pt x="439363" y="2068677"/>
                </a:lnTo>
                <a:lnTo>
                  <a:pt x="474817" y="2095724"/>
                </a:lnTo>
                <a:lnTo>
                  <a:pt x="511323" y="2121422"/>
                </a:lnTo>
                <a:lnTo>
                  <a:pt x="548844" y="2145732"/>
                </a:lnTo>
                <a:lnTo>
                  <a:pt x="587341" y="2168617"/>
                </a:lnTo>
                <a:lnTo>
                  <a:pt x="626779" y="2190040"/>
                </a:lnTo>
                <a:lnTo>
                  <a:pt x="667119" y="2209963"/>
                </a:lnTo>
                <a:lnTo>
                  <a:pt x="708324" y="2228350"/>
                </a:lnTo>
                <a:lnTo>
                  <a:pt x="750357" y="2245163"/>
                </a:lnTo>
                <a:lnTo>
                  <a:pt x="793180" y="2260364"/>
                </a:lnTo>
                <a:lnTo>
                  <a:pt x="836757" y="2273917"/>
                </a:lnTo>
                <a:lnTo>
                  <a:pt x="881050" y="2285784"/>
                </a:lnTo>
                <a:lnTo>
                  <a:pt x="926021" y="2295927"/>
                </a:lnTo>
                <a:lnTo>
                  <a:pt x="971633" y="2304310"/>
                </a:lnTo>
                <a:lnTo>
                  <a:pt x="1017850" y="2310895"/>
                </a:lnTo>
                <a:lnTo>
                  <a:pt x="1064633" y="2315645"/>
                </a:lnTo>
                <a:lnTo>
                  <a:pt x="1111946" y="2318522"/>
                </a:lnTo>
                <a:lnTo>
                  <a:pt x="1159751" y="2319489"/>
                </a:lnTo>
                <a:lnTo>
                  <a:pt x="1207556" y="2318522"/>
                </a:lnTo>
                <a:lnTo>
                  <a:pt x="1254868" y="2315645"/>
                </a:lnTo>
                <a:lnTo>
                  <a:pt x="1301652" y="2310895"/>
                </a:lnTo>
                <a:lnTo>
                  <a:pt x="1347868" y="2304310"/>
                </a:lnTo>
                <a:lnTo>
                  <a:pt x="1393481" y="2295927"/>
                </a:lnTo>
                <a:lnTo>
                  <a:pt x="1438452" y="2285784"/>
                </a:lnTo>
                <a:lnTo>
                  <a:pt x="1482745" y="2273917"/>
                </a:lnTo>
                <a:lnTo>
                  <a:pt x="1526321" y="2260364"/>
                </a:lnTo>
                <a:lnTo>
                  <a:pt x="1569145" y="2245163"/>
                </a:lnTo>
                <a:lnTo>
                  <a:pt x="1611178" y="2228350"/>
                </a:lnTo>
                <a:lnTo>
                  <a:pt x="1652383" y="2209963"/>
                </a:lnTo>
                <a:lnTo>
                  <a:pt x="1692723" y="2190040"/>
                </a:lnTo>
                <a:lnTo>
                  <a:pt x="1732160" y="2168617"/>
                </a:lnTo>
                <a:lnTo>
                  <a:pt x="1770658" y="2145732"/>
                </a:lnTo>
                <a:lnTo>
                  <a:pt x="1808178" y="2121422"/>
                </a:lnTo>
                <a:lnTo>
                  <a:pt x="1844684" y="2095724"/>
                </a:lnTo>
                <a:lnTo>
                  <a:pt x="1880139" y="2068677"/>
                </a:lnTo>
                <a:lnTo>
                  <a:pt x="1914504" y="2040316"/>
                </a:lnTo>
                <a:lnTo>
                  <a:pt x="1947743" y="2010680"/>
                </a:lnTo>
                <a:lnTo>
                  <a:pt x="1979818" y="1979806"/>
                </a:lnTo>
                <a:lnTo>
                  <a:pt x="2010693" y="1947730"/>
                </a:lnTo>
                <a:lnTo>
                  <a:pt x="2040329" y="1914491"/>
                </a:lnTo>
                <a:lnTo>
                  <a:pt x="2068689" y="1880126"/>
                </a:lnTo>
                <a:lnTo>
                  <a:pt x="2095737" y="1844672"/>
                </a:lnTo>
                <a:lnTo>
                  <a:pt x="2121434" y="1808166"/>
                </a:lnTo>
                <a:lnTo>
                  <a:pt x="2145744" y="1770645"/>
                </a:lnTo>
                <a:lnTo>
                  <a:pt x="2168630" y="1732147"/>
                </a:lnTo>
                <a:lnTo>
                  <a:pt x="2190053" y="1692710"/>
                </a:lnTo>
                <a:lnTo>
                  <a:pt x="2209976" y="1652370"/>
                </a:lnTo>
                <a:lnTo>
                  <a:pt x="2228363" y="1611165"/>
                </a:lnTo>
                <a:lnTo>
                  <a:pt x="2245176" y="1569132"/>
                </a:lnTo>
                <a:lnTo>
                  <a:pt x="2260377" y="1526309"/>
                </a:lnTo>
                <a:lnTo>
                  <a:pt x="2273930" y="1482732"/>
                </a:lnTo>
                <a:lnTo>
                  <a:pt x="2285797" y="1438439"/>
                </a:lnTo>
                <a:lnTo>
                  <a:pt x="2295940" y="1393468"/>
                </a:lnTo>
                <a:lnTo>
                  <a:pt x="2304323" y="1347856"/>
                </a:lnTo>
                <a:lnTo>
                  <a:pt x="2310908" y="1301639"/>
                </a:lnTo>
                <a:lnTo>
                  <a:pt x="2315658" y="1254856"/>
                </a:lnTo>
                <a:lnTo>
                  <a:pt x="2318535" y="1207543"/>
                </a:lnTo>
                <a:lnTo>
                  <a:pt x="2319502" y="1159738"/>
                </a:lnTo>
                <a:lnTo>
                  <a:pt x="2318535" y="1111933"/>
                </a:lnTo>
                <a:lnTo>
                  <a:pt x="2315658" y="1064621"/>
                </a:lnTo>
                <a:lnTo>
                  <a:pt x="2310908" y="1017838"/>
                </a:lnTo>
                <a:lnTo>
                  <a:pt x="2304323" y="971621"/>
                </a:lnTo>
                <a:lnTo>
                  <a:pt x="2295940" y="926009"/>
                </a:lnTo>
                <a:lnTo>
                  <a:pt x="2285797" y="881038"/>
                </a:lnTo>
                <a:lnTo>
                  <a:pt x="2273930" y="836745"/>
                </a:lnTo>
                <a:lnTo>
                  <a:pt x="2260377" y="793169"/>
                </a:lnTo>
                <a:lnTo>
                  <a:pt x="2245176" y="750346"/>
                </a:lnTo>
                <a:lnTo>
                  <a:pt x="2228363" y="708313"/>
                </a:lnTo>
                <a:lnTo>
                  <a:pt x="2209976" y="667108"/>
                </a:lnTo>
                <a:lnTo>
                  <a:pt x="2190053" y="626769"/>
                </a:lnTo>
                <a:lnTo>
                  <a:pt x="2168630" y="587332"/>
                </a:lnTo>
                <a:lnTo>
                  <a:pt x="2145744" y="548835"/>
                </a:lnTo>
                <a:lnTo>
                  <a:pt x="2121434" y="511315"/>
                </a:lnTo>
                <a:lnTo>
                  <a:pt x="2095737" y="474809"/>
                </a:lnTo>
                <a:lnTo>
                  <a:pt x="2068689" y="439355"/>
                </a:lnTo>
                <a:lnTo>
                  <a:pt x="2040329" y="404990"/>
                </a:lnTo>
                <a:lnTo>
                  <a:pt x="2010693" y="371752"/>
                </a:lnTo>
                <a:lnTo>
                  <a:pt x="1979818" y="339677"/>
                </a:lnTo>
                <a:lnTo>
                  <a:pt x="1947743" y="308803"/>
                </a:lnTo>
                <a:lnTo>
                  <a:pt x="1914504" y="279167"/>
                </a:lnTo>
                <a:lnTo>
                  <a:pt x="1880139" y="250807"/>
                </a:lnTo>
                <a:lnTo>
                  <a:pt x="1844684" y="223760"/>
                </a:lnTo>
                <a:lnTo>
                  <a:pt x="1808178" y="198063"/>
                </a:lnTo>
                <a:lnTo>
                  <a:pt x="1770658" y="173754"/>
                </a:lnTo>
                <a:lnTo>
                  <a:pt x="1732160" y="150869"/>
                </a:lnTo>
                <a:lnTo>
                  <a:pt x="1692723" y="129446"/>
                </a:lnTo>
                <a:lnTo>
                  <a:pt x="1652383" y="109523"/>
                </a:lnTo>
                <a:lnTo>
                  <a:pt x="1611178" y="91137"/>
                </a:lnTo>
                <a:lnTo>
                  <a:pt x="1569145" y="74324"/>
                </a:lnTo>
                <a:lnTo>
                  <a:pt x="1526321" y="59123"/>
                </a:lnTo>
                <a:lnTo>
                  <a:pt x="1482745" y="45571"/>
                </a:lnTo>
                <a:lnTo>
                  <a:pt x="1438452" y="33704"/>
                </a:lnTo>
                <a:lnTo>
                  <a:pt x="1393481" y="23561"/>
                </a:lnTo>
                <a:lnTo>
                  <a:pt x="1347868" y="15178"/>
                </a:lnTo>
                <a:lnTo>
                  <a:pt x="1301652" y="8594"/>
                </a:lnTo>
                <a:lnTo>
                  <a:pt x="1254868" y="3844"/>
                </a:lnTo>
                <a:lnTo>
                  <a:pt x="1207556" y="967"/>
                </a:lnTo>
                <a:lnTo>
                  <a:pt x="1159751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31704" y="3077908"/>
            <a:ext cx="0" cy="4059554"/>
          </a:xfrm>
          <a:custGeom>
            <a:avLst/>
            <a:gdLst/>
            <a:ahLst/>
            <a:cxnLst/>
            <a:rect l="l" t="t" r="r" b="b"/>
            <a:pathLst>
              <a:path h="4059554">
                <a:moveTo>
                  <a:pt x="0" y="0"/>
                </a:moveTo>
                <a:lnTo>
                  <a:pt x="0" y="405909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91426" y="3077908"/>
            <a:ext cx="0" cy="4059554"/>
          </a:xfrm>
          <a:custGeom>
            <a:avLst/>
            <a:gdLst/>
            <a:ahLst/>
            <a:cxnLst/>
            <a:rect l="l" t="t" r="r" b="b"/>
            <a:pathLst>
              <a:path h="4059554">
                <a:moveTo>
                  <a:pt x="0" y="0"/>
                </a:moveTo>
                <a:lnTo>
                  <a:pt x="0" y="405909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550293" y="579102"/>
            <a:ext cx="4405630" cy="1068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sz="2300" spc="-75" dirty="0">
                <a:solidFill>
                  <a:srgbClr val="D2232A"/>
                </a:solidFill>
                <a:latin typeface="Arial"/>
                <a:cs typeface="Arial"/>
              </a:rPr>
              <a:t>Hospital </a:t>
            </a:r>
            <a:r>
              <a:rPr sz="2300" spc="-160" dirty="0">
                <a:solidFill>
                  <a:srgbClr val="D2232A"/>
                </a:solidFill>
                <a:latin typeface="Arial"/>
                <a:cs typeface="Arial"/>
              </a:rPr>
              <a:t>&amp; </a:t>
            </a:r>
            <a:r>
              <a:rPr sz="2300" spc="-65" dirty="0">
                <a:solidFill>
                  <a:srgbClr val="D2232A"/>
                </a:solidFill>
                <a:latin typeface="Arial"/>
                <a:cs typeface="Arial"/>
              </a:rPr>
              <a:t>Aged </a:t>
            </a:r>
            <a:r>
              <a:rPr sz="2300" spc="-105" dirty="0">
                <a:solidFill>
                  <a:srgbClr val="D2232A"/>
                </a:solidFill>
                <a:latin typeface="Arial"/>
                <a:cs typeface="Arial"/>
              </a:rPr>
              <a:t>Care </a:t>
            </a:r>
            <a:r>
              <a:rPr sz="2300" spc="-80" dirty="0">
                <a:solidFill>
                  <a:srgbClr val="D2232A"/>
                </a:solidFill>
                <a:latin typeface="Arial"/>
                <a:cs typeface="Arial"/>
              </a:rPr>
              <a:t>has </a:t>
            </a:r>
            <a:r>
              <a:rPr sz="2300" spc="-50" dirty="0">
                <a:solidFill>
                  <a:srgbClr val="D2232A"/>
                </a:solidFill>
                <a:latin typeface="Arial"/>
                <a:cs typeface="Arial"/>
              </a:rPr>
              <a:t>complete  </a:t>
            </a:r>
            <a:r>
              <a:rPr sz="2300" spc="-85" dirty="0">
                <a:solidFill>
                  <a:srgbClr val="D2232A"/>
                </a:solidFill>
                <a:latin typeface="Calibri"/>
                <a:cs typeface="Calibri"/>
              </a:rPr>
              <a:t>flexibility </a:t>
            </a:r>
            <a:r>
              <a:rPr sz="2300" spc="-75" dirty="0">
                <a:solidFill>
                  <a:srgbClr val="D2232A"/>
                </a:solidFill>
                <a:latin typeface="Calibri"/>
                <a:cs typeface="Calibri"/>
              </a:rPr>
              <a:t>in </a:t>
            </a:r>
            <a:r>
              <a:rPr sz="2300" spc="5" dirty="0">
                <a:solidFill>
                  <a:srgbClr val="D2232A"/>
                </a:solidFill>
                <a:latin typeface="Calibri"/>
                <a:cs typeface="Calibri"/>
              </a:rPr>
              <a:t>how </a:t>
            </a:r>
            <a:r>
              <a:rPr sz="2300" spc="-40" dirty="0">
                <a:solidFill>
                  <a:srgbClr val="D2232A"/>
                </a:solidFill>
                <a:latin typeface="Calibri"/>
                <a:cs typeface="Calibri"/>
              </a:rPr>
              <a:t>the </a:t>
            </a:r>
            <a:r>
              <a:rPr sz="2300" spc="60" dirty="0">
                <a:solidFill>
                  <a:srgbClr val="D2232A"/>
                </a:solidFill>
                <a:latin typeface="Calibri"/>
                <a:cs typeface="Calibri"/>
              </a:rPr>
              <a:t>services </a:t>
            </a:r>
            <a:r>
              <a:rPr sz="2300" spc="-25" dirty="0">
                <a:solidFill>
                  <a:srgbClr val="D2232A"/>
                </a:solidFill>
                <a:latin typeface="Calibri"/>
                <a:cs typeface="Calibri"/>
              </a:rPr>
              <a:t>are  </a:t>
            </a:r>
            <a:r>
              <a:rPr sz="2300" spc="-90" dirty="0">
                <a:solidFill>
                  <a:srgbClr val="D2232A"/>
                </a:solidFill>
                <a:latin typeface="Arial"/>
                <a:cs typeface="Arial"/>
              </a:rPr>
              <a:t>retailed </a:t>
            </a:r>
            <a:r>
              <a:rPr sz="2300" spc="-55" dirty="0">
                <a:solidFill>
                  <a:srgbClr val="D2232A"/>
                </a:solidFill>
                <a:latin typeface="Arial"/>
                <a:cs typeface="Arial"/>
              </a:rPr>
              <a:t>to</a:t>
            </a:r>
            <a:r>
              <a:rPr sz="2300" spc="6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2300" spc="-45" dirty="0">
                <a:solidFill>
                  <a:srgbClr val="D2232A"/>
                </a:solidFill>
                <a:latin typeface="Arial"/>
                <a:cs typeface="Arial"/>
              </a:rPr>
              <a:t>guests.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04847" y="1173772"/>
            <a:ext cx="2687142" cy="3134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4588" y="12"/>
            <a:ext cx="6387401" cy="2519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519273"/>
            <a:ext cx="10692130" cy="3386454"/>
          </a:xfrm>
          <a:custGeom>
            <a:avLst/>
            <a:gdLst/>
            <a:ahLst/>
            <a:cxnLst/>
            <a:rect l="l" t="t" r="r" b="b"/>
            <a:pathLst>
              <a:path w="10692130" h="3386454">
                <a:moveTo>
                  <a:pt x="0" y="3386340"/>
                </a:moveTo>
                <a:lnTo>
                  <a:pt x="10692002" y="3386340"/>
                </a:lnTo>
                <a:lnTo>
                  <a:pt x="10692003" y="0"/>
                </a:lnTo>
                <a:lnTo>
                  <a:pt x="0" y="0"/>
                </a:lnTo>
                <a:lnTo>
                  <a:pt x="0" y="338634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7282" y="894143"/>
            <a:ext cx="4653915" cy="970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50" spc="-135" dirty="0">
                <a:solidFill>
                  <a:srgbClr val="D2232A"/>
                </a:solidFill>
              </a:rPr>
              <a:t>Delivering</a:t>
            </a:r>
            <a:r>
              <a:rPr sz="3150" spc="-50" dirty="0">
                <a:solidFill>
                  <a:srgbClr val="D2232A"/>
                </a:solidFill>
              </a:rPr>
              <a:t> </a:t>
            </a:r>
            <a:r>
              <a:rPr sz="3150" spc="-70" dirty="0">
                <a:solidFill>
                  <a:srgbClr val="D2232A"/>
                </a:solidFill>
              </a:rPr>
              <a:t>dependable</a:t>
            </a:r>
            <a:endParaRPr sz="315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150" spc="-125" dirty="0">
                <a:solidFill>
                  <a:srgbClr val="D2232A"/>
                </a:solidFill>
              </a:rPr>
              <a:t>Wi-Fi </a:t>
            </a:r>
            <a:r>
              <a:rPr sz="3150" spc="-105" dirty="0">
                <a:solidFill>
                  <a:srgbClr val="D2232A"/>
                </a:solidFill>
              </a:rPr>
              <a:t>into </a:t>
            </a:r>
            <a:r>
              <a:rPr sz="3150" spc="-75" dirty="0">
                <a:solidFill>
                  <a:srgbClr val="D2232A"/>
                </a:solidFill>
              </a:rPr>
              <a:t>each </a:t>
            </a:r>
            <a:r>
              <a:rPr sz="3150" spc="-70" dirty="0">
                <a:solidFill>
                  <a:srgbClr val="D2232A"/>
                </a:solidFill>
              </a:rPr>
              <a:t>guest</a:t>
            </a:r>
            <a:r>
              <a:rPr sz="3150" spc="254" dirty="0">
                <a:solidFill>
                  <a:srgbClr val="D2232A"/>
                </a:solidFill>
              </a:rPr>
              <a:t> </a:t>
            </a:r>
            <a:r>
              <a:rPr sz="3150" spc="-90" dirty="0">
                <a:solidFill>
                  <a:srgbClr val="D2232A"/>
                </a:solidFill>
              </a:rPr>
              <a:t>room!</a:t>
            </a:r>
            <a:endParaRPr sz="3150"/>
          </a:p>
        </p:txBody>
      </p:sp>
      <p:sp>
        <p:nvSpPr>
          <p:cNvPr id="5" name="object 5"/>
          <p:cNvSpPr txBox="1"/>
          <p:nvPr/>
        </p:nvSpPr>
        <p:spPr>
          <a:xfrm>
            <a:off x="4317301" y="3204895"/>
            <a:ext cx="1589405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costly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cabling!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17301" y="3624148"/>
            <a:ext cx="1925320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Private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network.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17301" y="4023100"/>
            <a:ext cx="247269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</a:pP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provide the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connection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between  the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hotelier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and the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traveling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guests 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things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important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them.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7282" y="3108071"/>
            <a:ext cx="2926715" cy="195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200" spc="-90" dirty="0">
                <a:solidFill>
                  <a:srgbClr val="FFFFFF"/>
                </a:solidFill>
                <a:latin typeface="Arial"/>
                <a:cs typeface="Arial"/>
              </a:rPr>
              <a:t>Guests </a:t>
            </a:r>
            <a:r>
              <a:rPr sz="3200" spc="-80" dirty="0">
                <a:solidFill>
                  <a:srgbClr val="FFFFFF"/>
                </a:solidFill>
                <a:latin typeface="Arial"/>
                <a:cs typeface="Arial"/>
              </a:rPr>
              <a:t>can  </a:t>
            </a:r>
            <a:r>
              <a:rPr sz="3200" spc="-55" dirty="0">
                <a:solidFill>
                  <a:srgbClr val="FFFFFF"/>
                </a:solidFill>
                <a:latin typeface="Arial"/>
                <a:cs typeface="Arial"/>
              </a:rPr>
              <a:t>connect  </a:t>
            </a:r>
            <a:r>
              <a:rPr sz="3200" spc="-125" dirty="0">
                <a:solidFill>
                  <a:srgbClr val="FFFFFF"/>
                </a:solidFill>
                <a:latin typeface="Arial"/>
                <a:cs typeface="Arial"/>
              </a:rPr>
              <a:t>simultaneously </a:t>
            </a:r>
            <a:r>
              <a:rPr sz="3200" spc="-90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3200" spc="-120" dirty="0">
                <a:solidFill>
                  <a:srgbClr val="FFFFFF"/>
                </a:solidFill>
                <a:latin typeface="Arial"/>
                <a:cs typeface="Arial"/>
              </a:rPr>
              <a:t>multiple</a:t>
            </a:r>
            <a:r>
              <a:rPr sz="3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75" dirty="0">
                <a:solidFill>
                  <a:srgbClr val="FFFFFF"/>
                </a:solidFill>
                <a:latin typeface="Arial"/>
                <a:cs typeface="Arial"/>
              </a:rPr>
              <a:t>devices.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15378" y="3184596"/>
            <a:ext cx="251587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100"/>
              </a:lnSpc>
            </a:pP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get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your information,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services, 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promotions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and entertainment 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the  guest when and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matters.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4889" y="6205910"/>
            <a:ext cx="2100580" cy="416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100"/>
              </a:lnSpc>
            </a:pP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Lifestyle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panel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can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be</a:t>
            </a:r>
            <a:r>
              <a:rPr sz="1200" spc="-2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545456"/>
                </a:solidFill>
                <a:latin typeface="Arial"/>
                <a:cs typeface="Arial"/>
              </a:rPr>
              <a:t>connect  </a:t>
            </a:r>
            <a:r>
              <a:rPr sz="1200" spc="30" dirty="0">
                <a:solidFill>
                  <a:srgbClr val="54545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non-essential</a:t>
            </a:r>
            <a:r>
              <a:rPr sz="1200" spc="-5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545456"/>
                </a:solidFill>
                <a:latin typeface="Arial"/>
                <a:cs typeface="Arial"/>
              </a:rPr>
              <a:t>power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6330" y="6232092"/>
            <a:ext cx="363220" cy="363220"/>
          </a:xfrm>
          <a:custGeom>
            <a:avLst/>
            <a:gdLst/>
            <a:ahLst/>
            <a:cxnLst/>
            <a:rect l="l" t="t" r="r" b="b"/>
            <a:pathLst>
              <a:path w="363219" h="363220">
                <a:moveTo>
                  <a:pt x="181521" y="0"/>
                </a:moveTo>
                <a:lnTo>
                  <a:pt x="133264" y="6483"/>
                </a:lnTo>
                <a:lnTo>
                  <a:pt x="89902" y="24782"/>
                </a:lnTo>
                <a:lnTo>
                  <a:pt x="53165" y="53165"/>
                </a:lnTo>
                <a:lnTo>
                  <a:pt x="24782" y="89902"/>
                </a:lnTo>
                <a:lnTo>
                  <a:pt x="6483" y="133264"/>
                </a:lnTo>
                <a:lnTo>
                  <a:pt x="0" y="181521"/>
                </a:lnTo>
                <a:lnTo>
                  <a:pt x="6483" y="229777"/>
                </a:lnTo>
                <a:lnTo>
                  <a:pt x="24782" y="273139"/>
                </a:lnTo>
                <a:lnTo>
                  <a:pt x="53165" y="309876"/>
                </a:lnTo>
                <a:lnTo>
                  <a:pt x="89902" y="338259"/>
                </a:lnTo>
                <a:lnTo>
                  <a:pt x="133264" y="356558"/>
                </a:lnTo>
                <a:lnTo>
                  <a:pt x="181521" y="363042"/>
                </a:lnTo>
                <a:lnTo>
                  <a:pt x="229777" y="356558"/>
                </a:lnTo>
                <a:lnTo>
                  <a:pt x="273139" y="338259"/>
                </a:lnTo>
                <a:lnTo>
                  <a:pt x="309876" y="309876"/>
                </a:lnTo>
                <a:lnTo>
                  <a:pt x="338259" y="273139"/>
                </a:lnTo>
                <a:lnTo>
                  <a:pt x="356558" y="229777"/>
                </a:lnTo>
                <a:lnTo>
                  <a:pt x="363042" y="181521"/>
                </a:lnTo>
                <a:lnTo>
                  <a:pt x="356558" y="133264"/>
                </a:lnTo>
                <a:lnTo>
                  <a:pt x="338259" y="89902"/>
                </a:lnTo>
                <a:lnTo>
                  <a:pt x="309876" y="53165"/>
                </a:lnTo>
                <a:lnTo>
                  <a:pt x="273139" y="24782"/>
                </a:lnTo>
                <a:lnTo>
                  <a:pt x="229777" y="6483"/>
                </a:lnTo>
                <a:lnTo>
                  <a:pt x="181521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0791" y="6400275"/>
            <a:ext cx="105410" cy="138430"/>
          </a:xfrm>
          <a:custGeom>
            <a:avLst/>
            <a:gdLst/>
            <a:ahLst/>
            <a:cxnLst/>
            <a:rect l="l" t="t" r="r" b="b"/>
            <a:pathLst>
              <a:path w="105409" h="138429">
                <a:moveTo>
                  <a:pt x="101167" y="32270"/>
                </a:moveTo>
                <a:lnTo>
                  <a:pt x="78730" y="32270"/>
                </a:lnTo>
                <a:lnTo>
                  <a:pt x="72964" y="40703"/>
                </a:lnTo>
                <a:lnTo>
                  <a:pt x="53835" y="76958"/>
                </a:lnTo>
                <a:lnTo>
                  <a:pt x="38998" y="117994"/>
                </a:lnTo>
                <a:lnTo>
                  <a:pt x="35817" y="138175"/>
                </a:lnTo>
                <a:lnTo>
                  <a:pt x="44507" y="137469"/>
                </a:lnTo>
                <a:lnTo>
                  <a:pt x="86918" y="115544"/>
                </a:lnTo>
                <a:lnTo>
                  <a:pt x="100646" y="77804"/>
                </a:lnTo>
                <a:lnTo>
                  <a:pt x="101552" y="54190"/>
                </a:lnTo>
                <a:lnTo>
                  <a:pt x="101167" y="32270"/>
                </a:lnTo>
                <a:close/>
              </a:path>
              <a:path w="105409" h="138429">
                <a:moveTo>
                  <a:pt x="105082" y="0"/>
                </a:moveTo>
                <a:lnTo>
                  <a:pt x="97601" y="5105"/>
                </a:lnTo>
                <a:lnTo>
                  <a:pt x="83807" y="12385"/>
                </a:lnTo>
                <a:lnTo>
                  <a:pt x="64074" y="21499"/>
                </a:lnTo>
                <a:lnTo>
                  <a:pt x="38776" y="32105"/>
                </a:lnTo>
                <a:lnTo>
                  <a:pt x="18210" y="43519"/>
                </a:lnTo>
                <a:lnTo>
                  <a:pt x="5492" y="57824"/>
                </a:lnTo>
                <a:lnTo>
                  <a:pt x="0" y="74894"/>
                </a:lnTo>
                <a:lnTo>
                  <a:pt x="1108" y="94602"/>
                </a:lnTo>
                <a:lnTo>
                  <a:pt x="3379" y="104311"/>
                </a:lnTo>
                <a:lnTo>
                  <a:pt x="6813" y="113022"/>
                </a:lnTo>
                <a:lnTo>
                  <a:pt x="10937" y="120625"/>
                </a:lnTo>
                <a:lnTo>
                  <a:pt x="15281" y="127012"/>
                </a:lnTo>
                <a:lnTo>
                  <a:pt x="15484" y="126377"/>
                </a:lnTo>
                <a:lnTo>
                  <a:pt x="18194" y="119015"/>
                </a:lnTo>
                <a:lnTo>
                  <a:pt x="36708" y="84247"/>
                </a:lnTo>
                <a:lnTo>
                  <a:pt x="61521" y="51155"/>
                </a:lnTo>
                <a:lnTo>
                  <a:pt x="78730" y="32270"/>
                </a:lnTo>
                <a:lnTo>
                  <a:pt x="101167" y="32270"/>
                </a:lnTo>
                <a:lnTo>
                  <a:pt x="101162" y="31989"/>
                </a:lnTo>
                <a:lnTo>
                  <a:pt x="101998" y="16132"/>
                </a:lnTo>
                <a:lnTo>
                  <a:pt x="103493" y="5756"/>
                </a:lnTo>
                <a:lnTo>
                  <a:pt x="1050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9955" y="6291827"/>
            <a:ext cx="158115" cy="236220"/>
          </a:xfrm>
          <a:custGeom>
            <a:avLst/>
            <a:gdLst/>
            <a:ahLst/>
            <a:cxnLst/>
            <a:rect l="l" t="t" r="r" b="b"/>
            <a:pathLst>
              <a:path w="158115" h="236220">
                <a:moveTo>
                  <a:pt x="7198" y="0"/>
                </a:moveTo>
                <a:lnTo>
                  <a:pt x="8693" y="9590"/>
                </a:lnTo>
                <a:lnTo>
                  <a:pt x="9189" y="26630"/>
                </a:lnTo>
                <a:lnTo>
                  <a:pt x="7612" y="52411"/>
                </a:lnTo>
                <a:lnTo>
                  <a:pt x="2893" y="88226"/>
                </a:lnTo>
                <a:lnTo>
                  <a:pt x="0" y="126552"/>
                </a:lnTo>
                <a:lnTo>
                  <a:pt x="15235" y="190073"/>
                </a:lnTo>
                <a:lnTo>
                  <a:pt x="48463" y="221692"/>
                </a:lnTo>
                <a:lnTo>
                  <a:pt x="93647" y="236080"/>
                </a:lnTo>
                <a:lnTo>
                  <a:pt x="93795" y="233321"/>
                </a:lnTo>
                <a:lnTo>
                  <a:pt x="93850" y="225056"/>
                </a:lnTo>
                <a:lnTo>
                  <a:pt x="93370" y="214164"/>
                </a:lnTo>
                <a:lnTo>
                  <a:pt x="82654" y="156274"/>
                </a:lnTo>
                <a:lnTo>
                  <a:pt x="68424" y="112975"/>
                </a:lnTo>
                <a:lnTo>
                  <a:pt x="51789" y="72705"/>
                </a:lnTo>
                <a:lnTo>
                  <a:pt x="43812" y="57010"/>
                </a:lnTo>
                <a:lnTo>
                  <a:pt x="108113" y="57010"/>
                </a:lnTo>
                <a:lnTo>
                  <a:pt x="83491" y="41478"/>
                </a:lnTo>
                <a:lnTo>
                  <a:pt x="47674" y="22372"/>
                </a:lnTo>
                <a:lnTo>
                  <a:pt x="20975" y="8936"/>
                </a:lnTo>
                <a:lnTo>
                  <a:pt x="7198" y="0"/>
                </a:lnTo>
                <a:close/>
              </a:path>
              <a:path w="158115" h="236220">
                <a:moveTo>
                  <a:pt x="108113" y="57010"/>
                </a:moveTo>
                <a:lnTo>
                  <a:pt x="43812" y="57010"/>
                </a:lnTo>
                <a:lnTo>
                  <a:pt x="45660" y="59347"/>
                </a:lnTo>
                <a:lnTo>
                  <a:pt x="50768" y="66049"/>
                </a:lnTo>
                <a:lnTo>
                  <a:pt x="75466" y="104176"/>
                </a:lnTo>
                <a:lnTo>
                  <a:pt x="90666" y="139596"/>
                </a:lnTo>
                <a:lnTo>
                  <a:pt x="98473" y="156425"/>
                </a:lnTo>
                <a:lnTo>
                  <a:pt x="113369" y="140418"/>
                </a:lnTo>
                <a:lnTo>
                  <a:pt x="130843" y="129630"/>
                </a:lnTo>
                <a:lnTo>
                  <a:pt x="146963" y="122759"/>
                </a:lnTo>
                <a:lnTo>
                  <a:pt x="157794" y="118503"/>
                </a:lnTo>
                <a:lnTo>
                  <a:pt x="154837" y="106564"/>
                </a:lnTo>
                <a:lnTo>
                  <a:pt x="148895" y="93440"/>
                </a:lnTo>
                <a:lnTo>
                  <a:pt x="139110" y="80077"/>
                </a:lnTo>
                <a:lnTo>
                  <a:pt x="124622" y="67424"/>
                </a:lnTo>
                <a:lnTo>
                  <a:pt x="108113" y="570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67000" y="3600005"/>
            <a:ext cx="5029847" cy="3964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6569" y="5841834"/>
            <a:ext cx="1973186" cy="933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8164" y="4741366"/>
            <a:ext cx="1316355" cy="1316355"/>
          </a:xfrm>
          <a:custGeom>
            <a:avLst/>
            <a:gdLst/>
            <a:ahLst/>
            <a:cxnLst/>
            <a:rect l="l" t="t" r="r" b="b"/>
            <a:pathLst>
              <a:path w="1316355" h="1316354">
                <a:moveTo>
                  <a:pt x="641278" y="0"/>
                </a:moveTo>
                <a:lnTo>
                  <a:pt x="595009" y="2854"/>
                </a:lnTo>
                <a:lnTo>
                  <a:pt x="548399" y="9042"/>
                </a:lnTo>
                <a:lnTo>
                  <a:pt x="502338" y="18490"/>
                </a:lnTo>
                <a:lnTo>
                  <a:pt x="457693" y="30974"/>
                </a:lnTo>
                <a:lnTo>
                  <a:pt x="414557" y="46366"/>
                </a:lnTo>
                <a:lnTo>
                  <a:pt x="373020" y="64538"/>
                </a:lnTo>
                <a:lnTo>
                  <a:pt x="333173" y="85361"/>
                </a:lnTo>
                <a:lnTo>
                  <a:pt x="295108" y="108708"/>
                </a:lnTo>
                <a:lnTo>
                  <a:pt x="258916" y="134450"/>
                </a:lnTo>
                <a:lnTo>
                  <a:pt x="224653" y="162490"/>
                </a:lnTo>
                <a:lnTo>
                  <a:pt x="192516" y="192604"/>
                </a:lnTo>
                <a:lnTo>
                  <a:pt x="162490" y="224761"/>
                </a:lnTo>
                <a:lnTo>
                  <a:pt x="134620" y="258916"/>
                </a:lnTo>
                <a:lnTo>
                  <a:pt x="109245" y="294591"/>
                </a:lnTo>
                <a:lnTo>
                  <a:pt x="86207" y="332007"/>
                </a:lnTo>
                <a:lnTo>
                  <a:pt x="65681" y="370921"/>
                </a:lnTo>
                <a:lnTo>
                  <a:pt x="47759" y="411203"/>
                </a:lnTo>
                <a:lnTo>
                  <a:pt x="32530" y="452726"/>
                </a:lnTo>
                <a:lnTo>
                  <a:pt x="20088" y="495360"/>
                </a:lnTo>
                <a:lnTo>
                  <a:pt x="10522" y="538978"/>
                </a:lnTo>
                <a:lnTo>
                  <a:pt x="3925" y="583452"/>
                </a:lnTo>
                <a:lnTo>
                  <a:pt x="387" y="628652"/>
                </a:lnTo>
                <a:lnTo>
                  <a:pt x="0" y="674452"/>
                </a:lnTo>
                <a:lnTo>
                  <a:pt x="2854" y="720722"/>
                </a:lnTo>
                <a:lnTo>
                  <a:pt x="9042" y="767334"/>
                </a:lnTo>
                <a:lnTo>
                  <a:pt x="18490" y="813395"/>
                </a:lnTo>
                <a:lnTo>
                  <a:pt x="30974" y="858039"/>
                </a:lnTo>
                <a:lnTo>
                  <a:pt x="46366" y="901175"/>
                </a:lnTo>
                <a:lnTo>
                  <a:pt x="64538" y="942712"/>
                </a:lnTo>
                <a:lnTo>
                  <a:pt x="85361" y="982559"/>
                </a:lnTo>
                <a:lnTo>
                  <a:pt x="108708" y="1020624"/>
                </a:lnTo>
                <a:lnTo>
                  <a:pt x="134542" y="1056929"/>
                </a:lnTo>
                <a:lnTo>
                  <a:pt x="162458" y="1091044"/>
                </a:lnTo>
                <a:lnTo>
                  <a:pt x="192604" y="1123216"/>
                </a:lnTo>
                <a:lnTo>
                  <a:pt x="224797" y="1153272"/>
                </a:lnTo>
                <a:lnTo>
                  <a:pt x="258799" y="1181029"/>
                </a:lnTo>
                <a:lnTo>
                  <a:pt x="294591" y="1206488"/>
                </a:lnTo>
                <a:lnTo>
                  <a:pt x="332007" y="1229525"/>
                </a:lnTo>
                <a:lnTo>
                  <a:pt x="370921" y="1250051"/>
                </a:lnTo>
                <a:lnTo>
                  <a:pt x="411203" y="1267974"/>
                </a:lnTo>
                <a:lnTo>
                  <a:pt x="452726" y="1283202"/>
                </a:lnTo>
                <a:lnTo>
                  <a:pt x="495360" y="1295644"/>
                </a:lnTo>
                <a:lnTo>
                  <a:pt x="538978" y="1305210"/>
                </a:lnTo>
                <a:lnTo>
                  <a:pt x="583452" y="1311808"/>
                </a:lnTo>
                <a:lnTo>
                  <a:pt x="628652" y="1315346"/>
                </a:lnTo>
                <a:lnTo>
                  <a:pt x="674452" y="1315733"/>
                </a:lnTo>
                <a:lnTo>
                  <a:pt x="720722" y="1312878"/>
                </a:lnTo>
                <a:lnTo>
                  <a:pt x="767334" y="1306690"/>
                </a:lnTo>
                <a:lnTo>
                  <a:pt x="813395" y="1297242"/>
                </a:lnTo>
                <a:lnTo>
                  <a:pt x="858039" y="1284758"/>
                </a:lnTo>
                <a:lnTo>
                  <a:pt x="901176" y="1269366"/>
                </a:lnTo>
                <a:lnTo>
                  <a:pt x="942713" y="1251193"/>
                </a:lnTo>
                <a:lnTo>
                  <a:pt x="982561" y="1230370"/>
                </a:lnTo>
                <a:lnTo>
                  <a:pt x="1020626" y="1207022"/>
                </a:lnTo>
                <a:lnTo>
                  <a:pt x="1056819" y="1181280"/>
                </a:lnTo>
                <a:lnTo>
                  <a:pt x="1091079" y="1153242"/>
                </a:lnTo>
                <a:lnTo>
                  <a:pt x="1123220" y="1123125"/>
                </a:lnTo>
                <a:lnTo>
                  <a:pt x="1153246" y="1090968"/>
                </a:lnTo>
                <a:lnTo>
                  <a:pt x="1181114" y="1056816"/>
                </a:lnTo>
                <a:lnTo>
                  <a:pt x="1206493" y="1021137"/>
                </a:lnTo>
                <a:lnTo>
                  <a:pt x="1229531" y="983720"/>
                </a:lnTo>
                <a:lnTo>
                  <a:pt x="1250056" y="944806"/>
                </a:lnTo>
                <a:lnTo>
                  <a:pt x="1267979" y="904523"/>
                </a:lnTo>
                <a:lnTo>
                  <a:pt x="1283207" y="863001"/>
                </a:lnTo>
                <a:lnTo>
                  <a:pt x="1295650" y="820367"/>
                </a:lnTo>
                <a:lnTo>
                  <a:pt x="1305215" y="776749"/>
                </a:lnTo>
                <a:lnTo>
                  <a:pt x="1311812" y="732276"/>
                </a:lnTo>
                <a:lnTo>
                  <a:pt x="1315349" y="687076"/>
                </a:lnTo>
                <a:lnTo>
                  <a:pt x="1315736" y="641278"/>
                </a:lnTo>
                <a:lnTo>
                  <a:pt x="1312880" y="595009"/>
                </a:lnTo>
                <a:lnTo>
                  <a:pt x="1306690" y="548399"/>
                </a:lnTo>
                <a:lnTo>
                  <a:pt x="1297242" y="502338"/>
                </a:lnTo>
                <a:lnTo>
                  <a:pt x="1284758" y="457693"/>
                </a:lnTo>
                <a:lnTo>
                  <a:pt x="1269366" y="414557"/>
                </a:lnTo>
                <a:lnTo>
                  <a:pt x="1251193" y="373020"/>
                </a:lnTo>
                <a:lnTo>
                  <a:pt x="1230370" y="333173"/>
                </a:lnTo>
                <a:lnTo>
                  <a:pt x="1207022" y="295108"/>
                </a:lnTo>
                <a:lnTo>
                  <a:pt x="1181184" y="258799"/>
                </a:lnTo>
                <a:lnTo>
                  <a:pt x="1153272" y="224688"/>
                </a:lnTo>
                <a:lnTo>
                  <a:pt x="1123125" y="192516"/>
                </a:lnTo>
                <a:lnTo>
                  <a:pt x="1090928" y="162458"/>
                </a:lnTo>
                <a:lnTo>
                  <a:pt x="1056929" y="134703"/>
                </a:lnTo>
                <a:lnTo>
                  <a:pt x="1021137" y="109245"/>
                </a:lnTo>
                <a:lnTo>
                  <a:pt x="983720" y="86207"/>
                </a:lnTo>
                <a:lnTo>
                  <a:pt x="944806" y="65681"/>
                </a:lnTo>
                <a:lnTo>
                  <a:pt x="904523" y="47759"/>
                </a:lnTo>
                <a:lnTo>
                  <a:pt x="863001" y="32530"/>
                </a:lnTo>
                <a:lnTo>
                  <a:pt x="820367" y="20088"/>
                </a:lnTo>
                <a:lnTo>
                  <a:pt x="776749" y="10522"/>
                </a:lnTo>
                <a:lnTo>
                  <a:pt x="732276" y="3925"/>
                </a:lnTo>
                <a:lnTo>
                  <a:pt x="687076" y="387"/>
                </a:lnTo>
                <a:lnTo>
                  <a:pt x="641278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16696" y="5119179"/>
            <a:ext cx="874394" cy="625475"/>
          </a:xfrm>
          <a:custGeom>
            <a:avLst/>
            <a:gdLst/>
            <a:ahLst/>
            <a:cxnLst/>
            <a:rect l="l" t="t" r="r" b="b"/>
            <a:pathLst>
              <a:path w="874394" h="625475">
                <a:moveTo>
                  <a:pt x="501954" y="544461"/>
                </a:moveTo>
                <a:lnTo>
                  <a:pt x="372084" y="544461"/>
                </a:lnTo>
                <a:lnTo>
                  <a:pt x="364578" y="584962"/>
                </a:lnTo>
                <a:lnTo>
                  <a:pt x="206667" y="608774"/>
                </a:lnTo>
                <a:lnTo>
                  <a:pt x="202763" y="613172"/>
                </a:lnTo>
                <a:lnTo>
                  <a:pt x="202490" y="618577"/>
                </a:lnTo>
                <a:lnTo>
                  <a:pt x="205372" y="623160"/>
                </a:lnTo>
                <a:lnTo>
                  <a:pt x="210934" y="625094"/>
                </a:lnTo>
                <a:lnTo>
                  <a:pt x="663105" y="625094"/>
                </a:lnTo>
                <a:lnTo>
                  <a:pt x="668661" y="623160"/>
                </a:lnTo>
                <a:lnTo>
                  <a:pt x="671544" y="618577"/>
                </a:lnTo>
                <a:lnTo>
                  <a:pt x="671273" y="613172"/>
                </a:lnTo>
                <a:lnTo>
                  <a:pt x="667372" y="608774"/>
                </a:lnTo>
                <a:lnTo>
                  <a:pt x="509447" y="584962"/>
                </a:lnTo>
                <a:lnTo>
                  <a:pt x="501954" y="544461"/>
                </a:lnTo>
                <a:close/>
              </a:path>
              <a:path w="874394" h="625475">
                <a:moveTo>
                  <a:pt x="847940" y="0"/>
                </a:moveTo>
                <a:lnTo>
                  <a:pt x="26073" y="0"/>
                </a:lnTo>
                <a:lnTo>
                  <a:pt x="15928" y="2048"/>
                </a:lnTo>
                <a:lnTo>
                  <a:pt x="7640" y="7635"/>
                </a:lnTo>
                <a:lnTo>
                  <a:pt x="2050" y="15923"/>
                </a:lnTo>
                <a:lnTo>
                  <a:pt x="0" y="26073"/>
                </a:lnTo>
                <a:lnTo>
                  <a:pt x="0" y="518375"/>
                </a:lnTo>
                <a:lnTo>
                  <a:pt x="2050" y="528532"/>
                </a:lnTo>
                <a:lnTo>
                  <a:pt x="7640" y="536824"/>
                </a:lnTo>
                <a:lnTo>
                  <a:pt x="15928" y="542412"/>
                </a:lnTo>
                <a:lnTo>
                  <a:pt x="26073" y="544461"/>
                </a:lnTo>
                <a:lnTo>
                  <a:pt x="847940" y="544461"/>
                </a:lnTo>
                <a:lnTo>
                  <a:pt x="858099" y="542412"/>
                </a:lnTo>
                <a:lnTo>
                  <a:pt x="866395" y="536824"/>
                </a:lnTo>
                <a:lnTo>
                  <a:pt x="871988" y="528532"/>
                </a:lnTo>
                <a:lnTo>
                  <a:pt x="874039" y="518375"/>
                </a:lnTo>
                <a:lnTo>
                  <a:pt x="874039" y="510476"/>
                </a:lnTo>
                <a:lnTo>
                  <a:pt x="40462" y="510476"/>
                </a:lnTo>
                <a:lnTo>
                  <a:pt x="36271" y="506298"/>
                </a:lnTo>
                <a:lnTo>
                  <a:pt x="36271" y="41554"/>
                </a:lnTo>
                <a:lnTo>
                  <a:pt x="40462" y="37376"/>
                </a:lnTo>
                <a:lnTo>
                  <a:pt x="874039" y="37376"/>
                </a:lnTo>
                <a:lnTo>
                  <a:pt x="874039" y="26073"/>
                </a:lnTo>
                <a:lnTo>
                  <a:pt x="871988" y="15923"/>
                </a:lnTo>
                <a:lnTo>
                  <a:pt x="866395" y="7635"/>
                </a:lnTo>
                <a:lnTo>
                  <a:pt x="858099" y="2048"/>
                </a:lnTo>
                <a:lnTo>
                  <a:pt x="847940" y="0"/>
                </a:lnTo>
                <a:close/>
              </a:path>
              <a:path w="874394" h="625475">
                <a:moveTo>
                  <a:pt x="874039" y="37376"/>
                </a:moveTo>
                <a:lnTo>
                  <a:pt x="833564" y="37376"/>
                </a:lnTo>
                <a:lnTo>
                  <a:pt x="837768" y="41554"/>
                </a:lnTo>
                <a:lnTo>
                  <a:pt x="837768" y="506298"/>
                </a:lnTo>
                <a:lnTo>
                  <a:pt x="833564" y="510476"/>
                </a:lnTo>
                <a:lnTo>
                  <a:pt x="874039" y="510476"/>
                </a:lnTo>
                <a:lnTo>
                  <a:pt x="874039" y="37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96741" y="5375783"/>
            <a:ext cx="63500" cy="16510"/>
          </a:xfrm>
          <a:custGeom>
            <a:avLst/>
            <a:gdLst/>
            <a:ahLst/>
            <a:cxnLst/>
            <a:rect l="l" t="t" r="r" b="b"/>
            <a:pathLst>
              <a:path w="63500" h="16510">
                <a:moveTo>
                  <a:pt x="60899" y="14854"/>
                </a:moveTo>
                <a:lnTo>
                  <a:pt x="30618" y="14854"/>
                </a:lnTo>
                <a:lnTo>
                  <a:pt x="42984" y="15025"/>
                </a:lnTo>
                <a:lnTo>
                  <a:pt x="55298" y="16344"/>
                </a:lnTo>
                <a:lnTo>
                  <a:pt x="60780" y="15075"/>
                </a:lnTo>
                <a:lnTo>
                  <a:pt x="60899" y="14854"/>
                </a:lnTo>
                <a:close/>
              </a:path>
              <a:path w="63500" h="16510">
                <a:moveTo>
                  <a:pt x="7978" y="0"/>
                </a:moveTo>
                <a:lnTo>
                  <a:pt x="2455" y="1557"/>
                </a:lnTo>
                <a:lnTo>
                  <a:pt x="0" y="6181"/>
                </a:lnTo>
                <a:lnTo>
                  <a:pt x="1006" y="11229"/>
                </a:lnTo>
                <a:lnTo>
                  <a:pt x="5870" y="14058"/>
                </a:lnTo>
                <a:lnTo>
                  <a:pt x="18235" y="14857"/>
                </a:lnTo>
                <a:lnTo>
                  <a:pt x="60899" y="14854"/>
                </a:lnTo>
                <a:lnTo>
                  <a:pt x="63215" y="10548"/>
                </a:lnTo>
                <a:lnTo>
                  <a:pt x="62219" y="5406"/>
                </a:lnTo>
                <a:lnTo>
                  <a:pt x="57407" y="2285"/>
                </a:lnTo>
                <a:lnTo>
                  <a:pt x="45081" y="959"/>
                </a:lnTo>
                <a:lnTo>
                  <a:pt x="33099" y="791"/>
                </a:lnTo>
                <a:lnTo>
                  <a:pt x="20256" y="785"/>
                </a:lnTo>
                <a:lnTo>
                  <a:pt x="7978" y="0"/>
                </a:lnTo>
                <a:close/>
              </a:path>
              <a:path w="63500" h="16510">
                <a:moveTo>
                  <a:pt x="32716" y="785"/>
                </a:moveTo>
                <a:lnTo>
                  <a:pt x="20340" y="791"/>
                </a:lnTo>
                <a:lnTo>
                  <a:pt x="33099" y="791"/>
                </a:lnTo>
                <a:lnTo>
                  <a:pt x="32716" y="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75814" y="5415326"/>
            <a:ext cx="38735" cy="22225"/>
          </a:xfrm>
          <a:custGeom>
            <a:avLst/>
            <a:gdLst/>
            <a:ahLst/>
            <a:cxnLst/>
            <a:rect l="l" t="t" r="r" b="b"/>
            <a:pathLst>
              <a:path w="38735" h="22225">
                <a:moveTo>
                  <a:pt x="36147" y="19423"/>
                </a:moveTo>
                <a:lnTo>
                  <a:pt x="13068" y="19423"/>
                </a:lnTo>
                <a:lnTo>
                  <a:pt x="24434" y="20642"/>
                </a:lnTo>
                <a:lnTo>
                  <a:pt x="35102" y="21912"/>
                </a:lnTo>
                <a:lnTo>
                  <a:pt x="36147" y="19423"/>
                </a:lnTo>
                <a:close/>
              </a:path>
              <a:path w="38735" h="22225">
                <a:moveTo>
                  <a:pt x="24396" y="0"/>
                </a:moveTo>
                <a:lnTo>
                  <a:pt x="10597" y="293"/>
                </a:lnTo>
                <a:lnTo>
                  <a:pt x="1816" y="6430"/>
                </a:lnTo>
                <a:lnTo>
                  <a:pt x="0" y="10748"/>
                </a:lnTo>
                <a:lnTo>
                  <a:pt x="1777" y="14965"/>
                </a:lnTo>
                <a:lnTo>
                  <a:pt x="9042" y="20248"/>
                </a:lnTo>
                <a:lnTo>
                  <a:pt x="13068" y="19423"/>
                </a:lnTo>
                <a:lnTo>
                  <a:pt x="36147" y="19423"/>
                </a:lnTo>
                <a:lnTo>
                  <a:pt x="38519" y="13771"/>
                </a:lnTo>
                <a:lnTo>
                  <a:pt x="36081" y="4757"/>
                </a:lnTo>
                <a:lnTo>
                  <a:pt x="243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7242" y="5418670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10236" y="0"/>
                </a:moveTo>
                <a:lnTo>
                  <a:pt x="5118" y="1409"/>
                </a:lnTo>
                <a:lnTo>
                  <a:pt x="0" y="9144"/>
                </a:lnTo>
                <a:lnTo>
                  <a:pt x="584" y="14884"/>
                </a:lnTo>
                <a:lnTo>
                  <a:pt x="8762" y="18694"/>
                </a:lnTo>
                <a:lnTo>
                  <a:pt x="11404" y="18986"/>
                </a:lnTo>
                <a:lnTo>
                  <a:pt x="17056" y="19037"/>
                </a:lnTo>
                <a:lnTo>
                  <a:pt x="21234" y="16903"/>
                </a:lnTo>
                <a:lnTo>
                  <a:pt x="21882" y="8255"/>
                </a:lnTo>
                <a:lnTo>
                  <a:pt x="19875" y="3175"/>
                </a:lnTo>
                <a:lnTo>
                  <a:pt x="10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66886" y="5373344"/>
            <a:ext cx="22225" cy="17780"/>
          </a:xfrm>
          <a:custGeom>
            <a:avLst/>
            <a:gdLst/>
            <a:ahLst/>
            <a:cxnLst/>
            <a:rect l="l" t="t" r="r" b="b"/>
            <a:pathLst>
              <a:path w="22225" h="17779">
                <a:moveTo>
                  <a:pt x="10934" y="0"/>
                </a:moveTo>
                <a:lnTo>
                  <a:pt x="8407" y="673"/>
                </a:lnTo>
                <a:lnTo>
                  <a:pt x="6591" y="2197"/>
                </a:lnTo>
                <a:lnTo>
                  <a:pt x="1816" y="3784"/>
                </a:lnTo>
                <a:lnTo>
                  <a:pt x="0" y="11620"/>
                </a:lnTo>
                <a:lnTo>
                  <a:pt x="4775" y="14541"/>
                </a:lnTo>
                <a:lnTo>
                  <a:pt x="6045" y="16065"/>
                </a:lnTo>
                <a:lnTo>
                  <a:pt x="7912" y="17068"/>
                </a:lnTo>
                <a:lnTo>
                  <a:pt x="10083" y="17081"/>
                </a:lnTo>
                <a:lnTo>
                  <a:pt x="10820" y="17233"/>
                </a:lnTo>
                <a:lnTo>
                  <a:pt x="12395" y="17195"/>
                </a:lnTo>
                <a:lnTo>
                  <a:pt x="13652" y="17043"/>
                </a:lnTo>
                <a:lnTo>
                  <a:pt x="15239" y="16459"/>
                </a:lnTo>
                <a:lnTo>
                  <a:pt x="15425" y="16294"/>
                </a:lnTo>
                <a:lnTo>
                  <a:pt x="17754" y="14249"/>
                </a:lnTo>
                <a:lnTo>
                  <a:pt x="17627" y="14249"/>
                </a:lnTo>
                <a:lnTo>
                  <a:pt x="22059" y="10693"/>
                </a:lnTo>
                <a:lnTo>
                  <a:pt x="21043" y="4622"/>
                </a:lnTo>
                <a:lnTo>
                  <a:pt x="15747" y="1752"/>
                </a:lnTo>
                <a:lnTo>
                  <a:pt x="13647" y="1092"/>
                </a:lnTo>
                <a:lnTo>
                  <a:pt x="10934" y="0"/>
                </a:lnTo>
                <a:close/>
              </a:path>
              <a:path w="22225" h="17779">
                <a:moveTo>
                  <a:pt x="19155" y="13023"/>
                </a:moveTo>
                <a:lnTo>
                  <a:pt x="17627" y="14249"/>
                </a:lnTo>
                <a:lnTo>
                  <a:pt x="17754" y="14249"/>
                </a:lnTo>
                <a:lnTo>
                  <a:pt x="19155" y="13023"/>
                </a:lnTo>
                <a:close/>
              </a:path>
              <a:path w="22225" h="17779">
                <a:moveTo>
                  <a:pt x="13673" y="1102"/>
                </a:moveTo>
                <a:lnTo>
                  <a:pt x="13804" y="1155"/>
                </a:lnTo>
                <a:lnTo>
                  <a:pt x="13673" y="1102"/>
                </a:lnTo>
                <a:close/>
              </a:path>
              <a:path w="22225" h="17779">
                <a:moveTo>
                  <a:pt x="13647" y="1092"/>
                </a:move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95575" y="5418963"/>
            <a:ext cx="64135" cy="17145"/>
          </a:xfrm>
          <a:custGeom>
            <a:avLst/>
            <a:gdLst/>
            <a:ahLst/>
            <a:cxnLst/>
            <a:rect l="l" t="t" r="r" b="b"/>
            <a:pathLst>
              <a:path w="64135" h="17145">
                <a:moveTo>
                  <a:pt x="2222" y="0"/>
                </a:moveTo>
                <a:lnTo>
                  <a:pt x="0" y="14071"/>
                </a:lnTo>
                <a:lnTo>
                  <a:pt x="21002" y="14488"/>
                </a:lnTo>
                <a:lnTo>
                  <a:pt x="32724" y="14908"/>
                </a:lnTo>
                <a:lnTo>
                  <a:pt x="44432" y="15592"/>
                </a:lnTo>
                <a:lnTo>
                  <a:pt x="56121" y="16637"/>
                </a:lnTo>
                <a:lnTo>
                  <a:pt x="61642" y="15002"/>
                </a:lnTo>
                <a:lnTo>
                  <a:pt x="64104" y="10355"/>
                </a:lnTo>
                <a:lnTo>
                  <a:pt x="63102" y="5333"/>
                </a:lnTo>
                <a:lnTo>
                  <a:pt x="58229" y="2578"/>
                </a:lnTo>
                <a:lnTo>
                  <a:pt x="46540" y="1520"/>
                </a:lnTo>
                <a:lnTo>
                  <a:pt x="34832" y="833"/>
                </a:lnTo>
                <a:lnTo>
                  <a:pt x="23110" y="415"/>
                </a:lnTo>
                <a:lnTo>
                  <a:pt x="22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89978" y="5373705"/>
            <a:ext cx="247015" cy="85090"/>
          </a:xfrm>
          <a:custGeom>
            <a:avLst/>
            <a:gdLst/>
            <a:ahLst/>
            <a:cxnLst/>
            <a:rect l="l" t="t" r="r" b="b"/>
            <a:pathLst>
              <a:path w="247014" h="85089">
                <a:moveTo>
                  <a:pt x="9827" y="0"/>
                </a:moveTo>
                <a:lnTo>
                  <a:pt x="3490" y="6313"/>
                </a:lnTo>
                <a:lnTo>
                  <a:pt x="384" y="15845"/>
                </a:lnTo>
                <a:lnTo>
                  <a:pt x="122" y="21805"/>
                </a:lnTo>
                <a:lnTo>
                  <a:pt x="0" y="25559"/>
                </a:lnTo>
                <a:lnTo>
                  <a:pt x="694" y="33116"/>
                </a:lnTo>
                <a:lnTo>
                  <a:pt x="10270" y="36735"/>
                </a:lnTo>
                <a:lnTo>
                  <a:pt x="15134" y="41244"/>
                </a:lnTo>
                <a:lnTo>
                  <a:pt x="17597" y="46632"/>
                </a:lnTo>
                <a:lnTo>
                  <a:pt x="15804" y="52383"/>
                </a:lnTo>
                <a:lnTo>
                  <a:pt x="12645" y="58251"/>
                </a:lnTo>
                <a:lnTo>
                  <a:pt x="11007" y="63990"/>
                </a:lnTo>
                <a:lnTo>
                  <a:pt x="12063" y="72787"/>
                </a:lnTo>
                <a:lnTo>
                  <a:pt x="15356" y="80360"/>
                </a:lnTo>
                <a:lnTo>
                  <a:pt x="21469" y="84714"/>
                </a:lnTo>
                <a:lnTo>
                  <a:pt x="30984" y="83852"/>
                </a:lnTo>
                <a:lnTo>
                  <a:pt x="46118" y="78101"/>
                </a:lnTo>
                <a:lnTo>
                  <a:pt x="60676" y="72959"/>
                </a:lnTo>
                <a:lnTo>
                  <a:pt x="75711" y="69536"/>
                </a:lnTo>
                <a:lnTo>
                  <a:pt x="92274" y="68943"/>
                </a:lnTo>
                <a:lnTo>
                  <a:pt x="241129" y="68943"/>
                </a:lnTo>
                <a:lnTo>
                  <a:pt x="243633" y="61310"/>
                </a:lnTo>
                <a:lnTo>
                  <a:pt x="245371" y="45212"/>
                </a:lnTo>
                <a:lnTo>
                  <a:pt x="246350" y="32976"/>
                </a:lnTo>
                <a:lnTo>
                  <a:pt x="246477" y="32163"/>
                </a:lnTo>
                <a:lnTo>
                  <a:pt x="246338" y="30716"/>
                </a:lnTo>
                <a:lnTo>
                  <a:pt x="246769" y="27160"/>
                </a:lnTo>
                <a:lnTo>
                  <a:pt x="245972" y="25559"/>
                </a:lnTo>
                <a:lnTo>
                  <a:pt x="118576" y="25559"/>
                </a:lnTo>
                <a:lnTo>
                  <a:pt x="102529" y="25084"/>
                </a:lnTo>
                <a:lnTo>
                  <a:pt x="54771" y="16974"/>
                </a:lnTo>
                <a:lnTo>
                  <a:pt x="28743" y="4185"/>
                </a:lnTo>
                <a:lnTo>
                  <a:pt x="19935" y="261"/>
                </a:lnTo>
                <a:lnTo>
                  <a:pt x="9827" y="0"/>
                </a:lnTo>
                <a:close/>
              </a:path>
              <a:path w="247014" h="85089">
                <a:moveTo>
                  <a:pt x="241129" y="68943"/>
                </a:moveTo>
                <a:lnTo>
                  <a:pt x="92274" y="68943"/>
                </a:lnTo>
                <a:lnTo>
                  <a:pt x="104284" y="70005"/>
                </a:lnTo>
                <a:lnTo>
                  <a:pt x="116228" y="71410"/>
                </a:lnTo>
                <a:lnTo>
                  <a:pt x="128155" y="72972"/>
                </a:lnTo>
                <a:lnTo>
                  <a:pt x="140115" y="74505"/>
                </a:lnTo>
                <a:lnTo>
                  <a:pt x="161479" y="77830"/>
                </a:lnTo>
                <a:lnTo>
                  <a:pt x="184514" y="81674"/>
                </a:lnTo>
                <a:lnTo>
                  <a:pt x="207530" y="84128"/>
                </a:lnTo>
                <a:lnTo>
                  <a:pt x="228837" y="83281"/>
                </a:lnTo>
                <a:lnTo>
                  <a:pt x="238874" y="75817"/>
                </a:lnTo>
                <a:lnTo>
                  <a:pt x="241129" y="68943"/>
                </a:lnTo>
                <a:close/>
              </a:path>
              <a:path w="247014" h="85089">
                <a:moveTo>
                  <a:pt x="210028" y="21805"/>
                </a:moveTo>
                <a:lnTo>
                  <a:pt x="179524" y="23086"/>
                </a:lnTo>
                <a:lnTo>
                  <a:pt x="148947" y="24934"/>
                </a:lnTo>
                <a:lnTo>
                  <a:pt x="118576" y="25559"/>
                </a:lnTo>
                <a:lnTo>
                  <a:pt x="245972" y="25559"/>
                </a:lnTo>
                <a:lnTo>
                  <a:pt x="244864" y="23337"/>
                </a:lnTo>
                <a:lnTo>
                  <a:pt x="240178" y="22880"/>
                </a:lnTo>
                <a:lnTo>
                  <a:pt x="210028" y="218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14911" y="5477065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4" h="19685">
                <a:moveTo>
                  <a:pt x="15456" y="15747"/>
                </a:moveTo>
                <a:lnTo>
                  <a:pt x="3562" y="15747"/>
                </a:lnTo>
                <a:lnTo>
                  <a:pt x="4578" y="16916"/>
                </a:lnTo>
                <a:lnTo>
                  <a:pt x="6115" y="18694"/>
                </a:lnTo>
                <a:lnTo>
                  <a:pt x="10344" y="19659"/>
                </a:lnTo>
                <a:lnTo>
                  <a:pt x="15323" y="16027"/>
                </a:lnTo>
                <a:lnTo>
                  <a:pt x="15456" y="15747"/>
                </a:lnTo>
                <a:close/>
              </a:path>
              <a:path w="17144" h="19685">
                <a:moveTo>
                  <a:pt x="4461" y="16785"/>
                </a:moveTo>
                <a:lnTo>
                  <a:pt x="4575" y="16916"/>
                </a:lnTo>
                <a:lnTo>
                  <a:pt x="4461" y="16785"/>
                </a:lnTo>
                <a:close/>
              </a:path>
              <a:path w="17144" h="19685">
                <a:moveTo>
                  <a:pt x="4718" y="0"/>
                </a:moveTo>
                <a:lnTo>
                  <a:pt x="0" y="3225"/>
                </a:lnTo>
                <a:lnTo>
                  <a:pt x="171" y="10655"/>
                </a:lnTo>
                <a:lnTo>
                  <a:pt x="781" y="12344"/>
                </a:lnTo>
                <a:lnTo>
                  <a:pt x="1988" y="14020"/>
                </a:lnTo>
                <a:lnTo>
                  <a:pt x="4461" y="16785"/>
                </a:lnTo>
                <a:lnTo>
                  <a:pt x="3562" y="15747"/>
                </a:lnTo>
                <a:lnTo>
                  <a:pt x="15456" y="15747"/>
                </a:lnTo>
                <a:lnTo>
                  <a:pt x="16288" y="14008"/>
                </a:lnTo>
                <a:lnTo>
                  <a:pt x="16466" y="11950"/>
                </a:lnTo>
                <a:lnTo>
                  <a:pt x="16783" y="10083"/>
                </a:lnTo>
                <a:lnTo>
                  <a:pt x="16389" y="8089"/>
                </a:lnTo>
                <a:lnTo>
                  <a:pt x="15310" y="6324"/>
                </a:lnTo>
                <a:lnTo>
                  <a:pt x="14180" y="4343"/>
                </a:lnTo>
                <a:lnTo>
                  <a:pt x="13646" y="3733"/>
                </a:lnTo>
                <a:lnTo>
                  <a:pt x="12986" y="3225"/>
                </a:lnTo>
                <a:lnTo>
                  <a:pt x="12148" y="2539"/>
                </a:lnTo>
                <a:lnTo>
                  <a:pt x="11259" y="1981"/>
                </a:lnTo>
                <a:lnTo>
                  <a:pt x="10204" y="1676"/>
                </a:lnTo>
                <a:lnTo>
                  <a:pt x="47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83789" y="5448541"/>
            <a:ext cx="41910" cy="29845"/>
          </a:xfrm>
          <a:custGeom>
            <a:avLst/>
            <a:gdLst/>
            <a:ahLst/>
            <a:cxnLst/>
            <a:rect l="l" t="t" r="r" b="b"/>
            <a:pathLst>
              <a:path w="41910" h="29845">
                <a:moveTo>
                  <a:pt x="36855" y="0"/>
                </a:moveTo>
                <a:lnTo>
                  <a:pt x="25450" y="228"/>
                </a:lnTo>
                <a:lnTo>
                  <a:pt x="19481" y="4076"/>
                </a:lnTo>
                <a:lnTo>
                  <a:pt x="10312" y="7658"/>
                </a:lnTo>
                <a:lnTo>
                  <a:pt x="5346" y="10960"/>
                </a:lnTo>
                <a:lnTo>
                  <a:pt x="927" y="17716"/>
                </a:lnTo>
                <a:lnTo>
                  <a:pt x="0" y="21526"/>
                </a:lnTo>
                <a:lnTo>
                  <a:pt x="7708" y="29463"/>
                </a:lnTo>
                <a:lnTo>
                  <a:pt x="13474" y="28549"/>
                </a:lnTo>
                <a:lnTo>
                  <a:pt x="21412" y="25971"/>
                </a:lnTo>
                <a:lnTo>
                  <a:pt x="23355" y="25234"/>
                </a:lnTo>
                <a:lnTo>
                  <a:pt x="32715" y="22059"/>
                </a:lnTo>
                <a:lnTo>
                  <a:pt x="39662" y="17894"/>
                </a:lnTo>
                <a:lnTo>
                  <a:pt x="41732" y="2298"/>
                </a:lnTo>
                <a:lnTo>
                  <a:pt x="368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39327" y="5469394"/>
            <a:ext cx="28575" cy="25400"/>
          </a:xfrm>
          <a:custGeom>
            <a:avLst/>
            <a:gdLst/>
            <a:ahLst/>
            <a:cxnLst/>
            <a:rect l="l" t="t" r="r" b="b"/>
            <a:pathLst>
              <a:path w="28575" h="25400">
                <a:moveTo>
                  <a:pt x="14300" y="0"/>
                </a:moveTo>
                <a:lnTo>
                  <a:pt x="5549" y="3251"/>
                </a:lnTo>
                <a:lnTo>
                  <a:pt x="0" y="11417"/>
                </a:lnTo>
                <a:lnTo>
                  <a:pt x="2412" y="16103"/>
                </a:lnTo>
                <a:lnTo>
                  <a:pt x="10147" y="25069"/>
                </a:lnTo>
                <a:lnTo>
                  <a:pt x="18681" y="25298"/>
                </a:lnTo>
                <a:lnTo>
                  <a:pt x="25793" y="16522"/>
                </a:lnTo>
                <a:lnTo>
                  <a:pt x="28168" y="12420"/>
                </a:lnTo>
                <a:lnTo>
                  <a:pt x="26377" y="4864"/>
                </a:lnTo>
                <a:lnTo>
                  <a:pt x="23926" y="2171"/>
                </a:lnTo>
                <a:lnTo>
                  <a:pt x="14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73795" y="5374863"/>
            <a:ext cx="41910" cy="20320"/>
          </a:xfrm>
          <a:custGeom>
            <a:avLst/>
            <a:gdLst/>
            <a:ahLst/>
            <a:cxnLst/>
            <a:rect l="l" t="t" r="r" b="b"/>
            <a:pathLst>
              <a:path w="41910" h="20320">
                <a:moveTo>
                  <a:pt x="27332" y="0"/>
                </a:moveTo>
                <a:lnTo>
                  <a:pt x="0" y="14559"/>
                </a:lnTo>
                <a:lnTo>
                  <a:pt x="6096" y="17112"/>
                </a:lnTo>
                <a:lnTo>
                  <a:pt x="13741" y="19273"/>
                </a:lnTo>
                <a:lnTo>
                  <a:pt x="22526" y="19864"/>
                </a:lnTo>
                <a:lnTo>
                  <a:pt x="31031" y="18365"/>
                </a:lnTo>
                <a:lnTo>
                  <a:pt x="37833" y="14254"/>
                </a:lnTo>
                <a:lnTo>
                  <a:pt x="38506" y="13721"/>
                </a:lnTo>
                <a:lnTo>
                  <a:pt x="39052" y="13035"/>
                </a:lnTo>
                <a:lnTo>
                  <a:pt x="39446" y="12248"/>
                </a:lnTo>
                <a:lnTo>
                  <a:pt x="39611" y="12006"/>
                </a:lnTo>
                <a:lnTo>
                  <a:pt x="39865" y="11829"/>
                </a:lnTo>
                <a:lnTo>
                  <a:pt x="41757" y="8463"/>
                </a:lnTo>
                <a:lnTo>
                  <a:pt x="40843" y="5720"/>
                </a:lnTo>
                <a:lnTo>
                  <a:pt x="38811" y="3967"/>
                </a:lnTo>
                <a:lnTo>
                  <a:pt x="37871" y="2659"/>
                </a:lnTo>
                <a:lnTo>
                  <a:pt x="36461" y="1605"/>
                </a:lnTo>
                <a:lnTo>
                  <a:pt x="34531" y="1148"/>
                </a:lnTo>
                <a:lnTo>
                  <a:pt x="273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08867" y="5293233"/>
            <a:ext cx="50800" cy="56515"/>
          </a:xfrm>
          <a:custGeom>
            <a:avLst/>
            <a:gdLst/>
            <a:ahLst/>
            <a:cxnLst/>
            <a:rect l="l" t="t" r="r" b="b"/>
            <a:pathLst>
              <a:path w="50800" h="56514">
                <a:moveTo>
                  <a:pt x="13490" y="0"/>
                </a:moveTo>
                <a:lnTo>
                  <a:pt x="6164" y="838"/>
                </a:lnTo>
                <a:lnTo>
                  <a:pt x="212" y="7207"/>
                </a:lnTo>
                <a:lnTo>
                  <a:pt x="0" y="15684"/>
                </a:lnTo>
                <a:lnTo>
                  <a:pt x="3476" y="24323"/>
                </a:lnTo>
                <a:lnTo>
                  <a:pt x="30370" y="51917"/>
                </a:lnTo>
                <a:lnTo>
                  <a:pt x="37761" y="56502"/>
                </a:lnTo>
                <a:lnTo>
                  <a:pt x="47591" y="55613"/>
                </a:lnTo>
                <a:lnTo>
                  <a:pt x="49483" y="46710"/>
                </a:lnTo>
                <a:lnTo>
                  <a:pt x="50360" y="45084"/>
                </a:lnTo>
                <a:lnTo>
                  <a:pt x="26415" y="8872"/>
                </a:lnTo>
                <a:lnTo>
                  <a:pt x="20370" y="3373"/>
                </a:lnTo>
                <a:lnTo>
                  <a:pt x="13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23349" y="5330113"/>
            <a:ext cx="160655" cy="132080"/>
          </a:xfrm>
          <a:custGeom>
            <a:avLst/>
            <a:gdLst/>
            <a:ahLst/>
            <a:cxnLst/>
            <a:rect l="l" t="t" r="r" b="b"/>
            <a:pathLst>
              <a:path w="160655" h="132079">
                <a:moveTo>
                  <a:pt x="80328" y="0"/>
                </a:moveTo>
                <a:lnTo>
                  <a:pt x="41891" y="2259"/>
                </a:lnTo>
                <a:lnTo>
                  <a:pt x="11608" y="38730"/>
                </a:lnTo>
                <a:lnTo>
                  <a:pt x="12512" y="51017"/>
                </a:lnTo>
                <a:lnTo>
                  <a:pt x="15367" y="62687"/>
                </a:lnTo>
                <a:lnTo>
                  <a:pt x="14318" y="75447"/>
                </a:lnTo>
                <a:lnTo>
                  <a:pt x="6851" y="87104"/>
                </a:lnTo>
                <a:lnTo>
                  <a:pt x="0" y="99382"/>
                </a:lnTo>
                <a:lnTo>
                  <a:pt x="801" y="114007"/>
                </a:lnTo>
                <a:lnTo>
                  <a:pt x="37999" y="130733"/>
                </a:lnTo>
                <a:lnTo>
                  <a:pt x="56570" y="131569"/>
                </a:lnTo>
                <a:lnTo>
                  <a:pt x="75069" y="131400"/>
                </a:lnTo>
                <a:lnTo>
                  <a:pt x="93565" y="130898"/>
                </a:lnTo>
                <a:lnTo>
                  <a:pt x="112129" y="130733"/>
                </a:lnTo>
                <a:lnTo>
                  <a:pt x="149773" y="117826"/>
                </a:lnTo>
                <a:lnTo>
                  <a:pt x="160203" y="76539"/>
                </a:lnTo>
                <a:lnTo>
                  <a:pt x="158374" y="61552"/>
                </a:lnTo>
                <a:lnTo>
                  <a:pt x="153531" y="49060"/>
                </a:lnTo>
                <a:lnTo>
                  <a:pt x="139117" y="37639"/>
                </a:lnTo>
                <a:lnTo>
                  <a:pt x="120120" y="32331"/>
                </a:lnTo>
                <a:lnTo>
                  <a:pt x="101842" y="26618"/>
                </a:lnTo>
                <a:lnTo>
                  <a:pt x="89586" y="13982"/>
                </a:lnTo>
                <a:lnTo>
                  <a:pt x="87618" y="9169"/>
                </a:lnTo>
                <a:lnTo>
                  <a:pt x="89434" y="6045"/>
                </a:lnTo>
                <a:lnTo>
                  <a:pt x="80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74998" y="5246092"/>
            <a:ext cx="36195" cy="41910"/>
          </a:xfrm>
          <a:custGeom>
            <a:avLst/>
            <a:gdLst/>
            <a:ahLst/>
            <a:cxnLst/>
            <a:rect l="l" t="t" r="r" b="b"/>
            <a:pathLst>
              <a:path w="36194" h="41910">
                <a:moveTo>
                  <a:pt x="16818" y="0"/>
                </a:moveTo>
                <a:lnTo>
                  <a:pt x="6213" y="2461"/>
                </a:lnTo>
                <a:lnTo>
                  <a:pt x="0" y="13533"/>
                </a:lnTo>
                <a:lnTo>
                  <a:pt x="3673" y="26470"/>
                </a:lnTo>
                <a:lnTo>
                  <a:pt x="13471" y="37197"/>
                </a:lnTo>
                <a:lnTo>
                  <a:pt x="25631" y="41640"/>
                </a:lnTo>
                <a:lnTo>
                  <a:pt x="26647" y="41640"/>
                </a:lnTo>
                <a:lnTo>
                  <a:pt x="27562" y="41513"/>
                </a:lnTo>
                <a:lnTo>
                  <a:pt x="34534" y="39583"/>
                </a:lnTo>
                <a:lnTo>
                  <a:pt x="35906" y="32242"/>
                </a:lnTo>
                <a:lnTo>
                  <a:pt x="35144" y="26210"/>
                </a:lnTo>
                <a:lnTo>
                  <a:pt x="32075" y="15898"/>
                </a:lnTo>
                <a:lnTo>
                  <a:pt x="25703" y="5820"/>
                </a:lnTo>
                <a:lnTo>
                  <a:pt x="168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78392" y="5324932"/>
            <a:ext cx="17780" cy="17145"/>
          </a:xfrm>
          <a:custGeom>
            <a:avLst/>
            <a:gdLst/>
            <a:ahLst/>
            <a:cxnLst/>
            <a:rect l="l" t="t" r="r" b="b"/>
            <a:pathLst>
              <a:path w="17780" h="17145">
                <a:moveTo>
                  <a:pt x="9347" y="0"/>
                </a:moveTo>
                <a:lnTo>
                  <a:pt x="3365" y="165"/>
                </a:lnTo>
                <a:lnTo>
                  <a:pt x="254" y="3175"/>
                </a:lnTo>
                <a:lnTo>
                  <a:pt x="0" y="7429"/>
                </a:lnTo>
                <a:lnTo>
                  <a:pt x="0" y="10998"/>
                </a:lnTo>
                <a:lnTo>
                  <a:pt x="7137" y="15913"/>
                </a:lnTo>
                <a:lnTo>
                  <a:pt x="10071" y="17094"/>
                </a:lnTo>
                <a:lnTo>
                  <a:pt x="13398" y="16700"/>
                </a:lnTo>
                <a:lnTo>
                  <a:pt x="17615" y="11531"/>
                </a:lnTo>
                <a:lnTo>
                  <a:pt x="17564" y="7429"/>
                </a:lnTo>
                <a:lnTo>
                  <a:pt x="15303" y="4991"/>
                </a:lnTo>
                <a:lnTo>
                  <a:pt x="14821" y="4102"/>
                </a:lnTo>
                <a:lnTo>
                  <a:pt x="14110" y="3302"/>
                </a:lnTo>
                <a:lnTo>
                  <a:pt x="13157" y="2616"/>
                </a:lnTo>
                <a:lnTo>
                  <a:pt x="11341" y="812"/>
                </a:lnTo>
                <a:lnTo>
                  <a:pt x="9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389" y="5325186"/>
            <a:ext cx="46990" cy="26670"/>
          </a:xfrm>
          <a:custGeom>
            <a:avLst/>
            <a:gdLst/>
            <a:ahLst/>
            <a:cxnLst/>
            <a:rect l="l" t="t" r="r" b="b"/>
            <a:pathLst>
              <a:path w="46989" h="26670">
                <a:moveTo>
                  <a:pt x="17945" y="0"/>
                </a:moveTo>
                <a:lnTo>
                  <a:pt x="10883" y="536"/>
                </a:lnTo>
                <a:lnTo>
                  <a:pt x="4457" y="3136"/>
                </a:lnTo>
                <a:lnTo>
                  <a:pt x="289" y="7975"/>
                </a:lnTo>
                <a:lnTo>
                  <a:pt x="0" y="15227"/>
                </a:lnTo>
                <a:lnTo>
                  <a:pt x="3669" y="21495"/>
                </a:lnTo>
                <a:lnTo>
                  <a:pt x="9799" y="25004"/>
                </a:lnTo>
                <a:lnTo>
                  <a:pt x="17103" y="26187"/>
                </a:lnTo>
                <a:lnTo>
                  <a:pt x="24295" y="25476"/>
                </a:lnTo>
                <a:lnTo>
                  <a:pt x="31093" y="24379"/>
                </a:lnTo>
                <a:lnTo>
                  <a:pt x="37999" y="22980"/>
                </a:lnTo>
                <a:lnTo>
                  <a:pt x="43670" y="19857"/>
                </a:lnTo>
                <a:lnTo>
                  <a:pt x="46761" y="13589"/>
                </a:lnTo>
                <a:lnTo>
                  <a:pt x="44389" y="5952"/>
                </a:lnTo>
                <a:lnTo>
                  <a:pt x="36406" y="2036"/>
                </a:lnTo>
                <a:lnTo>
                  <a:pt x="26396" y="499"/>
                </a:lnTo>
                <a:lnTo>
                  <a:pt x="179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05456" y="5327207"/>
            <a:ext cx="55880" cy="21590"/>
          </a:xfrm>
          <a:custGeom>
            <a:avLst/>
            <a:gdLst/>
            <a:ahLst/>
            <a:cxnLst/>
            <a:rect l="l" t="t" r="r" b="b"/>
            <a:pathLst>
              <a:path w="55880" h="21589">
                <a:moveTo>
                  <a:pt x="17230" y="0"/>
                </a:moveTo>
                <a:lnTo>
                  <a:pt x="9076" y="1690"/>
                </a:lnTo>
                <a:lnTo>
                  <a:pt x="2336" y="6551"/>
                </a:lnTo>
                <a:lnTo>
                  <a:pt x="0" y="9345"/>
                </a:lnTo>
                <a:lnTo>
                  <a:pt x="203" y="14400"/>
                </a:lnTo>
                <a:lnTo>
                  <a:pt x="3454" y="16559"/>
                </a:lnTo>
                <a:lnTo>
                  <a:pt x="10869" y="19983"/>
                </a:lnTo>
                <a:lnTo>
                  <a:pt x="18822" y="21337"/>
                </a:lnTo>
                <a:lnTo>
                  <a:pt x="26998" y="21220"/>
                </a:lnTo>
                <a:lnTo>
                  <a:pt x="35077" y="20229"/>
                </a:lnTo>
                <a:lnTo>
                  <a:pt x="40779" y="19340"/>
                </a:lnTo>
                <a:lnTo>
                  <a:pt x="53746" y="18235"/>
                </a:lnTo>
                <a:lnTo>
                  <a:pt x="55410" y="1052"/>
                </a:lnTo>
                <a:lnTo>
                  <a:pt x="40754" y="620"/>
                </a:lnTo>
                <a:lnTo>
                  <a:pt x="34201" y="506"/>
                </a:lnTo>
                <a:lnTo>
                  <a:pt x="25904" y="74"/>
                </a:lnTo>
                <a:lnTo>
                  <a:pt x="17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27362" y="3008921"/>
            <a:ext cx="1316355" cy="1316355"/>
          </a:xfrm>
          <a:custGeom>
            <a:avLst/>
            <a:gdLst/>
            <a:ahLst/>
            <a:cxnLst/>
            <a:rect l="l" t="t" r="r" b="b"/>
            <a:pathLst>
              <a:path w="1316354" h="1316354">
                <a:moveTo>
                  <a:pt x="641278" y="0"/>
                </a:moveTo>
                <a:lnTo>
                  <a:pt x="595009" y="2854"/>
                </a:lnTo>
                <a:lnTo>
                  <a:pt x="548399" y="9042"/>
                </a:lnTo>
                <a:lnTo>
                  <a:pt x="502338" y="18490"/>
                </a:lnTo>
                <a:lnTo>
                  <a:pt x="457693" y="30974"/>
                </a:lnTo>
                <a:lnTo>
                  <a:pt x="414557" y="46366"/>
                </a:lnTo>
                <a:lnTo>
                  <a:pt x="373020" y="64538"/>
                </a:lnTo>
                <a:lnTo>
                  <a:pt x="333173" y="85361"/>
                </a:lnTo>
                <a:lnTo>
                  <a:pt x="295108" y="108708"/>
                </a:lnTo>
                <a:lnTo>
                  <a:pt x="258916" y="134450"/>
                </a:lnTo>
                <a:lnTo>
                  <a:pt x="224653" y="162490"/>
                </a:lnTo>
                <a:lnTo>
                  <a:pt x="192516" y="192604"/>
                </a:lnTo>
                <a:lnTo>
                  <a:pt x="162490" y="224761"/>
                </a:lnTo>
                <a:lnTo>
                  <a:pt x="134620" y="258916"/>
                </a:lnTo>
                <a:lnTo>
                  <a:pt x="109245" y="294591"/>
                </a:lnTo>
                <a:lnTo>
                  <a:pt x="86207" y="332007"/>
                </a:lnTo>
                <a:lnTo>
                  <a:pt x="65681" y="370921"/>
                </a:lnTo>
                <a:lnTo>
                  <a:pt x="47759" y="411203"/>
                </a:lnTo>
                <a:lnTo>
                  <a:pt x="32530" y="452726"/>
                </a:lnTo>
                <a:lnTo>
                  <a:pt x="20088" y="495360"/>
                </a:lnTo>
                <a:lnTo>
                  <a:pt x="10522" y="538978"/>
                </a:lnTo>
                <a:lnTo>
                  <a:pt x="3925" y="583452"/>
                </a:lnTo>
                <a:lnTo>
                  <a:pt x="387" y="628652"/>
                </a:lnTo>
                <a:lnTo>
                  <a:pt x="0" y="674452"/>
                </a:lnTo>
                <a:lnTo>
                  <a:pt x="2854" y="720722"/>
                </a:lnTo>
                <a:lnTo>
                  <a:pt x="9042" y="767334"/>
                </a:lnTo>
                <a:lnTo>
                  <a:pt x="18490" y="813395"/>
                </a:lnTo>
                <a:lnTo>
                  <a:pt x="30974" y="858039"/>
                </a:lnTo>
                <a:lnTo>
                  <a:pt x="46366" y="901175"/>
                </a:lnTo>
                <a:lnTo>
                  <a:pt x="64538" y="942712"/>
                </a:lnTo>
                <a:lnTo>
                  <a:pt x="85361" y="982559"/>
                </a:lnTo>
                <a:lnTo>
                  <a:pt x="108708" y="1020624"/>
                </a:lnTo>
                <a:lnTo>
                  <a:pt x="134542" y="1056929"/>
                </a:lnTo>
                <a:lnTo>
                  <a:pt x="162458" y="1091044"/>
                </a:lnTo>
                <a:lnTo>
                  <a:pt x="192604" y="1123216"/>
                </a:lnTo>
                <a:lnTo>
                  <a:pt x="224797" y="1153272"/>
                </a:lnTo>
                <a:lnTo>
                  <a:pt x="258799" y="1181029"/>
                </a:lnTo>
                <a:lnTo>
                  <a:pt x="294591" y="1206488"/>
                </a:lnTo>
                <a:lnTo>
                  <a:pt x="332007" y="1229525"/>
                </a:lnTo>
                <a:lnTo>
                  <a:pt x="370921" y="1250051"/>
                </a:lnTo>
                <a:lnTo>
                  <a:pt x="411203" y="1267974"/>
                </a:lnTo>
                <a:lnTo>
                  <a:pt x="452726" y="1283202"/>
                </a:lnTo>
                <a:lnTo>
                  <a:pt x="495360" y="1295644"/>
                </a:lnTo>
                <a:lnTo>
                  <a:pt x="538978" y="1305210"/>
                </a:lnTo>
                <a:lnTo>
                  <a:pt x="583452" y="1311808"/>
                </a:lnTo>
                <a:lnTo>
                  <a:pt x="628652" y="1315346"/>
                </a:lnTo>
                <a:lnTo>
                  <a:pt x="674452" y="1315733"/>
                </a:lnTo>
                <a:lnTo>
                  <a:pt x="720722" y="1312878"/>
                </a:lnTo>
                <a:lnTo>
                  <a:pt x="767334" y="1306690"/>
                </a:lnTo>
                <a:lnTo>
                  <a:pt x="813395" y="1297242"/>
                </a:lnTo>
                <a:lnTo>
                  <a:pt x="858039" y="1284758"/>
                </a:lnTo>
                <a:lnTo>
                  <a:pt x="901176" y="1269366"/>
                </a:lnTo>
                <a:lnTo>
                  <a:pt x="942713" y="1251193"/>
                </a:lnTo>
                <a:lnTo>
                  <a:pt x="982561" y="1230370"/>
                </a:lnTo>
                <a:lnTo>
                  <a:pt x="1020626" y="1207022"/>
                </a:lnTo>
                <a:lnTo>
                  <a:pt x="1056819" y="1181280"/>
                </a:lnTo>
                <a:lnTo>
                  <a:pt x="1091079" y="1153242"/>
                </a:lnTo>
                <a:lnTo>
                  <a:pt x="1123220" y="1123125"/>
                </a:lnTo>
                <a:lnTo>
                  <a:pt x="1153246" y="1090968"/>
                </a:lnTo>
                <a:lnTo>
                  <a:pt x="1181114" y="1056816"/>
                </a:lnTo>
                <a:lnTo>
                  <a:pt x="1206493" y="1021137"/>
                </a:lnTo>
                <a:lnTo>
                  <a:pt x="1229531" y="983720"/>
                </a:lnTo>
                <a:lnTo>
                  <a:pt x="1250056" y="944806"/>
                </a:lnTo>
                <a:lnTo>
                  <a:pt x="1267979" y="904523"/>
                </a:lnTo>
                <a:lnTo>
                  <a:pt x="1283207" y="863001"/>
                </a:lnTo>
                <a:lnTo>
                  <a:pt x="1295650" y="820367"/>
                </a:lnTo>
                <a:lnTo>
                  <a:pt x="1305215" y="776749"/>
                </a:lnTo>
                <a:lnTo>
                  <a:pt x="1311812" y="732276"/>
                </a:lnTo>
                <a:lnTo>
                  <a:pt x="1315349" y="687076"/>
                </a:lnTo>
                <a:lnTo>
                  <a:pt x="1315736" y="641278"/>
                </a:lnTo>
                <a:lnTo>
                  <a:pt x="1312880" y="595009"/>
                </a:lnTo>
                <a:lnTo>
                  <a:pt x="1306690" y="548399"/>
                </a:lnTo>
                <a:lnTo>
                  <a:pt x="1297242" y="502338"/>
                </a:lnTo>
                <a:lnTo>
                  <a:pt x="1284758" y="457693"/>
                </a:lnTo>
                <a:lnTo>
                  <a:pt x="1269366" y="414557"/>
                </a:lnTo>
                <a:lnTo>
                  <a:pt x="1251193" y="373020"/>
                </a:lnTo>
                <a:lnTo>
                  <a:pt x="1230370" y="333173"/>
                </a:lnTo>
                <a:lnTo>
                  <a:pt x="1207022" y="295108"/>
                </a:lnTo>
                <a:lnTo>
                  <a:pt x="1181184" y="258799"/>
                </a:lnTo>
                <a:lnTo>
                  <a:pt x="1153272" y="224688"/>
                </a:lnTo>
                <a:lnTo>
                  <a:pt x="1123125" y="192516"/>
                </a:lnTo>
                <a:lnTo>
                  <a:pt x="1090928" y="162458"/>
                </a:lnTo>
                <a:lnTo>
                  <a:pt x="1056929" y="134703"/>
                </a:lnTo>
                <a:lnTo>
                  <a:pt x="1021137" y="109245"/>
                </a:lnTo>
                <a:lnTo>
                  <a:pt x="983720" y="86207"/>
                </a:lnTo>
                <a:lnTo>
                  <a:pt x="944806" y="65681"/>
                </a:lnTo>
                <a:lnTo>
                  <a:pt x="904523" y="47759"/>
                </a:lnTo>
                <a:lnTo>
                  <a:pt x="863001" y="32530"/>
                </a:lnTo>
                <a:lnTo>
                  <a:pt x="820367" y="20088"/>
                </a:lnTo>
                <a:lnTo>
                  <a:pt x="776749" y="10522"/>
                </a:lnTo>
                <a:lnTo>
                  <a:pt x="732276" y="3925"/>
                </a:lnTo>
                <a:lnTo>
                  <a:pt x="687076" y="387"/>
                </a:lnTo>
                <a:lnTo>
                  <a:pt x="641278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37319" y="3373310"/>
            <a:ext cx="874394" cy="625475"/>
          </a:xfrm>
          <a:custGeom>
            <a:avLst/>
            <a:gdLst/>
            <a:ahLst/>
            <a:cxnLst/>
            <a:rect l="l" t="t" r="r" b="b"/>
            <a:pathLst>
              <a:path w="874395" h="625475">
                <a:moveTo>
                  <a:pt x="501954" y="544461"/>
                </a:moveTo>
                <a:lnTo>
                  <a:pt x="372084" y="544461"/>
                </a:lnTo>
                <a:lnTo>
                  <a:pt x="364578" y="584962"/>
                </a:lnTo>
                <a:lnTo>
                  <a:pt x="206667" y="608774"/>
                </a:lnTo>
                <a:lnTo>
                  <a:pt x="202763" y="613172"/>
                </a:lnTo>
                <a:lnTo>
                  <a:pt x="202488" y="618577"/>
                </a:lnTo>
                <a:lnTo>
                  <a:pt x="205366" y="623160"/>
                </a:lnTo>
                <a:lnTo>
                  <a:pt x="210921" y="625094"/>
                </a:lnTo>
                <a:lnTo>
                  <a:pt x="663105" y="625094"/>
                </a:lnTo>
                <a:lnTo>
                  <a:pt x="668661" y="623160"/>
                </a:lnTo>
                <a:lnTo>
                  <a:pt x="671544" y="618577"/>
                </a:lnTo>
                <a:lnTo>
                  <a:pt x="671273" y="613172"/>
                </a:lnTo>
                <a:lnTo>
                  <a:pt x="667372" y="608774"/>
                </a:lnTo>
                <a:lnTo>
                  <a:pt x="509447" y="584962"/>
                </a:lnTo>
                <a:lnTo>
                  <a:pt x="501954" y="544461"/>
                </a:lnTo>
                <a:close/>
              </a:path>
              <a:path w="874395" h="625475">
                <a:moveTo>
                  <a:pt x="847940" y="0"/>
                </a:moveTo>
                <a:lnTo>
                  <a:pt x="26073" y="0"/>
                </a:lnTo>
                <a:lnTo>
                  <a:pt x="15928" y="2048"/>
                </a:lnTo>
                <a:lnTo>
                  <a:pt x="7640" y="7635"/>
                </a:lnTo>
                <a:lnTo>
                  <a:pt x="2050" y="15923"/>
                </a:lnTo>
                <a:lnTo>
                  <a:pt x="0" y="26073"/>
                </a:lnTo>
                <a:lnTo>
                  <a:pt x="0" y="518375"/>
                </a:lnTo>
                <a:lnTo>
                  <a:pt x="2050" y="528532"/>
                </a:lnTo>
                <a:lnTo>
                  <a:pt x="7640" y="536824"/>
                </a:lnTo>
                <a:lnTo>
                  <a:pt x="15928" y="542412"/>
                </a:lnTo>
                <a:lnTo>
                  <a:pt x="26073" y="544461"/>
                </a:lnTo>
                <a:lnTo>
                  <a:pt x="847940" y="544461"/>
                </a:lnTo>
                <a:lnTo>
                  <a:pt x="858097" y="542412"/>
                </a:lnTo>
                <a:lnTo>
                  <a:pt x="866389" y="536824"/>
                </a:lnTo>
                <a:lnTo>
                  <a:pt x="871977" y="528532"/>
                </a:lnTo>
                <a:lnTo>
                  <a:pt x="874026" y="518375"/>
                </a:lnTo>
                <a:lnTo>
                  <a:pt x="874026" y="510476"/>
                </a:lnTo>
                <a:lnTo>
                  <a:pt x="40462" y="510476"/>
                </a:lnTo>
                <a:lnTo>
                  <a:pt x="36271" y="506298"/>
                </a:lnTo>
                <a:lnTo>
                  <a:pt x="36271" y="41554"/>
                </a:lnTo>
                <a:lnTo>
                  <a:pt x="40462" y="37376"/>
                </a:lnTo>
                <a:lnTo>
                  <a:pt x="874026" y="37376"/>
                </a:lnTo>
                <a:lnTo>
                  <a:pt x="874026" y="26073"/>
                </a:lnTo>
                <a:lnTo>
                  <a:pt x="871977" y="15923"/>
                </a:lnTo>
                <a:lnTo>
                  <a:pt x="866389" y="7635"/>
                </a:lnTo>
                <a:lnTo>
                  <a:pt x="858097" y="2048"/>
                </a:lnTo>
                <a:lnTo>
                  <a:pt x="847940" y="0"/>
                </a:lnTo>
                <a:close/>
              </a:path>
              <a:path w="874395" h="625475">
                <a:moveTo>
                  <a:pt x="874026" y="37376"/>
                </a:moveTo>
                <a:lnTo>
                  <a:pt x="833564" y="37376"/>
                </a:lnTo>
                <a:lnTo>
                  <a:pt x="837768" y="41554"/>
                </a:lnTo>
                <a:lnTo>
                  <a:pt x="837768" y="506298"/>
                </a:lnTo>
                <a:lnTo>
                  <a:pt x="833564" y="510476"/>
                </a:lnTo>
                <a:lnTo>
                  <a:pt x="874026" y="510476"/>
                </a:lnTo>
                <a:lnTo>
                  <a:pt x="874026" y="37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38423" y="3465182"/>
            <a:ext cx="455295" cy="339725"/>
          </a:xfrm>
          <a:custGeom>
            <a:avLst/>
            <a:gdLst/>
            <a:ahLst/>
            <a:cxnLst/>
            <a:rect l="l" t="t" r="r" b="b"/>
            <a:pathLst>
              <a:path w="455295" h="339725">
                <a:moveTo>
                  <a:pt x="223964" y="177304"/>
                </a:moveTo>
                <a:lnTo>
                  <a:pt x="202259" y="180639"/>
                </a:lnTo>
                <a:lnTo>
                  <a:pt x="183216" y="189960"/>
                </a:lnTo>
                <a:lnTo>
                  <a:pt x="167850" y="204243"/>
                </a:lnTo>
                <a:lnTo>
                  <a:pt x="157175" y="222465"/>
                </a:lnTo>
                <a:lnTo>
                  <a:pt x="136728" y="228757"/>
                </a:lnTo>
                <a:lnTo>
                  <a:pt x="120238" y="241579"/>
                </a:lnTo>
                <a:lnTo>
                  <a:pt x="109228" y="259420"/>
                </a:lnTo>
                <a:lnTo>
                  <a:pt x="105219" y="280771"/>
                </a:lnTo>
                <a:lnTo>
                  <a:pt x="109835" y="303631"/>
                </a:lnTo>
                <a:lnTo>
                  <a:pt x="122423" y="322297"/>
                </a:lnTo>
                <a:lnTo>
                  <a:pt x="141090" y="334881"/>
                </a:lnTo>
                <a:lnTo>
                  <a:pt x="163944" y="339496"/>
                </a:lnTo>
                <a:lnTo>
                  <a:pt x="396011" y="339496"/>
                </a:lnTo>
                <a:lnTo>
                  <a:pt x="418865" y="333603"/>
                </a:lnTo>
                <a:lnTo>
                  <a:pt x="437532" y="318208"/>
                </a:lnTo>
                <a:lnTo>
                  <a:pt x="450119" y="296730"/>
                </a:lnTo>
                <a:lnTo>
                  <a:pt x="454736" y="272592"/>
                </a:lnTo>
                <a:lnTo>
                  <a:pt x="451110" y="251231"/>
                </a:lnTo>
                <a:lnTo>
                  <a:pt x="441101" y="231630"/>
                </a:lnTo>
                <a:lnTo>
                  <a:pt x="426012" y="216137"/>
                </a:lnTo>
                <a:lnTo>
                  <a:pt x="407149" y="207098"/>
                </a:lnTo>
                <a:lnTo>
                  <a:pt x="396718" y="183705"/>
                </a:lnTo>
                <a:lnTo>
                  <a:pt x="253568" y="183705"/>
                </a:lnTo>
                <a:lnTo>
                  <a:pt x="246611" y="180985"/>
                </a:lnTo>
                <a:lnTo>
                  <a:pt x="239333" y="178976"/>
                </a:lnTo>
                <a:lnTo>
                  <a:pt x="231770" y="177731"/>
                </a:lnTo>
                <a:lnTo>
                  <a:pt x="223964" y="177304"/>
                </a:lnTo>
                <a:close/>
              </a:path>
              <a:path w="455295" h="339725">
                <a:moveTo>
                  <a:pt x="89293" y="246583"/>
                </a:moveTo>
                <a:lnTo>
                  <a:pt x="84480" y="248119"/>
                </a:lnTo>
                <a:lnTo>
                  <a:pt x="52158" y="280441"/>
                </a:lnTo>
                <a:lnTo>
                  <a:pt x="48501" y="285954"/>
                </a:lnTo>
                <a:lnTo>
                  <a:pt x="47282" y="292219"/>
                </a:lnTo>
                <a:lnTo>
                  <a:pt x="48501" y="298481"/>
                </a:lnTo>
                <a:lnTo>
                  <a:pt x="52158" y="303987"/>
                </a:lnTo>
                <a:lnTo>
                  <a:pt x="55410" y="307238"/>
                </a:lnTo>
                <a:lnTo>
                  <a:pt x="59664" y="308864"/>
                </a:lnTo>
                <a:lnTo>
                  <a:pt x="68186" y="308864"/>
                </a:lnTo>
                <a:lnTo>
                  <a:pt x="72453" y="307238"/>
                </a:lnTo>
                <a:lnTo>
                  <a:pt x="87185" y="292506"/>
                </a:lnTo>
                <a:lnTo>
                  <a:pt x="86588" y="288671"/>
                </a:lnTo>
                <a:lnTo>
                  <a:pt x="86314" y="285954"/>
                </a:lnTo>
                <a:lnTo>
                  <a:pt x="93992" y="246964"/>
                </a:lnTo>
                <a:lnTo>
                  <a:pt x="89293" y="246583"/>
                </a:lnTo>
                <a:close/>
              </a:path>
              <a:path w="455295" h="339725">
                <a:moveTo>
                  <a:pt x="178079" y="91605"/>
                </a:moveTo>
                <a:lnTo>
                  <a:pt x="116935" y="116928"/>
                </a:lnTo>
                <a:lnTo>
                  <a:pt x="91758" y="177304"/>
                </a:lnTo>
                <a:lnTo>
                  <a:pt x="91676" y="178976"/>
                </a:lnTo>
                <a:lnTo>
                  <a:pt x="92667" y="191610"/>
                </a:lnTo>
                <a:lnTo>
                  <a:pt x="95743" y="204479"/>
                </a:lnTo>
                <a:lnTo>
                  <a:pt x="100665" y="216525"/>
                </a:lnTo>
                <a:lnTo>
                  <a:pt x="107264" y="227596"/>
                </a:lnTo>
                <a:lnTo>
                  <a:pt x="115135" y="220286"/>
                </a:lnTo>
                <a:lnTo>
                  <a:pt x="123974" y="214099"/>
                </a:lnTo>
                <a:lnTo>
                  <a:pt x="133674" y="209165"/>
                </a:lnTo>
                <a:lnTo>
                  <a:pt x="144132" y="205613"/>
                </a:lnTo>
                <a:lnTo>
                  <a:pt x="158547" y="185953"/>
                </a:lnTo>
                <a:lnTo>
                  <a:pt x="177347" y="171045"/>
                </a:lnTo>
                <a:lnTo>
                  <a:pt x="199498" y="161587"/>
                </a:lnTo>
                <a:lnTo>
                  <a:pt x="223964" y="158280"/>
                </a:lnTo>
                <a:lnTo>
                  <a:pt x="248986" y="158280"/>
                </a:lnTo>
                <a:lnTo>
                  <a:pt x="250444" y="156565"/>
                </a:lnTo>
                <a:lnTo>
                  <a:pt x="254787" y="152488"/>
                </a:lnTo>
                <a:lnTo>
                  <a:pt x="259321" y="148704"/>
                </a:lnTo>
                <a:lnTo>
                  <a:pt x="246811" y="125745"/>
                </a:lnTo>
                <a:lnTo>
                  <a:pt x="228220" y="107676"/>
                </a:lnTo>
                <a:lnTo>
                  <a:pt x="204869" y="95847"/>
                </a:lnTo>
                <a:lnTo>
                  <a:pt x="178079" y="91605"/>
                </a:lnTo>
                <a:close/>
              </a:path>
              <a:path w="455295" h="339725">
                <a:moveTo>
                  <a:pt x="66497" y="161417"/>
                </a:moveTo>
                <a:lnTo>
                  <a:pt x="7454" y="161417"/>
                </a:lnTo>
                <a:lnTo>
                  <a:pt x="0" y="168884"/>
                </a:lnTo>
                <a:lnTo>
                  <a:pt x="0" y="187274"/>
                </a:lnTo>
                <a:lnTo>
                  <a:pt x="7454" y="194716"/>
                </a:lnTo>
                <a:lnTo>
                  <a:pt x="66497" y="194716"/>
                </a:lnTo>
                <a:lnTo>
                  <a:pt x="73939" y="187274"/>
                </a:lnTo>
                <a:lnTo>
                  <a:pt x="73939" y="168884"/>
                </a:lnTo>
                <a:lnTo>
                  <a:pt x="66497" y="161417"/>
                </a:lnTo>
                <a:close/>
              </a:path>
              <a:path w="455295" h="339725">
                <a:moveTo>
                  <a:pt x="325323" y="143814"/>
                </a:moveTo>
                <a:lnTo>
                  <a:pt x="303424" y="146683"/>
                </a:lnTo>
                <a:lnTo>
                  <a:pt x="283683" y="154787"/>
                </a:lnTo>
                <a:lnTo>
                  <a:pt x="266823" y="167378"/>
                </a:lnTo>
                <a:lnTo>
                  <a:pt x="253568" y="183705"/>
                </a:lnTo>
                <a:lnTo>
                  <a:pt x="396718" y="183705"/>
                </a:lnTo>
                <a:lnTo>
                  <a:pt x="395896" y="181860"/>
                </a:lnTo>
                <a:lnTo>
                  <a:pt x="377437" y="161812"/>
                </a:lnTo>
                <a:lnTo>
                  <a:pt x="353378" y="148586"/>
                </a:lnTo>
                <a:lnTo>
                  <a:pt x="325323" y="143814"/>
                </a:lnTo>
                <a:close/>
              </a:path>
              <a:path w="455295" h="339725">
                <a:moveTo>
                  <a:pt x="248986" y="158280"/>
                </a:moveTo>
                <a:lnTo>
                  <a:pt x="231635" y="158280"/>
                </a:lnTo>
                <a:lnTo>
                  <a:pt x="239204" y="159232"/>
                </a:lnTo>
                <a:lnTo>
                  <a:pt x="246557" y="161137"/>
                </a:lnTo>
                <a:lnTo>
                  <a:pt x="248986" y="158280"/>
                </a:lnTo>
                <a:close/>
              </a:path>
              <a:path w="455295" h="339725">
                <a:moveTo>
                  <a:pt x="63927" y="47282"/>
                </a:moveTo>
                <a:lnTo>
                  <a:pt x="57664" y="48501"/>
                </a:lnTo>
                <a:lnTo>
                  <a:pt x="52158" y="52158"/>
                </a:lnTo>
                <a:lnTo>
                  <a:pt x="48501" y="57661"/>
                </a:lnTo>
                <a:lnTo>
                  <a:pt x="47282" y="63925"/>
                </a:lnTo>
                <a:lnTo>
                  <a:pt x="48501" y="70189"/>
                </a:lnTo>
                <a:lnTo>
                  <a:pt x="52158" y="75692"/>
                </a:lnTo>
                <a:lnTo>
                  <a:pt x="84150" y="107683"/>
                </a:lnTo>
                <a:lnTo>
                  <a:pt x="88404" y="109308"/>
                </a:lnTo>
                <a:lnTo>
                  <a:pt x="96939" y="109308"/>
                </a:lnTo>
                <a:lnTo>
                  <a:pt x="101187" y="107676"/>
                </a:lnTo>
                <a:lnTo>
                  <a:pt x="104444" y="104432"/>
                </a:lnTo>
                <a:lnTo>
                  <a:pt x="108095" y="98926"/>
                </a:lnTo>
                <a:lnTo>
                  <a:pt x="109312" y="92665"/>
                </a:lnTo>
                <a:lnTo>
                  <a:pt x="108095" y="86404"/>
                </a:lnTo>
                <a:lnTo>
                  <a:pt x="104444" y="80899"/>
                </a:lnTo>
                <a:lnTo>
                  <a:pt x="75704" y="52158"/>
                </a:lnTo>
                <a:lnTo>
                  <a:pt x="70191" y="48501"/>
                </a:lnTo>
                <a:lnTo>
                  <a:pt x="63927" y="47282"/>
                </a:lnTo>
                <a:close/>
              </a:path>
              <a:path w="455295" h="339725">
                <a:moveTo>
                  <a:pt x="292214" y="47282"/>
                </a:moveTo>
                <a:lnTo>
                  <a:pt x="251714" y="80899"/>
                </a:lnTo>
                <a:lnTo>
                  <a:pt x="246827" y="92665"/>
                </a:lnTo>
                <a:lnTo>
                  <a:pt x="248049" y="98926"/>
                </a:lnTo>
                <a:lnTo>
                  <a:pt x="251714" y="104432"/>
                </a:lnTo>
                <a:lnTo>
                  <a:pt x="254952" y="107683"/>
                </a:lnTo>
                <a:lnTo>
                  <a:pt x="259219" y="109308"/>
                </a:lnTo>
                <a:lnTo>
                  <a:pt x="267741" y="109308"/>
                </a:lnTo>
                <a:lnTo>
                  <a:pt x="272014" y="107676"/>
                </a:lnTo>
                <a:lnTo>
                  <a:pt x="303987" y="75692"/>
                </a:lnTo>
                <a:lnTo>
                  <a:pt x="307644" y="70189"/>
                </a:lnTo>
                <a:lnTo>
                  <a:pt x="308864" y="63925"/>
                </a:lnTo>
                <a:lnTo>
                  <a:pt x="307644" y="57661"/>
                </a:lnTo>
                <a:lnTo>
                  <a:pt x="303987" y="52158"/>
                </a:lnTo>
                <a:lnTo>
                  <a:pt x="298479" y="48501"/>
                </a:lnTo>
                <a:lnTo>
                  <a:pt x="292214" y="47282"/>
                </a:lnTo>
                <a:close/>
              </a:path>
              <a:path w="455295" h="339725">
                <a:moveTo>
                  <a:pt x="187274" y="0"/>
                </a:moveTo>
                <a:lnTo>
                  <a:pt x="168871" y="0"/>
                </a:lnTo>
                <a:lnTo>
                  <a:pt x="161429" y="7442"/>
                </a:lnTo>
                <a:lnTo>
                  <a:pt x="161429" y="66484"/>
                </a:lnTo>
                <a:lnTo>
                  <a:pt x="168871" y="73939"/>
                </a:lnTo>
                <a:lnTo>
                  <a:pt x="187274" y="73939"/>
                </a:lnTo>
                <a:lnTo>
                  <a:pt x="194729" y="66484"/>
                </a:lnTo>
                <a:lnTo>
                  <a:pt x="194729" y="7442"/>
                </a:lnTo>
                <a:lnTo>
                  <a:pt x="1872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85296" y="2430220"/>
            <a:ext cx="1316355" cy="1316355"/>
          </a:xfrm>
          <a:custGeom>
            <a:avLst/>
            <a:gdLst/>
            <a:ahLst/>
            <a:cxnLst/>
            <a:rect l="l" t="t" r="r" b="b"/>
            <a:pathLst>
              <a:path w="1316354" h="1316354">
                <a:moveTo>
                  <a:pt x="641278" y="0"/>
                </a:moveTo>
                <a:lnTo>
                  <a:pt x="595009" y="2854"/>
                </a:lnTo>
                <a:lnTo>
                  <a:pt x="548399" y="9042"/>
                </a:lnTo>
                <a:lnTo>
                  <a:pt x="502338" y="18490"/>
                </a:lnTo>
                <a:lnTo>
                  <a:pt x="457693" y="30974"/>
                </a:lnTo>
                <a:lnTo>
                  <a:pt x="414557" y="46366"/>
                </a:lnTo>
                <a:lnTo>
                  <a:pt x="373020" y="64538"/>
                </a:lnTo>
                <a:lnTo>
                  <a:pt x="333173" y="85361"/>
                </a:lnTo>
                <a:lnTo>
                  <a:pt x="295108" y="108708"/>
                </a:lnTo>
                <a:lnTo>
                  <a:pt x="258916" y="134450"/>
                </a:lnTo>
                <a:lnTo>
                  <a:pt x="224653" y="162490"/>
                </a:lnTo>
                <a:lnTo>
                  <a:pt x="192516" y="192604"/>
                </a:lnTo>
                <a:lnTo>
                  <a:pt x="162490" y="224761"/>
                </a:lnTo>
                <a:lnTo>
                  <a:pt x="134620" y="258916"/>
                </a:lnTo>
                <a:lnTo>
                  <a:pt x="109245" y="294591"/>
                </a:lnTo>
                <a:lnTo>
                  <a:pt x="86207" y="332007"/>
                </a:lnTo>
                <a:lnTo>
                  <a:pt x="65681" y="370921"/>
                </a:lnTo>
                <a:lnTo>
                  <a:pt x="47759" y="411203"/>
                </a:lnTo>
                <a:lnTo>
                  <a:pt x="32530" y="452726"/>
                </a:lnTo>
                <a:lnTo>
                  <a:pt x="20088" y="495360"/>
                </a:lnTo>
                <a:lnTo>
                  <a:pt x="10522" y="538978"/>
                </a:lnTo>
                <a:lnTo>
                  <a:pt x="3925" y="583452"/>
                </a:lnTo>
                <a:lnTo>
                  <a:pt x="387" y="628652"/>
                </a:lnTo>
                <a:lnTo>
                  <a:pt x="0" y="674452"/>
                </a:lnTo>
                <a:lnTo>
                  <a:pt x="2854" y="720722"/>
                </a:lnTo>
                <a:lnTo>
                  <a:pt x="9042" y="767334"/>
                </a:lnTo>
                <a:lnTo>
                  <a:pt x="18490" y="813395"/>
                </a:lnTo>
                <a:lnTo>
                  <a:pt x="30974" y="858039"/>
                </a:lnTo>
                <a:lnTo>
                  <a:pt x="46366" y="901175"/>
                </a:lnTo>
                <a:lnTo>
                  <a:pt x="64538" y="942712"/>
                </a:lnTo>
                <a:lnTo>
                  <a:pt x="85361" y="982559"/>
                </a:lnTo>
                <a:lnTo>
                  <a:pt x="108708" y="1020624"/>
                </a:lnTo>
                <a:lnTo>
                  <a:pt x="134542" y="1056929"/>
                </a:lnTo>
                <a:lnTo>
                  <a:pt x="162458" y="1091044"/>
                </a:lnTo>
                <a:lnTo>
                  <a:pt x="192604" y="1123216"/>
                </a:lnTo>
                <a:lnTo>
                  <a:pt x="224797" y="1153272"/>
                </a:lnTo>
                <a:lnTo>
                  <a:pt x="258799" y="1181029"/>
                </a:lnTo>
                <a:lnTo>
                  <a:pt x="294591" y="1206488"/>
                </a:lnTo>
                <a:lnTo>
                  <a:pt x="332007" y="1229525"/>
                </a:lnTo>
                <a:lnTo>
                  <a:pt x="370921" y="1250051"/>
                </a:lnTo>
                <a:lnTo>
                  <a:pt x="411203" y="1267974"/>
                </a:lnTo>
                <a:lnTo>
                  <a:pt x="452726" y="1283202"/>
                </a:lnTo>
                <a:lnTo>
                  <a:pt x="495360" y="1295644"/>
                </a:lnTo>
                <a:lnTo>
                  <a:pt x="538978" y="1305210"/>
                </a:lnTo>
                <a:lnTo>
                  <a:pt x="583452" y="1311808"/>
                </a:lnTo>
                <a:lnTo>
                  <a:pt x="628652" y="1315346"/>
                </a:lnTo>
                <a:lnTo>
                  <a:pt x="674452" y="1315733"/>
                </a:lnTo>
                <a:lnTo>
                  <a:pt x="720722" y="1312878"/>
                </a:lnTo>
                <a:lnTo>
                  <a:pt x="767334" y="1306690"/>
                </a:lnTo>
                <a:lnTo>
                  <a:pt x="813395" y="1297242"/>
                </a:lnTo>
                <a:lnTo>
                  <a:pt x="858039" y="1284758"/>
                </a:lnTo>
                <a:lnTo>
                  <a:pt x="901176" y="1269366"/>
                </a:lnTo>
                <a:lnTo>
                  <a:pt x="942713" y="1251193"/>
                </a:lnTo>
                <a:lnTo>
                  <a:pt x="982561" y="1230370"/>
                </a:lnTo>
                <a:lnTo>
                  <a:pt x="1020626" y="1207022"/>
                </a:lnTo>
                <a:lnTo>
                  <a:pt x="1056819" y="1181280"/>
                </a:lnTo>
                <a:lnTo>
                  <a:pt x="1091079" y="1153242"/>
                </a:lnTo>
                <a:lnTo>
                  <a:pt x="1123220" y="1123125"/>
                </a:lnTo>
                <a:lnTo>
                  <a:pt x="1153246" y="1090968"/>
                </a:lnTo>
                <a:lnTo>
                  <a:pt x="1181114" y="1056816"/>
                </a:lnTo>
                <a:lnTo>
                  <a:pt x="1206493" y="1021137"/>
                </a:lnTo>
                <a:lnTo>
                  <a:pt x="1229531" y="983720"/>
                </a:lnTo>
                <a:lnTo>
                  <a:pt x="1250056" y="944806"/>
                </a:lnTo>
                <a:lnTo>
                  <a:pt x="1267979" y="904523"/>
                </a:lnTo>
                <a:lnTo>
                  <a:pt x="1283207" y="863001"/>
                </a:lnTo>
                <a:lnTo>
                  <a:pt x="1295650" y="820367"/>
                </a:lnTo>
                <a:lnTo>
                  <a:pt x="1305215" y="776749"/>
                </a:lnTo>
                <a:lnTo>
                  <a:pt x="1311812" y="732276"/>
                </a:lnTo>
                <a:lnTo>
                  <a:pt x="1315349" y="687076"/>
                </a:lnTo>
                <a:lnTo>
                  <a:pt x="1315736" y="641278"/>
                </a:lnTo>
                <a:lnTo>
                  <a:pt x="1312880" y="595009"/>
                </a:lnTo>
                <a:lnTo>
                  <a:pt x="1306690" y="548399"/>
                </a:lnTo>
                <a:lnTo>
                  <a:pt x="1297242" y="502338"/>
                </a:lnTo>
                <a:lnTo>
                  <a:pt x="1284758" y="457693"/>
                </a:lnTo>
                <a:lnTo>
                  <a:pt x="1269366" y="414557"/>
                </a:lnTo>
                <a:lnTo>
                  <a:pt x="1251193" y="373020"/>
                </a:lnTo>
                <a:lnTo>
                  <a:pt x="1230370" y="333173"/>
                </a:lnTo>
                <a:lnTo>
                  <a:pt x="1207022" y="295108"/>
                </a:lnTo>
                <a:lnTo>
                  <a:pt x="1181184" y="258799"/>
                </a:lnTo>
                <a:lnTo>
                  <a:pt x="1153272" y="224688"/>
                </a:lnTo>
                <a:lnTo>
                  <a:pt x="1123125" y="192516"/>
                </a:lnTo>
                <a:lnTo>
                  <a:pt x="1090928" y="162458"/>
                </a:lnTo>
                <a:lnTo>
                  <a:pt x="1056929" y="134703"/>
                </a:lnTo>
                <a:lnTo>
                  <a:pt x="1021137" y="109245"/>
                </a:lnTo>
                <a:lnTo>
                  <a:pt x="983720" y="86207"/>
                </a:lnTo>
                <a:lnTo>
                  <a:pt x="944806" y="65681"/>
                </a:lnTo>
                <a:lnTo>
                  <a:pt x="904523" y="47759"/>
                </a:lnTo>
                <a:lnTo>
                  <a:pt x="863001" y="32530"/>
                </a:lnTo>
                <a:lnTo>
                  <a:pt x="820367" y="20088"/>
                </a:lnTo>
                <a:lnTo>
                  <a:pt x="776749" y="10522"/>
                </a:lnTo>
                <a:lnTo>
                  <a:pt x="732276" y="3925"/>
                </a:lnTo>
                <a:lnTo>
                  <a:pt x="687076" y="387"/>
                </a:lnTo>
                <a:lnTo>
                  <a:pt x="641278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04015" y="2803372"/>
            <a:ext cx="874394" cy="625475"/>
          </a:xfrm>
          <a:custGeom>
            <a:avLst/>
            <a:gdLst/>
            <a:ahLst/>
            <a:cxnLst/>
            <a:rect l="l" t="t" r="r" b="b"/>
            <a:pathLst>
              <a:path w="874395" h="625475">
                <a:moveTo>
                  <a:pt x="501954" y="544461"/>
                </a:moveTo>
                <a:lnTo>
                  <a:pt x="372084" y="544461"/>
                </a:lnTo>
                <a:lnTo>
                  <a:pt x="364578" y="584962"/>
                </a:lnTo>
                <a:lnTo>
                  <a:pt x="206667" y="608774"/>
                </a:lnTo>
                <a:lnTo>
                  <a:pt x="202763" y="613172"/>
                </a:lnTo>
                <a:lnTo>
                  <a:pt x="202490" y="618577"/>
                </a:lnTo>
                <a:lnTo>
                  <a:pt x="205372" y="623160"/>
                </a:lnTo>
                <a:lnTo>
                  <a:pt x="210934" y="625094"/>
                </a:lnTo>
                <a:lnTo>
                  <a:pt x="663105" y="625094"/>
                </a:lnTo>
                <a:lnTo>
                  <a:pt x="668661" y="623160"/>
                </a:lnTo>
                <a:lnTo>
                  <a:pt x="671544" y="618577"/>
                </a:lnTo>
                <a:lnTo>
                  <a:pt x="671273" y="613172"/>
                </a:lnTo>
                <a:lnTo>
                  <a:pt x="667372" y="608774"/>
                </a:lnTo>
                <a:lnTo>
                  <a:pt x="509447" y="584962"/>
                </a:lnTo>
                <a:lnTo>
                  <a:pt x="501954" y="544461"/>
                </a:lnTo>
                <a:close/>
              </a:path>
              <a:path w="874395" h="625475">
                <a:moveTo>
                  <a:pt x="847940" y="0"/>
                </a:moveTo>
                <a:lnTo>
                  <a:pt x="26073" y="0"/>
                </a:lnTo>
                <a:lnTo>
                  <a:pt x="15928" y="2048"/>
                </a:lnTo>
                <a:lnTo>
                  <a:pt x="7640" y="7635"/>
                </a:lnTo>
                <a:lnTo>
                  <a:pt x="2050" y="15923"/>
                </a:lnTo>
                <a:lnTo>
                  <a:pt x="0" y="26073"/>
                </a:lnTo>
                <a:lnTo>
                  <a:pt x="0" y="518375"/>
                </a:lnTo>
                <a:lnTo>
                  <a:pt x="2050" y="528532"/>
                </a:lnTo>
                <a:lnTo>
                  <a:pt x="7640" y="536824"/>
                </a:lnTo>
                <a:lnTo>
                  <a:pt x="15928" y="542412"/>
                </a:lnTo>
                <a:lnTo>
                  <a:pt x="26073" y="544461"/>
                </a:lnTo>
                <a:lnTo>
                  <a:pt x="847940" y="544461"/>
                </a:lnTo>
                <a:lnTo>
                  <a:pt x="858097" y="542412"/>
                </a:lnTo>
                <a:lnTo>
                  <a:pt x="866389" y="536824"/>
                </a:lnTo>
                <a:lnTo>
                  <a:pt x="871977" y="528532"/>
                </a:lnTo>
                <a:lnTo>
                  <a:pt x="874026" y="518375"/>
                </a:lnTo>
                <a:lnTo>
                  <a:pt x="874026" y="510476"/>
                </a:lnTo>
                <a:lnTo>
                  <a:pt x="40462" y="510476"/>
                </a:lnTo>
                <a:lnTo>
                  <a:pt x="36271" y="506298"/>
                </a:lnTo>
                <a:lnTo>
                  <a:pt x="36271" y="41554"/>
                </a:lnTo>
                <a:lnTo>
                  <a:pt x="40462" y="37376"/>
                </a:lnTo>
                <a:lnTo>
                  <a:pt x="874026" y="37376"/>
                </a:lnTo>
                <a:lnTo>
                  <a:pt x="874026" y="26073"/>
                </a:lnTo>
                <a:lnTo>
                  <a:pt x="871977" y="15923"/>
                </a:lnTo>
                <a:lnTo>
                  <a:pt x="866389" y="7635"/>
                </a:lnTo>
                <a:lnTo>
                  <a:pt x="858097" y="2048"/>
                </a:lnTo>
                <a:lnTo>
                  <a:pt x="847940" y="0"/>
                </a:lnTo>
                <a:close/>
              </a:path>
              <a:path w="874395" h="625475">
                <a:moveTo>
                  <a:pt x="874026" y="37376"/>
                </a:moveTo>
                <a:lnTo>
                  <a:pt x="833564" y="37376"/>
                </a:lnTo>
                <a:lnTo>
                  <a:pt x="837768" y="41554"/>
                </a:lnTo>
                <a:lnTo>
                  <a:pt x="837768" y="506298"/>
                </a:lnTo>
                <a:lnTo>
                  <a:pt x="833564" y="510476"/>
                </a:lnTo>
                <a:lnTo>
                  <a:pt x="874026" y="510476"/>
                </a:lnTo>
                <a:lnTo>
                  <a:pt x="874026" y="37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37619" y="2907157"/>
            <a:ext cx="391795" cy="346075"/>
          </a:xfrm>
          <a:custGeom>
            <a:avLst/>
            <a:gdLst/>
            <a:ahLst/>
            <a:cxnLst/>
            <a:rect l="l" t="t" r="r" b="b"/>
            <a:pathLst>
              <a:path w="391795" h="346075">
                <a:moveTo>
                  <a:pt x="332539" y="299021"/>
                </a:moveTo>
                <a:lnTo>
                  <a:pt x="276796" y="299021"/>
                </a:lnTo>
                <a:lnTo>
                  <a:pt x="382777" y="345871"/>
                </a:lnTo>
                <a:lnTo>
                  <a:pt x="383285" y="346024"/>
                </a:lnTo>
                <a:lnTo>
                  <a:pt x="383476" y="346024"/>
                </a:lnTo>
                <a:lnTo>
                  <a:pt x="379460" y="335417"/>
                </a:lnTo>
                <a:lnTo>
                  <a:pt x="365723" y="308989"/>
                </a:lnTo>
                <a:lnTo>
                  <a:pt x="363437" y="301675"/>
                </a:lnTo>
                <a:lnTo>
                  <a:pt x="338543" y="301675"/>
                </a:lnTo>
                <a:lnTo>
                  <a:pt x="332539" y="299021"/>
                </a:lnTo>
                <a:close/>
              </a:path>
              <a:path w="391795" h="346075">
                <a:moveTo>
                  <a:pt x="195541" y="0"/>
                </a:moveTo>
                <a:lnTo>
                  <a:pt x="143530" y="5592"/>
                </a:lnTo>
                <a:lnTo>
                  <a:pt x="96811" y="21374"/>
                </a:lnTo>
                <a:lnTo>
                  <a:pt x="57242" y="45853"/>
                </a:lnTo>
                <a:lnTo>
                  <a:pt x="26678" y="77537"/>
                </a:lnTo>
                <a:lnTo>
                  <a:pt x="6979" y="114934"/>
                </a:lnTo>
                <a:lnTo>
                  <a:pt x="0" y="156552"/>
                </a:lnTo>
                <a:lnTo>
                  <a:pt x="6983" y="198170"/>
                </a:lnTo>
                <a:lnTo>
                  <a:pt x="26692" y="235568"/>
                </a:lnTo>
                <a:lnTo>
                  <a:pt x="57267" y="267252"/>
                </a:lnTo>
                <a:lnTo>
                  <a:pt x="96849" y="291731"/>
                </a:lnTo>
                <a:lnTo>
                  <a:pt x="143577" y="307513"/>
                </a:lnTo>
                <a:lnTo>
                  <a:pt x="195592" y="313105"/>
                </a:lnTo>
                <a:lnTo>
                  <a:pt x="217012" y="312176"/>
                </a:lnTo>
                <a:lnTo>
                  <a:pt x="237761" y="309454"/>
                </a:lnTo>
                <a:lnTo>
                  <a:pt x="257727" y="305036"/>
                </a:lnTo>
                <a:lnTo>
                  <a:pt x="276796" y="299021"/>
                </a:lnTo>
                <a:lnTo>
                  <a:pt x="332539" y="299021"/>
                </a:lnTo>
                <a:lnTo>
                  <a:pt x="313407" y="290563"/>
                </a:lnTo>
                <a:lnTo>
                  <a:pt x="195592" y="290563"/>
                </a:lnTo>
                <a:lnTo>
                  <a:pt x="140949" y="283719"/>
                </a:lnTo>
                <a:lnTo>
                  <a:pt x="93449" y="264671"/>
                </a:lnTo>
                <a:lnTo>
                  <a:pt x="55964" y="235644"/>
                </a:lnTo>
                <a:lnTo>
                  <a:pt x="31367" y="198863"/>
                </a:lnTo>
                <a:lnTo>
                  <a:pt x="22529" y="156552"/>
                </a:lnTo>
                <a:lnTo>
                  <a:pt x="31365" y="114242"/>
                </a:lnTo>
                <a:lnTo>
                  <a:pt x="55957" y="77461"/>
                </a:lnTo>
                <a:lnTo>
                  <a:pt x="93433" y="48434"/>
                </a:lnTo>
                <a:lnTo>
                  <a:pt x="140918" y="29386"/>
                </a:lnTo>
                <a:lnTo>
                  <a:pt x="195541" y="22542"/>
                </a:lnTo>
                <a:lnTo>
                  <a:pt x="296198" y="22542"/>
                </a:lnTo>
                <a:lnTo>
                  <a:pt x="294308" y="21374"/>
                </a:lnTo>
                <a:lnTo>
                  <a:pt x="247563" y="5592"/>
                </a:lnTo>
                <a:lnTo>
                  <a:pt x="195541" y="0"/>
                </a:lnTo>
                <a:close/>
              </a:path>
              <a:path w="391795" h="346075">
                <a:moveTo>
                  <a:pt x="296198" y="22542"/>
                </a:moveTo>
                <a:lnTo>
                  <a:pt x="195541" y="22542"/>
                </a:lnTo>
                <a:lnTo>
                  <a:pt x="250207" y="29386"/>
                </a:lnTo>
                <a:lnTo>
                  <a:pt x="297728" y="48434"/>
                </a:lnTo>
                <a:lnTo>
                  <a:pt x="335230" y="77461"/>
                </a:lnTo>
                <a:lnTo>
                  <a:pt x="359839" y="114242"/>
                </a:lnTo>
                <a:lnTo>
                  <a:pt x="368680" y="156552"/>
                </a:lnTo>
                <a:lnTo>
                  <a:pt x="367272" y="173521"/>
                </a:lnTo>
                <a:lnTo>
                  <a:pt x="346748" y="221615"/>
                </a:lnTo>
                <a:lnTo>
                  <a:pt x="342645" y="226885"/>
                </a:lnTo>
                <a:lnTo>
                  <a:pt x="340550" y="229997"/>
                </a:lnTo>
                <a:lnTo>
                  <a:pt x="333673" y="247813"/>
                </a:lnTo>
                <a:lnTo>
                  <a:pt x="331936" y="264671"/>
                </a:lnTo>
                <a:lnTo>
                  <a:pt x="331915" y="267252"/>
                </a:lnTo>
                <a:lnTo>
                  <a:pt x="333783" y="284251"/>
                </a:lnTo>
                <a:lnTo>
                  <a:pt x="338543" y="301675"/>
                </a:lnTo>
                <a:lnTo>
                  <a:pt x="363437" y="301675"/>
                </a:lnTo>
                <a:lnTo>
                  <a:pt x="355046" y="274824"/>
                </a:lnTo>
                <a:lnTo>
                  <a:pt x="360210" y="241007"/>
                </a:lnTo>
                <a:lnTo>
                  <a:pt x="384360" y="197745"/>
                </a:lnTo>
                <a:lnTo>
                  <a:pt x="391223" y="156552"/>
                </a:lnTo>
                <a:lnTo>
                  <a:pt x="384233" y="114935"/>
                </a:lnTo>
                <a:lnTo>
                  <a:pt x="364508" y="77537"/>
                </a:lnTo>
                <a:lnTo>
                  <a:pt x="333911" y="45853"/>
                </a:lnTo>
                <a:lnTo>
                  <a:pt x="296198" y="22542"/>
                </a:lnTo>
                <a:close/>
              </a:path>
              <a:path w="391795" h="346075">
                <a:moveTo>
                  <a:pt x="269074" y="277850"/>
                </a:moveTo>
                <a:lnTo>
                  <a:pt x="251433" y="283394"/>
                </a:lnTo>
                <a:lnTo>
                  <a:pt x="233262" y="287369"/>
                </a:lnTo>
                <a:lnTo>
                  <a:pt x="214627" y="289762"/>
                </a:lnTo>
                <a:lnTo>
                  <a:pt x="195592" y="290563"/>
                </a:lnTo>
                <a:lnTo>
                  <a:pt x="313407" y="290563"/>
                </a:lnTo>
                <a:lnTo>
                  <a:pt x="285915" y="278409"/>
                </a:lnTo>
                <a:lnTo>
                  <a:pt x="269074" y="2778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10213" y="3040126"/>
            <a:ext cx="54610" cy="47625"/>
          </a:xfrm>
          <a:custGeom>
            <a:avLst/>
            <a:gdLst/>
            <a:ahLst/>
            <a:cxnLst/>
            <a:rect l="l" t="t" r="r" b="b"/>
            <a:pathLst>
              <a:path w="54610" h="47625">
                <a:moveTo>
                  <a:pt x="46990" y="0"/>
                </a:moveTo>
                <a:lnTo>
                  <a:pt x="9182" y="0"/>
                </a:lnTo>
                <a:lnTo>
                  <a:pt x="0" y="6477"/>
                </a:lnTo>
                <a:lnTo>
                  <a:pt x="0" y="40093"/>
                </a:lnTo>
                <a:lnTo>
                  <a:pt x="9182" y="47320"/>
                </a:lnTo>
                <a:lnTo>
                  <a:pt x="46990" y="47320"/>
                </a:lnTo>
                <a:lnTo>
                  <a:pt x="54089" y="40093"/>
                </a:lnTo>
                <a:lnTo>
                  <a:pt x="54089" y="6477"/>
                </a:lnTo>
                <a:lnTo>
                  <a:pt x="46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02618" y="3040126"/>
            <a:ext cx="54610" cy="47625"/>
          </a:xfrm>
          <a:custGeom>
            <a:avLst/>
            <a:gdLst/>
            <a:ahLst/>
            <a:cxnLst/>
            <a:rect l="l" t="t" r="r" b="b"/>
            <a:pathLst>
              <a:path w="54610" h="47625">
                <a:moveTo>
                  <a:pt x="46990" y="0"/>
                </a:moveTo>
                <a:lnTo>
                  <a:pt x="9182" y="0"/>
                </a:lnTo>
                <a:lnTo>
                  <a:pt x="0" y="6477"/>
                </a:lnTo>
                <a:lnTo>
                  <a:pt x="0" y="40093"/>
                </a:lnTo>
                <a:lnTo>
                  <a:pt x="9182" y="47320"/>
                </a:lnTo>
                <a:lnTo>
                  <a:pt x="46990" y="47320"/>
                </a:lnTo>
                <a:lnTo>
                  <a:pt x="54089" y="40093"/>
                </a:lnTo>
                <a:lnTo>
                  <a:pt x="54089" y="6477"/>
                </a:lnTo>
                <a:lnTo>
                  <a:pt x="46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95023" y="3040126"/>
            <a:ext cx="54610" cy="47625"/>
          </a:xfrm>
          <a:custGeom>
            <a:avLst/>
            <a:gdLst/>
            <a:ahLst/>
            <a:cxnLst/>
            <a:rect l="l" t="t" r="r" b="b"/>
            <a:pathLst>
              <a:path w="54610" h="47625">
                <a:moveTo>
                  <a:pt x="46990" y="0"/>
                </a:moveTo>
                <a:lnTo>
                  <a:pt x="9182" y="0"/>
                </a:lnTo>
                <a:lnTo>
                  <a:pt x="0" y="6477"/>
                </a:lnTo>
                <a:lnTo>
                  <a:pt x="0" y="40093"/>
                </a:lnTo>
                <a:lnTo>
                  <a:pt x="9182" y="47320"/>
                </a:lnTo>
                <a:lnTo>
                  <a:pt x="46990" y="47320"/>
                </a:lnTo>
                <a:lnTo>
                  <a:pt x="54089" y="40093"/>
                </a:lnTo>
                <a:lnTo>
                  <a:pt x="54089" y="6477"/>
                </a:lnTo>
                <a:lnTo>
                  <a:pt x="469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07441" y="3155009"/>
            <a:ext cx="1316355" cy="1316355"/>
          </a:xfrm>
          <a:custGeom>
            <a:avLst/>
            <a:gdLst/>
            <a:ahLst/>
            <a:cxnLst/>
            <a:rect l="l" t="t" r="r" b="b"/>
            <a:pathLst>
              <a:path w="1316354" h="1316354">
                <a:moveTo>
                  <a:pt x="641278" y="0"/>
                </a:moveTo>
                <a:lnTo>
                  <a:pt x="595009" y="2854"/>
                </a:lnTo>
                <a:lnTo>
                  <a:pt x="548399" y="9042"/>
                </a:lnTo>
                <a:lnTo>
                  <a:pt x="502338" y="18490"/>
                </a:lnTo>
                <a:lnTo>
                  <a:pt x="457693" y="30974"/>
                </a:lnTo>
                <a:lnTo>
                  <a:pt x="414557" y="46366"/>
                </a:lnTo>
                <a:lnTo>
                  <a:pt x="373020" y="64538"/>
                </a:lnTo>
                <a:lnTo>
                  <a:pt x="333173" y="85361"/>
                </a:lnTo>
                <a:lnTo>
                  <a:pt x="295108" y="108708"/>
                </a:lnTo>
                <a:lnTo>
                  <a:pt x="258916" y="134450"/>
                </a:lnTo>
                <a:lnTo>
                  <a:pt x="224653" y="162490"/>
                </a:lnTo>
                <a:lnTo>
                  <a:pt x="192516" y="192604"/>
                </a:lnTo>
                <a:lnTo>
                  <a:pt x="162490" y="224761"/>
                </a:lnTo>
                <a:lnTo>
                  <a:pt x="134620" y="258916"/>
                </a:lnTo>
                <a:lnTo>
                  <a:pt x="109245" y="294591"/>
                </a:lnTo>
                <a:lnTo>
                  <a:pt x="86207" y="332007"/>
                </a:lnTo>
                <a:lnTo>
                  <a:pt x="65681" y="370921"/>
                </a:lnTo>
                <a:lnTo>
                  <a:pt x="47759" y="411203"/>
                </a:lnTo>
                <a:lnTo>
                  <a:pt x="32530" y="452726"/>
                </a:lnTo>
                <a:lnTo>
                  <a:pt x="20088" y="495360"/>
                </a:lnTo>
                <a:lnTo>
                  <a:pt x="10522" y="538978"/>
                </a:lnTo>
                <a:lnTo>
                  <a:pt x="3925" y="583452"/>
                </a:lnTo>
                <a:lnTo>
                  <a:pt x="387" y="628652"/>
                </a:lnTo>
                <a:lnTo>
                  <a:pt x="0" y="674452"/>
                </a:lnTo>
                <a:lnTo>
                  <a:pt x="2854" y="720722"/>
                </a:lnTo>
                <a:lnTo>
                  <a:pt x="9042" y="767334"/>
                </a:lnTo>
                <a:lnTo>
                  <a:pt x="18490" y="813395"/>
                </a:lnTo>
                <a:lnTo>
                  <a:pt x="30974" y="858039"/>
                </a:lnTo>
                <a:lnTo>
                  <a:pt x="46366" y="901175"/>
                </a:lnTo>
                <a:lnTo>
                  <a:pt x="64538" y="942712"/>
                </a:lnTo>
                <a:lnTo>
                  <a:pt x="85361" y="982559"/>
                </a:lnTo>
                <a:lnTo>
                  <a:pt x="108708" y="1020624"/>
                </a:lnTo>
                <a:lnTo>
                  <a:pt x="134542" y="1056929"/>
                </a:lnTo>
                <a:lnTo>
                  <a:pt x="162458" y="1091044"/>
                </a:lnTo>
                <a:lnTo>
                  <a:pt x="192604" y="1123216"/>
                </a:lnTo>
                <a:lnTo>
                  <a:pt x="224797" y="1153272"/>
                </a:lnTo>
                <a:lnTo>
                  <a:pt x="258799" y="1181029"/>
                </a:lnTo>
                <a:lnTo>
                  <a:pt x="294591" y="1206488"/>
                </a:lnTo>
                <a:lnTo>
                  <a:pt x="332007" y="1229525"/>
                </a:lnTo>
                <a:lnTo>
                  <a:pt x="370921" y="1250051"/>
                </a:lnTo>
                <a:lnTo>
                  <a:pt x="411203" y="1267974"/>
                </a:lnTo>
                <a:lnTo>
                  <a:pt x="452726" y="1283202"/>
                </a:lnTo>
                <a:lnTo>
                  <a:pt x="495360" y="1295644"/>
                </a:lnTo>
                <a:lnTo>
                  <a:pt x="538978" y="1305210"/>
                </a:lnTo>
                <a:lnTo>
                  <a:pt x="583452" y="1311808"/>
                </a:lnTo>
                <a:lnTo>
                  <a:pt x="628652" y="1315346"/>
                </a:lnTo>
                <a:lnTo>
                  <a:pt x="674452" y="1315733"/>
                </a:lnTo>
                <a:lnTo>
                  <a:pt x="720722" y="1312878"/>
                </a:lnTo>
                <a:lnTo>
                  <a:pt x="767334" y="1306690"/>
                </a:lnTo>
                <a:lnTo>
                  <a:pt x="813395" y="1297242"/>
                </a:lnTo>
                <a:lnTo>
                  <a:pt x="858039" y="1284758"/>
                </a:lnTo>
                <a:lnTo>
                  <a:pt x="901176" y="1269366"/>
                </a:lnTo>
                <a:lnTo>
                  <a:pt x="942713" y="1251193"/>
                </a:lnTo>
                <a:lnTo>
                  <a:pt x="982561" y="1230370"/>
                </a:lnTo>
                <a:lnTo>
                  <a:pt x="1020626" y="1207022"/>
                </a:lnTo>
                <a:lnTo>
                  <a:pt x="1056819" y="1181280"/>
                </a:lnTo>
                <a:lnTo>
                  <a:pt x="1091079" y="1153242"/>
                </a:lnTo>
                <a:lnTo>
                  <a:pt x="1123220" y="1123125"/>
                </a:lnTo>
                <a:lnTo>
                  <a:pt x="1153246" y="1090968"/>
                </a:lnTo>
                <a:lnTo>
                  <a:pt x="1181114" y="1056816"/>
                </a:lnTo>
                <a:lnTo>
                  <a:pt x="1206493" y="1021137"/>
                </a:lnTo>
                <a:lnTo>
                  <a:pt x="1229531" y="983720"/>
                </a:lnTo>
                <a:lnTo>
                  <a:pt x="1250056" y="944806"/>
                </a:lnTo>
                <a:lnTo>
                  <a:pt x="1267979" y="904523"/>
                </a:lnTo>
                <a:lnTo>
                  <a:pt x="1283207" y="863001"/>
                </a:lnTo>
                <a:lnTo>
                  <a:pt x="1295650" y="820367"/>
                </a:lnTo>
                <a:lnTo>
                  <a:pt x="1305215" y="776749"/>
                </a:lnTo>
                <a:lnTo>
                  <a:pt x="1311812" y="732276"/>
                </a:lnTo>
                <a:lnTo>
                  <a:pt x="1315349" y="687076"/>
                </a:lnTo>
                <a:lnTo>
                  <a:pt x="1315736" y="641278"/>
                </a:lnTo>
                <a:lnTo>
                  <a:pt x="1312880" y="595009"/>
                </a:lnTo>
                <a:lnTo>
                  <a:pt x="1306690" y="548399"/>
                </a:lnTo>
                <a:lnTo>
                  <a:pt x="1297242" y="502338"/>
                </a:lnTo>
                <a:lnTo>
                  <a:pt x="1284758" y="457693"/>
                </a:lnTo>
                <a:lnTo>
                  <a:pt x="1269366" y="414557"/>
                </a:lnTo>
                <a:lnTo>
                  <a:pt x="1251193" y="373020"/>
                </a:lnTo>
                <a:lnTo>
                  <a:pt x="1230370" y="333173"/>
                </a:lnTo>
                <a:lnTo>
                  <a:pt x="1207022" y="295108"/>
                </a:lnTo>
                <a:lnTo>
                  <a:pt x="1181184" y="258799"/>
                </a:lnTo>
                <a:lnTo>
                  <a:pt x="1153272" y="224688"/>
                </a:lnTo>
                <a:lnTo>
                  <a:pt x="1123125" y="192516"/>
                </a:lnTo>
                <a:lnTo>
                  <a:pt x="1090928" y="162458"/>
                </a:lnTo>
                <a:lnTo>
                  <a:pt x="1056929" y="134703"/>
                </a:lnTo>
                <a:lnTo>
                  <a:pt x="1021137" y="109245"/>
                </a:lnTo>
                <a:lnTo>
                  <a:pt x="983720" y="86207"/>
                </a:lnTo>
                <a:lnTo>
                  <a:pt x="944806" y="65681"/>
                </a:lnTo>
                <a:lnTo>
                  <a:pt x="904523" y="47759"/>
                </a:lnTo>
                <a:lnTo>
                  <a:pt x="863001" y="32530"/>
                </a:lnTo>
                <a:lnTo>
                  <a:pt x="820367" y="20088"/>
                </a:lnTo>
                <a:lnTo>
                  <a:pt x="776749" y="10522"/>
                </a:lnTo>
                <a:lnTo>
                  <a:pt x="732276" y="3925"/>
                </a:lnTo>
                <a:lnTo>
                  <a:pt x="687076" y="387"/>
                </a:lnTo>
                <a:lnTo>
                  <a:pt x="641278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26160" y="3528161"/>
            <a:ext cx="874394" cy="625475"/>
          </a:xfrm>
          <a:custGeom>
            <a:avLst/>
            <a:gdLst/>
            <a:ahLst/>
            <a:cxnLst/>
            <a:rect l="l" t="t" r="r" b="b"/>
            <a:pathLst>
              <a:path w="874395" h="625475">
                <a:moveTo>
                  <a:pt x="501954" y="544461"/>
                </a:moveTo>
                <a:lnTo>
                  <a:pt x="372084" y="544461"/>
                </a:lnTo>
                <a:lnTo>
                  <a:pt x="364578" y="584962"/>
                </a:lnTo>
                <a:lnTo>
                  <a:pt x="206667" y="608774"/>
                </a:lnTo>
                <a:lnTo>
                  <a:pt x="202763" y="613172"/>
                </a:lnTo>
                <a:lnTo>
                  <a:pt x="202490" y="618577"/>
                </a:lnTo>
                <a:lnTo>
                  <a:pt x="205372" y="623160"/>
                </a:lnTo>
                <a:lnTo>
                  <a:pt x="210934" y="625094"/>
                </a:lnTo>
                <a:lnTo>
                  <a:pt x="663105" y="625094"/>
                </a:lnTo>
                <a:lnTo>
                  <a:pt x="668661" y="623160"/>
                </a:lnTo>
                <a:lnTo>
                  <a:pt x="671544" y="618577"/>
                </a:lnTo>
                <a:lnTo>
                  <a:pt x="671273" y="613172"/>
                </a:lnTo>
                <a:lnTo>
                  <a:pt x="667372" y="608774"/>
                </a:lnTo>
                <a:lnTo>
                  <a:pt x="509447" y="584962"/>
                </a:lnTo>
                <a:lnTo>
                  <a:pt x="501954" y="544461"/>
                </a:lnTo>
                <a:close/>
              </a:path>
              <a:path w="874395" h="625475">
                <a:moveTo>
                  <a:pt x="847940" y="0"/>
                </a:moveTo>
                <a:lnTo>
                  <a:pt x="26073" y="0"/>
                </a:lnTo>
                <a:lnTo>
                  <a:pt x="15928" y="2048"/>
                </a:lnTo>
                <a:lnTo>
                  <a:pt x="7640" y="7635"/>
                </a:lnTo>
                <a:lnTo>
                  <a:pt x="2050" y="15923"/>
                </a:lnTo>
                <a:lnTo>
                  <a:pt x="0" y="26073"/>
                </a:lnTo>
                <a:lnTo>
                  <a:pt x="0" y="518375"/>
                </a:lnTo>
                <a:lnTo>
                  <a:pt x="2050" y="528532"/>
                </a:lnTo>
                <a:lnTo>
                  <a:pt x="7640" y="536824"/>
                </a:lnTo>
                <a:lnTo>
                  <a:pt x="15928" y="542412"/>
                </a:lnTo>
                <a:lnTo>
                  <a:pt x="26073" y="544461"/>
                </a:lnTo>
                <a:lnTo>
                  <a:pt x="847940" y="544461"/>
                </a:lnTo>
                <a:lnTo>
                  <a:pt x="858099" y="542412"/>
                </a:lnTo>
                <a:lnTo>
                  <a:pt x="866395" y="536824"/>
                </a:lnTo>
                <a:lnTo>
                  <a:pt x="871988" y="528532"/>
                </a:lnTo>
                <a:lnTo>
                  <a:pt x="874039" y="518375"/>
                </a:lnTo>
                <a:lnTo>
                  <a:pt x="874039" y="510476"/>
                </a:lnTo>
                <a:lnTo>
                  <a:pt x="40462" y="510476"/>
                </a:lnTo>
                <a:lnTo>
                  <a:pt x="36271" y="506298"/>
                </a:lnTo>
                <a:lnTo>
                  <a:pt x="36271" y="41554"/>
                </a:lnTo>
                <a:lnTo>
                  <a:pt x="40462" y="37376"/>
                </a:lnTo>
                <a:lnTo>
                  <a:pt x="874039" y="37376"/>
                </a:lnTo>
                <a:lnTo>
                  <a:pt x="874039" y="26073"/>
                </a:lnTo>
                <a:lnTo>
                  <a:pt x="871988" y="15923"/>
                </a:lnTo>
                <a:lnTo>
                  <a:pt x="866395" y="7635"/>
                </a:lnTo>
                <a:lnTo>
                  <a:pt x="858099" y="2048"/>
                </a:lnTo>
                <a:lnTo>
                  <a:pt x="847940" y="0"/>
                </a:lnTo>
                <a:close/>
              </a:path>
              <a:path w="874395" h="625475">
                <a:moveTo>
                  <a:pt x="874039" y="37376"/>
                </a:moveTo>
                <a:lnTo>
                  <a:pt x="833564" y="37376"/>
                </a:lnTo>
                <a:lnTo>
                  <a:pt x="837768" y="41554"/>
                </a:lnTo>
                <a:lnTo>
                  <a:pt x="837768" y="506298"/>
                </a:lnTo>
                <a:lnTo>
                  <a:pt x="833564" y="510476"/>
                </a:lnTo>
                <a:lnTo>
                  <a:pt x="874039" y="510476"/>
                </a:lnTo>
                <a:lnTo>
                  <a:pt x="874039" y="37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06125" y="4110939"/>
            <a:ext cx="3699651" cy="1959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27243" y="52660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27243" y="52134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27243" y="516079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27243" y="510816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27243" y="50555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27243" y="50028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27243" y="49502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427243" y="489760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27243" y="484497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27243" y="479233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427243" y="473969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27243" y="468704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27243" y="463440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427243" y="458176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27243" y="452912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27243" y="447649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27243" y="442385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427243" y="437121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27243" y="431857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427243" y="426592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27243" y="421330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427243" y="416065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427243" y="410801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47032" y="410076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95279" y="412182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443526" y="414286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91774" y="416392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540021" y="41849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88268" y="420603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632426" y="423345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71758" y="426845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711077" y="430344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750396" y="43384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789716" y="437343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29047" y="440843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66347" y="444524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96916" y="448809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927485" y="453095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58041" y="457380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88610" y="461665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019179" y="465951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049748" y="470236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073954" y="474900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97005" y="479633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120043" y="484366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143081" y="489098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166131" y="493831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89169" y="498563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207901" y="503469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223929" y="50848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239956" y="513497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255983" y="518511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272023" y="523525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288051" y="528539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351885" y="500785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396069" y="497923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43046" y="495552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490175" y="493209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37305" y="490865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85692" y="488833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635959" y="487271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86225" y="485708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36492" y="484146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786771" y="482584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837470" y="481239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889870" y="480747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942283" y="480254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994696" y="479761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47096" y="479268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99509" y="478777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151922" y="478284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203788" y="478856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255414" y="479878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307052" y="480902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358690" y="481925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410328" y="482947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61967" y="483971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509935" y="48607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557090" y="488410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04258" y="490748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651412" y="493086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698581" y="495424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745735" y="497762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788204" y="500851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829873" y="504068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871554" y="507283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913223" y="510499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954892" y="513716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994021" y="517199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28285" y="5211965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62550" y="525191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096814" y="529188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131079" y="5331840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5">
                <a:moveTo>
                  <a:pt x="13080" y="0"/>
                </a:moveTo>
                <a:lnTo>
                  <a:pt x="3771" y="0"/>
                </a:lnTo>
                <a:lnTo>
                  <a:pt x="0" y="3771"/>
                </a:lnTo>
                <a:lnTo>
                  <a:pt x="0" y="13068"/>
                </a:lnTo>
                <a:lnTo>
                  <a:pt x="3771" y="16840"/>
                </a:lnTo>
                <a:lnTo>
                  <a:pt x="13080" y="16840"/>
                </a:lnTo>
                <a:lnTo>
                  <a:pt x="16852" y="13068"/>
                </a:lnTo>
                <a:lnTo>
                  <a:pt x="16852" y="3771"/>
                </a:lnTo>
                <a:lnTo>
                  <a:pt x="13080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2039226" y="6217777"/>
            <a:ext cx="104203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5" dirty="0">
                <a:solidFill>
                  <a:srgbClr val="C4151F"/>
                </a:solidFill>
                <a:latin typeface="Arial"/>
                <a:cs typeface="Arial"/>
              </a:rPr>
              <a:t>Clinical</a:t>
            </a:r>
            <a:r>
              <a:rPr sz="1000" b="1" spc="-50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C4151F"/>
                </a:solidFill>
                <a:latin typeface="Arial"/>
                <a:cs typeface="Arial"/>
              </a:rPr>
              <a:t>Records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2938983" y="4446041"/>
            <a:ext cx="129540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10" dirty="0">
                <a:solidFill>
                  <a:srgbClr val="C4151F"/>
                </a:solidFill>
                <a:latin typeface="Arial"/>
                <a:cs typeface="Arial"/>
              </a:rPr>
              <a:t>Weather</a:t>
            </a:r>
            <a:r>
              <a:rPr sz="1000" b="1" spc="-15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C4151F"/>
                </a:solidFill>
                <a:latin typeface="Arial"/>
                <a:cs typeface="Arial"/>
              </a:rPr>
              <a:t>Information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906327" y="3794162"/>
            <a:ext cx="11074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10" dirty="0">
                <a:solidFill>
                  <a:srgbClr val="C4151F"/>
                </a:solidFill>
                <a:latin typeface="Arial"/>
                <a:cs typeface="Arial"/>
              </a:rPr>
              <a:t>Guest</a:t>
            </a:r>
            <a:r>
              <a:rPr sz="1000" b="1" spc="-55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C4151F"/>
                </a:solidFill>
                <a:latin typeface="Arial"/>
                <a:cs typeface="Arial"/>
              </a:rPr>
              <a:t>Messaging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6974331" y="4537964"/>
            <a:ext cx="61468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10" dirty="0">
                <a:solidFill>
                  <a:srgbClr val="C4151F"/>
                </a:solidFill>
                <a:latin typeface="Arial"/>
                <a:cs typeface="Arial"/>
              </a:rPr>
              <a:t>Accounts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716697" y="6230296"/>
            <a:ext cx="113601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10" dirty="0">
                <a:solidFill>
                  <a:srgbClr val="C4151F"/>
                </a:solidFill>
                <a:latin typeface="Arial"/>
                <a:cs typeface="Arial"/>
              </a:rPr>
              <a:t>Site</a:t>
            </a:r>
            <a:r>
              <a:rPr sz="1000" b="1" spc="-55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C4151F"/>
                </a:solidFill>
                <a:latin typeface="Arial"/>
                <a:cs typeface="Arial"/>
              </a:rPr>
              <a:t>Compendium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060527" y="3665232"/>
            <a:ext cx="269240" cy="215900"/>
          </a:xfrm>
          <a:custGeom>
            <a:avLst/>
            <a:gdLst/>
            <a:ahLst/>
            <a:cxnLst/>
            <a:rect l="l" t="t" r="r" b="b"/>
            <a:pathLst>
              <a:path w="269240" h="215900">
                <a:moveTo>
                  <a:pt x="242150" y="0"/>
                </a:moveTo>
                <a:lnTo>
                  <a:pt x="235947" y="2578"/>
                </a:lnTo>
                <a:lnTo>
                  <a:pt x="160312" y="30251"/>
                </a:lnTo>
                <a:lnTo>
                  <a:pt x="157048" y="35534"/>
                </a:lnTo>
                <a:lnTo>
                  <a:pt x="157352" y="41033"/>
                </a:lnTo>
                <a:lnTo>
                  <a:pt x="157276" y="90944"/>
                </a:lnTo>
                <a:lnTo>
                  <a:pt x="143243" y="98044"/>
                </a:lnTo>
                <a:lnTo>
                  <a:pt x="142836" y="100914"/>
                </a:lnTo>
                <a:lnTo>
                  <a:pt x="146430" y="108038"/>
                </a:lnTo>
                <a:lnTo>
                  <a:pt x="9893" y="177114"/>
                </a:lnTo>
                <a:lnTo>
                  <a:pt x="0" y="202438"/>
                </a:lnTo>
                <a:lnTo>
                  <a:pt x="39217" y="215874"/>
                </a:lnTo>
                <a:lnTo>
                  <a:pt x="48831" y="211010"/>
                </a:lnTo>
                <a:lnTo>
                  <a:pt x="42976" y="199415"/>
                </a:lnTo>
                <a:lnTo>
                  <a:pt x="43446" y="197967"/>
                </a:lnTo>
                <a:lnTo>
                  <a:pt x="54673" y="192278"/>
                </a:lnTo>
                <a:lnTo>
                  <a:pt x="68156" y="192278"/>
                </a:lnTo>
                <a:lnTo>
                  <a:pt x="65900" y="187820"/>
                </a:lnTo>
                <a:lnTo>
                  <a:pt x="66357" y="186372"/>
                </a:lnTo>
                <a:lnTo>
                  <a:pt x="77596" y="180695"/>
                </a:lnTo>
                <a:lnTo>
                  <a:pt x="104237" y="180695"/>
                </a:lnTo>
                <a:lnTo>
                  <a:pt x="99288" y="170916"/>
                </a:lnTo>
                <a:lnTo>
                  <a:pt x="99771" y="169481"/>
                </a:lnTo>
                <a:lnTo>
                  <a:pt x="110997" y="163791"/>
                </a:lnTo>
                <a:lnTo>
                  <a:pt x="142162" y="163791"/>
                </a:lnTo>
                <a:lnTo>
                  <a:pt x="168020" y="150710"/>
                </a:lnTo>
                <a:lnTo>
                  <a:pt x="180018" y="150710"/>
                </a:lnTo>
                <a:lnTo>
                  <a:pt x="179577" y="145211"/>
                </a:lnTo>
                <a:lnTo>
                  <a:pt x="179577" y="139649"/>
                </a:lnTo>
                <a:lnTo>
                  <a:pt x="188223" y="99223"/>
                </a:lnTo>
                <a:lnTo>
                  <a:pt x="213804" y="64998"/>
                </a:lnTo>
                <a:lnTo>
                  <a:pt x="254391" y="44035"/>
                </a:lnTo>
                <a:lnTo>
                  <a:pt x="269049" y="41579"/>
                </a:lnTo>
                <a:lnTo>
                  <a:pt x="249313" y="2578"/>
                </a:lnTo>
                <a:lnTo>
                  <a:pt x="242150" y="0"/>
                </a:lnTo>
                <a:close/>
              </a:path>
              <a:path w="269240" h="215900">
                <a:moveTo>
                  <a:pt x="68156" y="192278"/>
                </a:moveTo>
                <a:lnTo>
                  <a:pt x="54673" y="192278"/>
                </a:lnTo>
                <a:lnTo>
                  <a:pt x="56121" y="192760"/>
                </a:lnTo>
                <a:lnTo>
                  <a:pt x="61988" y="204355"/>
                </a:lnTo>
                <a:lnTo>
                  <a:pt x="71767" y="199415"/>
                </a:lnTo>
                <a:lnTo>
                  <a:pt x="68156" y="192278"/>
                </a:lnTo>
                <a:close/>
              </a:path>
              <a:path w="269240" h="215900">
                <a:moveTo>
                  <a:pt x="104237" y="180695"/>
                </a:moveTo>
                <a:lnTo>
                  <a:pt x="77596" y="180695"/>
                </a:lnTo>
                <a:lnTo>
                  <a:pt x="79044" y="181165"/>
                </a:lnTo>
                <a:lnTo>
                  <a:pt x="84899" y="192760"/>
                </a:lnTo>
                <a:lnTo>
                  <a:pt x="105155" y="182511"/>
                </a:lnTo>
                <a:lnTo>
                  <a:pt x="104237" y="180695"/>
                </a:lnTo>
                <a:close/>
              </a:path>
              <a:path w="269240" h="215900">
                <a:moveTo>
                  <a:pt x="142162" y="163791"/>
                </a:moveTo>
                <a:lnTo>
                  <a:pt x="110997" y="163791"/>
                </a:lnTo>
                <a:lnTo>
                  <a:pt x="112445" y="164274"/>
                </a:lnTo>
                <a:lnTo>
                  <a:pt x="118313" y="175856"/>
                </a:lnTo>
                <a:lnTo>
                  <a:pt x="142162" y="163791"/>
                </a:lnTo>
                <a:close/>
              </a:path>
              <a:path w="269240" h="215900">
                <a:moveTo>
                  <a:pt x="180018" y="150710"/>
                </a:moveTo>
                <a:lnTo>
                  <a:pt x="168020" y="150710"/>
                </a:lnTo>
                <a:lnTo>
                  <a:pt x="171627" y="157835"/>
                </a:lnTo>
                <a:lnTo>
                  <a:pt x="174180" y="159207"/>
                </a:lnTo>
                <a:lnTo>
                  <a:pt x="180860" y="155829"/>
                </a:lnTo>
                <a:lnTo>
                  <a:pt x="180018" y="1507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145464" y="3721414"/>
            <a:ext cx="276860" cy="254000"/>
          </a:xfrm>
          <a:custGeom>
            <a:avLst/>
            <a:gdLst/>
            <a:ahLst/>
            <a:cxnLst/>
            <a:rect l="l" t="t" r="r" b="b"/>
            <a:pathLst>
              <a:path w="276859" h="254000">
                <a:moveTo>
                  <a:pt x="198586" y="0"/>
                </a:moveTo>
                <a:lnTo>
                  <a:pt x="138569" y="20069"/>
                </a:lnTo>
                <a:lnTo>
                  <a:pt x="112236" y="62164"/>
                </a:lnTo>
                <a:lnTo>
                  <a:pt x="109559" y="86629"/>
                </a:lnTo>
                <a:lnTo>
                  <a:pt x="113944" y="110594"/>
                </a:lnTo>
                <a:lnTo>
                  <a:pt x="100368" y="122278"/>
                </a:lnTo>
                <a:lnTo>
                  <a:pt x="100634" y="124907"/>
                </a:lnTo>
                <a:lnTo>
                  <a:pt x="105359" y="130406"/>
                </a:lnTo>
                <a:lnTo>
                  <a:pt x="0" y="221059"/>
                </a:lnTo>
                <a:lnTo>
                  <a:pt x="215" y="249532"/>
                </a:lnTo>
                <a:lnTo>
                  <a:pt x="28333" y="253990"/>
                </a:lnTo>
                <a:lnTo>
                  <a:pt x="40335" y="243665"/>
                </a:lnTo>
                <a:lnTo>
                  <a:pt x="37680" y="229669"/>
                </a:lnTo>
                <a:lnTo>
                  <a:pt x="56585" y="229669"/>
                </a:lnTo>
                <a:lnTo>
                  <a:pt x="58585" y="227955"/>
                </a:lnTo>
                <a:lnTo>
                  <a:pt x="54660" y="215064"/>
                </a:lnTo>
                <a:lnTo>
                  <a:pt x="63677" y="207305"/>
                </a:lnTo>
                <a:lnTo>
                  <a:pt x="82591" y="207305"/>
                </a:lnTo>
                <a:lnTo>
                  <a:pt x="85280" y="204993"/>
                </a:lnTo>
                <a:lnTo>
                  <a:pt x="81356" y="192090"/>
                </a:lnTo>
                <a:lnTo>
                  <a:pt x="90373" y="184330"/>
                </a:lnTo>
                <a:lnTo>
                  <a:pt x="109285" y="184330"/>
                </a:lnTo>
                <a:lnTo>
                  <a:pt x="133692" y="163337"/>
                </a:lnTo>
                <a:lnTo>
                  <a:pt x="148111" y="163337"/>
                </a:lnTo>
                <a:lnTo>
                  <a:pt x="154546" y="157800"/>
                </a:lnTo>
                <a:lnTo>
                  <a:pt x="230395" y="157800"/>
                </a:lnTo>
                <a:lnTo>
                  <a:pt x="247751" y="146967"/>
                </a:lnTo>
                <a:lnTo>
                  <a:pt x="262124" y="130987"/>
                </a:lnTo>
                <a:lnTo>
                  <a:pt x="271686" y="112526"/>
                </a:lnTo>
                <a:lnTo>
                  <a:pt x="275336" y="96956"/>
                </a:lnTo>
                <a:lnTo>
                  <a:pt x="209997" y="96956"/>
                </a:lnTo>
                <a:lnTo>
                  <a:pt x="198920" y="93925"/>
                </a:lnTo>
                <a:lnTo>
                  <a:pt x="189534" y="86629"/>
                </a:lnTo>
                <a:lnTo>
                  <a:pt x="183719" y="76259"/>
                </a:lnTo>
                <a:lnTo>
                  <a:pt x="182378" y="64858"/>
                </a:lnTo>
                <a:lnTo>
                  <a:pt x="185409" y="53786"/>
                </a:lnTo>
                <a:lnTo>
                  <a:pt x="192709" y="44402"/>
                </a:lnTo>
                <a:lnTo>
                  <a:pt x="201562" y="39114"/>
                </a:lnTo>
                <a:lnTo>
                  <a:pt x="211324" y="37169"/>
                </a:lnTo>
                <a:lnTo>
                  <a:pt x="245024" y="37169"/>
                </a:lnTo>
                <a:lnTo>
                  <a:pt x="249673" y="33667"/>
                </a:lnTo>
                <a:lnTo>
                  <a:pt x="255422" y="27574"/>
                </a:lnTo>
                <a:lnTo>
                  <a:pt x="229231" y="7967"/>
                </a:lnTo>
                <a:lnTo>
                  <a:pt x="198586" y="0"/>
                </a:lnTo>
                <a:close/>
              </a:path>
              <a:path w="276859" h="254000">
                <a:moveTo>
                  <a:pt x="56585" y="229669"/>
                </a:moveTo>
                <a:lnTo>
                  <a:pt x="37680" y="229669"/>
                </a:lnTo>
                <a:lnTo>
                  <a:pt x="53416" y="232387"/>
                </a:lnTo>
                <a:lnTo>
                  <a:pt x="56585" y="229669"/>
                </a:lnTo>
                <a:close/>
              </a:path>
              <a:path w="276859" h="254000">
                <a:moveTo>
                  <a:pt x="82591" y="207305"/>
                </a:moveTo>
                <a:lnTo>
                  <a:pt x="63677" y="207305"/>
                </a:lnTo>
                <a:lnTo>
                  <a:pt x="77774" y="211445"/>
                </a:lnTo>
                <a:lnTo>
                  <a:pt x="82591" y="207305"/>
                </a:lnTo>
                <a:close/>
              </a:path>
              <a:path w="276859" h="254000">
                <a:moveTo>
                  <a:pt x="109285" y="184330"/>
                </a:moveTo>
                <a:lnTo>
                  <a:pt x="90373" y="184330"/>
                </a:lnTo>
                <a:lnTo>
                  <a:pt x="104457" y="188483"/>
                </a:lnTo>
                <a:lnTo>
                  <a:pt x="109285" y="184330"/>
                </a:lnTo>
                <a:close/>
              </a:path>
              <a:path w="276859" h="254000">
                <a:moveTo>
                  <a:pt x="148111" y="163337"/>
                </a:moveTo>
                <a:lnTo>
                  <a:pt x="133692" y="163337"/>
                </a:lnTo>
                <a:lnTo>
                  <a:pt x="138417" y="168824"/>
                </a:lnTo>
                <a:lnTo>
                  <a:pt x="140982" y="169471"/>
                </a:lnTo>
                <a:lnTo>
                  <a:pt x="148111" y="163337"/>
                </a:lnTo>
                <a:close/>
              </a:path>
              <a:path w="276859" h="254000">
                <a:moveTo>
                  <a:pt x="230395" y="157800"/>
                </a:moveTo>
                <a:lnTo>
                  <a:pt x="154546" y="157800"/>
                </a:lnTo>
                <a:lnTo>
                  <a:pt x="177787" y="165787"/>
                </a:lnTo>
                <a:lnTo>
                  <a:pt x="202191" y="166728"/>
                </a:lnTo>
                <a:lnTo>
                  <a:pt x="226074" y="160497"/>
                </a:lnTo>
                <a:lnTo>
                  <a:pt x="230395" y="157800"/>
                </a:lnTo>
                <a:close/>
              </a:path>
              <a:path w="276859" h="254000">
                <a:moveTo>
                  <a:pt x="276085" y="72113"/>
                </a:moveTo>
                <a:lnTo>
                  <a:pt x="266266" y="79703"/>
                </a:lnTo>
                <a:lnTo>
                  <a:pt x="255849" y="85234"/>
                </a:lnTo>
                <a:lnTo>
                  <a:pt x="244786" y="88339"/>
                </a:lnTo>
                <a:lnTo>
                  <a:pt x="233032" y="88649"/>
                </a:lnTo>
                <a:lnTo>
                  <a:pt x="232625" y="89042"/>
                </a:lnTo>
                <a:lnTo>
                  <a:pt x="231775" y="89804"/>
                </a:lnTo>
                <a:lnTo>
                  <a:pt x="221403" y="95618"/>
                </a:lnTo>
                <a:lnTo>
                  <a:pt x="209997" y="96956"/>
                </a:lnTo>
                <a:lnTo>
                  <a:pt x="275336" y="96956"/>
                </a:lnTo>
                <a:lnTo>
                  <a:pt x="276364" y="92573"/>
                </a:lnTo>
                <a:lnTo>
                  <a:pt x="276085" y="72113"/>
                </a:lnTo>
                <a:close/>
              </a:path>
              <a:path w="276859" h="254000">
                <a:moveTo>
                  <a:pt x="233032" y="88636"/>
                </a:moveTo>
                <a:close/>
              </a:path>
              <a:path w="276859" h="254000">
                <a:moveTo>
                  <a:pt x="245024" y="37169"/>
                </a:moveTo>
                <a:lnTo>
                  <a:pt x="211324" y="37169"/>
                </a:lnTo>
                <a:lnTo>
                  <a:pt x="221120" y="38501"/>
                </a:lnTo>
                <a:lnTo>
                  <a:pt x="230073" y="43043"/>
                </a:lnTo>
                <a:lnTo>
                  <a:pt x="238143" y="40565"/>
                </a:lnTo>
                <a:lnTo>
                  <a:pt x="244295" y="37718"/>
                </a:lnTo>
                <a:lnTo>
                  <a:pt x="245024" y="37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320254" y="3648037"/>
            <a:ext cx="121920" cy="152400"/>
          </a:xfrm>
          <a:custGeom>
            <a:avLst/>
            <a:gdLst/>
            <a:ahLst/>
            <a:cxnLst/>
            <a:rect l="l" t="t" r="r" b="b"/>
            <a:pathLst>
              <a:path w="121920" h="152400">
                <a:moveTo>
                  <a:pt x="24777" y="128028"/>
                </a:moveTo>
                <a:lnTo>
                  <a:pt x="20713" y="134594"/>
                </a:lnTo>
                <a:lnTo>
                  <a:pt x="19151" y="140855"/>
                </a:lnTo>
                <a:lnTo>
                  <a:pt x="21310" y="148106"/>
                </a:lnTo>
                <a:lnTo>
                  <a:pt x="50574" y="151870"/>
                </a:lnTo>
                <a:lnTo>
                  <a:pt x="78230" y="144612"/>
                </a:lnTo>
                <a:lnTo>
                  <a:pt x="95510" y="131939"/>
                </a:lnTo>
                <a:lnTo>
                  <a:pt x="47864" y="131939"/>
                </a:lnTo>
                <a:lnTo>
                  <a:pt x="25844" y="128447"/>
                </a:lnTo>
                <a:lnTo>
                  <a:pt x="24777" y="128028"/>
                </a:lnTo>
                <a:close/>
              </a:path>
              <a:path w="121920" h="152400">
                <a:moveTo>
                  <a:pt x="96915" y="19876"/>
                </a:moveTo>
                <a:lnTo>
                  <a:pt x="50195" y="19876"/>
                </a:lnTo>
                <a:lnTo>
                  <a:pt x="65049" y="23227"/>
                </a:lnTo>
                <a:lnTo>
                  <a:pt x="83988" y="34984"/>
                </a:lnTo>
                <a:lnTo>
                  <a:pt x="96512" y="52490"/>
                </a:lnTo>
                <a:lnTo>
                  <a:pt x="101555" y="73417"/>
                </a:lnTo>
                <a:lnTo>
                  <a:pt x="98056" y="95439"/>
                </a:lnTo>
                <a:lnTo>
                  <a:pt x="86294" y="114372"/>
                </a:lnTo>
                <a:lnTo>
                  <a:pt x="68789" y="126893"/>
                </a:lnTo>
                <a:lnTo>
                  <a:pt x="47864" y="131939"/>
                </a:lnTo>
                <a:lnTo>
                  <a:pt x="95510" y="131939"/>
                </a:lnTo>
                <a:lnTo>
                  <a:pt x="101311" y="127684"/>
                </a:lnTo>
                <a:lnTo>
                  <a:pt x="116852" y="102437"/>
                </a:lnTo>
                <a:lnTo>
                  <a:pt x="121596" y="72554"/>
                </a:lnTo>
                <a:lnTo>
                  <a:pt x="114749" y="44157"/>
                </a:lnTo>
                <a:lnTo>
                  <a:pt x="97755" y="20398"/>
                </a:lnTo>
                <a:lnTo>
                  <a:pt x="96915" y="19876"/>
                </a:lnTo>
                <a:close/>
              </a:path>
              <a:path w="121920" h="152400">
                <a:moveTo>
                  <a:pt x="53026" y="0"/>
                </a:moveTo>
                <a:lnTo>
                  <a:pt x="34129" y="477"/>
                </a:lnTo>
                <a:lnTo>
                  <a:pt x="16183" y="5490"/>
                </a:lnTo>
                <a:lnTo>
                  <a:pt x="0" y="14667"/>
                </a:lnTo>
                <a:lnTo>
                  <a:pt x="9385" y="32803"/>
                </a:lnTo>
                <a:lnTo>
                  <a:pt x="21645" y="24995"/>
                </a:lnTo>
                <a:lnTo>
                  <a:pt x="35488" y="20576"/>
                </a:lnTo>
                <a:lnTo>
                  <a:pt x="50195" y="19876"/>
                </a:lnTo>
                <a:lnTo>
                  <a:pt x="96915" y="19876"/>
                </a:lnTo>
                <a:lnTo>
                  <a:pt x="72059" y="4431"/>
                </a:lnTo>
                <a:lnTo>
                  <a:pt x="530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 txBox="1">
            <a:spLocks noGrp="1"/>
          </p:cNvSpPr>
          <p:nvPr>
            <p:ph type="title"/>
          </p:nvPr>
        </p:nvSpPr>
        <p:spPr>
          <a:xfrm>
            <a:off x="954100" y="784654"/>
            <a:ext cx="4472305" cy="974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sz="3150" spc="10" dirty="0">
                <a:solidFill>
                  <a:srgbClr val="D2232A"/>
                </a:solidFill>
                <a:latin typeface="Calibri"/>
                <a:cs typeface="Calibri"/>
              </a:rPr>
              <a:t>Real-time </a:t>
            </a:r>
            <a:r>
              <a:rPr sz="3150" spc="55" dirty="0">
                <a:solidFill>
                  <a:srgbClr val="D2232A"/>
                </a:solidFill>
                <a:latin typeface="Calibri"/>
                <a:cs typeface="Calibri"/>
              </a:rPr>
              <a:t>updates </a:t>
            </a:r>
            <a:r>
              <a:rPr sz="3150" spc="60" dirty="0">
                <a:solidFill>
                  <a:srgbClr val="D2232A"/>
                </a:solidFill>
                <a:latin typeface="Calibri"/>
                <a:cs typeface="Calibri"/>
              </a:rPr>
              <a:t>and  </a:t>
            </a:r>
            <a:r>
              <a:rPr sz="3150" spc="-110" dirty="0">
                <a:solidFill>
                  <a:srgbClr val="D2232A"/>
                </a:solidFill>
              </a:rPr>
              <a:t>information </a:t>
            </a:r>
            <a:r>
              <a:rPr sz="3150" spc="-75" dirty="0">
                <a:solidFill>
                  <a:srgbClr val="D2232A"/>
                </a:solidFill>
              </a:rPr>
              <a:t>on </a:t>
            </a:r>
            <a:r>
              <a:rPr sz="3150" spc="-120" dirty="0">
                <a:solidFill>
                  <a:srgbClr val="D2232A"/>
                </a:solidFill>
              </a:rPr>
              <a:t>your</a:t>
            </a:r>
            <a:r>
              <a:rPr sz="3150" spc="135" dirty="0">
                <a:solidFill>
                  <a:srgbClr val="D2232A"/>
                </a:solidFill>
              </a:rPr>
              <a:t> </a:t>
            </a:r>
            <a:r>
              <a:rPr sz="3150" spc="-85" dirty="0">
                <a:solidFill>
                  <a:srgbClr val="D2232A"/>
                </a:solidFill>
              </a:rPr>
              <a:t>screen</a:t>
            </a:r>
            <a:endParaRPr sz="3150">
              <a:latin typeface="Calibri"/>
              <a:cs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0" y="12"/>
            <a:ext cx="414020" cy="7560309"/>
          </a:xfrm>
          <a:custGeom>
            <a:avLst/>
            <a:gdLst/>
            <a:ahLst/>
            <a:cxnLst/>
            <a:rect l="l" t="t" r="r" b="b"/>
            <a:pathLst>
              <a:path w="414020" h="7560309">
                <a:moveTo>
                  <a:pt x="0" y="7559992"/>
                </a:moveTo>
                <a:lnTo>
                  <a:pt x="413842" y="7559992"/>
                </a:lnTo>
                <a:lnTo>
                  <a:pt x="413842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564896" y="12"/>
            <a:ext cx="4127106" cy="1750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581501" y="1569304"/>
            <a:ext cx="1110615" cy="181610"/>
          </a:xfrm>
          <a:custGeom>
            <a:avLst/>
            <a:gdLst/>
            <a:ahLst/>
            <a:cxnLst/>
            <a:rect l="l" t="t" r="r" b="b"/>
            <a:pathLst>
              <a:path w="1110615" h="181610">
                <a:moveTo>
                  <a:pt x="0" y="181351"/>
                </a:moveTo>
                <a:lnTo>
                  <a:pt x="48279" y="181023"/>
                </a:lnTo>
                <a:lnTo>
                  <a:pt x="96401" y="180039"/>
                </a:lnTo>
                <a:lnTo>
                  <a:pt x="144360" y="178406"/>
                </a:lnTo>
                <a:lnTo>
                  <a:pt x="192152" y="176126"/>
                </a:lnTo>
                <a:lnTo>
                  <a:pt x="239774" y="173204"/>
                </a:lnTo>
                <a:lnTo>
                  <a:pt x="287220" y="169645"/>
                </a:lnTo>
                <a:lnTo>
                  <a:pt x="334487" y="165452"/>
                </a:lnTo>
                <a:lnTo>
                  <a:pt x="381571" y="160630"/>
                </a:lnTo>
                <a:lnTo>
                  <a:pt x="428467" y="155184"/>
                </a:lnTo>
                <a:lnTo>
                  <a:pt x="475170" y="149116"/>
                </a:lnTo>
                <a:lnTo>
                  <a:pt x="521678" y="142433"/>
                </a:lnTo>
                <a:lnTo>
                  <a:pt x="567984" y="135137"/>
                </a:lnTo>
                <a:lnTo>
                  <a:pt x="614086" y="127233"/>
                </a:lnTo>
                <a:lnTo>
                  <a:pt x="659979" y="118725"/>
                </a:lnTo>
                <a:lnTo>
                  <a:pt x="705659" y="109618"/>
                </a:lnTo>
                <a:lnTo>
                  <a:pt x="751121" y="99916"/>
                </a:lnTo>
                <a:lnTo>
                  <a:pt x="796361" y="89623"/>
                </a:lnTo>
                <a:lnTo>
                  <a:pt x="841376" y="78743"/>
                </a:lnTo>
                <a:lnTo>
                  <a:pt x="886160" y="67281"/>
                </a:lnTo>
                <a:lnTo>
                  <a:pt x="930709" y="55240"/>
                </a:lnTo>
                <a:lnTo>
                  <a:pt x="975020" y="42626"/>
                </a:lnTo>
                <a:lnTo>
                  <a:pt x="1019088" y="29441"/>
                </a:lnTo>
                <a:lnTo>
                  <a:pt x="1062908" y="15692"/>
                </a:lnTo>
                <a:lnTo>
                  <a:pt x="1106477" y="1381"/>
                </a:lnTo>
                <a:lnTo>
                  <a:pt x="111050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564933" y="0"/>
            <a:ext cx="3016885" cy="1750695"/>
          </a:xfrm>
          <a:custGeom>
            <a:avLst/>
            <a:gdLst/>
            <a:ahLst/>
            <a:cxnLst/>
            <a:rect l="l" t="t" r="r" b="b"/>
            <a:pathLst>
              <a:path w="3016884" h="1750695">
                <a:moveTo>
                  <a:pt x="0" y="0"/>
                </a:moveTo>
                <a:lnTo>
                  <a:pt x="25234" y="43424"/>
                </a:lnTo>
                <a:lnTo>
                  <a:pt x="48437" y="82069"/>
                </a:lnTo>
                <a:lnTo>
                  <a:pt x="72124" y="120386"/>
                </a:lnTo>
                <a:lnTo>
                  <a:pt x="96293" y="158371"/>
                </a:lnTo>
                <a:lnTo>
                  <a:pt x="120937" y="196019"/>
                </a:lnTo>
                <a:lnTo>
                  <a:pt x="146054" y="233327"/>
                </a:lnTo>
                <a:lnTo>
                  <a:pt x="171639" y="270290"/>
                </a:lnTo>
                <a:lnTo>
                  <a:pt x="197687" y="306903"/>
                </a:lnTo>
                <a:lnTo>
                  <a:pt x="224195" y="343164"/>
                </a:lnTo>
                <a:lnTo>
                  <a:pt x="251158" y="379067"/>
                </a:lnTo>
                <a:lnTo>
                  <a:pt x="278572" y="414608"/>
                </a:lnTo>
                <a:lnTo>
                  <a:pt x="306432" y="449783"/>
                </a:lnTo>
                <a:lnTo>
                  <a:pt x="334735" y="484588"/>
                </a:lnTo>
                <a:lnTo>
                  <a:pt x="363477" y="519018"/>
                </a:lnTo>
                <a:lnTo>
                  <a:pt x="392652" y="553070"/>
                </a:lnTo>
                <a:lnTo>
                  <a:pt x="422256" y="586738"/>
                </a:lnTo>
                <a:lnTo>
                  <a:pt x="452287" y="620020"/>
                </a:lnTo>
                <a:lnTo>
                  <a:pt x="482738" y="652909"/>
                </a:lnTo>
                <a:lnTo>
                  <a:pt x="513607" y="685403"/>
                </a:lnTo>
                <a:lnTo>
                  <a:pt x="544888" y="717497"/>
                </a:lnTo>
                <a:lnTo>
                  <a:pt x="576577" y="749187"/>
                </a:lnTo>
                <a:lnTo>
                  <a:pt x="608671" y="780468"/>
                </a:lnTo>
                <a:lnTo>
                  <a:pt x="641165" y="811337"/>
                </a:lnTo>
                <a:lnTo>
                  <a:pt x="674055" y="841788"/>
                </a:lnTo>
                <a:lnTo>
                  <a:pt x="707336" y="871819"/>
                </a:lnTo>
                <a:lnTo>
                  <a:pt x="741005" y="901424"/>
                </a:lnTo>
                <a:lnTo>
                  <a:pt x="775056" y="930599"/>
                </a:lnTo>
                <a:lnTo>
                  <a:pt x="809486" y="959340"/>
                </a:lnTo>
                <a:lnTo>
                  <a:pt x="844291" y="987643"/>
                </a:lnTo>
                <a:lnTo>
                  <a:pt x="879466" y="1015504"/>
                </a:lnTo>
                <a:lnTo>
                  <a:pt x="915007" y="1042918"/>
                </a:lnTo>
                <a:lnTo>
                  <a:pt x="950910" y="1069881"/>
                </a:lnTo>
                <a:lnTo>
                  <a:pt x="987171" y="1096389"/>
                </a:lnTo>
                <a:lnTo>
                  <a:pt x="1023784" y="1122437"/>
                </a:lnTo>
                <a:lnTo>
                  <a:pt x="1060747" y="1148022"/>
                </a:lnTo>
                <a:lnTo>
                  <a:pt x="1098055" y="1173139"/>
                </a:lnTo>
                <a:lnTo>
                  <a:pt x="1135703" y="1197784"/>
                </a:lnTo>
                <a:lnTo>
                  <a:pt x="1173688" y="1221952"/>
                </a:lnTo>
                <a:lnTo>
                  <a:pt x="1212005" y="1245640"/>
                </a:lnTo>
                <a:lnTo>
                  <a:pt x="1250649" y="1268843"/>
                </a:lnTo>
                <a:lnTo>
                  <a:pt x="1289618" y="1291557"/>
                </a:lnTo>
                <a:lnTo>
                  <a:pt x="1328905" y="1313777"/>
                </a:lnTo>
                <a:lnTo>
                  <a:pt x="1368508" y="1335500"/>
                </a:lnTo>
                <a:lnTo>
                  <a:pt x="1408422" y="1356721"/>
                </a:lnTo>
                <a:lnTo>
                  <a:pt x="1448642" y="1377436"/>
                </a:lnTo>
                <a:lnTo>
                  <a:pt x="1489165" y="1397641"/>
                </a:lnTo>
                <a:lnTo>
                  <a:pt x="1529986" y="1417331"/>
                </a:lnTo>
                <a:lnTo>
                  <a:pt x="1571100" y="1436502"/>
                </a:lnTo>
                <a:lnTo>
                  <a:pt x="1612505" y="1455150"/>
                </a:lnTo>
                <a:lnTo>
                  <a:pt x="1654195" y="1473271"/>
                </a:lnTo>
                <a:lnTo>
                  <a:pt x="1696166" y="1490861"/>
                </a:lnTo>
                <a:lnTo>
                  <a:pt x="1738414" y="1507914"/>
                </a:lnTo>
                <a:lnTo>
                  <a:pt x="1780934" y="1524428"/>
                </a:lnTo>
                <a:lnTo>
                  <a:pt x="1823724" y="1540397"/>
                </a:lnTo>
                <a:lnTo>
                  <a:pt x="1866777" y="1555818"/>
                </a:lnTo>
                <a:lnTo>
                  <a:pt x="1910090" y="1570686"/>
                </a:lnTo>
                <a:lnTo>
                  <a:pt x="1953659" y="1584997"/>
                </a:lnTo>
                <a:lnTo>
                  <a:pt x="1997480" y="1598746"/>
                </a:lnTo>
                <a:lnTo>
                  <a:pt x="2041548" y="1611931"/>
                </a:lnTo>
                <a:lnTo>
                  <a:pt x="2085858" y="1624545"/>
                </a:lnTo>
                <a:lnTo>
                  <a:pt x="2130408" y="1636586"/>
                </a:lnTo>
                <a:lnTo>
                  <a:pt x="2175192" y="1648048"/>
                </a:lnTo>
                <a:lnTo>
                  <a:pt x="2220206" y="1658928"/>
                </a:lnTo>
                <a:lnTo>
                  <a:pt x="2265447" y="1669221"/>
                </a:lnTo>
                <a:lnTo>
                  <a:pt x="2310909" y="1678923"/>
                </a:lnTo>
                <a:lnTo>
                  <a:pt x="2356588" y="1688030"/>
                </a:lnTo>
                <a:lnTo>
                  <a:pt x="2402481" y="1696538"/>
                </a:lnTo>
                <a:lnTo>
                  <a:pt x="2448583" y="1704442"/>
                </a:lnTo>
                <a:lnTo>
                  <a:pt x="2494890" y="1711738"/>
                </a:lnTo>
                <a:lnTo>
                  <a:pt x="2541397" y="1718421"/>
                </a:lnTo>
                <a:lnTo>
                  <a:pt x="2588101" y="1724489"/>
                </a:lnTo>
                <a:lnTo>
                  <a:pt x="2634997" y="1729936"/>
                </a:lnTo>
                <a:lnTo>
                  <a:pt x="2682080" y="1734757"/>
                </a:lnTo>
                <a:lnTo>
                  <a:pt x="2729348" y="1738950"/>
                </a:lnTo>
                <a:lnTo>
                  <a:pt x="2776794" y="1742509"/>
                </a:lnTo>
                <a:lnTo>
                  <a:pt x="2824416" y="1745431"/>
                </a:lnTo>
                <a:lnTo>
                  <a:pt x="2872208" y="1747711"/>
                </a:lnTo>
                <a:lnTo>
                  <a:pt x="2920167" y="1749345"/>
                </a:lnTo>
                <a:lnTo>
                  <a:pt x="2968289" y="1750328"/>
                </a:lnTo>
                <a:lnTo>
                  <a:pt x="3016568" y="17506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8002" y="12"/>
            <a:ext cx="3448050" cy="7560309"/>
          </a:xfrm>
          <a:custGeom>
            <a:avLst/>
            <a:gdLst/>
            <a:ahLst/>
            <a:cxnLst/>
            <a:rect l="l" t="t" r="r" b="b"/>
            <a:pathLst>
              <a:path w="3448050" h="7560309">
                <a:moveTo>
                  <a:pt x="0" y="7559992"/>
                </a:moveTo>
                <a:lnTo>
                  <a:pt x="3447999" y="7559992"/>
                </a:lnTo>
                <a:lnTo>
                  <a:pt x="3447999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04865" y="2189175"/>
            <a:ext cx="2606040" cy="1693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000"/>
              </a:lnSpc>
            </a:pPr>
            <a:r>
              <a:rPr sz="2200" b="1" spc="-15" dirty="0">
                <a:solidFill>
                  <a:srgbClr val="FFFFFF"/>
                </a:solidFill>
                <a:latin typeface="Arial"/>
                <a:cs typeface="Arial"/>
              </a:rPr>
              <a:t>Lifestyle </a:t>
            </a: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Panel</a:t>
            </a:r>
            <a:r>
              <a:rPr sz="2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Mini  </a:t>
            </a:r>
            <a:r>
              <a:rPr sz="2200" b="1" spc="2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b="1" spc="10" dirty="0">
                <a:solidFill>
                  <a:srgbClr val="FFFFFF"/>
                </a:solidFill>
                <a:latin typeface="Arial"/>
                <a:cs typeface="Arial"/>
              </a:rPr>
              <a:t>integrate </a:t>
            </a:r>
            <a:r>
              <a:rPr sz="2200" b="1" spc="5" dirty="0">
                <a:solidFill>
                  <a:srgbClr val="FFFFFF"/>
                </a:solidFill>
                <a:latin typeface="Arial"/>
                <a:cs typeface="Arial"/>
              </a:rPr>
              <a:t>with  </a:t>
            </a:r>
            <a:r>
              <a:rPr sz="2200" b="1" spc="-20" dirty="0">
                <a:solidFill>
                  <a:srgbClr val="FFFFFF"/>
                </a:solidFill>
                <a:latin typeface="Arial"/>
                <a:cs typeface="Arial"/>
              </a:rPr>
              <a:t>existing</a:t>
            </a:r>
            <a:r>
              <a:rPr sz="22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45" dirty="0">
                <a:solidFill>
                  <a:srgbClr val="FFFFFF"/>
                </a:solidFill>
                <a:latin typeface="Arial"/>
                <a:cs typeface="Arial"/>
              </a:rPr>
              <a:t>TV</a:t>
            </a:r>
            <a:endParaRPr sz="2200">
              <a:latin typeface="Arial"/>
              <a:cs typeface="Arial"/>
            </a:endParaRPr>
          </a:p>
          <a:p>
            <a:pPr marL="12700" marR="648970">
              <a:lnSpc>
                <a:spcPct val="111100"/>
              </a:lnSpc>
              <a:spcBef>
                <a:spcPts val="15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Remote </a:t>
            </a:r>
            <a:r>
              <a:rPr sz="1200" spc="15" dirty="0">
                <a:solidFill>
                  <a:srgbClr val="FFFFFF"/>
                </a:solidFill>
                <a:latin typeface="Arial"/>
                <a:cs typeface="Arial"/>
              </a:rPr>
              <a:t>control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wireless 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keyboard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with touch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pad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1800" y="4441012"/>
            <a:ext cx="4334205" cy="2554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8280" y="12"/>
            <a:ext cx="4533722" cy="1408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51493" y="941655"/>
            <a:ext cx="1740535" cy="467359"/>
          </a:xfrm>
          <a:custGeom>
            <a:avLst/>
            <a:gdLst/>
            <a:ahLst/>
            <a:cxnLst/>
            <a:rect l="l" t="t" r="r" b="b"/>
            <a:pathLst>
              <a:path w="1740534" h="467359">
                <a:moveTo>
                  <a:pt x="0" y="467003"/>
                </a:moveTo>
                <a:lnTo>
                  <a:pt x="48279" y="466674"/>
                </a:lnTo>
                <a:lnTo>
                  <a:pt x="96401" y="465691"/>
                </a:lnTo>
                <a:lnTo>
                  <a:pt x="144360" y="464057"/>
                </a:lnTo>
                <a:lnTo>
                  <a:pt x="192152" y="461777"/>
                </a:lnTo>
                <a:lnTo>
                  <a:pt x="239774" y="458856"/>
                </a:lnTo>
                <a:lnTo>
                  <a:pt x="287220" y="455296"/>
                </a:lnTo>
                <a:lnTo>
                  <a:pt x="334487" y="451104"/>
                </a:lnTo>
                <a:lnTo>
                  <a:pt x="381571" y="446282"/>
                </a:lnTo>
                <a:lnTo>
                  <a:pt x="428467" y="440835"/>
                </a:lnTo>
                <a:lnTo>
                  <a:pt x="475170" y="434768"/>
                </a:lnTo>
                <a:lnTo>
                  <a:pt x="521678" y="428084"/>
                </a:lnTo>
                <a:lnTo>
                  <a:pt x="567984" y="420788"/>
                </a:lnTo>
                <a:lnTo>
                  <a:pt x="614086" y="412884"/>
                </a:lnTo>
                <a:lnTo>
                  <a:pt x="659979" y="404377"/>
                </a:lnTo>
                <a:lnTo>
                  <a:pt x="705659" y="395270"/>
                </a:lnTo>
                <a:lnTo>
                  <a:pt x="751121" y="385567"/>
                </a:lnTo>
                <a:lnTo>
                  <a:pt x="796361" y="375274"/>
                </a:lnTo>
                <a:lnTo>
                  <a:pt x="841376" y="364394"/>
                </a:lnTo>
                <a:lnTo>
                  <a:pt x="886160" y="352932"/>
                </a:lnTo>
                <a:lnTo>
                  <a:pt x="930709" y="340892"/>
                </a:lnTo>
                <a:lnTo>
                  <a:pt x="975020" y="328277"/>
                </a:lnTo>
                <a:lnTo>
                  <a:pt x="1019088" y="315093"/>
                </a:lnTo>
                <a:lnTo>
                  <a:pt x="1062908" y="301343"/>
                </a:lnTo>
                <a:lnTo>
                  <a:pt x="1106477" y="287032"/>
                </a:lnTo>
                <a:lnTo>
                  <a:pt x="1149791" y="272164"/>
                </a:lnTo>
                <a:lnTo>
                  <a:pt x="1192844" y="256743"/>
                </a:lnTo>
                <a:lnTo>
                  <a:pt x="1235633" y="240774"/>
                </a:lnTo>
                <a:lnTo>
                  <a:pt x="1278154" y="224260"/>
                </a:lnTo>
                <a:lnTo>
                  <a:pt x="1320402" y="207207"/>
                </a:lnTo>
                <a:lnTo>
                  <a:pt x="1362373" y="189618"/>
                </a:lnTo>
                <a:lnTo>
                  <a:pt x="1404063" y="171497"/>
                </a:lnTo>
                <a:lnTo>
                  <a:pt x="1445467" y="152848"/>
                </a:lnTo>
                <a:lnTo>
                  <a:pt x="1486582" y="133677"/>
                </a:lnTo>
                <a:lnTo>
                  <a:pt x="1527403" y="113987"/>
                </a:lnTo>
                <a:lnTo>
                  <a:pt x="1567926" y="93782"/>
                </a:lnTo>
                <a:lnTo>
                  <a:pt x="1608146" y="73067"/>
                </a:lnTo>
                <a:lnTo>
                  <a:pt x="1648060" y="51846"/>
                </a:lnTo>
                <a:lnTo>
                  <a:pt x="1687662" y="30124"/>
                </a:lnTo>
                <a:lnTo>
                  <a:pt x="1726950" y="7903"/>
                </a:lnTo>
                <a:lnTo>
                  <a:pt x="174050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8267" y="0"/>
            <a:ext cx="2793365" cy="1409065"/>
          </a:xfrm>
          <a:custGeom>
            <a:avLst/>
            <a:gdLst/>
            <a:ahLst/>
            <a:cxnLst/>
            <a:rect l="l" t="t" r="r" b="b"/>
            <a:pathLst>
              <a:path w="2793365" h="1409065">
                <a:moveTo>
                  <a:pt x="0" y="0"/>
                </a:moveTo>
                <a:lnTo>
                  <a:pt x="27815" y="37068"/>
                </a:lnTo>
                <a:lnTo>
                  <a:pt x="55229" y="72610"/>
                </a:lnTo>
                <a:lnTo>
                  <a:pt x="83089" y="107785"/>
                </a:lnTo>
                <a:lnTo>
                  <a:pt x="111392" y="142590"/>
                </a:lnTo>
                <a:lnTo>
                  <a:pt x="140133" y="177020"/>
                </a:lnTo>
                <a:lnTo>
                  <a:pt x="169308" y="211071"/>
                </a:lnTo>
                <a:lnTo>
                  <a:pt x="198913" y="244740"/>
                </a:lnTo>
                <a:lnTo>
                  <a:pt x="228943" y="278021"/>
                </a:lnTo>
                <a:lnTo>
                  <a:pt x="259395" y="310911"/>
                </a:lnTo>
                <a:lnTo>
                  <a:pt x="290263" y="343405"/>
                </a:lnTo>
                <a:lnTo>
                  <a:pt x="321545" y="375499"/>
                </a:lnTo>
                <a:lnTo>
                  <a:pt x="353234" y="407189"/>
                </a:lnTo>
                <a:lnTo>
                  <a:pt x="385328" y="438470"/>
                </a:lnTo>
                <a:lnTo>
                  <a:pt x="417822" y="469338"/>
                </a:lnTo>
                <a:lnTo>
                  <a:pt x="450712" y="499790"/>
                </a:lnTo>
                <a:lnTo>
                  <a:pt x="483993" y="529820"/>
                </a:lnTo>
                <a:lnTo>
                  <a:pt x="517661" y="559425"/>
                </a:lnTo>
                <a:lnTo>
                  <a:pt x="551713" y="588600"/>
                </a:lnTo>
                <a:lnTo>
                  <a:pt x="586143" y="617342"/>
                </a:lnTo>
                <a:lnTo>
                  <a:pt x="620948" y="645645"/>
                </a:lnTo>
                <a:lnTo>
                  <a:pt x="656123" y="673505"/>
                </a:lnTo>
                <a:lnTo>
                  <a:pt x="691664" y="700919"/>
                </a:lnTo>
                <a:lnTo>
                  <a:pt x="727567" y="727882"/>
                </a:lnTo>
                <a:lnTo>
                  <a:pt x="763827" y="754390"/>
                </a:lnTo>
                <a:lnTo>
                  <a:pt x="800441" y="780439"/>
                </a:lnTo>
                <a:lnTo>
                  <a:pt x="837404" y="806023"/>
                </a:lnTo>
                <a:lnTo>
                  <a:pt x="874712" y="831140"/>
                </a:lnTo>
                <a:lnTo>
                  <a:pt x="912360" y="855785"/>
                </a:lnTo>
                <a:lnTo>
                  <a:pt x="950345" y="879954"/>
                </a:lnTo>
                <a:lnTo>
                  <a:pt x="988662" y="903641"/>
                </a:lnTo>
                <a:lnTo>
                  <a:pt x="1027306" y="926844"/>
                </a:lnTo>
                <a:lnTo>
                  <a:pt x="1066274" y="949558"/>
                </a:lnTo>
                <a:lnTo>
                  <a:pt x="1105562" y="971779"/>
                </a:lnTo>
                <a:lnTo>
                  <a:pt x="1145165" y="993502"/>
                </a:lnTo>
                <a:lnTo>
                  <a:pt x="1185079" y="1014723"/>
                </a:lnTo>
                <a:lnTo>
                  <a:pt x="1225299" y="1035438"/>
                </a:lnTo>
                <a:lnTo>
                  <a:pt x="1265822" y="1055642"/>
                </a:lnTo>
                <a:lnTo>
                  <a:pt x="1306642" y="1075332"/>
                </a:lnTo>
                <a:lnTo>
                  <a:pt x="1347757" y="1094504"/>
                </a:lnTo>
                <a:lnTo>
                  <a:pt x="1389162" y="1113152"/>
                </a:lnTo>
                <a:lnTo>
                  <a:pt x="1430851" y="1131273"/>
                </a:lnTo>
                <a:lnTo>
                  <a:pt x="1472823" y="1148862"/>
                </a:lnTo>
                <a:lnTo>
                  <a:pt x="1515071" y="1165916"/>
                </a:lnTo>
                <a:lnTo>
                  <a:pt x="1557591" y="1182429"/>
                </a:lnTo>
                <a:lnTo>
                  <a:pt x="1600380" y="1198398"/>
                </a:lnTo>
                <a:lnTo>
                  <a:pt x="1643434" y="1213819"/>
                </a:lnTo>
                <a:lnTo>
                  <a:pt x="1686747" y="1228687"/>
                </a:lnTo>
                <a:lnTo>
                  <a:pt x="1730316" y="1242998"/>
                </a:lnTo>
                <a:lnTo>
                  <a:pt x="1774137" y="1256748"/>
                </a:lnTo>
                <a:lnTo>
                  <a:pt x="1818204" y="1269932"/>
                </a:lnTo>
                <a:lnTo>
                  <a:pt x="1862515" y="1282547"/>
                </a:lnTo>
                <a:lnTo>
                  <a:pt x="1907065" y="1294587"/>
                </a:lnTo>
                <a:lnTo>
                  <a:pt x="1951849" y="1306050"/>
                </a:lnTo>
                <a:lnTo>
                  <a:pt x="1996863" y="1316929"/>
                </a:lnTo>
                <a:lnTo>
                  <a:pt x="2042103" y="1327223"/>
                </a:lnTo>
                <a:lnTo>
                  <a:pt x="2087565" y="1336925"/>
                </a:lnTo>
                <a:lnTo>
                  <a:pt x="2133245" y="1346032"/>
                </a:lnTo>
                <a:lnTo>
                  <a:pt x="2179138" y="1354539"/>
                </a:lnTo>
                <a:lnTo>
                  <a:pt x="2225240" y="1362443"/>
                </a:lnTo>
                <a:lnTo>
                  <a:pt x="2271547" y="1369739"/>
                </a:lnTo>
                <a:lnTo>
                  <a:pt x="2318054" y="1376423"/>
                </a:lnTo>
                <a:lnTo>
                  <a:pt x="2364758" y="1382490"/>
                </a:lnTo>
                <a:lnTo>
                  <a:pt x="2411654" y="1387937"/>
                </a:lnTo>
                <a:lnTo>
                  <a:pt x="2458737" y="1392759"/>
                </a:lnTo>
                <a:lnTo>
                  <a:pt x="2506004" y="1396952"/>
                </a:lnTo>
                <a:lnTo>
                  <a:pt x="2553451" y="1400511"/>
                </a:lnTo>
                <a:lnTo>
                  <a:pt x="2601072" y="1403433"/>
                </a:lnTo>
                <a:lnTo>
                  <a:pt x="2648865" y="1405712"/>
                </a:lnTo>
                <a:lnTo>
                  <a:pt x="2696824" y="1407346"/>
                </a:lnTo>
                <a:lnTo>
                  <a:pt x="2744945" y="1408329"/>
                </a:lnTo>
                <a:lnTo>
                  <a:pt x="2793225" y="140865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9872" rIns="0" bIns="0" rtlCol="0">
            <a:spAutoFit/>
          </a:bodyPr>
          <a:lstStyle/>
          <a:p>
            <a:pPr marL="654050">
              <a:lnSpc>
                <a:spcPct val="100000"/>
              </a:lnSpc>
            </a:pPr>
            <a:r>
              <a:rPr sz="3150" spc="-105" dirty="0"/>
              <a:t>Equipment</a:t>
            </a:r>
            <a:endParaRPr sz="315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3154" rIns="0" bIns="0" rtlCol="0">
            <a:spAutoFit/>
          </a:bodyPr>
          <a:lstStyle/>
          <a:p>
            <a:pPr marL="207010">
              <a:lnSpc>
                <a:spcPct val="100000"/>
              </a:lnSpc>
            </a:pPr>
            <a:r>
              <a:rPr sz="3050" spc="-95" dirty="0">
                <a:solidFill>
                  <a:srgbClr val="C4151F"/>
                </a:solidFill>
              </a:rPr>
              <a:t>PMS</a:t>
            </a:r>
            <a:r>
              <a:rPr sz="3050" spc="-85" dirty="0">
                <a:solidFill>
                  <a:srgbClr val="C4151F"/>
                </a:solidFill>
              </a:rPr>
              <a:t> </a:t>
            </a:r>
            <a:r>
              <a:rPr sz="3050" spc="-60" dirty="0">
                <a:solidFill>
                  <a:srgbClr val="C4151F"/>
                </a:solidFill>
              </a:rPr>
              <a:t>Interfacing</a:t>
            </a:r>
            <a:endParaRPr sz="3050"/>
          </a:p>
        </p:txBody>
      </p:sp>
      <p:sp>
        <p:nvSpPr>
          <p:cNvPr id="3" name="object 3"/>
          <p:cNvSpPr txBox="1"/>
          <p:nvPr/>
        </p:nvSpPr>
        <p:spPr>
          <a:xfrm>
            <a:off x="757965" y="1316108"/>
            <a:ext cx="282892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100"/>
              </a:lnSpc>
            </a:pP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Integration </a:t>
            </a:r>
            <a:r>
              <a:rPr sz="1200" spc="-5" dirty="0">
                <a:solidFill>
                  <a:srgbClr val="636466"/>
                </a:solidFill>
                <a:latin typeface="Arial"/>
                <a:cs typeface="Arial"/>
              </a:rPr>
              <a:t>is </a:t>
            </a:r>
            <a:r>
              <a:rPr sz="1200" spc="-10" dirty="0">
                <a:solidFill>
                  <a:srgbClr val="636466"/>
                </a:solidFill>
                <a:latin typeface="Arial"/>
                <a:cs typeface="Arial"/>
              </a:rPr>
              <a:t>available </a:t>
            </a:r>
            <a:r>
              <a:rPr sz="1200" spc="20" dirty="0">
                <a:solidFill>
                  <a:srgbClr val="636466"/>
                </a:solidFill>
                <a:latin typeface="Arial"/>
                <a:cs typeface="Arial"/>
              </a:rPr>
              <a:t>with most </a:t>
            </a:r>
            <a:r>
              <a:rPr sz="1200" dirty="0">
                <a:solidFill>
                  <a:srgbClr val="636466"/>
                </a:solidFill>
                <a:latin typeface="Arial"/>
                <a:cs typeface="Arial"/>
              </a:rPr>
              <a:t>PMS 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systems </a:t>
            </a:r>
            <a:r>
              <a:rPr sz="1200" spc="10" dirty="0">
                <a:solidFill>
                  <a:srgbClr val="636466"/>
                </a:solidFill>
                <a:latin typeface="Arial"/>
                <a:cs typeface="Arial"/>
              </a:rPr>
              <a:t>or we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can provide </a:t>
            </a:r>
            <a:r>
              <a:rPr sz="1200" spc="-25" dirty="0">
                <a:solidFill>
                  <a:srgbClr val="636466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stand-alone  system </a:t>
            </a:r>
            <a:r>
              <a:rPr sz="1200" spc="15" dirty="0">
                <a:solidFill>
                  <a:srgbClr val="636466"/>
                </a:solidFill>
                <a:latin typeface="Arial"/>
                <a:cs typeface="Arial"/>
              </a:rPr>
              <a:t>control</a:t>
            </a:r>
            <a:r>
              <a:rPr sz="1200" spc="-6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console.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7302" y="5016144"/>
            <a:ext cx="4068445" cy="2107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50" spc="-30" dirty="0">
                <a:solidFill>
                  <a:srgbClr val="C4151F"/>
                </a:solidFill>
                <a:latin typeface="Arial"/>
                <a:cs typeface="Arial"/>
              </a:rPr>
              <a:t>Content</a:t>
            </a:r>
            <a:r>
              <a:rPr sz="3050" spc="-75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3050" spc="-60" dirty="0">
                <a:solidFill>
                  <a:srgbClr val="C4151F"/>
                </a:solidFill>
                <a:latin typeface="Arial"/>
                <a:cs typeface="Arial"/>
              </a:rPr>
              <a:t>Management</a:t>
            </a:r>
            <a:endParaRPr sz="3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0"/>
              </a:spcBef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-10" dirty="0">
                <a:solidFill>
                  <a:srgbClr val="636466"/>
                </a:solidFill>
                <a:latin typeface="Arial"/>
                <a:cs typeface="Arial"/>
              </a:rPr>
              <a:t>Channel line</a:t>
            </a:r>
            <a:r>
              <a:rPr sz="1200" spc="-50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636466"/>
                </a:solidFill>
                <a:latin typeface="Arial"/>
                <a:cs typeface="Arial"/>
              </a:rPr>
              <a:t>up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-15" dirty="0">
                <a:solidFill>
                  <a:srgbClr val="636466"/>
                </a:solidFill>
                <a:latin typeface="Arial"/>
                <a:cs typeface="Arial"/>
              </a:rPr>
              <a:t>Each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individual site </a:t>
            </a:r>
            <a:r>
              <a:rPr sz="1200" dirty="0">
                <a:solidFill>
                  <a:srgbClr val="636466"/>
                </a:solidFill>
                <a:latin typeface="Arial"/>
                <a:cs typeface="Arial"/>
              </a:rPr>
              <a:t>may </a:t>
            </a:r>
            <a:r>
              <a:rPr sz="1200" spc="-5" dirty="0">
                <a:solidFill>
                  <a:srgbClr val="636466"/>
                </a:solidFill>
                <a:latin typeface="Arial"/>
                <a:cs typeface="Arial"/>
              </a:rPr>
              <a:t>manage </a:t>
            </a:r>
            <a:r>
              <a:rPr sz="1200" dirty="0">
                <a:solidFill>
                  <a:srgbClr val="636466"/>
                </a:solidFill>
                <a:latin typeface="Arial"/>
                <a:cs typeface="Arial"/>
              </a:rPr>
              <a:t>their </a:t>
            </a:r>
            <a:r>
              <a:rPr sz="1200" spc="20" dirty="0">
                <a:solidFill>
                  <a:srgbClr val="636466"/>
                </a:solidFill>
                <a:latin typeface="Arial"/>
                <a:cs typeface="Arial"/>
              </a:rPr>
              <a:t>own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information.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-5" dirty="0">
                <a:solidFill>
                  <a:srgbClr val="636466"/>
                </a:solidFill>
                <a:latin typeface="Arial"/>
                <a:cs typeface="Arial"/>
              </a:rPr>
              <a:t>Head </a:t>
            </a:r>
            <a:r>
              <a:rPr sz="1200" spc="10" dirty="0">
                <a:solidFill>
                  <a:srgbClr val="636466"/>
                </a:solidFill>
                <a:latin typeface="Arial"/>
                <a:cs typeface="Arial"/>
              </a:rPr>
              <a:t>office </a:t>
            </a:r>
            <a:r>
              <a:rPr sz="1200" dirty="0">
                <a:solidFill>
                  <a:srgbClr val="636466"/>
                </a:solidFill>
                <a:latin typeface="Arial"/>
                <a:cs typeface="Arial"/>
              </a:rPr>
              <a:t>may change </a:t>
            </a:r>
            <a:r>
              <a:rPr sz="1200" spc="10" dirty="0">
                <a:solidFill>
                  <a:srgbClr val="636466"/>
                </a:solidFill>
                <a:latin typeface="Arial"/>
                <a:cs typeface="Arial"/>
              </a:rPr>
              <a:t>information </a:t>
            </a:r>
            <a:r>
              <a:rPr sz="1200" spc="-15" dirty="0">
                <a:solidFill>
                  <a:srgbClr val="636466"/>
                </a:solidFill>
                <a:latin typeface="Arial"/>
                <a:cs typeface="Arial"/>
              </a:rPr>
              <a:t>as</a:t>
            </a:r>
            <a:r>
              <a:rPr sz="1200" spc="-3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36466"/>
                </a:solidFill>
                <a:latin typeface="Arial"/>
                <a:cs typeface="Arial"/>
              </a:rPr>
              <a:t>required.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dirty="0">
                <a:solidFill>
                  <a:srgbClr val="636466"/>
                </a:solidFill>
                <a:latin typeface="Arial"/>
                <a:cs typeface="Arial"/>
              </a:rPr>
              <a:t>Specials may </a:t>
            </a:r>
            <a:r>
              <a:rPr sz="1200" spc="10" dirty="0">
                <a:solidFill>
                  <a:srgbClr val="636466"/>
                </a:solidFill>
                <a:latin typeface="Arial"/>
                <a:cs typeface="Arial"/>
              </a:rPr>
              <a:t>be provided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on-line </a:t>
            </a:r>
            <a:r>
              <a:rPr sz="1200" spc="-5" dirty="0">
                <a:solidFill>
                  <a:srgbClr val="636466"/>
                </a:solidFill>
                <a:latin typeface="Arial"/>
                <a:cs typeface="Arial"/>
              </a:rPr>
              <a:t>in </a:t>
            </a:r>
            <a:r>
              <a:rPr sz="1200" spc="-20" dirty="0">
                <a:solidFill>
                  <a:srgbClr val="636466"/>
                </a:solidFill>
                <a:latin typeface="Arial"/>
                <a:cs typeface="Arial"/>
              </a:rPr>
              <a:t>real</a:t>
            </a:r>
            <a:r>
              <a:rPr sz="1200" spc="-5" dirty="0">
                <a:solidFill>
                  <a:srgbClr val="63646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636466"/>
                </a:solidFill>
                <a:latin typeface="Arial"/>
                <a:cs typeface="Arial"/>
              </a:rPr>
              <a:t>time.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77240" y="12"/>
            <a:ext cx="3914762" cy="19257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87496" y="1832092"/>
            <a:ext cx="804545" cy="93980"/>
          </a:xfrm>
          <a:custGeom>
            <a:avLst/>
            <a:gdLst/>
            <a:ahLst/>
            <a:cxnLst/>
            <a:rect l="l" t="t" r="r" b="b"/>
            <a:pathLst>
              <a:path w="804545" h="93980">
                <a:moveTo>
                  <a:pt x="0" y="93697"/>
                </a:moveTo>
                <a:lnTo>
                  <a:pt x="48279" y="93368"/>
                </a:lnTo>
                <a:lnTo>
                  <a:pt x="96401" y="92385"/>
                </a:lnTo>
                <a:lnTo>
                  <a:pt x="144360" y="90751"/>
                </a:lnTo>
                <a:lnTo>
                  <a:pt x="192152" y="88471"/>
                </a:lnTo>
                <a:lnTo>
                  <a:pt x="239774" y="85550"/>
                </a:lnTo>
                <a:lnTo>
                  <a:pt x="287220" y="81990"/>
                </a:lnTo>
                <a:lnTo>
                  <a:pt x="334487" y="77798"/>
                </a:lnTo>
                <a:lnTo>
                  <a:pt x="381571" y="72976"/>
                </a:lnTo>
                <a:lnTo>
                  <a:pt x="428467" y="67529"/>
                </a:lnTo>
                <a:lnTo>
                  <a:pt x="475170" y="61462"/>
                </a:lnTo>
                <a:lnTo>
                  <a:pt x="521678" y="54778"/>
                </a:lnTo>
                <a:lnTo>
                  <a:pt x="567984" y="47482"/>
                </a:lnTo>
                <a:lnTo>
                  <a:pt x="614086" y="39578"/>
                </a:lnTo>
                <a:lnTo>
                  <a:pt x="659979" y="31070"/>
                </a:lnTo>
                <a:lnTo>
                  <a:pt x="705659" y="21963"/>
                </a:lnTo>
                <a:lnTo>
                  <a:pt x="751121" y="12261"/>
                </a:lnTo>
                <a:lnTo>
                  <a:pt x="796361" y="1968"/>
                </a:lnTo>
                <a:lnTo>
                  <a:pt x="804506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7315" y="0"/>
            <a:ext cx="3110230" cy="1925955"/>
          </a:xfrm>
          <a:custGeom>
            <a:avLst/>
            <a:gdLst/>
            <a:ahLst/>
            <a:cxnLst/>
            <a:rect l="l" t="t" r="r" b="b"/>
            <a:pathLst>
              <a:path w="3110229" h="1925955">
                <a:moveTo>
                  <a:pt x="0" y="0"/>
                </a:moveTo>
                <a:lnTo>
                  <a:pt x="30968" y="60785"/>
                </a:lnTo>
                <a:lnTo>
                  <a:pt x="52189" y="100699"/>
                </a:lnTo>
                <a:lnTo>
                  <a:pt x="73912" y="140301"/>
                </a:lnTo>
                <a:lnTo>
                  <a:pt x="96132" y="179589"/>
                </a:lnTo>
                <a:lnTo>
                  <a:pt x="118846" y="218557"/>
                </a:lnTo>
                <a:lnTo>
                  <a:pt x="142049" y="257202"/>
                </a:lnTo>
                <a:lnTo>
                  <a:pt x="165736" y="295519"/>
                </a:lnTo>
                <a:lnTo>
                  <a:pt x="189905" y="333503"/>
                </a:lnTo>
                <a:lnTo>
                  <a:pt x="214549" y="371152"/>
                </a:lnTo>
                <a:lnTo>
                  <a:pt x="239666" y="408459"/>
                </a:lnTo>
                <a:lnTo>
                  <a:pt x="265251" y="445422"/>
                </a:lnTo>
                <a:lnTo>
                  <a:pt x="291299" y="482036"/>
                </a:lnTo>
                <a:lnTo>
                  <a:pt x="317807" y="518297"/>
                </a:lnTo>
                <a:lnTo>
                  <a:pt x="344770" y="554200"/>
                </a:lnTo>
                <a:lnTo>
                  <a:pt x="372184" y="589741"/>
                </a:lnTo>
                <a:lnTo>
                  <a:pt x="400045" y="624916"/>
                </a:lnTo>
                <a:lnTo>
                  <a:pt x="428347" y="659721"/>
                </a:lnTo>
                <a:lnTo>
                  <a:pt x="457089" y="694151"/>
                </a:lnTo>
                <a:lnTo>
                  <a:pt x="486264" y="728203"/>
                </a:lnTo>
                <a:lnTo>
                  <a:pt x="515869" y="761871"/>
                </a:lnTo>
                <a:lnTo>
                  <a:pt x="545899" y="795152"/>
                </a:lnTo>
                <a:lnTo>
                  <a:pt x="576350" y="828042"/>
                </a:lnTo>
                <a:lnTo>
                  <a:pt x="607219" y="860536"/>
                </a:lnTo>
                <a:lnTo>
                  <a:pt x="638500" y="892630"/>
                </a:lnTo>
                <a:lnTo>
                  <a:pt x="670190" y="924320"/>
                </a:lnTo>
                <a:lnTo>
                  <a:pt x="702283" y="955601"/>
                </a:lnTo>
                <a:lnTo>
                  <a:pt x="734777" y="986470"/>
                </a:lnTo>
                <a:lnTo>
                  <a:pt x="767667" y="1016921"/>
                </a:lnTo>
                <a:lnTo>
                  <a:pt x="800948" y="1046951"/>
                </a:lnTo>
                <a:lnTo>
                  <a:pt x="834617" y="1076556"/>
                </a:lnTo>
                <a:lnTo>
                  <a:pt x="868668" y="1105732"/>
                </a:lnTo>
                <a:lnTo>
                  <a:pt x="903098" y="1134473"/>
                </a:lnTo>
                <a:lnTo>
                  <a:pt x="937903" y="1162776"/>
                </a:lnTo>
                <a:lnTo>
                  <a:pt x="973078" y="1190636"/>
                </a:lnTo>
                <a:lnTo>
                  <a:pt x="1008619" y="1218050"/>
                </a:lnTo>
                <a:lnTo>
                  <a:pt x="1044522" y="1245013"/>
                </a:lnTo>
                <a:lnTo>
                  <a:pt x="1080783" y="1271521"/>
                </a:lnTo>
                <a:lnTo>
                  <a:pt x="1117397" y="1297570"/>
                </a:lnTo>
                <a:lnTo>
                  <a:pt x="1154359" y="1323155"/>
                </a:lnTo>
                <a:lnTo>
                  <a:pt x="1191667" y="1348272"/>
                </a:lnTo>
                <a:lnTo>
                  <a:pt x="1229315" y="1372916"/>
                </a:lnTo>
                <a:lnTo>
                  <a:pt x="1267300" y="1397085"/>
                </a:lnTo>
                <a:lnTo>
                  <a:pt x="1305617" y="1420773"/>
                </a:lnTo>
                <a:lnTo>
                  <a:pt x="1344262" y="1443976"/>
                </a:lnTo>
                <a:lnTo>
                  <a:pt x="1383230" y="1466689"/>
                </a:lnTo>
                <a:lnTo>
                  <a:pt x="1422517" y="1488910"/>
                </a:lnTo>
                <a:lnTo>
                  <a:pt x="1462120" y="1510633"/>
                </a:lnTo>
                <a:lnTo>
                  <a:pt x="1502034" y="1531854"/>
                </a:lnTo>
                <a:lnTo>
                  <a:pt x="1542254" y="1552569"/>
                </a:lnTo>
                <a:lnTo>
                  <a:pt x="1582777" y="1572773"/>
                </a:lnTo>
                <a:lnTo>
                  <a:pt x="1623598" y="1592464"/>
                </a:lnTo>
                <a:lnTo>
                  <a:pt x="1664712" y="1611635"/>
                </a:lnTo>
                <a:lnTo>
                  <a:pt x="1706117" y="1630283"/>
                </a:lnTo>
                <a:lnTo>
                  <a:pt x="1747807" y="1648404"/>
                </a:lnTo>
                <a:lnTo>
                  <a:pt x="1789778" y="1665993"/>
                </a:lnTo>
                <a:lnTo>
                  <a:pt x="1832026" y="1683047"/>
                </a:lnTo>
                <a:lnTo>
                  <a:pt x="1874547" y="1699560"/>
                </a:lnTo>
                <a:lnTo>
                  <a:pt x="1917336" y="1715530"/>
                </a:lnTo>
                <a:lnTo>
                  <a:pt x="1960389" y="1730950"/>
                </a:lnTo>
                <a:lnTo>
                  <a:pt x="2003702" y="1745818"/>
                </a:lnTo>
                <a:lnTo>
                  <a:pt x="2047271" y="1760129"/>
                </a:lnTo>
                <a:lnTo>
                  <a:pt x="2091092" y="1773879"/>
                </a:lnTo>
                <a:lnTo>
                  <a:pt x="2135160" y="1787063"/>
                </a:lnTo>
                <a:lnTo>
                  <a:pt x="2179471" y="1799678"/>
                </a:lnTo>
                <a:lnTo>
                  <a:pt x="2224020" y="1811718"/>
                </a:lnTo>
                <a:lnTo>
                  <a:pt x="2268804" y="1823181"/>
                </a:lnTo>
                <a:lnTo>
                  <a:pt x="2313818" y="1834061"/>
                </a:lnTo>
                <a:lnTo>
                  <a:pt x="2359059" y="1844354"/>
                </a:lnTo>
                <a:lnTo>
                  <a:pt x="2404521" y="1854056"/>
                </a:lnTo>
                <a:lnTo>
                  <a:pt x="2450200" y="1863163"/>
                </a:lnTo>
                <a:lnTo>
                  <a:pt x="2496093" y="1871671"/>
                </a:lnTo>
                <a:lnTo>
                  <a:pt x="2542195" y="1879574"/>
                </a:lnTo>
                <a:lnTo>
                  <a:pt x="2588502" y="1886870"/>
                </a:lnTo>
                <a:lnTo>
                  <a:pt x="2635009" y="1893554"/>
                </a:lnTo>
                <a:lnTo>
                  <a:pt x="2681713" y="1899622"/>
                </a:lnTo>
                <a:lnTo>
                  <a:pt x="2728609" y="1905068"/>
                </a:lnTo>
                <a:lnTo>
                  <a:pt x="2775692" y="1909890"/>
                </a:lnTo>
                <a:lnTo>
                  <a:pt x="2822960" y="1914083"/>
                </a:lnTo>
                <a:lnTo>
                  <a:pt x="2870406" y="1917642"/>
                </a:lnTo>
                <a:lnTo>
                  <a:pt x="2918028" y="1920564"/>
                </a:lnTo>
                <a:lnTo>
                  <a:pt x="2965820" y="1922844"/>
                </a:lnTo>
                <a:lnTo>
                  <a:pt x="3013779" y="1924477"/>
                </a:lnTo>
                <a:lnTo>
                  <a:pt x="3061901" y="1925461"/>
                </a:lnTo>
                <a:lnTo>
                  <a:pt x="3110180" y="192578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367546"/>
            <a:ext cx="10692003" cy="2250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9822" y="5496244"/>
            <a:ext cx="929640" cy="1535430"/>
          </a:xfrm>
          <a:custGeom>
            <a:avLst/>
            <a:gdLst/>
            <a:ahLst/>
            <a:cxnLst/>
            <a:rect l="l" t="t" r="r" b="b"/>
            <a:pathLst>
              <a:path w="929639" h="1535429">
                <a:moveTo>
                  <a:pt x="560305" y="0"/>
                </a:moveTo>
                <a:lnTo>
                  <a:pt x="514108" y="7072"/>
                </a:lnTo>
                <a:lnTo>
                  <a:pt x="448933" y="30676"/>
                </a:lnTo>
                <a:lnTo>
                  <a:pt x="413432" y="50906"/>
                </a:lnTo>
                <a:lnTo>
                  <a:pt x="375198" y="77421"/>
                </a:lnTo>
                <a:lnTo>
                  <a:pt x="333641" y="110722"/>
                </a:lnTo>
                <a:lnTo>
                  <a:pt x="288168" y="151308"/>
                </a:lnTo>
                <a:lnTo>
                  <a:pt x="238188" y="199680"/>
                </a:lnTo>
                <a:lnTo>
                  <a:pt x="0" y="437856"/>
                </a:lnTo>
                <a:lnTo>
                  <a:pt x="711936" y="1535047"/>
                </a:lnTo>
                <a:lnTo>
                  <a:pt x="898067" y="1348915"/>
                </a:lnTo>
                <a:lnTo>
                  <a:pt x="635152" y="945449"/>
                </a:lnTo>
                <a:lnTo>
                  <a:pt x="731456" y="849132"/>
                </a:lnTo>
                <a:lnTo>
                  <a:pt x="766643" y="812215"/>
                </a:lnTo>
                <a:lnTo>
                  <a:pt x="799951" y="773703"/>
                </a:lnTo>
                <a:lnTo>
                  <a:pt x="807073" y="764550"/>
                </a:lnTo>
                <a:lnTo>
                  <a:pt x="519315" y="764550"/>
                </a:lnTo>
                <a:lnTo>
                  <a:pt x="301967" y="430058"/>
                </a:lnTo>
                <a:lnTo>
                  <a:pt x="413893" y="318120"/>
                </a:lnTo>
                <a:lnTo>
                  <a:pt x="454437" y="285838"/>
                </a:lnTo>
                <a:lnTo>
                  <a:pt x="494607" y="269803"/>
                </a:lnTo>
                <a:lnTo>
                  <a:pt x="534026" y="269388"/>
                </a:lnTo>
                <a:lnTo>
                  <a:pt x="896807" y="269388"/>
                </a:lnTo>
                <a:lnTo>
                  <a:pt x="888165" y="247399"/>
                </a:lnTo>
                <a:lnTo>
                  <a:pt x="865956" y="204111"/>
                </a:lnTo>
                <a:lnTo>
                  <a:pt x="838947" y="161934"/>
                </a:lnTo>
                <a:lnTo>
                  <a:pt x="807130" y="120950"/>
                </a:lnTo>
                <a:lnTo>
                  <a:pt x="770496" y="81240"/>
                </a:lnTo>
                <a:lnTo>
                  <a:pt x="733522" y="49809"/>
                </a:lnTo>
                <a:lnTo>
                  <a:pt x="693329" y="25861"/>
                </a:lnTo>
                <a:lnTo>
                  <a:pt x="650603" y="9504"/>
                </a:lnTo>
                <a:lnTo>
                  <a:pt x="606033" y="847"/>
                </a:lnTo>
                <a:lnTo>
                  <a:pt x="560305" y="0"/>
                </a:lnTo>
                <a:close/>
              </a:path>
              <a:path w="929639" h="1535429">
                <a:moveTo>
                  <a:pt x="896807" y="269388"/>
                </a:moveTo>
                <a:lnTo>
                  <a:pt x="534026" y="269388"/>
                </a:lnTo>
                <a:lnTo>
                  <a:pt x="572321" y="283967"/>
                </a:lnTo>
                <a:lnTo>
                  <a:pt x="609117" y="312913"/>
                </a:lnTo>
                <a:lnTo>
                  <a:pt x="644378" y="355135"/>
                </a:lnTo>
                <a:lnTo>
                  <a:pt x="671587" y="401748"/>
                </a:lnTo>
                <a:lnTo>
                  <a:pt x="690011" y="449825"/>
                </a:lnTo>
                <a:lnTo>
                  <a:pt x="698919" y="496441"/>
                </a:lnTo>
                <a:lnTo>
                  <a:pt x="697172" y="536173"/>
                </a:lnTo>
                <a:lnTo>
                  <a:pt x="682980" y="578100"/>
                </a:lnTo>
                <a:lnTo>
                  <a:pt x="654634" y="623444"/>
                </a:lnTo>
                <a:lnTo>
                  <a:pt x="610425" y="673428"/>
                </a:lnTo>
                <a:lnTo>
                  <a:pt x="519315" y="764550"/>
                </a:lnTo>
                <a:lnTo>
                  <a:pt x="807073" y="764550"/>
                </a:lnTo>
                <a:lnTo>
                  <a:pt x="856881" y="695949"/>
                </a:lnTo>
                <a:lnTo>
                  <a:pt x="878477" y="658732"/>
                </a:lnTo>
                <a:lnTo>
                  <a:pt x="894143" y="623974"/>
                </a:lnTo>
                <a:lnTo>
                  <a:pt x="910004" y="574718"/>
                </a:lnTo>
                <a:lnTo>
                  <a:pt x="921137" y="525923"/>
                </a:lnTo>
                <a:lnTo>
                  <a:pt x="927535" y="477671"/>
                </a:lnTo>
                <a:lnTo>
                  <a:pt x="929187" y="430044"/>
                </a:lnTo>
                <a:lnTo>
                  <a:pt x="926086" y="383121"/>
                </a:lnTo>
                <a:lnTo>
                  <a:pt x="918221" y="336986"/>
                </a:lnTo>
                <a:lnTo>
                  <a:pt x="905583" y="291718"/>
                </a:lnTo>
                <a:lnTo>
                  <a:pt x="896807" y="2693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0426" y="4780660"/>
            <a:ext cx="1372235" cy="1540510"/>
          </a:xfrm>
          <a:custGeom>
            <a:avLst/>
            <a:gdLst/>
            <a:ahLst/>
            <a:cxnLst/>
            <a:rect l="l" t="t" r="r" b="b"/>
            <a:pathLst>
              <a:path w="1372235" h="1540510">
                <a:moveTo>
                  <a:pt x="549905" y="0"/>
                </a:moveTo>
                <a:lnTo>
                  <a:pt x="506972" y="5438"/>
                </a:lnTo>
                <a:lnTo>
                  <a:pt x="463898" y="18670"/>
                </a:lnTo>
                <a:lnTo>
                  <a:pt x="421011" y="39758"/>
                </a:lnTo>
                <a:lnTo>
                  <a:pt x="378638" y="68764"/>
                </a:lnTo>
                <a:lnTo>
                  <a:pt x="337108" y="105752"/>
                </a:lnTo>
                <a:lnTo>
                  <a:pt x="0" y="442849"/>
                </a:lnTo>
                <a:lnTo>
                  <a:pt x="711936" y="1540014"/>
                </a:lnTo>
                <a:lnTo>
                  <a:pt x="895451" y="1356499"/>
                </a:lnTo>
                <a:lnTo>
                  <a:pt x="598716" y="898385"/>
                </a:lnTo>
                <a:lnTo>
                  <a:pt x="604086" y="893539"/>
                </a:lnTo>
                <a:lnTo>
                  <a:pt x="610427" y="888938"/>
                </a:lnTo>
                <a:lnTo>
                  <a:pt x="617741" y="884824"/>
                </a:lnTo>
                <a:lnTo>
                  <a:pt x="626033" y="881443"/>
                </a:lnTo>
                <a:lnTo>
                  <a:pt x="647104" y="876859"/>
                </a:lnTo>
                <a:lnTo>
                  <a:pt x="1364985" y="876859"/>
                </a:lnTo>
                <a:lnTo>
                  <a:pt x="1313419" y="851983"/>
                </a:lnTo>
                <a:lnTo>
                  <a:pt x="1176093" y="787580"/>
                </a:lnTo>
                <a:lnTo>
                  <a:pt x="1052773" y="733082"/>
                </a:lnTo>
                <a:lnTo>
                  <a:pt x="490677" y="733082"/>
                </a:lnTo>
                <a:lnTo>
                  <a:pt x="298068" y="436333"/>
                </a:lnTo>
                <a:lnTo>
                  <a:pt x="387870" y="346532"/>
                </a:lnTo>
                <a:lnTo>
                  <a:pt x="432106" y="308704"/>
                </a:lnTo>
                <a:lnTo>
                  <a:pt x="474409" y="286309"/>
                </a:lnTo>
                <a:lnTo>
                  <a:pt x="515028" y="280093"/>
                </a:lnTo>
                <a:lnTo>
                  <a:pt x="869533" y="280093"/>
                </a:lnTo>
                <a:lnTo>
                  <a:pt x="860091" y="251579"/>
                </a:lnTo>
                <a:lnTo>
                  <a:pt x="840752" y="208903"/>
                </a:lnTo>
                <a:lnTo>
                  <a:pt x="816235" y="167140"/>
                </a:lnTo>
                <a:lnTo>
                  <a:pt x="786367" y="126584"/>
                </a:lnTo>
                <a:lnTo>
                  <a:pt x="750976" y="87528"/>
                </a:lnTo>
                <a:lnTo>
                  <a:pt x="713667" y="54935"/>
                </a:lnTo>
                <a:lnTo>
                  <a:pt x="674578" y="29823"/>
                </a:lnTo>
                <a:lnTo>
                  <a:pt x="634035" y="12254"/>
                </a:lnTo>
                <a:lnTo>
                  <a:pt x="592369" y="2293"/>
                </a:lnTo>
                <a:lnTo>
                  <a:pt x="549905" y="0"/>
                </a:lnTo>
                <a:close/>
              </a:path>
              <a:path w="1372235" h="1540510">
                <a:moveTo>
                  <a:pt x="1364985" y="876859"/>
                </a:moveTo>
                <a:lnTo>
                  <a:pt x="647104" y="876859"/>
                </a:lnTo>
                <a:lnTo>
                  <a:pt x="673748" y="877259"/>
                </a:lnTo>
                <a:lnTo>
                  <a:pt x="708040" y="883805"/>
                </a:lnTo>
                <a:lnTo>
                  <a:pt x="752052" y="897659"/>
                </a:lnTo>
                <a:lnTo>
                  <a:pt x="807856" y="919983"/>
                </a:lnTo>
                <a:lnTo>
                  <a:pt x="877524" y="951939"/>
                </a:lnTo>
                <a:lnTo>
                  <a:pt x="963129" y="994689"/>
                </a:lnTo>
                <a:lnTo>
                  <a:pt x="1157058" y="1094892"/>
                </a:lnTo>
                <a:lnTo>
                  <a:pt x="1371803" y="880148"/>
                </a:lnTo>
                <a:lnTo>
                  <a:pt x="1364985" y="876859"/>
                </a:lnTo>
                <a:close/>
              </a:path>
              <a:path w="1372235" h="1540510">
                <a:moveTo>
                  <a:pt x="869533" y="280093"/>
                </a:moveTo>
                <a:lnTo>
                  <a:pt x="515028" y="280093"/>
                </a:lnTo>
                <a:lnTo>
                  <a:pt x="554213" y="290808"/>
                </a:lnTo>
                <a:lnTo>
                  <a:pt x="592213" y="319201"/>
                </a:lnTo>
                <a:lnTo>
                  <a:pt x="620702" y="356112"/>
                </a:lnTo>
                <a:lnTo>
                  <a:pt x="643453" y="402661"/>
                </a:lnTo>
                <a:lnTo>
                  <a:pt x="657177" y="453356"/>
                </a:lnTo>
                <a:lnTo>
                  <a:pt x="658583" y="502704"/>
                </a:lnTo>
                <a:lnTo>
                  <a:pt x="649328" y="541487"/>
                </a:lnTo>
                <a:lnTo>
                  <a:pt x="629462" y="580636"/>
                </a:lnTo>
                <a:lnTo>
                  <a:pt x="596176" y="624421"/>
                </a:lnTo>
                <a:lnTo>
                  <a:pt x="546658" y="677113"/>
                </a:lnTo>
                <a:lnTo>
                  <a:pt x="490677" y="733082"/>
                </a:lnTo>
                <a:lnTo>
                  <a:pt x="1052773" y="733082"/>
                </a:lnTo>
                <a:lnTo>
                  <a:pt x="1016558" y="717077"/>
                </a:lnTo>
                <a:lnTo>
                  <a:pt x="891552" y="670610"/>
                </a:lnTo>
                <a:lnTo>
                  <a:pt x="872105" y="666660"/>
                </a:lnTo>
                <a:lnTo>
                  <a:pt x="854715" y="664108"/>
                </a:lnTo>
                <a:lnTo>
                  <a:pt x="806957" y="664108"/>
                </a:lnTo>
                <a:lnTo>
                  <a:pt x="829837" y="628415"/>
                </a:lnTo>
                <a:lnTo>
                  <a:pt x="849276" y="590705"/>
                </a:lnTo>
                <a:lnTo>
                  <a:pt x="865101" y="551271"/>
                </a:lnTo>
                <a:lnTo>
                  <a:pt x="877138" y="510406"/>
                </a:lnTo>
                <a:lnTo>
                  <a:pt x="885213" y="468404"/>
                </a:lnTo>
                <a:lnTo>
                  <a:pt x="889154" y="425556"/>
                </a:lnTo>
                <a:lnTo>
                  <a:pt x="888785" y="382157"/>
                </a:lnTo>
                <a:lnTo>
                  <a:pt x="883934" y="338499"/>
                </a:lnTo>
                <a:lnTo>
                  <a:pt x="874428" y="294875"/>
                </a:lnTo>
                <a:lnTo>
                  <a:pt x="869533" y="280093"/>
                </a:lnTo>
                <a:close/>
              </a:path>
              <a:path w="1372235" h="1540510">
                <a:moveTo>
                  <a:pt x="827862" y="662193"/>
                </a:moveTo>
                <a:lnTo>
                  <a:pt x="806957" y="664108"/>
                </a:lnTo>
                <a:lnTo>
                  <a:pt x="854715" y="664108"/>
                </a:lnTo>
                <a:lnTo>
                  <a:pt x="850226" y="663449"/>
                </a:lnTo>
                <a:lnTo>
                  <a:pt x="827862" y="662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54954" y="3992810"/>
            <a:ext cx="1118870" cy="1416685"/>
          </a:xfrm>
          <a:custGeom>
            <a:avLst/>
            <a:gdLst/>
            <a:ahLst/>
            <a:cxnLst/>
            <a:rect l="l" t="t" r="r" b="b"/>
            <a:pathLst>
              <a:path w="1118870" h="1416685">
                <a:moveTo>
                  <a:pt x="506825" y="0"/>
                </a:moveTo>
                <a:lnTo>
                  <a:pt x="466347" y="769"/>
                </a:lnTo>
                <a:lnTo>
                  <a:pt x="425991" y="6279"/>
                </a:lnTo>
                <a:lnTo>
                  <a:pt x="385848" y="16570"/>
                </a:lnTo>
                <a:lnTo>
                  <a:pt x="346009" y="31684"/>
                </a:lnTo>
                <a:lnTo>
                  <a:pt x="306568" y="51664"/>
                </a:lnTo>
                <a:lnTo>
                  <a:pt x="267614" y="76552"/>
                </a:lnTo>
                <a:lnTo>
                  <a:pt x="229239" y="106389"/>
                </a:lnTo>
                <a:lnTo>
                  <a:pt x="191535" y="141217"/>
                </a:lnTo>
                <a:lnTo>
                  <a:pt x="144627" y="191969"/>
                </a:lnTo>
                <a:lnTo>
                  <a:pt x="106672" y="240723"/>
                </a:lnTo>
                <a:lnTo>
                  <a:pt x="76617" y="287434"/>
                </a:lnTo>
                <a:lnTo>
                  <a:pt x="53410" y="332055"/>
                </a:lnTo>
                <a:lnTo>
                  <a:pt x="35999" y="374541"/>
                </a:lnTo>
                <a:lnTo>
                  <a:pt x="23332" y="414846"/>
                </a:lnTo>
                <a:lnTo>
                  <a:pt x="14356" y="452923"/>
                </a:lnTo>
                <a:lnTo>
                  <a:pt x="3258" y="525389"/>
                </a:lnTo>
                <a:lnTo>
                  <a:pt x="543" y="564048"/>
                </a:lnTo>
                <a:lnTo>
                  <a:pt x="0" y="604515"/>
                </a:lnTo>
                <a:lnTo>
                  <a:pt x="1756" y="646598"/>
                </a:lnTo>
                <a:lnTo>
                  <a:pt x="5940" y="690107"/>
                </a:lnTo>
                <a:lnTo>
                  <a:pt x="12679" y="734851"/>
                </a:lnTo>
                <a:lnTo>
                  <a:pt x="22098" y="780639"/>
                </a:lnTo>
                <a:lnTo>
                  <a:pt x="34327" y="827281"/>
                </a:lnTo>
                <a:lnTo>
                  <a:pt x="49491" y="874586"/>
                </a:lnTo>
                <a:lnTo>
                  <a:pt x="67718" y="922364"/>
                </a:lnTo>
                <a:lnTo>
                  <a:pt x="89135" y="970422"/>
                </a:lnTo>
                <a:lnTo>
                  <a:pt x="113869" y="1018572"/>
                </a:lnTo>
                <a:lnTo>
                  <a:pt x="142048" y="1066621"/>
                </a:lnTo>
                <a:lnTo>
                  <a:pt x="173798" y="1114380"/>
                </a:lnTo>
                <a:lnTo>
                  <a:pt x="209247" y="1161657"/>
                </a:lnTo>
                <a:lnTo>
                  <a:pt x="248522" y="1208262"/>
                </a:lnTo>
                <a:lnTo>
                  <a:pt x="291751" y="1254004"/>
                </a:lnTo>
                <a:lnTo>
                  <a:pt x="327510" y="1287724"/>
                </a:lnTo>
                <a:lnTo>
                  <a:pt x="363988" y="1317985"/>
                </a:lnTo>
                <a:lnTo>
                  <a:pt x="401141" y="1344588"/>
                </a:lnTo>
                <a:lnTo>
                  <a:pt x="438925" y="1367338"/>
                </a:lnTo>
                <a:lnTo>
                  <a:pt x="477296" y="1386038"/>
                </a:lnTo>
                <a:lnTo>
                  <a:pt x="516210" y="1400493"/>
                </a:lnTo>
                <a:lnTo>
                  <a:pt x="555624" y="1410505"/>
                </a:lnTo>
                <a:lnTo>
                  <a:pt x="595493" y="1415878"/>
                </a:lnTo>
                <a:lnTo>
                  <a:pt x="635774" y="1416416"/>
                </a:lnTo>
                <a:lnTo>
                  <a:pt x="676423" y="1411923"/>
                </a:lnTo>
                <a:lnTo>
                  <a:pt x="717396" y="1402202"/>
                </a:lnTo>
                <a:lnTo>
                  <a:pt x="758648" y="1387056"/>
                </a:lnTo>
                <a:lnTo>
                  <a:pt x="800137" y="1366290"/>
                </a:lnTo>
                <a:lnTo>
                  <a:pt x="841818" y="1339707"/>
                </a:lnTo>
                <a:lnTo>
                  <a:pt x="883648" y="1307110"/>
                </a:lnTo>
                <a:lnTo>
                  <a:pt x="925582" y="1268304"/>
                </a:lnTo>
                <a:lnTo>
                  <a:pt x="961580" y="1229927"/>
                </a:lnTo>
                <a:lnTo>
                  <a:pt x="994035" y="1190320"/>
                </a:lnTo>
                <a:lnTo>
                  <a:pt x="1007794" y="1170873"/>
                </a:lnTo>
                <a:lnTo>
                  <a:pt x="673913" y="1170873"/>
                </a:lnTo>
                <a:lnTo>
                  <a:pt x="636801" y="1165089"/>
                </a:lnTo>
                <a:lnTo>
                  <a:pt x="598241" y="1149133"/>
                </a:lnTo>
                <a:lnTo>
                  <a:pt x="557941" y="1122532"/>
                </a:lnTo>
                <a:lnTo>
                  <a:pt x="515614" y="1084814"/>
                </a:lnTo>
                <a:lnTo>
                  <a:pt x="484821" y="1052041"/>
                </a:lnTo>
                <a:lnTo>
                  <a:pt x="453333" y="1014732"/>
                </a:lnTo>
                <a:lnTo>
                  <a:pt x="421701" y="973610"/>
                </a:lnTo>
                <a:lnTo>
                  <a:pt x="390476" y="929397"/>
                </a:lnTo>
                <a:lnTo>
                  <a:pt x="360210" y="882817"/>
                </a:lnTo>
                <a:lnTo>
                  <a:pt x="331452" y="834593"/>
                </a:lnTo>
                <a:lnTo>
                  <a:pt x="304756" y="785446"/>
                </a:lnTo>
                <a:lnTo>
                  <a:pt x="280672" y="736101"/>
                </a:lnTo>
                <a:lnTo>
                  <a:pt x="259751" y="687279"/>
                </a:lnTo>
                <a:lnTo>
                  <a:pt x="242545" y="639704"/>
                </a:lnTo>
                <a:lnTo>
                  <a:pt x="229605" y="594099"/>
                </a:lnTo>
                <a:lnTo>
                  <a:pt x="221482" y="551186"/>
                </a:lnTo>
                <a:lnTo>
                  <a:pt x="219223" y="499940"/>
                </a:lnTo>
                <a:lnTo>
                  <a:pt x="226277" y="448882"/>
                </a:lnTo>
                <a:lnTo>
                  <a:pt x="242269" y="399760"/>
                </a:lnTo>
                <a:lnTo>
                  <a:pt x="266823" y="354323"/>
                </a:lnTo>
                <a:lnTo>
                  <a:pt x="299561" y="314318"/>
                </a:lnTo>
                <a:lnTo>
                  <a:pt x="341708" y="279175"/>
                </a:lnTo>
                <a:lnTo>
                  <a:pt x="383331" y="257898"/>
                </a:lnTo>
                <a:lnTo>
                  <a:pt x="424384" y="249530"/>
                </a:lnTo>
                <a:lnTo>
                  <a:pt x="903381" y="249530"/>
                </a:lnTo>
                <a:lnTo>
                  <a:pt x="889366" y="231594"/>
                </a:lnTo>
                <a:lnTo>
                  <a:pt x="857484" y="194582"/>
                </a:lnTo>
                <a:lnTo>
                  <a:pt x="824058" y="159429"/>
                </a:lnTo>
                <a:lnTo>
                  <a:pt x="785899" y="123793"/>
                </a:lnTo>
                <a:lnTo>
                  <a:pt x="747130" y="92561"/>
                </a:lnTo>
                <a:lnTo>
                  <a:pt x="707842" y="65775"/>
                </a:lnTo>
                <a:lnTo>
                  <a:pt x="668127" y="43476"/>
                </a:lnTo>
                <a:lnTo>
                  <a:pt x="628076" y="25708"/>
                </a:lnTo>
                <a:lnTo>
                  <a:pt x="587781" y="12511"/>
                </a:lnTo>
                <a:lnTo>
                  <a:pt x="547334" y="3927"/>
                </a:lnTo>
                <a:lnTo>
                  <a:pt x="506825" y="0"/>
                </a:lnTo>
                <a:close/>
              </a:path>
              <a:path w="1118870" h="1416685">
                <a:moveTo>
                  <a:pt x="903381" y="249530"/>
                </a:moveTo>
                <a:lnTo>
                  <a:pt x="424384" y="249530"/>
                </a:lnTo>
                <a:lnTo>
                  <a:pt x="464821" y="253115"/>
                </a:lnTo>
                <a:lnTo>
                  <a:pt x="504597" y="267697"/>
                </a:lnTo>
                <a:lnTo>
                  <a:pt x="543667" y="292320"/>
                </a:lnTo>
                <a:lnTo>
                  <a:pt x="581984" y="326028"/>
                </a:lnTo>
                <a:lnTo>
                  <a:pt x="611491" y="357187"/>
                </a:lnTo>
                <a:lnTo>
                  <a:pt x="641998" y="392586"/>
                </a:lnTo>
                <a:lnTo>
                  <a:pt x="672977" y="431614"/>
                </a:lnTo>
                <a:lnTo>
                  <a:pt x="703903" y="473659"/>
                </a:lnTo>
                <a:lnTo>
                  <a:pt x="734250" y="518110"/>
                </a:lnTo>
                <a:lnTo>
                  <a:pt x="763492" y="564356"/>
                </a:lnTo>
                <a:lnTo>
                  <a:pt x="791102" y="611784"/>
                </a:lnTo>
                <a:lnTo>
                  <a:pt x="816554" y="659785"/>
                </a:lnTo>
                <a:lnTo>
                  <a:pt x="839324" y="707747"/>
                </a:lnTo>
                <a:lnTo>
                  <a:pt x="858883" y="755058"/>
                </a:lnTo>
                <a:lnTo>
                  <a:pt x="874707" y="801107"/>
                </a:lnTo>
                <a:lnTo>
                  <a:pt x="886270" y="845283"/>
                </a:lnTo>
                <a:lnTo>
                  <a:pt x="893045" y="886974"/>
                </a:lnTo>
                <a:lnTo>
                  <a:pt x="893283" y="939798"/>
                </a:lnTo>
                <a:lnTo>
                  <a:pt x="884027" y="987497"/>
                </a:lnTo>
                <a:lnTo>
                  <a:pt x="866713" y="1030259"/>
                </a:lnTo>
                <a:lnTo>
                  <a:pt x="842778" y="1068273"/>
                </a:lnTo>
                <a:lnTo>
                  <a:pt x="813657" y="1101731"/>
                </a:lnTo>
                <a:lnTo>
                  <a:pt x="779447" y="1131913"/>
                </a:lnTo>
                <a:lnTo>
                  <a:pt x="744946" y="1153812"/>
                </a:lnTo>
                <a:lnTo>
                  <a:pt x="673913" y="1170873"/>
                </a:lnTo>
                <a:lnTo>
                  <a:pt x="1007794" y="1170873"/>
                </a:lnTo>
                <a:lnTo>
                  <a:pt x="1048027" y="1107705"/>
                </a:lnTo>
                <a:lnTo>
                  <a:pt x="1069418" y="1064841"/>
                </a:lnTo>
                <a:lnTo>
                  <a:pt x="1086974" y="1021035"/>
                </a:lnTo>
                <a:lnTo>
                  <a:pt x="1099728" y="979763"/>
                </a:lnTo>
                <a:lnTo>
                  <a:pt x="1109164" y="937277"/>
                </a:lnTo>
                <a:lnTo>
                  <a:pt x="1115380" y="893745"/>
                </a:lnTo>
                <a:lnTo>
                  <a:pt x="1118477" y="849340"/>
                </a:lnTo>
                <a:lnTo>
                  <a:pt x="1118551" y="804233"/>
                </a:lnTo>
                <a:lnTo>
                  <a:pt x="1115701" y="758593"/>
                </a:lnTo>
                <a:lnTo>
                  <a:pt x="1110027" y="712592"/>
                </a:lnTo>
                <a:lnTo>
                  <a:pt x="1101626" y="666401"/>
                </a:lnTo>
                <a:lnTo>
                  <a:pt x="1090598" y="620190"/>
                </a:lnTo>
                <a:lnTo>
                  <a:pt x="1077041" y="574130"/>
                </a:lnTo>
                <a:lnTo>
                  <a:pt x="1061053" y="528392"/>
                </a:lnTo>
                <a:lnTo>
                  <a:pt x="1042733" y="483147"/>
                </a:lnTo>
                <a:lnTo>
                  <a:pt x="1022180" y="438566"/>
                </a:lnTo>
                <a:lnTo>
                  <a:pt x="999493" y="394820"/>
                </a:lnTo>
                <a:lnTo>
                  <a:pt x="974769" y="352078"/>
                </a:lnTo>
                <a:lnTo>
                  <a:pt x="948107" y="310513"/>
                </a:lnTo>
                <a:lnTo>
                  <a:pt x="919607" y="270295"/>
                </a:lnTo>
                <a:lnTo>
                  <a:pt x="903381" y="2495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25005" y="3122784"/>
            <a:ext cx="1118870" cy="1416685"/>
          </a:xfrm>
          <a:custGeom>
            <a:avLst/>
            <a:gdLst/>
            <a:ahLst/>
            <a:cxnLst/>
            <a:rect l="l" t="t" r="r" b="b"/>
            <a:pathLst>
              <a:path w="1118870" h="1416685">
                <a:moveTo>
                  <a:pt x="506820" y="0"/>
                </a:moveTo>
                <a:lnTo>
                  <a:pt x="466342" y="769"/>
                </a:lnTo>
                <a:lnTo>
                  <a:pt x="425985" y="6279"/>
                </a:lnTo>
                <a:lnTo>
                  <a:pt x="385842" y="16570"/>
                </a:lnTo>
                <a:lnTo>
                  <a:pt x="346004" y="31684"/>
                </a:lnTo>
                <a:lnTo>
                  <a:pt x="306563" y="51664"/>
                </a:lnTo>
                <a:lnTo>
                  <a:pt x="267610" y="76552"/>
                </a:lnTo>
                <a:lnTo>
                  <a:pt x="229237" y="106389"/>
                </a:lnTo>
                <a:lnTo>
                  <a:pt x="191535" y="141217"/>
                </a:lnTo>
                <a:lnTo>
                  <a:pt x="144623" y="191965"/>
                </a:lnTo>
                <a:lnTo>
                  <a:pt x="106666" y="240716"/>
                </a:lnTo>
                <a:lnTo>
                  <a:pt x="76611" y="287424"/>
                </a:lnTo>
                <a:lnTo>
                  <a:pt x="53405" y="332044"/>
                </a:lnTo>
                <a:lnTo>
                  <a:pt x="35996" y="374529"/>
                </a:lnTo>
                <a:lnTo>
                  <a:pt x="23330" y="414833"/>
                </a:lnTo>
                <a:lnTo>
                  <a:pt x="14356" y="452911"/>
                </a:lnTo>
                <a:lnTo>
                  <a:pt x="3258" y="525376"/>
                </a:lnTo>
                <a:lnTo>
                  <a:pt x="543" y="564035"/>
                </a:lnTo>
                <a:lnTo>
                  <a:pt x="0" y="604502"/>
                </a:lnTo>
                <a:lnTo>
                  <a:pt x="1756" y="646585"/>
                </a:lnTo>
                <a:lnTo>
                  <a:pt x="5940" y="690094"/>
                </a:lnTo>
                <a:lnTo>
                  <a:pt x="12679" y="734838"/>
                </a:lnTo>
                <a:lnTo>
                  <a:pt x="22098" y="780627"/>
                </a:lnTo>
                <a:lnTo>
                  <a:pt x="34327" y="827269"/>
                </a:lnTo>
                <a:lnTo>
                  <a:pt x="49491" y="874574"/>
                </a:lnTo>
                <a:lnTo>
                  <a:pt x="67718" y="922351"/>
                </a:lnTo>
                <a:lnTo>
                  <a:pt x="89135" y="970409"/>
                </a:lnTo>
                <a:lnTo>
                  <a:pt x="113869" y="1018559"/>
                </a:lnTo>
                <a:lnTo>
                  <a:pt x="142048" y="1066608"/>
                </a:lnTo>
                <a:lnTo>
                  <a:pt x="173798" y="1114367"/>
                </a:lnTo>
                <a:lnTo>
                  <a:pt x="209247" y="1161644"/>
                </a:lnTo>
                <a:lnTo>
                  <a:pt x="248522" y="1208249"/>
                </a:lnTo>
                <a:lnTo>
                  <a:pt x="291751" y="1253991"/>
                </a:lnTo>
                <a:lnTo>
                  <a:pt x="327510" y="1287712"/>
                </a:lnTo>
                <a:lnTo>
                  <a:pt x="363988" y="1317972"/>
                </a:lnTo>
                <a:lnTo>
                  <a:pt x="401140" y="1344576"/>
                </a:lnTo>
                <a:lnTo>
                  <a:pt x="438923" y="1367327"/>
                </a:lnTo>
                <a:lnTo>
                  <a:pt x="477293" y="1386029"/>
                </a:lnTo>
                <a:lnTo>
                  <a:pt x="516206" y="1400484"/>
                </a:lnTo>
                <a:lnTo>
                  <a:pt x="555619" y="1410497"/>
                </a:lnTo>
                <a:lnTo>
                  <a:pt x="595487" y="1415872"/>
                </a:lnTo>
                <a:lnTo>
                  <a:pt x="635767" y="1416411"/>
                </a:lnTo>
                <a:lnTo>
                  <a:pt x="676414" y="1411919"/>
                </a:lnTo>
                <a:lnTo>
                  <a:pt x="717386" y="1402199"/>
                </a:lnTo>
                <a:lnTo>
                  <a:pt x="758638" y="1387054"/>
                </a:lnTo>
                <a:lnTo>
                  <a:pt x="800126" y="1366289"/>
                </a:lnTo>
                <a:lnTo>
                  <a:pt x="841806" y="1339706"/>
                </a:lnTo>
                <a:lnTo>
                  <a:pt x="883635" y="1307110"/>
                </a:lnTo>
                <a:lnTo>
                  <a:pt x="925570" y="1268304"/>
                </a:lnTo>
                <a:lnTo>
                  <a:pt x="961567" y="1229927"/>
                </a:lnTo>
                <a:lnTo>
                  <a:pt x="994023" y="1190320"/>
                </a:lnTo>
                <a:lnTo>
                  <a:pt x="1007791" y="1170860"/>
                </a:lnTo>
                <a:lnTo>
                  <a:pt x="673913" y="1170860"/>
                </a:lnTo>
                <a:lnTo>
                  <a:pt x="636801" y="1165077"/>
                </a:lnTo>
                <a:lnTo>
                  <a:pt x="598241" y="1149121"/>
                </a:lnTo>
                <a:lnTo>
                  <a:pt x="557941" y="1122520"/>
                </a:lnTo>
                <a:lnTo>
                  <a:pt x="515614" y="1084802"/>
                </a:lnTo>
                <a:lnTo>
                  <a:pt x="484821" y="1052031"/>
                </a:lnTo>
                <a:lnTo>
                  <a:pt x="453332" y="1014724"/>
                </a:lnTo>
                <a:lnTo>
                  <a:pt x="421699" y="973603"/>
                </a:lnTo>
                <a:lnTo>
                  <a:pt x="390473" y="929391"/>
                </a:lnTo>
                <a:lnTo>
                  <a:pt x="360205" y="882811"/>
                </a:lnTo>
                <a:lnTo>
                  <a:pt x="331446" y="834586"/>
                </a:lnTo>
                <a:lnTo>
                  <a:pt x="304748" y="785440"/>
                </a:lnTo>
                <a:lnTo>
                  <a:pt x="280663" y="736095"/>
                </a:lnTo>
                <a:lnTo>
                  <a:pt x="259740" y="687273"/>
                </a:lnTo>
                <a:lnTo>
                  <a:pt x="242533" y="639700"/>
                </a:lnTo>
                <a:lnTo>
                  <a:pt x="229592" y="594096"/>
                </a:lnTo>
                <a:lnTo>
                  <a:pt x="221469" y="551186"/>
                </a:lnTo>
                <a:lnTo>
                  <a:pt x="219215" y="499934"/>
                </a:lnTo>
                <a:lnTo>
                  <a:pt x="226270" y="448872"/>
                </a:lnTo>
                <a:lnTo>
                  <a:pt x="242260" y="399748"/>
                </a:lnTo>
                <a:lnTo>
                  <a:pt x="266811" y="354310"/>
                </a:lnTo>
                <a:lnTo>
                  <a:pt x="299548" y="314305"/>
                </a:lnTo>
                <a:lnTo>
                  <a:pt x="341696" y="279163"/>
                </a:lnTo>
                <a:lnTo>
                  <a:pt x="383319" y="257888"/>
                </a:lnTo>
                <a:lnTo>
                  <a:pt x="424372" y="249522"/>
                </a:lnTo>
                <a:lnTo>
                  <a:pt x="903378" y="249522"/>
                </a:lnTo>
                <a:lnTo>
                  <a:pt x="889366" y="231591"/>
                </a:lnTo>
                <a:lnTo>
                  <a:pt x="857484" y="194580"/>
                </a:lnTo>
                <a:lnTo>
                  <a:pt x="824058" y="159429"/>
                </a:lnTo>
                <a:lnTo>
                  <a:pt x="785899" y="123793"/>
                </a:lnTo>
                <a:lnTo>
                  <a:pt x="747129" y="92561"/>
                </a:lnTo>
                <a:lnTo>
                  <a:pt x="707841" y="65775"/>
                </a:lnTo>
                <a:lnTo>
                  <a:pt x="668125" y="43476"/>
                </a:lnTo>
                <a:lnTo>
                  <a:pt x="628073" y="25708"/>
                </a:lnTo>
                <a:lnTo>
                  <a:pt x="587778" y="12511"/>
                </a:lnTo>
                <a:lnTo>
                  <a:pt x="547330" y="3927"/>
                </a:lnTo>
                <a:lnTo>
                  <a:pt x="506820" y="0"/>
                </a:lnTo>
                <a:close/>
              </a:path>
              <a:path w="1118870" h="1416685">
                <a:moveTo>
                  <a:pt x="903378" y="249522"/>
                </a:moveTo>
                <a:lnTo>
                  <a:pt x="424372" y="249522"/>
                </a:lnTo>
                <a:lnTo>
                  <a:pt x="464811" y="253110"/>
                </a:lnTo>
                <a:lnTo>
                  <a:pt x="504589" y="267694"/>
                </a:lnTo>
                <a:lnTo>
                  <a:pt x="543662" y="292319"/>
                </a:lnTo>
                <a:lnTo>
                  <a:pt x="581984" y="326028"/>
                </a:lnTo>
                <a:lnTo>
                  <a:pt x="611491" y="357184"/>
                </a:lnTo>
                <a:lnTo>
                  <a:pt x="641998" y="392581"/>
                </a:lnTo>
                <a:lnTo>
                  <a:pt x="672977" y="431607"/>
                </a:lnTo>
                <a:lnTo>
                  <a:pt x="703903" y="473651"/>
                </a:lnTo>
                <a:lnTo>
                  <a:pt x="734250" y="518100"/>
                </a:lnTo>
                <a:lnTo>
                  <a:pt x="763490" y="564345"/>
                </a:lnTo>
                <a:lnTo>
                  <a:pt x="791100" y="611773"/>
                </a:lnTo>
                <a:lnTo>
                  <a:pt x="816552" y="659773"/>
                </a:lnTo>
                <a:lnTo>
                  <a:pt x="839319" y="707734"/>
                </a:lnTo>
                <a:lnTo>
                  <a:pt x="858878" y="755045"/>
                </a:lnTo>
                <a:lnTo>
                  <a:pt x="874700" y="801094"/>
                </a:lnTo>
                <a:lnTo>
                  <a:pt x="886260" y="845270"/>
                </a:lnTo>
                <a:lnTo>
                  <a:pt x="893032" y="886961"/>
                </a:lnTo>
                <a:lnTo>
                  <a:pt x="893276" y="939787"/>
                </a:lnTo>
                <a:lnTo>
                  <a:pt x="884024" y="987488"/>
                </a:lnTo>
                <a:lnTo>
                  <a:pt x="866712" y="1030251"/>
                </a:lnTo>
                <a:lnTo>
                  <a:pt x="842778" y="1068266"/>
                </a:lnTo>
                <a:lnTo>
                  <a:pt x="813657" y="1101718"/>
                </a:lnTo>
                <a:lnTo>
                  <a:pt x="779447" y="1131900"/>
                </a:lnTo>
                <a:lnTo>
                  <a:pt x="744946" y="1153800"/>
                </a:lnTo>
                <a:lnTo>
                  <a:pt x="673913" y="1170860"/>
                </a:lnTo>
                <a:lnTo>
                  <a:pt x="1007791" y="1170860"/>
                </a:lnTo>
                <a:lnTo>
                  <a:pt x="1048018" y="1107702"/>
                </a:lnTo>
                <a:lnTo>
                  <a:pt x="1069412" y="1064834"/>
                </a:lnTo>
                <a:lnTo>
                  <a:pt x="1086974" y="1021022"/>
                </a:lnTo>
                <a:lnTo>
                  <a:pt x="1099728" y="979753"/>
                </a:lnTo>
                <a:lnTo>
                  <a:pt x="1109164" y="937267"/>
                </a:lnTo>
                <a:lnTo>
                  <a:pt x="1115380" y="893737"/>
                </a:lnTo>
                <a:lnTo>
                  <a:pt x="1118477" y="849333"/>
                </a:lnTo>
                <a:lnTo>
                  <a:pt x="1118551" y="804226"/>
                </a:lnTo>
                <a:lnTo>
                  <a:pt x="1115701" y="758586"/>
                </a:lnTo>
                <a:lnTo>
                  <a:pt x="1110027" y="712586"/>
                </a:lnTo>
                <a:lnTo>
                  <a:pt x="1101626" y="666394"/>
                </a:lnTo>
                <a:lnTo>
                  <a:pt x="1090598" y="620183"/>
                </a:lnTo>
                <a:lnTo>
                  <a:pt x="1077041" y="574124"/>
                </a:lnTo>
                <a:lnTo>
                  <a:pt x="1061053" y="528386"/>
                </a:lnTo>
                <a:lnTo>
                  <a:pt x="1042733" y="483141"/>
                </a:lnTo>
                <a:lnTo>
                  <a:pt x="1022180" y="438560"/>
                </a:lnTo>
                <a:lnTo>
                  <a:pt x="999493" y="394814"/>
                </a:lnTo>
                <a:lnTo>
                  <a:pt x="974769" y="352073"/>
                </a:lnTo>
                <a:lnTo>
                  <a:pt x="948107" y="310508"/>
                </a:lnTo>
                <a:lnTo>
                  <a:pt x="919607" y="270290"/>
                </a:lnTo>
                <a:lnTo>
                  <a:pt x="903378" y="2495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42587" y="2270709"/>
            <a:ext cx="897255" cy="1588135"/>
          </a:xfrm>
          <a:custGeom>
            <a:avLst/>
            <a:gdLst/>
            <a:ahLst/>
            <a:cxnLst/>
            <a:rect l="l" t="t" r="r" b="b"/>
            <a:pathLst>
              <a:path w="897254" h="1588135">
                <a:moveTo>
                  <a:pt x="490664" y="0"/>
                </a:moveTo>
                <a:lnTo>
                  <a:pt x="0" y="490664"/>
                </a:lnTo>
                <a:lnTo>
                  <a:pt x="711923" y="1587842"/>
                </a:lnTo>
                <a:lnTo>
                  <a:pt x="896746" y="1403019"/>
                </a:lnTo>
                <a:lnTo>
                  <a:pt x="580466" y="914958"/>
                </a:lnTo>
                <a:lnTo>
                  <a:pt x="760059" y="735355"/>
                </a:lnTo>
                <a:lnTo>
                  <a:pt x="463334" y="735355"/>
                </a:lnTo>
                <a:lnTo>
                  <a:pt x="300647" y="484162"/>
                </a:lnTo>
                <a:lnTo>
                  <a:pt x="585673" y="199123"/>
                </a:lnTo>
                <a:lnTo>
                  <a:pt x="490664" y="0"/>
                </a:lnTo>
                <a:close/>
              </a:path>
              <a:path w="897254" h="1588135">
                <a:moveTo>
                  <a:pt x="691095" y="507593"/>
                </a:moveTo>
                <a:lnTo>
                  <a:pt x="463334" y="735355"/>
                </a:lnTo>
                <a:lnTo>
                  <a:pt x="760059" y="735355"/>
                </a:lnTo>
                <a:lnTo>
                  <a:pt x="808227" y="687184"/>
                </a:lnTo>
                <a:lnTo>
                  <a:pt x="691095" y="5075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4171" y="2478163"/>
            <a:ext cx="5081905" cy="5081905"/>
          </a:xfrm>
          <a:custGeom>
            <a:avLst/>
            <a:gdLst/>
            <a:ahLst/>
            <a:cxnLst/>
            <a:rect l="l" t="t" r="r" b="b"/>
            <a:pathLst>
              <a:path w="5081905" h="5081905">
                <a:moveTo>
                  <a:pt x="5081832" y="0"/>
                </a:moveTo>
                <a:lnTo>
                  <a:pt x="0" y="5081841"/>
                </a:lnTo>
                <a:lnTo>
                  <a:pt x="162995" y="5081841"/>
                </a:lnTo>
                <a:lnTo>
                  <a:pt x="5081832" y="163004"/>
                </a:lnTo>
                <a:lnTo>
                  <a:pt x="5081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71447" y="7112620"/>
            <a:ext cx="280670" cy="364490"/>
          </a:xfrm>
          <a:custGeom>
            <a:avLst/>
            <a:gdLst/>
            <a:ahLst/>
            <a:cxnLst/>
            <a:rect l="l" t="t" r="r" b="b"/>
            <a:pathLst>
              <a:path w="280669" h="364490">
                <a:moveTo>
                  <a:pt x="217317" y="193319"/>
                </a:moveTo>
                <a:lnTo>
                  <a:pt x="121627" y="193319"/>
                </a:lnTo>
                <a:lnTo>
                  <a:pt x="243890" y="364312"/>
                </a:lnTo>
                <a:lnTo>
                  <a:pt x="252719" y="355827"/>
                </a:lnTo>
                <a:lnTo>
                  <a:pt x="269665" y="333654"/>
                </a:lnTo>
                <a:lnTo>
                  <a:pt x="280420" y="302718"/>
                </a:lnTo>
                <a:lnTo>
                  <a:pt x="270675" y="267944"/>
                </a:lnTo>
                <a:lnTo>
                  <a:pt x="217317" y="193319"/>
                </a:lnTo>
                <a:close/>
              </a:path>
              <a:path w="280669" h="364490">
                <a:moveTo>
                  <a:pt x="218922" y="0"/>
                </a:moveTo>
                <a:lnTo>
                  <a:pt x="0" y="218719"/>
                </a:lnTo>
                <a:lnTo>
                  <a:pt x="40068" y="274789"/>
                </a:lnTo>
                <a:lnTo>
                  <a:pt x="121627" y="193319"/>
                </a:lnTo>
                <a:lnTo>
                  <a:pt x="217317" y="193319"/>
                </a:lnTo>
                <a:lnTo>
                  <a:pt x="177444" y="137553"/>
                </a:lnTo>
                <a:lnTo>
                  <a:pt x="258978" y="56045"/>
                </a:lnTo>
                <a:lnTo>
                  <a:pt x="2189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9068" y="7347215"/>
            <a:ext cx="197485" cy="213360"/>
          </a:xfrm>
          <a:custGeom>
            <a:avLst/>
            <a:gdLst/>
            <a:ahLst/>
            <a:cxnLst/>
            <a:rect l="l" t="t" r="r" b="b"/>
            <a:pathLst>
              <a:path w="197484" h="213359">
                <a:moveTo>
                  <a:pt x="55778" y="0"/>
                </a:moveTo>
                <a:lnTo>
                  <a:pt x="0" y="55714"/>
                </a:lnTo>
                <a:lnTo>
                  <a:pt x="112280" y="212789"/>
                </a:lnTo>
                <a:lnTo>
                  <a:pt x="196874" y="212789"/>
                </a:lnTo>
                <a:lnTo>
                  <a:pt x="189102" y="186512"/>
                </a:lnTo>
                <a:lnTo>
                  <a:pt x="557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7625" y="6893014"/>
            <a:ext cx="367665" cy="429895"/>
          </a:xfrm>
          <a:custGeom>
            <a:avLst/>
            <a:gdLst/>
            <a:ahLst/>
            <a:cxnLst/>
            <a:rect l="l" t="t" r="r" b="b"/>
            <a:pathLst>
              <a:path w="367665" h="429895">
                <a:moveTo>
                  <a:pt x="202946" y="0"/>
                </a:moveTo>
                <a:lnTo>
                  <a:pt x="0" y="202780"/>
                </a:lnTo>
                <a:lnTo>
                  <a:pt x="162306" y="429895"/>
                </a:lnTo>
                <a:lnTo>
                  <a:pt x="268945" y="323354"/>
                </a:lnTo>
                <a:lnTo>
                  <a:pt x="180441" y="323354"/>
                </a:lnTo>
                <a:lnTo>
                  <a:pt x="151663" y="283083"/>
                </a:lnTo>
                <a:lnTo>
                  <a:pt x="196615" y="238175"/>
                </a:lnTo>
                <a:lnTo>
                  <a:pt x="119545" y="238175"/>
                </a:lnTo>
                <a:lnTo>
                  <a:pt x="91833" y="199440"/>
                </a:lnTo>
                <a:lnTo>
                  <a:pt x="184556" y="106832"/>
                </a:lnTo>
                <a:lnTo>
                  <a:pt x="214533" y="75502"/>
                </a:lnTo>
                <a:lnTo>
                  <a:pt x="226440" y="53930"/>
                </a:lnTo>
                <a:lnTo>
                  <a:pt x="222003" y="32101"/>
                </a:lnTo>
                <a:lnTo>
                  <a:pt x="202946" y="0"/>
                </a:lnTo>
                <a:close/>
              </a:path>
              <a:path w="367665" h="429895">
                <a:moveTo>
                  <a:pt x="330288" y="173659"/>
                </a:moveTo>
                <a:lnTo>
                  <a:pt x="180441" y="323354"/>
                </a:lnTo>
                <a:lnTo>
                  <a:pt x="268945" y="323354"/>
                </a:lnTo>
                <a:lnTo>
                  <a:pt x="367157" y="225234"/>
                </a:lnTo>
                <a:lnTo>
                  <a:pt x="330288" y="173659"/>
                </a:lnTo>
                <a:close/>
              </a:path>
              <a:path w="367665" h="429895">
                <a:moveTo>
                  <a:pt x="259207" y="98666"/>
                </a:moveTo>
                <a:lnTo>
                  <a:pt x="119545" y="238175"/>
                </a:lnTo>
                <a:lnTo>
                  <a:pt x="196615" y="238175"/>
                </a:lnTo>
                <a:lnTo>
                  <a:pt x="291312" y="143573"/>
                </a:lnTo>
                <a:lnTo>
                  <a:pt x="259207" y="986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2761" y="7453720"/>
            <a:ext cx="220345" cy="106680"/>
          </a:xfrm>
          <a:custGeom>
            <a:avLst/>
            <a:gdLst/>
            <a:ahLst/>
            <a:cxnLst/>
            <a:rect l="l" t="t" r="r" b="b"/>
            <a:pathLst>
              <a:path w="220344" h="106679">
                <a:moveTo>
                  <a:pt x="127975" y="0"/>
                </a:moveTo>
                <a:lnTo>
                  <a:pt x="81936" y="25297"/>
                </a:lnTo>
                <a:lnTo>
                  <a:pt x="0" y="106284"/>
                </a:lnTo>
                <a:lnTo>
                  <a:pt x="94150" y="106284"/>
                </a:lnTo>
                <a:lnTo>
                  <a:pt x="101351" y="99072"/>
                </a:lnTo>
                <a:lnTo>
                  <a:pt x="107752" y="93751"/>
                </a:lnTo>
                <a:lnTo>
                  <a:pt x="119169" y="88061"/>
                </a:lnTo>
                <a:lnTo>
                  <a:pt x="213622" y="88061"/>
                </a:lnTo>
                <a:lnTo>
                  <a:pt x="207893" y="74894"/>
                </a:lnTo>
                <a:lnTo>
                  <a:pt x="180344" y="33573"/>
                </a:lnTo>
                <a:lnTo>
                  <a:pt x="145833" y="3669"/>
                </a:lnTo>
                <a:lnTo>
                  <a:pt x="136902" y="767"/>
                </a:lnTo>
                <a:lnTo>
                  <a:pt x="127975" y="0"/>
                </a:lnTo>
                <a:close/>
              </a:path>
              <a:path w="220344" h="106679">
                <a:moveTo>
                  <a:pt x="213622" y="88061"/>
                </a:moveTo>
                <a:lnTo>
                  <a:pt x="119169" y="88061"/>
                </a:lnTo>
                <a:lnTo>
                  <a:pt x="126192" y="89661"/>
                </a:lnTo>
                <a:lnTo>
                  <a:pt x="133851" y="97395"/>
                </a:lnTo>
                <a:lnTo>
                  <a:pt x="134320" y="97942"/>
                </a:lnTo>
                <a:lnTo>
                  <a:pt x="140807" y="106075"/>
                </a:lnTo>
                <a:lnTo>
                  <a:pt x="140941" y="106284"/>
                </a:lnTo>
                <a:lnTo>
                  <a:pt x="219791" y="106284"/>
                </a:lnTo>
                <a:lnTo>
                  <a:pt x="217485" y="96941"/>
                </a:lnTo>
                <a:lnTo>
                  <a:pt x="213622" y="880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2"/>
            <a:ext cx="10690999" cy="324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241992"/>
            <a:ext cx="10691495" cy="4318000"/>
          </a:xfrm>
          <a:custGeom>
            <a:avLst/>
            <a:gdLst/>
            <a:ahLst/>
            <a:cxnLst/>
            <a:rect l="l" t="t" r="r" b="b"/>
            <a:pathLst>
              <a:path w="10691495" h="4318000">
                <a:moveTo>
                  <a:pt x="0" y="4318012"/>
                </a:moveTo>
                <a:lnTo>
                  <a:pt x="10690999" y="4318012"/>
                </a:lnTo>
                <a:lnTo>
                  <a:pt x="10690999" y="0"/>
                </a:lnTo>
                <a:lnTo>
                  <a:pt x="0" y="0"/>
                </a:lnTo>
                <a:lnTo>
                  <a:pt x="0" y="4318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47063" y="1547304"/>
            <a:ext cx="2676525" cy="2676525"/>
          </a:xfrm>
          <a:custGeom>
            <a:avLst/>
            <a:gdLst/>
            <a:ahLst/>
            <a:cxnLst/>
            <a:rect l="l" t="t" r="r" b="b"/>
            <a:pathLst>
              <a:path w="2676525" h="2676525">
                <a:moveTo>
                  <a:pt x="1337995" y="0"/>
                </a:moveTo>
                <a:lnTo>
                  <a:pt x="1290005" y="844"/>
                </a:lnTo>
                <a:lnTo>
                  <a:pt x="1242440" y="3359"/>
                </a:lnTo>
                <a:lnTo>
                  <a:pt x="1195329" y="7516"/>
                </a:lnTo>
                <a:lnTo>
                  <a:pt x="1148699" y="13287"/>
                </a:lnTo>
                <a:lnTo>
                  <a:pt x="1102579" y="20643"/>
                </a:lnTo>
                <a:lnTo>
                  <a:pt x="1056997" y="29556"/>
                </a:lnTo>
                <a:lnTo>
                  <a:pt x="1011982" y="39998"/>
                </a:lnTo>
                <a:lnTo>
                  <a:pt x="967561" y="51940"/>
                </a:lnTo>
                <a:lnTo>
                  <a:pt x="923764" y="65355"/>
                </a:lnTo>
                <a:lnTo>
                  <a:pt x="880619" y="80213"/>
                </a:lnTo>
                <a:lnTo>
                  <a:pt x="838153" y="96488"/>
                </a:lnTo>
                <a:lnTo>
                  <a:pt x="796395" y="114149"/>
                </a:lnTo>
                <a:lnTo>
                  <a:pt x="755374" y="133170"/>
                </a:lnTo>
                <a:lnTo>
                  <a:pt x="715117" y="153521"/>
                </a:lnTo>
                <a:lnTo>
                  <a:pt x="675653" y="175174"/>
                </a:lnTo>
                <a:lnTo>
                  <a:pt x="637011" y="198102"/>
                </a:lnTo>
                <a:lnTo>
                  <a:pt x="599218" y="222276"/>
                </a:lnTo>
                <a:lnTo>
                  <a:pt x="562303" y="247666"/>
                </a:lnTo>
                <a:lnTo>
                  <a:pt x="526294" y="274247"/>
                </a:lnTo>
                <a:lnTo>
                  <a:pt x="491220" y="301988"/>
                </a:lnTo>
                <a:lnTo>
                  <a:pt x="457108" y="330861"/>
                </a:lnTo>
                <a:lnTo>
                  <a:pt x="423988" y="360839"/>
                </a:lnTo>
                <a:lnTo>
                  <a:pt x="391887" y="391893"/>
                </a:lnTo>
                <a:lnTo>
                  <a:pt x="360833" y="423994"/>
                </a:lnTo>
                <a:lnTo>
                  <a:pt x="330856" y="457115"/>
                </a:lnTo>
                <a:lnTo>
                  <a:pt x="301982" y="491227"/>
                </a:lnTo>
                <a:lnTo>
                  <a:pt x="274242" y="526302"/>
                </a:lnTo>
                <a:lnTo>
                  <a:pt x="247662" y="562311"/>
                </a:lnTo>
                <a:lnTo>
                  <a:pt x="222272" y="599227"/>
                </a:lnTo>
                <a:lnTo>
                  <a:pt x="198099" y="637020"/>
                </a:lnTo>
                <a:lnTo>
                  <a:pt x="175171" y="675663"/>
                </a:lnTo>
                <a:lnTo>
                  <a:pt x="153518" y="715127"/>
                </a:lnTo>
                <a:lnTo>
                  <a:pt x="133167" y="755384"/>
                </a:lnTo>
                <a:lnTo>
                  <a:pt x="114147" y="796406"/>
                </a:lnTo>
                <a:lnTo>
                  <a:pt x="96486" y="838164"/>
                </a:lnTo>
                <a:lnTo>
                  <a:pt x="80212" y="880630"/>
                </a:lnTo>
                <a:lnTo>
                  <a:pt x="65354" y="923776"/>
                </a:lnTo>
                <a:lnTo>
                  <a:pt x="51939" y="967573"/>
                </a:lnTo>
                <a:lnTo>
                  <a:pt x="39997" y="1011994"/>
                </a:lnTo>
                <a:lnTo>
                  <a:pt x="29555" y="1057009"/>
                </a:lnTo>
                <a:lnTo>
                  <a:pt x="20642" y="1102591"/>
                </a:lnTo>
                <a:lnTo>
                  <a:pt x="13286" y="1148711"/>
                </a:lnTo>
                <a:lnTo>
                  <a:pt x="7516" y="1195341"/>
                </a:lnTo>
                <a:lnTo>
                  <a:pt x="3359" y="1242453"/>
                </a:lnTo>
                <a:lnTo>
                  <a:pt x="844" y="1290018"/>
                </a:lnTo>
                <a:lnTo>
                  <a:pt x="0" y="1338008"/>
                </a:lnTo>
                <a:lnTo>
                  <a:pt x="844" y="1385997"/>
                </a:lnTo>
                <a:lnTo>
                  <a:pt x="3359" y="1433562"/>
                </a:lnTo>
                <a:lnTo>
                  <a:pt x="7516" y="1480673"/>
                </a:lnTo>
                <a:lnTo>
                  <a:pt x="13286" y="1527302"/>
                </a:lnTo>
                <a:lnTo>
                  <a:pt x="20642" y="1573421"/>
                </a:lnTo>
                <a:lnTo>
                  <a:pt x="29555" y="1619003"/>
                </a:lnTo>
                <a:lnTo>
                  <a:pt x="39997" y="1664017"/>
                </a:lnTo>
                <a:lnTo>
                  <a:pt x="51939" y="1708437"/>
                </a:lnTo>
                <a:lnTo>
                  <a:pt x="65354" y="1752234"/>
                </a:lnTo>
                <a:lnTo>
                  <a:pt x="80212" y="1795379"/>
                </a:lnTo>
                <a:lnTo>
                  <a:pt x="96486" y="1837845"/>
                </a:lnTo>
                <a:lnTo>
                  <a:pt x="114147" y="1879603"/>
                </a:lnTo>
                <a:lnTo>
                  <a:pt x="133167" y="1920624"/>
                </a:lnTo>
                <a:lnTo>
                  <a:pt x="153518" y="1960881"/>
                </a:lnTo>
                <a:lnTo>
                  <a:pt x="175171" y="2000344"/>
                </a:lnTo>
                <a:lnTo>
                  <a:pt x="198099" y="2038987"/>
                </a:lnTo>
                <a:lnTo>
                  <a:pt x="222272" y="2076780"/>
                </a:lnTo>
                <a:lnTo>
                  <a:pt x="247662" y="2113695"/>
                </a:lnTo>
                <a:lnTo>
                  <a:pt x="274242" y="2149704"/>
                </a:lnTo>
                <a:lnTo>
                  <a:pt x="301982" y="2184778"/>
                </a:lnTo>
                <a:lnTo>
                  <a:pt x="330856" y="2218890"/>
                </a:lnTo>
                <a:lnTo>
                  <a:pt x="360833" y="2252011"/>
                </a:lnTo>
                <a:lnTo>
                  <a:pt x="391887" y="2284112"/>
                </a:lnTo>
                <a:lnTo>
                  <a:pt x="423988" y="2315166"/>
                </a:lnTo>
                <a:lnTo>
                  <a:pt x="457108" y="2345143"/>
                </a:lnTo>
                <a:lnTo>
                  <a:pt x="491220" y="2374017"/>
                </a:lnTo>
                <a:lnTo>
                  <a:pt x="526294" y="2401758"/>
                </a:lnTo>
                <a:lnTo>
                  <a:pt x="562303" y="2428338"/>
                </a:lnTo>
                <a:lnTo>
                  <a:pt x="599218" y="2453728"/>
                </a:lnTo>
                <a:lnTo>
                  <a:pt x="637011" y="2477902"/>
                </a:lnTo>
                <a:lnTo>
                  <a:pt x="675653" y="2500829"/>
                </a:lnTo>
                <a:lnTo>
                  <a:pt x="715117" y="2522483"/>
                </a:lnTo>
                <a:lnTo>
                  <a:pt x="755374" y="2542834"/>
                </a:lnTo>
                <a:lnTo>
                  <a:pt x="796395" y="2561854"/>
                </a:lnTo>
                <a:lnTo>
                  <a:pt x="838153" y="2579516"/>
                </a:lnTo>
                <a:lnTo>
                  <a:pt x="880619" y="2595790"/>
                </a:lnTo>
                <a:lnTo>
                  <a:pt x="923764" y="2610648"/>
                </a:lnTo>
                <a:lnTo>
                  <a:pt x="967561" y="2624063"/>
                </a:lnTo>
                <a:lnTo>
                  <a:pt x="1011982" y="2636006"/>
                </a:lnTo>
                <a:lnTo>
                  <a:pt x="1056997" y="2646448"/>
                </a:lnTo>
                <a:lnTo>
                  <a:pt x="1102579" y="2655361"/>
                </a:lnTo>
                <a:lnTo>
                  <a:pt x="1148699" y="2662717"/>
                </a:lnTo>
                <a:lnTo>
                  <a:pt x="1195329" y="2668487"/>
                </a:lnTo>
                <a:lnTo>
                  <a:pt x="1242440" y="2672644"/>
                </a:lnTo>
                <a:lnTo>
                  <a:pt x="1290005" y="2675159"/>
                </a:lnTo>
                <a:lnTo>
                  <a:pt x="1337995" y="2676004"/>
                </a:lnTo>
                <a:lnTo>
                  <a:pt x="1385985" y="2675159"/>
                </a:lnTo>
                <a:lnTo>
                  <a:pt x="1433550" y="2672644"/>
                </a:lnTo>
                <a:lnTo>
                  <a:pt x="1480662" y="2668487"/>
                </a:lnTo>
                <a:lnTo>
                  <a:pt x="1527292" y="2662717"/>
                </a:lnTo>
                <a:lnTo>
                  <a:pt x="1573412" y="2655361"/>
                </a:lnTo>
                <a:lnTo>
                  <a:pt x="1618994" y="2646448"/>
                </a:lnTo>
                <a:lnTo>
                  <a:pt x="1664009" y="2636006"/>
                </a:lnTo>
                <a:lnTo>
                  <a:pt x="1708429" y="2624063"/>
                </a:lnTo>
                <a:lnTo>
                  <a:pt x="1752226" y="2610648"/>
                </a:lnTo>
                <a:lnTo>
                  <a:pt x="1795372" y="2595790"/>
                </a:lnTo>
                <a:lnTo>
                  <a:pt x="1837838" y="2579516"/>
                </a:lnTo>
                <a:lnTo>
                  <a:pt x="1879595" y="2561854"/>
                </a:lnTo>
                <a:lnTo>
                  <a:pt x="1920617" y="2542834"/>
                </a:lnTo>
                <a:lnTo>
                  <a:pt x="1960874" y="2522483"/>
                </a:lnTo>
                <a:lnTo>
                  <a:pt x="2000337" y="2500829"/>
                </a:lnTo>
                <a:lnTo>
                  <a:pt x="2038980" y="2477902"/>
                </a:lnTo>
                <a:lnTo>
                  <a:pt x="2076773" y="2453728"/>
                </a:lnTo>
                <a:lnTo>
                  <a:pt x="2113688" y="2428338"/>
                </a:lnTo>
                <a:lnTo>
                  <a:pt x="2149696" y="2401758"/>
                </a:lnTo>
                <a:lnTo>
                  <a:pt x="2184771" y="2374017"/>
                </a:lnTo>
                <a:lnTo>
                  <a:pt x="2218882" y="2345143"/>
                </a:lnTo>
                <a:lnTo>
                  <a:pt x="2252003" y="2315166"/>
                </a:lnTo>
                <a:lnTo>
                  <a:pt x="2284104" y="2284112"/>
                </a:lnTo>
                <a:lnTo>
                  <a:pt x="2315157" y="2252011"/>
                </a:lnTo>
                <a:lnTo>
                  <a:pt x="2345135" y="2218890"/>
                </a:lnTo>
                <a:lnTo>
                  <a:pt x="2374008" y="2184778"/>
                </a:lnTo>
                <a:lnTo>
                  <a:pt x="2401749" y="2149704"/>
                </a:lnTo>
                <a:lnTo>
                  <a:pt x="2428328" y="2113695"/>
                </a:lnTo>
                <a:lnTo>
                  <a:pt x="2453719" y="2076780"/>
                </a:lnTo>
                <a:lnTo>
                  <a:pt x="2477892" y="2038987"/>
                </a:lnTo>
                <a:lnTo>
                  <a:pt x="2500819" y="2000344"/>
                </a:lnTo>
                <a:lnTo>
                  <a:pt x="2522473" y="1960881"/>
                </a:lnTo>
                <a:lnTo>
                  <a:pt x="2542823" y="1920624"/>
                </a:lnTo>
                <a:lnTo>
                  <a:pt x="2561844" y="1879603"/>
                </a:lnTo>
                <a:lnTo>
                  <a:pt x="2579505" y="1837845"/>
                </a:lnTo>
                <a:lnTo>
                  <a:pt x="2595779" y="1795379"/>
                </a:lnTo>
                <a:lnTo>
                  <a:pt x="2610637" y="1752234"/>
                </a:lnTo>
                <a:lnTo>
                  <a:pt x="2624051" y="1708437"/>
                </a:lnTo>
                <a:lnTo>
                  <a:pt x="2635994" y="1664017"/>
                </a:lnTo>
                <a:lnTo>
                  <a:pt x="2646435" y="1619003"/>
                </a:lnTo>
                <a:lnTo>
                  <a:pt x="2655348" y="1573421"/>
                </a:lnTo>
                <a:lnTo>
                  <a:pt x="2662704" y="1527302"/>
                </a:lnTo>
                <a:lnTo>
                  <a:pt x="2668475" y="1480673"/>
                </a:lnTo>
                <a:lnTo>
                  <a:pt x="2672632" y="1433562"/>
                </a:lnTo>
                <a:lnTo>
                  <a:pt x="2675147" y="1385997"/>
                </a:lnTo>
                <a:lnTo>
                  <a:pt x="2675991" y="1338008"/>
                </a:lnTo>
                <a:lnTo>
                  <a:pt x="2675147" y="1290018"/>
                </a:lnTo>
                <a:lnTo>
                  <a:pt x="2672632" y="1242453"/>
                </a:lnTo>
                <a:lnTo>
                  <a:pt x="2668475" y="1195341"/>
                </a:lnTo>
                <a:lnTo>
                  <a:pt x="2662704" y="1148711"/>
                </a:lnTo>
                <a:lnTo>
                  <a:pt x="2655348" y="1102591"/>
                </a:lnTo>
                <a:lnTo>
                  <a:pt x="2646435" y="1057009"/>
                </a:lnTo>
                <a:lnTo>
                  <a:pt x="2635994" y="1011994"/>
                </a:lnTo>
                <a:lnTo>
                  <a:pt x="2624051" y="967573"/>
                </a:lnTo>
                <a:lnTo>
                  <a:pt x="2610637" y="923776"/>
                </a:lnTo>
                <a:lnTo>
                  <a:pt x="2595779" y="880630"/>
                </a:lnTo>
                <a:lnTo>
                  <a:pt x="2579505" y="838164"/>
                </a:lnTo>
                <a:lnTo>
                  <a:pt x="2561844" y="796406"/>
                </a:lnTo>
                <a:lnTo>
                  <a:pt x="2542823" y="755384"/>
                </a:lnTo>
                <a:lnTo>
                  <a:pt x="2522473" y="715127"/>
                </a:lnTo>
                <a:lnTo>
                  <a:pt x="2500819" y="675663"/>
                </a:lnTo>
                <a:lnTo>
                  <a:pt x="2477892" y="637020"/>
                </a:lnTo>
                <a:lnTo>
                  <a:pt x="2453719" y="599227"/>
                </a:lnTo>
                <a:lnTo>
                  <a:pt x="2428328" y="562311"/>
                </a:lnTo>
                <a:lnTo>
                  <a:pt x="2401749" y="526302"/>
                </a:lnTo>
                <a:lnTo>
                  <a:pt x="2374008" y="491227"/>
                </a:lnTo>
                <a:lnTo>
                  <a:pt x="2345135" y="457115"/>
                </a:lnTo>
                <a:lnTo>
                  <a:pt x="2315157" y="423994"/>
                </a:lnTo>
                <a:lnTo>
                  <a:pt x="2284104" y="391893"/>
                </a:lnTo>
                <a:lnTo>
                  <a:pt x="2252003" y="360839"/>
                </a:lnTo>
                <a:lnTo>
                  <a:pt x="2218882" y="330861"/>
                </a:lnTo>
                <a:lnTo>
                  <a:pt x="2184771" y="301988"/>
                </a:lnTo>
                <a:lnTo>
                  <a:pt x="2149696" y="274247"/>
                </a:lnTo>
                <a:lnTo>
                  <a:pt x="2113688" y="247666"/>
                </a:lnTo>
                <a:lnTo>
                  <a:pt x="2076773" y="222276"/>
                </a:lnTo>
                <a:lnTo>
                  <a:pt x="2038980" y="198102"/>
                </a:lnTo>
                <a:lnTo>
                  <a:pt x="2000337" y="175174"/>
                </a:lnTo>
                <a:lnTo>
                  <a:pt x="1960874" y="153521"/>
                </a:lnTo>
                <a:lnTo>
                  <a:pt x="1920617" y="133170"/>
                </a:lnTo>
                <a:lnTo>
                  <a:pt x="1879595" y="114149"/>
                </a:lnTo>
                <a:lnTo>
                  <a:pt x="1837838" y="96488"/>
                </a:lnTo>
                <a:lnTo>
                  <a:pt x="1795372" y="80213"/>
                </a:lnTo>
                <a:lnTo>
                  <a:pt x="1752226" y="65355"/>
                </a:lnTo>
                <a:lnTo>
                  <a:pt x="1708429" y="51940"/>
                </a:lnTo>
                <a:lnTo>
                  <a:pt x="1664009" y="39998"/>
                </a:lnTo>
                <a:lnTo>
                  <a:pt x="1618994" y="29556"/>
                </a:lnTo>
                <a:lnTo>
                  <a:pt x="1573412" y="20643"/>
                </a:lnTo>
                <a:lnTo>
                  <a:pt x="1527292" y="13287"/>
                </a:lnTo>
                <a:lnTo>
                  <a:pt x="1480662" y="7516"/>
                </a:lnTo>
                <a:lnTo>
                  <a:pt x="1433550" y="3359"/>
                </a:lnTo>
                <a:lnTo>
                  <a:pt x="1385985" y="844"/>
                </a:lnTo>
                <a:lnTo>
                  <a:pt x="1337995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92406" y="3941991"/>
            <a:ext cx="3387725" cy="2795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C4151F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C4151F"/>
                </a:solidFill>
                <a:latin typeface="Times New Roman"/>
                <a:cs typeface="Times New Roman"/>
              </a:rPr>
              <a:t>	</a:t>
            </a:r>
            <a:r>
              <a:rPr sz="1200" spc="-20" dirty="0">
                <a:solidFill>
                  <a:srgbClr val="545456"/>
                </a:solidFill>
                <a:latin typeface="Arial"/>
                <a:cs typeface="Arial"/>
              </a:rPr>
              <a:t>LSP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Infrastructure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also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improves</a:t>
            </a:r>
            <a:r>
              <a:rPr sz="1200" spc="4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existing</a:t>
            </a:r>
            <a:endParaRPr sz="1200">
              <a:latin typeface="Arial"/>
              <a:cs typeface="Arial"/>
            </a:endParaRPr>
          </a:p>
          <a:p>
            <a:pPr marL="329565">
              <a:lnSpc>
                <a:spcPct val="100000"/>
              </a:lnSpc>
              <a:spcBef>
                <a:spcPts val="1000"/>
              </a:spcBef>
            </a:pPr>
            <a:r>
              <a:rPr sz="1200" spc="-15" dirty="0">
                <a:solidFill>
                  <a:srgbClr val="545456"/>
                </a:solidFill>
                <a:latin typeface="Arial"/>
                <a:cs typeface="Arial"/>
              </a:rPr>
              <a:t>free </a:t>
            </a:r>
            <a:r>
              <a:rPr sz="1200" spc="30" dirty="0">
                <a:solidFill>
                  <a:srgbClr val="545456"/>
                </a:solidFill>
                <a:latin typeface="Arial"/>
                <a:cs typeface="Arial"/>
              </a:rPr>
              <a:t>to 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air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and cable </a:t>
            </a:r>
            <a:r>
              <a:rPr sz="1200" spc="-60" dirty="0">
                <a:solidFill>
                  <a:srgbClr val="545456"/>
                </a:solidFill>
                <a:latin typeface="Arial"/>
                <a:cs typeface="Arial"/>
              </a:rPr>
              <a:t>TV</a:t>
            </a:r>
            <a:r>
              <a:rPr sz="1200" spc="-3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quality</a:t>
            </a:r>
            <a:endParaRPr sz="1200">
              <a:latin typeface="Arial"/>
              <a:cs typeface="Arial"/>
            </a:endParaRPr>
          </a:p>
          <a:p>
            <a:pPr marL="329565" marR="792480" indent="-317500">
              <a:lnSpc>
                <a:spcPct val="1694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C4151F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C4151F"/>
                </a:solidFill>
                <a:latin typeface="Times New Roman"/>
                <a:cs typeface="Times New Roman"/>
              </a:rPr>
              <a:t>	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Key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advantages </a:t>
            </a:r>
            <a:r>
              <a:rPr sz="1200" spc="-70" dirty="0">
                <a:solidFill>
                  <a:srgbClr val="545456"/>
                </a:solidFill>
                <a:latin typeface="Arial"/>
                <a:cs typeface="Arial"/>
              </a:rPr>
              <a:t>–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Cost,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reliability,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features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and</a:t>
            </a:r>
            <a:r>
              <a:rPr sz="1200" spc="-5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scalability</a:t>
            </a:r>
            <a:endParaRPr sz="1200">
              <a:latin typeface="Arial"/>
              <a:cs typeface="Arial"/>
            </a:endParaRPr>
          </a:p>
          <a:p>
            <a:pPr marL="329565" marR="490220" indent="-317500">
              <a:lnSpc>
                <a:spcPct val="1694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C4151F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C4151F"/>
                </a:solidFill>
                <a:latin typeface="Times New Roman"/>
                <a:cs typeface="Times New Roman"/>
              </a:rPr>
              <a:t>	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Site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Property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Management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integration  and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reward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programs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developed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00355" algn="l"/>
              </a:tabLst>
            </a:pPr>
            <a:r>
              <a:rPr sz="1200" spc="-5" dirty="0">
                <a:solidFill>
                  <a:srgbClr val="C4151F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C4151F"/>
                </a:solidFill>
                <a:latin typeface="Times New Roman"/>
                <a:cs typeface="Times New Roman"/>
              </a:rPr>
              <a:t>	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Encrypted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secured </a:t>
            </a:r>
            <a:r>
              <a:rPr sz="1200" spc="-20" dirty="0">
                <a:solidFill>
                  <a:srgbClr val="545456"/>
                </a:solidFill>
                <a:latin typeface="Arial"/>
                <a:cs typeface="Arial"/>
              </a:rPr>
              <a:t>WiFi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and internet</a:t>
            </a:r>
            <a:r>
              <a:rPr sz="1200" spc="2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facilities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69400"/>
              </a:lnSpc>
              <a:spcBef>
                <a:spcPts val="975"/>
              </a:spcBef>
            </a:pPr>
            <a:r>
              <a:rPr sz="1200" spc="-70" dirty="0">
                <a:solidFill>
                  <a:srgbClr val="C4151F"/>
                </a:solidFill>
                <a:latin typeface="Arial"/>
                <a:cs typeface="Arial"/>
              </a:rPr>
              <a:t>*To </a:t>
            </a:r>
            <a:r>
              <a:rPr sz="1200" spc="5" dirty="0">
                <a:solidFill>
                  <a:srgbClr val="C4151F"/>
                </a:solidFill>
                <a:latin typeface="Arial"/>
                <a:cs typeface="Arial"/>
              </a:rPr>
              <a:t>provide </a:t>
            </a:r>
            <a:r>
              <a:rPr sz="1200" dirty="0">
                <a:solidFill>
                  <a:srgbClr val="C4151F"/>
                </a:solidFill>
                <a:latin typeface="Arial"/>
                <a:cs typeface="Arial"/>
              </a:rPr>
              <a:t>effective </a:t>
            </a:r>
            <a:r>
              <a:rPr sz="1200" spc="-20" dirty="0">
                <a:solidFill>
                  <a:srgbClr val="C4151F"/>
                </a:solidFill>
                <a:latin typeface="Arial"/>
                <a:cs typeface="Arial"/>
              </a:rPr>
              <a:t>WiFi </a:t>
            </a:r>
            <a:r>
              <a:rPr sz="1200" spc="5" dirty="0">
                <a:solidFill>
                  <a:srgbClr val="C4151F"/>
                </a:solidFill>
                <a:latin typeface="Arial"/>
                <a:cs typeface="Arial"/>
              </a:rPr>
              <a:t>and </a:t>
            </a:r>
            <a:r>
              <a:rPr sz="1200" spc="15" dirty="0">
                <a:solidFill>
                  <a:srgbClr val="C4151F"/>
                </a:solidFill>
                <a:latin typeface="Arial"/>
                <a:cs typeface="Arial"/>
              </a:rPr>
              <a:t>content </a:t>
            </a:r>
            <a:r>
              <a:rPr sz="1200" spc="10" dirty="0">
                <a:solidFill>
                  <a:srgbClr val="C4151F"/>
                </a:solidFill>
                <a:latin typeface="Arial"/>
                <a:cs typeface="Arial"/>
              </a:rPr>
              <a:t>throughout  </a:t>
            </a:r>
            <a:r>
              <a:rPr sz="1200" spc="-15" dirty="0">
                <a:solidFill>
                  <a:srgbClr val="C4151F"/>
                </a:solidFill>
                <a:latin typeface="Arial"/>
                <a:cs typeface="Arial"/>
              </a:rPr>
              <a:t>an </a:t>
            </a:r>
            <a:r>
              <a:rPr sz="1200" spc="5" dirty="0">
                <a:solidFill>
                  <a:srgbClr val="C4151F"/>
                </a:solidFill>
                <a:latin typeface="Arial"/>
                <a:cs typeface="Arial"/>
              </a:rPr>
              <a:t>existing site </a:t>
            </a:r>
            <a:r>
              <a:rPr sz="1200" spc="-5" dirty="0">
                <a:solidFill>
                  <a:srgbClr val="C4151F"/>
                </a:solidFill>
                <a:latin typeface="Arial"/>
                <a:cs typeface="Arial"/>
              </a:rPr>
              <a:t>is </a:t>
            </a:r>
            <a:r>
              <a:rPr sz="1200" spc="-25" dirty="0">
                <a:solidFill>
                  <a:srgbClr val="C4151F"/>
                </a:solidFill>
                <a:latin typeface="Arial"/>
                <a:cs typeface="Arial"/>
              </a:rPr>
              <a:t>a </a:t>
            </a:r>
            <a:r>
              <a:rPr sz="1200" spc="10" dirty="0">
                <a:solidFill>
                  <a:srgbClr val="C4151F"/>
                </a:solidFill>
                <a:latin typeface="Arial"/>
                <a:cs typeface="Arial"/>
              </a:rPr>
              <a:t>fraction </a:t>
            </a:r>
            <a:r>
              <a:rPr sz="1200" spc="-10" dirty="0">
                <a:solidFill>
                  <a:srgbClr val="C4151F"/>
                </a:solidFill>
                <a:latin typeface="Arial"/>
                <a:cs typeface="Arial"/>
              </a:rPr>
              <a:t>via</a:t>
            </a:r>
            <a:r>
              <a:rPr sz="1200" spc="15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C4151F"/>
                </a:solidFill>
                <a:latin typeface="Arial"/>
                <a:cs typeface="Arial"/>
              </a:rPr>
              <a:t>LSP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817547" y="2146858"/>
            <a:ext cx="1910080" cy="139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3050" spc="-85" dirty="0"/>
              <a:t>LifeStyle  </a:t>
            </a:r>
            <a:r>
              <a:rPr sz="3050" spc="-105" dirty="0"/>
              <a:t>Panel  </a:t>
            </a:r>
            <a:r>
              <a:rPr sz="3050" spc="-515" dirty="0"/>
              <a:t>T</a:t>
            </a:r>
            <a:r>
              <a:rPr sz="3050" spc="-50" dirty="0"/>
              <a:t>echnology</a:t>
            </a:r>
            <a:endParaRPr sz="3050"/>
          </a:p>
        </p:txBody>
      </p:sp>
      <p:sp>
        <p:nvSpPr>
          <p:cNvPr id="17" name="object 17"/>
          <p:cNvSpPr/>
          <p:nvPr/>
        </p:nvSpPr>
        <p:spPr>
          <a:xfrm>
            <a:off x="198107" y="382993"/>
            <a:ext cx="5148580" cy="5148580"/>
          </a:xfrm>
          <a:custGeom>
            <a:avLst/>
            <a:gdLst/>
            <a:ahLst/>
            <a:cxnLst/>
            <a:rect l="l" t="t" r="r" b="b"/>
            <a:pathLst>
              <a:path w="5148580" h="5148580">
                <a:moveTo>
                  <a:pt x="2574251" y="5148503"/>
                </a:moveTo>
                <a:lnTo>
                  <a:pt x="2622613" y="5148058"/>
                </a:lnTo>
                <a:lnTo>
                  <a:pt x="2670759" y="5146728"/>
                </a:lnTo>
                <a:lnTo>
                  <a:pt x="2718680" y="5144520"/>
                </a:lnTo>
                <a:lnTo>
                  <a:pt x="2766370" y="5141443"/>
                </a:lnTo>
                <a:lnTo>
                  <a:pt x="2813820" y="5137503"/>
                </a:lnTo>
                <a:lnTo>
                  <a:pt x="2861023" y="5132710"/>
                </a:lnTo>
                <a:lnTo>
                  <a:pt x="2907970" y="5127070"/>
                </a:lnTo>
                <a:lnTo>
                  <a:pt x="2954654" y="5120592"/>
                </a:lnTo>
                <a:lnTo>
                  <a:pt x="3001068" y="5113283"/>
                </a:lnTo>
                <a:lnTo>
                  <a:pt x="3047203" y="5105151"/>
                </a:lnTo>
                <a:lnTo>
                  <a:pt x="3093051" y="5096204"/>
                </a:lnTo>
                <a:lnTo>
                  <a:pt x="3138606" y="5086449"/>
                </a:lnTo>
                <a:lnTo>
                  <a:pt x="3183858" y="5075895"/>
                </a:lnTo>
                <a:lnTo>
                  <a:pt x="3228801" y="5064549"/>
                </a:lnTo>
                <a:lnTo>
                  <a:pt x="3273427" y="5052419"/>
                </a:lnTo>
                <a:lnTo>
                  <a:pt x="3317727" y="5039513"/>
                </a:lnTo>
                <a:lnTo>
                  <a:pt x="3361695" y="5025838"/>
                </a:lnTo>
                <a:lnTo>
                  <a:pt x="3405321" y="5011402"/>
                </a:lnTo>
                <a:lnTo>
                  <a:pt x="3448599" y="4996213"/>
                </a:lnTo>
                <a:lnTo>
                  <a:pt x="3491521" y="4980279"/>
                </a:lnTo>
                <a:lnTo>
                  <a:pt x="3534078" y="4963608"/>
                </a:lnTo>
                <a:lnTo>
                  <a:pt x="3576264" y="4946207"/>
                </a:lnTo>
                <a:lnTo>
                  <a:pt x="3618070" y="4928084"/>
                </a:lnTo>
                <a:lnTo>
                  <a:pt x="3659489" y="4909247"/>
                </a:lnTo>
                <a:lnTo>
                  <a:pt x="3700512" y="4889704"/>
                </a:lnTo>
                <a:lnTo>
                  <a:pt x="3741132" y="4869462"/>
                </a:lnTo>
                <a:lnTo>
                  <a:pt x="3781342" y="4848529"/>
                </a:lnTo>
                <a:lnTo>
                  <a:pt x="3821133" y="4826914"/>
                </a:lnTo>
                <a:lnTo>
                  <a:pt x="3860498" y="4804623"/>
                </a:lnTo>
                <a:lnTo>
                  <a:pt x="3899428" y="4781665"/>
                </a:lnTo>
                <a:lnTo>
                  <a:pt x="3937917" y="4758047"/>
                </a:lnTo>
                <a:lnTo>
                  <a:pt x="3975956" y="4733777"/>
                </a:lnTo>
                <a:lnTo>
                  <a:pt x="4013538" y="4708863"/>
                </a:lnTo>
                <a:lnTo>
                  <a:pt x="4050654" y="4683313"/>
                </a:lnTo>
                <a:lnTo>
                  <a:pt x="4087297" y="4657134"/>
                </a:lnTo>
                <a:lnTo>
                  <a:pt x="4123460" y="4630335"/>
                </a:lnTo>
                <a:lnTo>
                  <a:pt x="4159134" y="4602923"/>
                </a:lnTo>
                <a:lnTo>
                  <a:pt x="4194312" y="4574905"/>
                </a:lnTo>
                <a:lnTo>
                  <a:pt x="4228986" y="4546290"/>
                </a:lnTo>
                <a:lnTo>
                  <a:pt x="4263147" y="4517085"/>
                </a:lnTo>
                <a:lnTo>
                  <a:pt x="4296789" y="4487298"/>
                </a:lnTo>
                <a:lnTo>
                  <a:pt x="4329904" y="4456938"/>
                </a:lnTo>
                <a:lnTo>
                  <a:pt x="4362484" y="4426011"/>
                </a:lnTo>
                <a:lnTo>
                  <a:pt x="4394520" y="4394525"/>
                </a:lnTo>
                <a:lnTo>
                  <a:pt x="4426006" y="4362489"/>
                </a:lnTo>
                <a:lnTo>
                  <a:pt x="4456933" y="4329909"/>
                </a:lnTo>
                <a:lnTo>
                  <a:pt x="4487294" y="4296795"/>
                </a:lnTo>
                <a:lnTo>
                  <a:pt x="4517081" y="4263153"/>
                </a:lnTo>
                <a:lnTo>
                  <a:pt x="4546286" y="4228991"/>
                </a:lnTo>
                <a:lnTo>
                  <a:pt x="4574901" y="4194317"/>
                </a:lnTo>
                <a:lnTo>
                  <a:pt x="4602919" y="4159139"/>
                </a:lnTo>
                <a:lnTo>
                  <a:pt x="4630331" y="4123465"/>
                </a:lnTo>
                <a:lnTo>
                  <a:pt x="4657131" y="4087303"/>
                </a:lnTo>
                <a:lnTo>
                  <a:pt x="4683310" y="4050659"/>
                </a:lnTo>
                <a:lnTo>
                  <a:pt x="4708860" y="4013543"/>
                </a:lnTo>
                <a:lnTo>
                  <a:pt x="4733774" y="3975962"/>
                </a:lnTo>
                <a:lnTo>
                  <a:pt x="4758044" y="3937922"/>
                </a:lnTo>
                <a:lnTo>
                  <a:pt x="4781662" y="3899434"/>
                </a:lnTo>
                <a:lnTo>
                  <a:pt x="4804620" y="3860503"/>
                </a:lnTo>
                <a:lnTo>
                  <a:pt x="4826911" y="3821138"/>
                </a:lnTo>
                <a:lnTo>
                  <a:pt x="4848527" y="3781347"/>
                </a:lnTo>
                <a:lnTo>
                  <a:pt x="4869460" y="3741138"/>
                </a:lnTo>
                <a:lnTo>
                  <a:pt x="4889701" y="3700517"/>
                </a:lnTo>
                <a:lnTo>
                  <a:pt x="4909245" y="3659494"/>
                </a:lnTo>
                <a:lnTo>
                  <a:pt x="4928082" y="3618075"/>
                </a:lnTo>
                <a:lnTo>
                  <a:pt x="4946205" y="3576269"/>
                </a:lnTo>
                <a:lnTo>
                  <a:pt x="4963606" y="3534084"/>
                </a:lnTo>
                <a:lnTo>
                  <a:pt x="4980278" y="3491526"/>
                </a:lnTo>
                <a:lnTo>
                  <a:pt x="4996212" y="3448604"/>
                </a:lnTo>
                <a:lnTo>
                  <a:pt x="5011401" y="3405326"/>
                </a:lnTo>
                <a:lnTo>
                  <a:pt x="5025836" y="3361699"/>
                </a:lnTo>
                <a:lnTo>
                  <a:pt x="5039511" y="3317732"/>
                </a:lnTo>
                <a:lnTo>
                  <a:pt x="5052418" y="3273431"/>
                </a:lnTo>
                <a:lnTo>
                  <a:pt x="5064548" y="3228806"/>
                </a:lnTo>
                <a:lnTo>
                  <a:pt x="5075894" y="3183863"/>
                </a:lnTo>
                <a:lnTo>
                  <a:pt x="5086449" y="3138610"/>
                </a:lnTo>
                <a:lnTo>
                  <a:pt x="5096203" y="3093055"/>
                </a:lnTo>
                <a:lnTo>
                  <a:pt x="5105151" y="3047206"/>
                </a:lnTo>
                <a:lnTo>
                  <a:pt x="5113283" y="3001071"/>
                </a:lnTo>
                <a:lnTo>
                  <a:pt x="5120592" y="2954657"/>
                </a:lnTo>
                <a:lnTo>
                  <a:pt x="5127070" y="2907972"/>
                </a:lnTo>
                <a:lnTo>
                  <a:pt x="5132710" y="2861025"/>
                </a:lnTo>
                <a:lnTo>
                  <a:pt x="5137503" y="2813822"/>
                </a:lnTo>
                <a:lnTo>
                  <a:pt x="5141442" y="2766372"/>
                </a:lnTo>
                <a:lnTo>
                  <a:pt x="5144520" y="2718682"/>
                </a:lnTo>
                <a:lnTo>
                  <a:pt x="5146728" y="2670760"/>
                </a:lnTo>
                <a:lnTo>
                  <a:pt x="5148058" y="2622614"/>
                </a:lnTo>
                <a:lnTo>
                  <a:pt x="5148503" y="2574251"/>
                </a:lnTo>
                <a:lnTo>
                  <a:pt x="5148058" y="2525889"/>
                </a:lnTo>
                <a:lnTo>
                  <a:pt x="5146728" y="2477744"/>
                </a:lnTo>
                <a:lnTo>
                  <a:pt x="5144520" y="2429822"/>
                </a:lnTo>
                <a:lnTo>
                  <a:pt x="5141442" y="2382133"/>
                </a:lnTo>
                <a:lnTo>
                  <a:pt x="5137503" y="2334683"/>
                </a:lnTo>
                <a:lnTo>
                  <a:pt x="5132710" y="2287480"/>
                </a:lnTo>
                <a:lnTo>
                  <a:pt x="5127070" y="2240533"/>
                </a:lnTo>
                <a:lnTo>
                  <a:pt x="5120592" y="2193849"/>
                </a:lnTo>
                <a:lnTo>
                  <a:pt x="5113283" y="2147435"/>
                </a:lnTo>
                <a:lnTo>
                  <a:pt x="5105151" y="2101300"/>
                </a:lnTo>
                <a:lnTo>
                  <a:pt x="5096203" y="2055452"/>
                </a:lnTo>
                <a:lnTo>
                  <a:pt x="5086449" y="2009897"/>
                </a:lnTo>
                <a:lnTo>
                  <a:pt x="5075894" y="1964644"/>
                </a:lnTo>
                <a:lnTo>
                  <a:pt x="5064548" y="1919701"/>
                </a:lnTo>
                <a:lnTo>
                  <a:pt x="5052418" y="1875076"/>
                </a:lnTo>
                <a:lnTo>
                  <a:pt x="5039511" y="1830776"/>
                </a:lnTo>
                <a:lnTo>
                  <a:pt x="5025836" y="1786808"/>
                </a:lnTo>
                <a:lnTo>
                  <a:pt x="5011401" y="1743182"/>
                </a:lnTo>
                <a:lnTo>
                  <a:pt x="4996212" y="1699904"/>
                </a:lnTo>
                <a:lnTo>
                  <a:pt x="4980278" y="1656982"/>
                </a:lnTo>
                <a:lnTo>
                  <a:pt x="4963606" y="1614425"/>
                </a:lnTo>
                <a:lnTo>
                  <a:pt x="4946205" y="1572239"/>
                </a:lnTo>
                <a:lnTo>
                  <a:pt x="4928082" y="1530433"/>
                </a:lnTo>
                <a:lnTo>
                  <a:pt x="4909245" y="1489014"/>
                </a:lnTo>
                <a:lnTo>
                  <a:pt x="4889701" y="1447991"/>
                </a:lnTo>
                <a:lnTo>
                  <a:pt x="4869460" y="1407371"/>
                </a:lnTo>
                <a:lnTo>
                  <a:pt x="4848527" y="1367161"/>
                </a:lnTo>
                <a:lnTo>
                  <a:pt x="4826911" y="1327370"/>
                </a:lnTo>
                <a:lnTo>
                  <a:pt x="4804620" y="1288005"/>
                </a:lnTo>
                <a:lnTo>
                  <a:pt x="4781662" y="1249075"/>
                </a:lnTo>
                <a:lnTo>
                  <a:pt x="4758044" y="1210586"/>
                </a:lnTo>
                <a:lnTo>
                  <a:pt x="4733774" y="1172547"/>
                </a:lnTo>
                <a:lnTo>
                  <a:pt x="4708860" y="1134965"/>
                </a:lnTo>
                <a:lnTo>
                  <a:pt x="4683310" y="1097849"/>
                </a:lnTo>
                <a:lnTo>
                  <a:pt x="4657131" y="1061205"/>
                </a:lnTo>
                <a:lnTo>
                  <a:pt x="4630331" y="1025043"/>
                </a:lnTo>
                <a:lnTo>
                  <a:pt x="4602919" y="989369"/>
                </a:lnTo>
                <a:lnTo>
                  <a:pt x="4574901" y="954191"/>
                </a:lnTo>
                <a:lnTo>
                  <a:pt x="4546286" y="919517"/>
                </a:lnTo>
                <a:lnTo>
                  <a:pt x="4517081" y="885355"/>
                </a:lnTo>
                <a:lnTo>
                  <a:pt x="4487294" y="851713"/>
                </a:lnTo>
                <a:lnTo>
                  <a:pt x="4456933" y="818599"/>
                </a:lnTo>
                <a:lnTo>
                  <a:pt x="4426006" y="786019"/>
                </a:lnTo>
                <a:lnTo>
                  <a:pt x="4394520" y="753983"/>
                </a:lnTo>
                <a:lnTo>
                  <a:pt x="4362484" y="722497"/>
                </a:lnTo>
                <a:lnTo>
                  <a:pt x="4329904" y="691570"/>
                </a:lnTo>
                <a:lnTo>
                  <a:pt x="4296789" y="661209"/>
                </a:lnTo>
                <a:lnTo>
                  <a:pt x="4263147" y="631422"/>
                </a:lnTo>
                <a:lnTo>
                  <a:pt x="4228986" y="602217"/>
                </a:lnTo>
                <a:lnTo>
                  <a:pt x="4194312" y="573602"/>
                </a:lnTo>
                <a:lnTo>
                  <a:pt x="4159134" y="545584"/>
                </a:lnTo>
                <a:lnTo>
                  <a:pt x="4123460" y="518172"/>
                </a:lnTo>
                <a:lnTo>
                  <a:pt x="4087297" y="491372"/>
                </a:lnTo>
                <a:lnTo>
                  <a:pt x="4050654" y="465193"/>
                </a:lnTo>
                <a:lnTo>
                  <a:pt x="4013538" y="439643"/>
                </a:lnTo>
                <a:lnTo>
                  <a:pt x="3975956" y="414729"/>
                </a:lnTo>
                <a:lnTo>
                  <a:pt x="3937917" y="390459"/>
                </a:lnTo>
                <a:lnTo>
                  <a:pt x="3899428" y="366841"/>
                </a:lnTo>
                <a:lnTo>
                  <a:pt x="3860498" y="343883"/>
                </a:lnTo>
                <a:lnTo>
                  <a:pt x="3821133" y="321592"/>
                </a:lnTo>
                <a:lnTo>
                  <a:pt x="3781342" y="299976"/>
                </a:lnTo>
                <a:lnTo>
                  <a:pt x="3741132" y="279043"/>
                </a:lnTo>
                <a:lnTo>
                  <a:pt x="3700512" y="258801"/>
                </a:lnTo>
                <a:lnTo>
                  <a:pt x="3659489" y="239258"/>
                </a:lnTo>
                <a:lnTo>
                  <a:pt x="3618070" y="220421"/>
                </a:lnTo>
                <a:lnTo>
                  <a:pt x="3576264" y="202298"/>
                </a:lnTo>
                <a:lnTo>
                  <a:pt x="3534078" y="184897"/>
                </a:lnTo>
                <a:lnTo>
                  <a:pt x="3491521" y="168225"/>
                </a:lnTo>
                <a:lnTo>
                  <a:pt x="3448599" y="152291"/>
                </a:lnTo>
                <a:lnTo>
                  <a:pt x="3405321" y="137102"/>
                </a:lnTo>
                <a:lnTo>
                  <a:pt x="3361695" y="122666"/>
                </a:lnTo>
                <a:lnTo>
                  <a:pt x="3317727" y="108991"/>
                </a:lnTo>
                <a:lnTo>
                  <a:pt x="3273427" y="96085"/>
                </a:lnTo>
                <a:lnTo>
                  <a:pt x="3228801" y="83954"/>
                </a:lnTo>
                <a:lnTo>
                  <a:pt x="3183858" y="72608"/>
                </a:lnTo>
                <a:lnTo>
                  <a:pt x="3138606" y="62054"/>
                </a:lnTo>
                <a:lnTo>
                  <a:pt x="3093051" y="52299"/>
                </a:lnTo>
                <a:lnTo>
                  <a:pt x="3047203" y="43352"/>
                </a:lnTo>
                <a:lnTo>
                  <a:pt x="3001068" y="35220"/>
                </a:lnTo>
                <a:lnTo>
                  <a:pt x="2954654" y="27911"/>
                </a:lnTo>
                <a:lnTo>
                  <a:pt x="2907970" y="21433"/>
                </a:lnTo>
                <a:lnTo>
                  <a:pt x="2861023" y="15793"/>
                </a:lnTo>
                <a:lnTo>
                  <a:pt x="2813820" y="11000"/>
                </a:lnTo>
                <a:lnTo>
                  <a:pt x="2766370" y="7060"/>
                </a:lnTo>
                <a:lnTo>
                  <a:pt x="2718680" y="3983"/>
                </a:lnTo>
                <a:lnTo>
                  <a:pt x="2670759" y="1775"/>
                </a:lnTo>
                <a:lnTo>
                  <a:pt x="2622613" y="445"/>
                </a:lnTo>
                <a:lnTo>
                  <a:pt x="2574251" y="0"/>
                </a:lnTo>
                <a:lnTo>
                  <a:pt x="2525889" y="445"/>
                </a:lnTo>
                <a:lnTo>
                  <a:pt x="2477744" y="1775"/>
                </a:lnTo>
                <a:lnTo>
                  <a:pt x="2429822" y="3983"/>
                </a:lnTo>
                <a:lnTo>
                  <a:pt x="2382133" y="7060"/>
                </a:lnTo>
                <a:lnTo>
                  <a:pt x="2334683" y="11000"/>
                </a:lnTo>
                <a:lnTo>
                  <a:pt x="2287480" y="15793"/>
                </a:lnTo>
                <a:lnTo>
                  <a:pt x="2240533" y="21433"/>
                </a:lnTo>
                <a:lnTo>
                  <a:pt x="2193849" y="27911"/>
                </a:lnTo>
                <a:lnTo>
                  <a:pt x="2147435" y="35220"/>
                </a:lnTo>
                <a:lnTo>
                  <a:pt x="2101300" y="43352"/>
                </a:lnTo>
                <a:lnTo>
                  <a:pt x="2055452" y="52299"/>
                </a:lnTo>
                <a:lnTo>
                  <a:pt x="2009897" y="62054"/>
                </a:lnTo>
                <a:lnTo>
                  <a:pt x="1964644" y="72608"/>
                </a:lnTo>
                <a:lnTo>
                  <a:pt x="1919701" y="83954"/>
                </a:lnTo>
                <a:lnTo>
                  <a:pt x="1875076" y="96085"/>
                </a:lnTo>
                <a:lnTo>
                  <a:pt x="1830776" y="108991"/>
                </a:lnTo>
                <a:lnTo>
                  <a:pt x="1786808" y="122666"/>
                </a:lnTo>
                <a:lnTo>
                  <a:pt x="1743182" y="137102"/>
                </a:lnTo>
                <a:lnTo>
                  <a:pt x="1699904" y="152291"/>
                </a:lnTo>
                <a:lnTo>
                  <a:pt x="1656982" y="168225"/>
                </a:lnTo>
                <a:lnTo>
                  <a:pt x="1614425" y="184897"/>
                </a:lnTo>
                <a:lnTo>
                  <a:pt x="1572239" y="202298"/>
                </a:lnTo>
                <a:lnTo>
                  <a:pt x="1530433" y="220421"/>
                </a:lnTo>
                <a:lnTo>
                  <a:pt x="1489014" y="239258"/>
                </a:lnTo>
                <a:lnTo>
                  <a:pt x="1447991" y="258801"/>
                </a:lnTo>
                <a:lnTo>
                  <a:pt x="1407371" y="279043"/>
                </a:lnTo>
                <a:lnTo>
                  <a:pt x="1367161" y="299976"/>
                </a:lnTo>
                <a:lnTo>
                  <a:pt x="1327370" y="321592"/>
                </a:lnTo>
                <a:lnTo>
                  <a:pt x="1288005" y="343883"/>
                </a:lnTo>
                <a:lnTo>
                  <a:pt x="1249075" y="366841"/>
                </a:lnTo>
                <a:lnTo>
                  <a:pt x="1210586" y="390459"/>
                </a:lnTo>
                <a:lnTo>
                  <a:pt x="1172547" y="414729"/>
                </a:lnTo>
                <a:lnTo>
                  <a:pt x="1134965" y="439643"/>
                </a:lnTo>
                <a:lnTo>
                  <a:pt x="1097849" y="465193"/>
                </a:lnTo>
                <a:lnTo>
                  <a:pt x="1061205" y="491372"/>
                </a:lnTo>
                <a:lnTo>
                  <a:pt x="1025043" y="518172"/>
                </a:lnTo>
                <a:lnTo>
                  <a:pt x="989369" y="545584"/>
                </a:lnTo>
                <a:lnTo>
                  <a:pt x="954191" y="573602"/>
                </a:lnTo>
                <a:lnTo>
                  <a:pt x="919517" y="602217"/>
                </a:lnTo>
                <a:lnTo>
                  <a:pt x="885355" y="631422"/>
                </a:lnTo>
                <a:lnTo>
                  <a:pt x="851713" y="661209"/>
                </a:lnTo>
                <a:lnTo>
                  <a:pt x="818599" y="691570"/>
                </a:lnTo>
                <a:lnTo>
                  <a:pt x="786019" y="722497"/>
                </a:lnTo>
                <a:lnTo>
                  <a:pt x="753983" y="753983"/>
                </a:lnTo>
                <a:lnTo>
                  <a:pt x="722497" y="786019"/>
                </a:lnTo>
                <a:lnTo>
                  <a:pt x="691570" y="818599"/>
                </a:lnTo>
                <a:lnTo>
                  <a:pt x="661209" y="851713"/>
                </a:lnTo>
                <a:lnTo>
                  <a:pt x="631422" y="885355"/>
                </a:lnTo>
                <a:lnTo>
                  <a:pt x="602217" y="919517"/>
                </a:lnTo>
                <a:lnTo>
                  <a:pt x="573602" y="954191"/>
                </a:lnTo>
                <a:lnTo>
                  <a:pt x="545584" y="989369"/>
                </a:lnTo>
                <a:lnTo>
                  <a:pt x="518172" y="1025043"/>
                </a:lnTo>
                <a:lnTo>
                  <a:pt x="491372" y="1061205"/>
                </a:lnTo>
                <a:lnTo>
                  <a:pt x="465193" y="1097849"/>
                </a:lnTo>
                <a:lnTo>
                  <a:pt x="439643" y="1134965"/>
                </a:lnTo>
                <a:lnTo>
                  <a:pt x="414729" y="1172547"/>
                </a:lnTo>
                <a:lnTo>
                  <a:pt x="390459" y="1210586"/>
                </a:lnTo>
                <a:lnTo>
                  <a:pt x="366841" y="1249075"/>
                </a:lnTo>
                <a:lnTo>
                  <a:pt x="343883" y="1288005"/>
                </a:lnTo>
                <a:lnTo>
                  <a:pt x="321592" y="1327370"/>
                </a:lnTo>
                <a:lnTo>
                  <a:pt x="299976" y="1367161"/>
                </a:lnTo>
                <a:lnTo>
                  <a:pt x="279043" y="1407371"/>
                </a:lnTo>
                <a:lnTo>
                  <a:pt x="258801" y="1447991"/>
                </a:lnTo>
                <a:lnTo>
                  <a:pt x="239258" y="1489014"/>
                </a:lnTo>
                <a:lnTo>
                  <a:pt x="220421" y="1530433"/>
                </a:lnTo>
                <a:lnTo>
                  <a:pt x="202298" y="1572239"/>
                </a:lnTo>
                <a:lnTo>
                  <a:pt x="184897" y="1614425"/>
                </a:lnTo>
                <a:lnTo>
                  <a:pt x="168225" y="1656982"/>
                </a:lnTo>
                <a:lnTo>
                  <a:pt x="152291" y="1699904"/>
                </a:lnTo>
                <a:lnTo>
                  <a:pt x="137102" y="1743182"/>
                </a:lnTo>
                <a:lnTo>
                  <a:pt x="122666" y="1786808"/>
                </a:lnTo>
                <a:lnTo>
                  <a:pt x="108991" y="1830776"/>
                </a:lnTo>
                <a:lnTo>
                  <a:pt x="96085" y="1875076"/>
                </a:lnTo>
                <a:lnTo>
                  <a:pt x="83954" y="1919701"/>
                </a:lnTo>
                <a:lnTo>
                  <a:pt x="72608" y="1964644"/>
                </a:lnTo>
                <a:lnTo>
                  <a:pt x="62054" y="2009897"/>
                </a:lnTo>
                <a:lnTo>
                  <a:pt x="52299" y="2055452"/>
                </a:lnTo>
                <a:lnTo>
                  <a:pt x="43352" y="2101300"/>
                </a:lnTo>
                <a:lnTo>
                  <a:pt x="35220" y="2147435"/>
                </a:lnTo>
                <a:lnTo>
                  <a:pt x="27911" y="2193849"/>
                </a:lnTo>
                <a:lnTo>
                  <a:pt x="21433" y="2240533"/>
                </a:lnTo>
                <a:lnTo>
                  <a:pt x="15793" y="2287480"/>
                </a:lnTo>
                <a:lnTo>
                  <a:pt x="11000" y="2334683"/>
                </a:lnTo>
                <a:lnTo>
                  <a:pt x="7060" y="2382133"/>
                </a:lnTo>
                <a:lnTo>
                  <a:pt x="3983" y="2429822"/>
                </a:lnTo>
                <a:lnTo>
                  <a:pt x="1775" y="2477744"/>
                </a:lnTo>
                <a:lnTo>
                  <a:pt x="445" y="2525889"/>
                </a:lnTo>
                <a:lnTo>
                  <a:pt x="0" y="2574251"/>
                </a:lnTo>
                <a:lnTo>
                  <a:pt x="445" y="2622614"/>
                </a:lnTo>
                <a:lnTo>
                  <a:pt x="1775" y="2670760"/>
                </a:lnTo>
                <a:lnTo>
                  <a:pt x="3983" y="2718682"/>
                </a:lnTo>
                <a:lnTo>
                  <a:pt x="7060" y="2766372"/>
                </a:lnTo>
                <a:lnTo>
                  <a:pt x="11000" y="2813822"/>
                </a:lnTo>
                <a:lnTo>
                  <a:pt x="15793" y="2861025"/>
                </a:lnTo>
                <a:lnTo>
                  <a:pt x="21433" y="2907972"/>
                </a:lnTo>
                <a:lnTo>
                  <a:pt x="27911" y="2954657"/>
                </a:lnTo>
                <a:lnTo>
                  <a:pt x="35220" y="3001071"/>
                </a:lnTo>
                <a:lnTo>
                  <a:pt x="43352" y="3047206"/>
                </a:lnTo>
                <a:lnTo>
                  <a:pt x="52299" y="3093055"/>
                </a:lnTo>
                <a:lnTo>
                  <a:pt x="62054" y="3138610"/>
                </a:lnTo>
                <a:lnTo>
                  <a:pt x="72608" y="3183863"/>
                </a:lnTo>
                <a:lnTo>
                  <a:pt x="83954" y="3228806"/>
                </a:lnTo>
                <a:lnTo>
                  <a:pt x="96085" y="3273431"/>
                </a:lnTo>
                <a:lnTo>
                  <a:pt x="108991" y="3317732"/>
                </a:lnTo>
                <a:lnTo>
                  <a:pt x="122666" y="3361699"/>
                </a:lnTo>
                <a:lnTo>
                  <a:pt x="137102" y="3405326"/>
                </a:lnTo>
                <a:lnTo>
                  <a:pt x="152291" y="3448604"/>
                </a:lnTo>
                <a:lnTo>
                  <a:pt x="168225" y="3491526"/>
                </a:lnTo>
                <a:lnTo>
                  <a:pt x="184897" y="3534084"/>
                </a:lnTo>
                <a:lnTo>
                  <a:pt x="202298" y="3576269"/>
                </a:lnTo>
                <a:lnTo>
                  <a:pt x="220421" y="3618075"/>
                </a:lnTo>
                <a:lnTo>
                  <a:pt x="239258" y="3659494"/>
                </a:lnTo>
                <a:lnTo>
                  <a:pt x="258801" y="3700517"/>
                </a:lnTo>
                <a:lnTo>
                  <a:pt x="279043" y="3741138"/>
                </a:lnTo>
                <a:lnTo>
                  <a:pt x="299976" y="3781347"/>
                </a:lnTo>
                <a:lnTo>
                  <a:pt x="321592" y="3821138"/>
                </a:lnTo>
                <a:lnTo>
                  <a:pt x="343883" y="3860503"/>
                </a:lnTo>
                <a:lnTo>
                  <a:pt x="366841" y="3899434"/>
                </a:lnTo>
                <a:lnTo>
                  <a:pt x="390459" y="3937922"/>
                </a:lnTo>
                <a:lnTo>
                  <a:pt x="414729" y="3975962"/>
                </a:lnTo>
                <a:lnTo>
                  <a:pt x="439643" y="4013543"/>
                </a:lnTo>
                <a:lnTo>
                  <a:pt x="465193" y="4050659"/>
                </a:lnTo>
                <a:lnTo>
                  <a:pt x="491372" y="4087303"/>
                </a:lnTo>
                <a:lnTo>
                  <a:pt x="518172" y="4123465"/>
                </a:lnTo>
                <a:lnTo>
                  <a:pt x="545584" y="4159139"/>
                </a:lnTo>
                <a:lnTo>
                  <a:pt x="573602" y="4194317"/>
                </a:lnTo>
                <a:lnTo>
                  <a:pt x="602217" y="4228991"/>
                </a:lnTo>
                <a:lnTo>
                  <a:pt x="631422" y="4263153"/>
                </a:lnTo>
                <a:lnTo>
                  <a:pt x="661209" y="4296795"/>
                </a:lnTo>
                <a:lnTo>
                  <a:pt x="691570" y="4329909"/>
                </a:lnTo>
                <a:lnTo>
                  <a:pt x="722497" y="4362489"/>
                </a:lnTo>
                <a:lnTo>
                  <a:pt x="753983" y="4394525"/>
                </a:lnTo>
                <a:lnTo>
                  <a:pt x="786019" y="4426011"/>
                </a:lnTo>
                <a:lnTo>
                  <a:pt x="818599" y="4456938"/>
                </a:lnTo>
                <a:lnTo>
                  <a:pt x="851713" y="4487298"/>
                </a:lnTo>
                <a:lnTo>
                  <a:pt x="885355" y="4517085"/>
                </a:lnTo>
                <a:lnTo>
                  <a:pt x="919517" y="4546290"/>
                </a:lnTo>
                <a:lnTo>
                  <a:pt x="954191" y="4574905"/>
                </a:lnTo>
                <a:lnTo>
                  <a:pt x="989369" y="4602923"/>
                </a:lnTo>
                <a:lnTo>
                  <a:pt x="1025043" y="4630335"/>
                </a:lnTo>
                <a:lnTo>
                  <a:pt x="1061205" y="4657134"/>
                </a:lnTo>
                <a:lnTo>
                  <a:pt x="1097849" y="4683313"/>
                </a:lnTo>
                <a:lnTo>
                  <a:pt x="1134965" y="4708863"/>
                </a:lnTo>
                <a:lnTo>
                  <a:pt x="1172547" y="4733777"/>
                </a:lnTo>
                <a:lnTo>
                  <a:pt x="1210586" y="4758047"/>
                </a:lnTo>
                <a:lnTo>
                  <a:pt x="1249075" y="4781665"/>
                </a:lnTo>
                <a:lnTo>
                  <a:pt x="1288005" y="4804623"/>
                </a:lnTo>
                <a:lnTo>
                  <a:pt x="1327370" y="4826914"/>
                </a:lnTo>
                <a:lnTo>
                  <a:pt x="1367161" y="4848529"/>
                </a:lnTo>
                <a:lnTo>
                  <a:pt x="1407371" y="4869462"/>
                </a:lnTo>
                <a:lnTo>
                  <a:pt x="1447991" y="4889704"/>
                </a:lnTo>
                <a:lnTo>
                  <a:pt x="1489014" y="4909247"/>
                </a:lnTo>
                <a:lnTo>
                  <a:pt x="1530433" y="4928084"/>
                </a:lnTo>
                <a:lnTo>
                  <a:pt x="1572239" y="4946207"/>
                </a:lnTo>
                <a:lnTo>
                  <a:pt x="1614425" y="4963608"/>
                </a:lnTo>
                <a:lnTo>
                  <a:pt x="1656982" y="4980279"/>
                </a:lnTo>
                <a:lnTo>
                  <a:pt x="1699904" y="4996213"/>
                </a:lnTo>
                <a:lnTo>
                  <a:pt x="1743182" y="5011402"/>
                </a:lnTo>
                <a:lnTo>
                  <a:pt x="1786808" y="5025838"/>
                </a:lnTo>
                <a:lnTo>
                  <a:pt x="1830776" y="5039513"/>
                </a:lnTo>
                <a:lnTo>
                  <a:pt x="1875076" y="5052419"/>
                </a:lnTo>
                <a:lnTo>
                  <a:pt x="1919701" y="5064549"/>
                </a:lnTo>
                <a:lnTo>
                  <a:pt x="1964644" y="5075895"/>
                </a:lnTo>
                <a:lnTo>
                  <a:pt x="2009897" y="5086449"/>
                </a:lnTo>
                <a:lnTo>
                  <a:pt x="2055452" y="5096204"/>
                </a:lnTo>
                <a:lnTo>
                  <a:pt x="2101300" y="5105151"/>
                </a:lnTo>
                <a:lnTo>
                  <a:pt x="2147435" y="5113283"/>
                </a:lnTo>
                <a:lnTo>
                  <a:pt x="2193849" y="5120592"/>
                </a:lnTo>
                <a:lnTo>
                  <a:pt x="2240533" y="5127070"/>
                </a:lnTo>
                <a:lnTo>
                  <a:pt x="2287480" y="5132710"/>
                </a:lnTo>
                <a:lnTo>
                  <a:pt x="2334683" y="5137503"/>
                </a:lnTo>
                <a:lnTo>
                  <a:pt x="2382133" y="5141443"/>
                </a:lnTo>
                <a:lnTo>
                  <a:pt x="2429822" y="5144520"/>
                </a:lnTo>
                <a:lnTo>
                  <a:pt x="2477744" y="5146728"/>
                </a:lnTo>
                <a:lnTo>
                  <a:pt x="2525889" y="5148058"/>
                </a:lnTo>
                <a:lnTo>
                  <a:pt x="2574251" y="514850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6278" y="608139"/>
            <a:ext cx="4745062" cy="4737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03299" y="4325485"/>
            <a:ext cx="3587750" cy="261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9400"/>
              </a:lnSpc>
            </a:pPr>
            <a:r>
              <a:rPr sz="1200" spc="-15" dirty="0">
                <a:solidFill>
                  <a:srgbClr val="C4151F"/>
                </a:solidFill>
                <a:latin typeface="Arial"/>
                <a:cs typeface="Arial"/>
              </a:rPr>
              <a:t>An </a:t>
            </a:r>
            <a:r>
              <a:rPr sz="1200" spc="-10" dirty="0">
                <a:solidFill>
                  <a:srgbClr val="C4151F"/>
                </a:solidFill>
                <a:latin typeface="Arial"/>
                <a:cs typeface="Arial"/>
              </a:rPr>
              <a:t>increase </a:t>
            </a:r>
            <a:r>
              <a:rPr sz="1200" spc="-5" dirty="0">
                <a:solidFill>
                  <a:srgbClr val="C4151F"/>
                </a:solidFill>
                <a:latin typeface="Arial"/>
                <a:cs typeface="Arial"/>
              </a:rPr>
              <a:t>in </a:t>
            </a:r>
            <a:r>
              <a:rPr sz="1200" spc="5" dirty="0">
                <a:solidFill>
                  <a:srgbClr val="C4151F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C4151F"/>
                </a:solidFill>
                <a:latin typeface="Arial"/>
                <a:cs typeface="Arial"/>
              </a:rPr>
              <a:t>level </a:t>
            </a:r>
            <a:r>
              <a:rPr sz="1200" spc="20" dirty="0">
                <a:solidFill>
                  <a:srgbClr val="C4151F"/>
                </a:solidFill>
                <a:latin typeface="Arial"/>
                <a:cs typeface="Arial"/>
              </a:rPr>
              <a:t>of </a:t>
            </a:r>
            <a:r>
              <a:rPr sz="1200" spc="10" dirty="0">
                <a:solidFill>
                  <a:srgbClr val="C4151F"/>
                </a:solidFill>
                <a:latin typeface="Arial"/>
                <a:cs typeface="Arial"/>
              </a:rPr>
              <a:t>data </a:t>
            </a:r>
            <a:r>
              <a:rPr sz="1200" spc="-5" dirty="0">
                <a:solidFill>
                  <a:srgbClr val="C4151F"/>
                </a:solidFill>
                <a:latin typeface="Arial"/>
                <a:cs typeface="Arial"/>
              </a:rPr>
              <a:t>usage </a:t>
            </a:r>
            <a:r>
              <a:rPr sz="1200" spc="5" dirty="0">
                <a:solidFill>
                  <a:srgbClr val="C4151F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C4151F"/>
                </a:solidFill>
                <a:latin typeface="Arial"/>
                <a:cs typeface="Arial"/>
              </a:rPr>
              <a:t>changes  </a:t>
            </a:r>
            <a:r>
              <a:rPr sz="1200" spc="30" dirty="0">
                <a:solidFill>
                  <a:srgbClr val="C4151F"/>
                </a:solidFill>
                <a:latin typeface="Arial"/>
                <a:cs typeface="Arial"/>
              </a:rPr>
              <a:t>to </a:t>
            </a:r>
            <a:r>
              <a:rPr sz="1200" spc="10" dirty="0">
                <a:solidFill>
                  <a:srgbClr val="C4151F"/>
                </a:solidFill>
                <a:latin typeface="Arial"/>
                <a:cs typeface="Arial"/>
              </a:rPr>
              <a:t>technology </a:t>
            </a:r>
            <a:r>
              <a:rPr sz="1200" spc="-10" dirty="0">
                <a:solidFill>
                  <a:srgbClr val="C4151F"/>
                </a:solidFill>
                <a:latin typeface="Arial"/>
                <a:cs typeface="Arial"/>
              </a:rPr>
              <a:t>has </a:t>
            </a:r>
            <a:r>
              <a:rPr sz="1200" dirty="0">
                <a:solidFill>
                  <a:srgbClr val="C4151F"/>
                </a:solidFill>
                <a:latin typeface="Arial"/>
                <a:cs typeface="Arial"/>
              </a:rPr>
              <a:t>resulted </a:t>
            </a:r>
            <a:r>
              <a:rPr sz="1200" spc="-5" dirty="0">
                <a:solidFill>
                  <a:srgbClr val="C4151F"/>
                </a:solidFill>
                <a:latin typeface="Arial"/>
                <a:cs typeface="Arial"/>
              </a:rPr>
              <a:t>in </a:t>
            </a:r>
            <a:r>
              <a:rPr sz="1200" spc="-25" dirty="0">
                <a:solidFill>
                  <a:srgbClr val="C4151F"/>
                </a:solidFill>
                <a:latin typeface="Arial"/>
                <a:cs typeface="Arial"/>
              </a:rPr>
              <a:t>a </a:t>
            </a:r>
            <a:r>
              <a:rPr sz="1200" spc="5" dirty="0">
                <a:solidFill>
                  <a:srgbClr val="C4151F"/>
                </a:solidFill>
                <a:latin typeface="Arial"/>
                <a:cs typeface="Arial"/>
              </a:rPr>
              <a:t>derogation </a:t>
            </a:r>
            <a:r>
              <a:rPr sz="1200" spc="20" dirty="0">
                <a:solidFill>
                  <a:srgbClr val="C4151F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C4151F"/>
                </a:solidFill>
                <a:latin typeface="Arial"/>
                <a:cs typeface="Arial"/>
              </a:rPr>
              <a:t>service  </a:t>
            </a:r>
            <a:r>
              <a:rPr sz="1200" spc="30" dirty="0">
                <a:solidFill>
                  <a:srgbClr val="C4151F"/>
                </a:solidFill>
                <a:latin typeface="Arial"/>
                <a:cs typeface="Arial"/>
              </a:rPr>
              <a:t>to </a:t>
            </a:r>
            <a:r>
              <a:rPr sz="1200" spc="10" dirty="0">
                <a:solidFill>
                  <a:srgbClr val="C4151F"/>
                </a:solidFill>
                <a:latin typeface="Arial"/>
                <a:cs typeface="Arial"/>
              </a:rPr>
              <a:t>customers </a:t>
            </a:r>
            <a:r>
              <a:rPr sz="1200" spc="20" dirty="0">
                <a:solidFill>
                  <a:srgbClr val="C4151F"/>
                </a:solidFill>
                <a:latin typeface="Arial"/>
                <a:cs typeface="Arial"/>
              </a:rPr>
              <a:t>of </a:t>
            </a:r>
            <a:r>
              <a:rPr sz="1200" spc="25" dirty="0">
                <a:solidFill>
                  <a:srgbClr val="C4151F"/>
                </a:solidFill>
                <a:latin typeface="Arial"/>
                <a:cs typeface="Arial"/>
              </a:rPr>
              <a:t>both </a:t>
            </a:r>
            <a:r>
              <a:rPr sz="1200" spc="-20" dirty="0">
                <a:solidFill>
                  <a:srgbClr val="C4151F"/>
                </a:solidFill>
                <a:latin typeface="Arial"/>
                <a:cs typeface="Arial"/>
              </a:rPr>
              <a:t>WiFi </a:t>
            </a:r>
            <a:r>
              <a:rPr sz="1200" spc="5" dirty="0">
                <a:solidFill>
                  <a:srgbClr val="C4151F"/>
                </a:solidFill>
                <a:latin typeface="Arial"/>
                <a:cs typeface="Arial"/>
              </a:rPr>
              <a:t>and</a:t>
            </a:r>
            <a:r>
              <a:rPr sz="1200" spc="-100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C4151F"/>
                </a:solidFill>
                <a:latin typeface="Arial"/>
                <a:cs typeface="Arial"/>
              </a:rPr>
              <a:t>Content.</a:t>
            </a:r>
            <a:endParaRPr sz="1200">
              <a:latin typeface="Arial"/>
              <a:cs typeface="Arial"/>
            </a:endParaRPr>
          </a:p>
          <a:p>
            <a:pPr marL="329565" marR="28575" indent="-317500">
              <a:lnSpc>
                <a:spcPct val="169400"/>
              </a:lnSpc>
              <a:spcBef>
                <a:spcPts val="1000"/>
              </a:spcBef>
              <a:tabLst>
                <a:tab pos="300355" algn="l"/>
              </a:tabLst>
            </a:pPr>
            <a:r>
              <a:rPr sz="1200" spc="-5" dirty="0">
                <a:solidFill>
                  <a:srgbClr val="C4151F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C4151F"/>
                </a:solidFill>
                <a:latin typeface="Times New Roman"/>
                <a:cs typeface="Times New Roman"/>
              </a:rPr>
              <a:t>	</a:t>
            </a:r>
            <a:r>
              <a:rPr sz="1200" spc="-20" dirty="0">
                <a:solidFill>
                  <a:srgbClr val="545456"/>
                </a:solidFill>
                <a:latin typeface="Arial"/>
                <a:cs typeface="Arial"/>
              </a:rPr>
              <a:t>LSP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delivers services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across</a:t>
            </a:r>
            <a:r>
              <a:rPr sz="1200" spc="5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all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 infrastructure </a:t>
            </a:r>
            <a:r>
              <a:rPr sz="1200" spc="-1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545456"/>
                </a:solidFill>
                <a:latin typeface="Arial"/>
                <a:cs typeface="Arial"/>
              </a:rPr>
              <a:t>methods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primarily existing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Coaxial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cabling 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through our </a:t>
            </a:r>
            <a:r>
              <a:rPr sz="1200" spc="-20" dirty="0">
                <a:solidFill>
                  <a:srgbClr val="545456"/>
                </a:solidFill>
                <a:latin typeface="Arial"/>
                <a:cs typeface="Arial"/>
              </a:rPr>
              <a:t>LSP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enterprise </a:t>
            </a:r>
            <a:r>
              <a:rPr sz="1200" spc="-20" dirty="0">
                <a:solidFill>
                  <a:srgbClr val="545456"/>
                </a:solidFill>
                <a:latin typeface="Arial"/>
                <a:cs typeface="Arial"/>
              </a:rPr>
              <a:t>EoC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masters </a:t>
            </a:r>
            <a:r>
              <a:rPr sz="1200" spc="-45" dirty="0">
                <a:solidFill>
                  <a:srgbClr val="545456"/>
                </a:solidFill>
                <a:latin typeface="Arial"/>
                <a:cs typeface="Arial"/>
              </a:rPr>
              <a:t>&amp; 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software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removing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need </a:t>
            </a:r>
            <a:r>
              <a:rPr sz="1200" spc="30" dirty="0">
                <a:solidFill>
                  <a:srgbClr val="545456"/>
                </a:solidFill>
                <a:latin typeface="Arial"/>
                <a:cs typeface="Arial"/>
              </a:rPr>
              <a:t>to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upgrade</a:t>
            </a:r>
            <a:r>
              <a:rPr sz="1200" spc="-6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existing 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telecommunications</a:t>
            </a:r>
            <a:r>
              <a:rPr sz="1200" spc="-7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infrastructure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95" y="12"/>
            <a:ext cx="10655998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0000" y="0"/>
            <a:ext cx="3448050" cy="7560309"/>
          </a:xfrm>
          <a:custGeom>
            <a:avLst/>
            <a:gdLst/>
            <a:ahLst/>
            <a:cxnLst/>
            <a:rect l="l" t="t" r="r" b="b"/>
            <a:pathLst>
              <a:path w="3448050" h="7560309">
                <a:moveTo>
                  <a:pt x="0" y="7560005"/>
                </a:moveTo>
                <a:lnTo>
                  <a:pt x="3447999" y="7560005"/>
                </a:lnTo>
                <a:lnTo>
                  <a:pt x="3447999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6363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71118" y="2085911"/>
            <a:ext cx="2312670" cy="2312670"/>
          </a:xfrm>
          <a:custGeom>
            <a:avLst/>
            <a:gdLst/>
            <a:ahLst/>
            <a:cxnLst/>
            <a:rect l="l" t="t" r="r" b="b"/>
            <a:pathLst>
              <a:path w="2312670" h="2312670">
                <a:moveTo>
                  <a:pt x="1156092" y="0"/>
                </a:moveTo>
                <a:lnTo>
                  <a:pt x="1105512" y="944"/>
                </a:lnTo>
                <a:lnTo>
                  <a:pt x="1055895" y="3790"/>
                </a:lnTo>
                <a:lnTo>
                  <a:pt x="1007191" y="8551"/>
                </a:lnTo>
                <a:lnTo>
                  <a:pt x="959354" y="15243"/>
                </a:lnTo>
                <a:lnTo>
                  <a:pt x="912336" y="23883"/>
                </a:lnTo>
                <a:lnTo>
                  <a:pt x="866087" y="34485"/>
                </a:lnTo>
                <a:lnTo>
                  <a:pt x="820561" y="47065"/>
                </a:lnTo>
                <a:lnTo>
                  <a:pt x="775709" y="61639"/>
                </a:lnTo>
                <a:lnTo>
                  <a:pt x="731483" y="78222"/>
                </a:lnTo>
                <a:lnTo>
                  <a:pt x="687835" y="96830"/>
                </a:lnTo>
                <a:lnTo>
                  <a:pt x="644718" y="117479"/>
                </a:lnTo>
                <a:lnTo>
                  <a:pt x="602083" y="140183"/>
                </a:lnTo>
                <a:lnTo>
                  <a:pt x="559882" y="164959"/>
                </a:lnTo>
                <a:lnTo>
                  <a:pt x="518068" y="191823"/>
                </a:lnTo>
                <a:lnTo>
                  <a:pt x="476591" y="220789"/>
                </a:lnTo>
                <a:lnTo>
                  <a:pt x="438608" y="249578"/>
                </a:lnTo>
                <a:lnTo>
                  <a:pt x="402141" y="279618"/>
                </a:lnTo>
                <a:lnTo>
                  <a:pt x="367198" y="310859"/>
                </a:lnTo>
                <a:lnTo>
                  <a:pt x="333786" y="343247"/>
                </a:lnTo>
                <a:lnTo>
                  <a:pt x="301916" y="376731"/>
                </a:lnTo>
                <a:lnTo>
                  <a:pt x="271594" y="411260"/>
                </a:lnTo>
                <a:lnTo>
                  <a:pt x="242829" y="446780"/>
                </a:lnTo>
                <a:lnTo>
                  <a:pt x="215629" y="483241"/>
                </a:lnTo>
                <a:lnTo>
                  <a:pt x="190002" y="520589"/>
                </a:lnTo>
                <a:lnTo>
                  <a:pt x="165957" y="558774"/>
                </a:lnTo>
                <a:lnTo>
                  <a:pt x="143502" y="597744"/>
                </a:lnTo>
                <a:lnTo>
                  <a:pt x="122644" y="637446"/>
                </a:lnTo>
                <a:lnTo>
                  <a:pt x="103393" y="677828"/>
                </a:lnTo>
                <a:lnTo>
                  <a:pt x="85757" y="718838"/>
                </a:lnTo>
                <a:lnTo>
                  <a:pt x="69743" y="760426"/>
                </a:lnTo>
                <a:lnTo>
                  <a:pt x="55360" y="802537"/>
                </a:lnTo>
                <a:lnTo>
                  <a:pt x="42617" y="845122"/>
                </a:lnTo>
                <a:lnTo>
                  <a:pt x="31521" y="888127"/>
                </a:lnTo>
                <a:lnTo>
                  <a:pt x="22080" y="931501"/>
                </a:lnTo>
                <a:lnTo>
                  <a:pt x="14303" y="975191"/>
                </a:lnTo>
                <a:lnTo>
                  <a:pt x="8199" y="1019147"/>
                </a:lnTo>
                <a:lnTo>
                  <a:pt x="3774" y="1063315"/>
                </a:lnTo>
                <a:lnTo>
                  <a:pt x="1039" y="1107644"/>
                </a:lnTo>
                <a:lnTo>
                  <a:pt x="0" y="1152083"/>
                </a:lnTo>
                <a:lnTo>
                  <a:pt x="666" y="1196578"/>
                </a:lnTo>
                <a:lnTo>
                  <a:pt x="3045" y="1241078"/>
                </a:lnTo>
                <a:lnTo>
                  <a:pt x="7145" y="1285532"/>
                </a:lnTo>
                <a:lnTo>
                  <a:pt x="12976" y="1329887"/>
                </a:lnTo>
                <a:lnTo>
                  <a:pt x="20544" y="1374091"/>
                </a:lnTo>
                <a:lnTo>
                  <a:pt x="29859" y="1418092"/>
                </a:lnTo>
                <a:lnTo>
                  <a:pt x="40927" y="1461839"/>
                </a:lnTo>
                <a:lnTo>
                  <a:pt x="53759" y="1505279"/>
                </a:lnTo>
                <a:lnTo>
                  <a:pt x="68361" y="1548361"/>
                </a:lnTo>
                <a:lnTo>
                  <a:pt x="84742" y="1591032"/>
                </a:lnTo>
                <a:lnTo>
                  <a:pt x="102911" y="1633241"/>
                </a:lnTo>
                <a:lnTo>
                  <a:pt x="122875" y="1674935"/>
                </a:lnTo>
                <a:lnTo>
                  <a:pt x="144643" y="1716063"/>
                </a:lnTo>
                <a:lnTo>
                  <a:pt x="168223" y="1756573"/>
                </a:lnTo>
                <a:lnTo>
                  <a:pt x="193623" y="1796413"/>
                </a:lnTo>
                <a:lnTo>
                  <a:pt x="220851" y="1835531"/>
                </a:lnTo>
                <a:lnTo>
                  <a:pt x="249640" y="1873514"/>
                </a:lnTo>
                <a:lnTo>
                  <a:pt x="279680" y="1909981"/>
                </a:lnTo>
                <a:lnTo>
                  <a:pt x="310921" y="1944924"/>
                </a:lnTo>
                <a:lnTo>
                  <a:pt x="343309" y="1978335"/>
                </a:lnTo>
                <a:lnTo>
                  <a:pt x="376793" y="2010206"/>
                </a:lnTo>
                <a:lnTo>
                  <a:pt x="411322" y="2040528"/>
                </a:lnTo>
                <a:lnTo>
                  <a:pt x="446842" y="2069293"/>
                </a:lnTo>
                <a:lnTo>
                  <a:pt x="483303" y="2096493"/>
                </a:lnTo>
                <a:lnTo>
                  <a:pt x="520652" y="2122120"/>
                </a:lnTo>
                <a:lnTo>
                  <a:pt x="558837" y="2146165"/>
                </a:lnTo>
                <a:lnTo>
                  <a:pt x="597806" y="2168620"/>
                </a:lnTo>
                <a:lnTo>
                  <a:pt x="637508" y="2189477"/>
                </a:lnTo>
                <a:lnTo>
                  <a:pt x="677890" y="2208728"/>
                </a:lnTo>
                <a:lnTo>
                  <a:pt x="718901" y="2226365"/>
                </a:lnTo>
                <a:lnTo>
                  <a:pt x="760488" y="2242378"/>
                </a:lnTo>
                <a:lnTo>
                  <a:pt x="802600" y="2256761"/>
                </a:lnTo>
                <a:lnTo>
                  <a:pt x="845184" y="2269505"/>
                </a:lnTo>
                <a:lnTo>
                  <a:pt x="888189" y="2280601"/>
                </a:lnTo>
                <a:lnTo>
                  <a:pt x="931563" y="2290042"/>
                </a:lnTo>
                <a:lnTo>
                  <a:pt x="975254" y="2297818"/>
                </a:lnTo>
                <a:lnTo>
                  <a:pt x="1019209" y="2303923"/>
                </a:lnTo>
                <a:lnTo>
                  <a:pt x="1063377" y="2308347"/>
                </a:lnTo>
                <a:lnTo>
                  <a:pt x="1107707" y="2311083"/>
                </a:lnTo>
                <a:lnTo>
                  <a:pt x="1152145" y="2312122"/>
                </a:lnTo>
                <a:lnTo>
                  <a:pt x="1196640" y="2311456"/>
                </a:lnTo>
                <a:lnTo>
                  <a:pt x="1241141" y="2309077"/>
                </a:lnTo>
                <a:lnTo>
                  <a:pt x="1285594" y="2304976"/>
                </a:lnTo>
                <a:lnTo>
                  <a:pt x="1329949" y="2299146"/>
                </a:lnTo>
                <a:lnTo>
                  <a:pt x="1374153" y="2291578"/>
                </a:lnTo>
                <a:lnTo>
                  <a:pt x="1418154" y="2282263"/>
                </a:lnTo>
                <a:lnTo>
                  <a:pt x="1461901" y="2271194"/>
                </a:lnTo>
                <a:lnTo>
                  <a:pt x="1505341" y="2258363"/>
                </a:lnTo>
                <a:lnTo>
                  <a:pt x="1548423" y="2243761"/>
                </a:lnTo>
                <a:lnTo>
                  <a:pt x="1591094" y="2227379"/>
                </a:lnTo>
                <a:lnTo>
                  <a:pt x="1633303" y="2209211"/>
                </a:lnTo>
                <a:lnTo>
                  <a:pt x="1674998" y="2189247"/>
                </a:lnTo>
                <a:lnTo>
                  <a:pt x="1716126" y="2167479"/>
                </a:lnTo>
                <a:lnTo>
                  <a:pt x="1756636" y="2143899"/>
                </a:lnTo>
                <a:lnTo>
                  <a:pt x="1796475" y="2118499"/>
                </a:lnTo>
                <a:lnTo>
                  <a:pt x="1835593" y="2091270"/>
                </a:lnTo>
                <a:lnTo>
                  <a:pt x="1873576" y="2062482"/>
                </a:lnTo>
                <a:lnTo>
                  <a:pt x="1910043" y="2032441"/>
                </a:lnTo>
                <a:lnTo>
                  <a:pt x="1944986" y="2001201"/>
                </a:lnTo>
                <a:lnTo>
                  <a:pt x="1978398" y="1968813"/>
                </a:lnTo>
                <a:lnTo>
                  <a:pt x="2010268" y="1935328"/>
                </a:lnTo>
                <a:lnTo>
                  <a:pt x="2040590" y="1900800"/>
                </a:lnTo>
                <a:lnTo>
                  <a:pt x="2069355" y="1865279"/>
                </a:lnTo>
                <a:lnTo>
                  <a:pt x="2096555" y="1828819"/>
                </a:lnTo>
                <a:lnTo>
                  <a:pt x="2122182" y="1791470"/>
                </a:lnTo>
                <a:lnTo>
                  <a:pt x="2146227" y="1753285"/>
                </a:lnTo>
                <a:lnTo>
                  <a:pt x="2168682" y="1714316"/>
                </a:lnTo>
                <a:lnTo>
                  <a:pt x="2189540" y="1674614"/>
                </a:lnTo>
                <a:lnTo>
                  <a:pt x="2208790" y="1634232"/>
                </a:lnTo>
                <a:lnTo>
                  <a:pt x="2226427" y="1593221"/>
                </a:lnTo>
                <a:lnTo>
                  <a:pt x="2242441" y="1551634"/>
                </a:lnTo>
                <a:lnTo>
                  <a:pt x="2256824" y="1509522"/>
                </a:lnTo>
                <a:lnTo>
                  <a:pt x="2269567" y="1466938"/>
                </a:lnTo>
                <a:lnTo>
                  <a:pt x="2280663" y="1423933"/>
                </a:lnTo>
                <a:lnTo>
                  <a:pt x="2290104" y="1380559"/>
                </a:lnTo>
                <a:lnTo>
                  <a:pt x="2297881" y="1336868"/>
                </a:lnTo>
                <a:lnTo>
                  <a:pt x="2303985" y="1292913"/>
                </a:lnTo>
                <a:lnTo>
                  <a:pt x="2308410" y="1248744"/>
                </a:lnTo>
                <a:lnTo>
                  <a:pt x="2311145" y="1204415"/>
                </a:lnTo>
                <a:lnTo>
                  <a:pt x="2312184" y="1159977"/>
                </a:lnTo>
                <a:lnTo>
                  <a:pt x="2312125" y="1156030"/>
                </a:lnTo>
                <a:lnTo>
                  <a:pt x="1156092" y="1156030"/>
                </a:lnTo>
                <a:lnTo>
                  <a:pt x="1156092" y="0"/>
                </a:lnTo>
                <a:close/>
              </a:path>
              <a:path w="2312670" h="2312670">
                <a:moveTo>
                  <a:pt x="2091333" y="476529"/>
                </a:moveTo>
                <a:lnTo>
                  <a:pt x="1156092" y="1156030"/>
                </a:lnTo>
                <a:lnTo>
                  <a:pt x="2312125" y="1156030"/>
                </a:lnTo>
                <a:lnTo>
                  <a:pt x="2311518" y="1115482"/>
                </a:lnTo>
                <a:lnTo>
                  <a:pt x="2309139" y="1070981"/>
                </a:lnTo>
                <a:lnTo>
                  <a:pt x="2305039" y="1026527"/>
                </a:lnTo>
                <a:lnTo>
                  <a:pt x="2299208" y="982173"/>
                </a:lnTo>
                <a:lnTo>
                  <a:pt x="2291640" y="937969"/>
                </a:lnTo>
                <a:lnTo>
                  <a:pt x="2282325" y="893967"/>
                </a:lnTo>
                <a:lnTo>
                  <a:pt x="2271257" y="850220"/>
                </a:lnTo>
                <a:lnTo>
                  <a:pt x="2258425" y="806780"/>
                </a:lnTo>
                <a:lnTo>
                  <a:pt x="2243823" y="763699"/>
                </a:lnTo>
                <a:lnTo>
                  <a:pt x="2227442" y="721027"/>
                </a:lnTo>
                <a:lnTo>
                  <a:pt x="2209273" y="678819"/>
                </a:lnTo>
                <a:lnTo>
                  <a:pt x="2189309" y="637124"/>
                </a:lnTo>
                <a:lnTo>
                  <a:pt x="2167541" y="595996"/>
                </a:lnTo>
                <a:lnTo>
                  <a:pt x="2143961" y="555486"/>
                </a:lnTo>
                <a:lnTo>
                  <a:pt x="2118561" y="515646"/>
                </a:lnTo>
                <a:lnTo>
                  <a:pt x="2091333" y="476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7210" y="2085911"/>
            <a:ext cx="935355" cy="1156335"/>
          </a:xfrm>
          <a:custGeom>
            <a:avLst/>
            <a:gdLst/>
            <a:ahLst/>
            <a:cxnLst/>
            <a:rect l="l" t="t" r="r" b="b"/>
            <a:pathLst>
              <a:path w="935354" h="1156335">
                <a:moveTo>
                  <a:pt x="0" y="0"/>
                </a:moveTo>
                <a:lnTo>
                  <a:pt x="0" y="1156030"/>
                </a:lnTo>
                <a:lnTo>
                  <a:pt x="935240" y="476529"/>
                </a:lnTo>
                <a:lnTo>
                  <a:pt x="903910" y="435159"/>
                </a:lnTo>
                <a:lnTo>
                  <a:pt x="871342" y="395579"/>
                </a:lnTo>
                <a:lnTo>
                  <a:pt x="837564" y="357802"/>
                </a:lnTo>
                <a:lnTo>
                  <a:pt x="802601" y="321840"/>
                </a:lnTo>
                <a:lnTo>
                  <a:pt x="766478" y="287706"/>
                </a:lnTo>
                <a:lnTo>
                  <a:pt x="729221" y="255415"/>
                </a:lnTo>
                <a:lnTo>
                  <a:pt x="690857" y="224979"/>
                </a:lnTo>
                <a:lnTo>
                  <a:pt x="651410" y="196412"/>
                </a:lnTo>
                <a:lnTo>
                  <a:pt x="610907" y="169725"/>
                </a:lnTo>
                <a:lnTo>
                  <a:pt x="569374" y="144934"/>
                </a:lnTo>
                <a:lnTo>
                  <a:pt x="526837" y="122050"/>
                </a:lnTo>
                <a:lnTo>
                  <a:pt x="483320" y="101087"/>
                </a:lnTo>
                <a:lnTo>
                  <a:pt x="438851" y="82058"/>
                </a:lnTo>
                <a:lnTo>
                  <a:pt x="393454" y="64976"/>
                </a:lnTo>
                <a:lnTo>
                  <a:pt x="347156" y="49854"/>
                </a:lnTo>
                <a:lnTo>
                  <a:pt x="299983" y="36707"/>
                </a:lnTo>
                <a:lnTo>
                  <a:pt x="251959" y="25545"/>
                </a:lnTo>
                <a:lnTo>
                  <a:pt x="203112" y="16384"/>
                </a:lnTo>
                <a:lnTo>
                  <a:pt x="153467" y="9235"/>
                </a:lnTo>
                <a:lnTo>
                  <a:pt x="103049" y="4113"/>
                </a:lnTo>
                <a:lnTo>
                  <a:pt x="51885" y="1030"/>
                </a:lnTo>
                <a:lnTo>
                  <a:pt x="0" y="0"/>
                </a:lnTo>
                <a:close/>
              </a:path>
            </a:pathLst>
          </a:custGeom>
          <a:solidFill>
            <a:srgbClr val="C214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73908" y="2451734"/>
            <a:ext cx="344805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875">
              <a:lnSpc>
                <a:spcPct val="78800"/>
              </a:lnSpc>
            </a:pPr>
            <a:r>
              <a:rPr sz="1250" spc="-30" dirty="0">
                <a:solidFill>
                  <a:srgbClr val="FFFFFF"/>
                </a:solidFill>
                <a:latin typeface="Arial"/>
                <a:cs typeface="Arial"/>
              </a:rPr>
              <a:t>LSP 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90140" y="3626497"/>
            <a:ext cx="80137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8600">
              <a:lnSpc>
                <a:spcPct val="78800"/>
              </a:lnSpc>
            </a:pPr>
            <a:r>
              <a:rPr sz="1250" spc="-45" dirty="0">
                <a:solidFill>
                  <a:srgbClr val="C4151F"/>
                </a:solidFill>
                <a:latin typeface="Arial"/>
                <a:cs typeface="Arial"/>
              </a:rPr>
              <a:t>The</a:t>
            </a:r>
            <a:r>
              <a:rPr sz="1250" spc="-90" dirty="0">
                <a:solidFill>
                  <a:srgbClr val="C4151F"/>
                </a:solidFill>
                <a:latin typeface="Arial"/>
                <a:cs typeface="Arial"/>
              </a:rPr>
              <a:t> </a:t>
            </a:r>
            <a:r>
              <a:rPr sz="1250" spc="-15" dirty="0">
                <a:solidFill>
                  <a:srgbClr val="C4151F"/>
                </a:solidFill>
                <a:latin typeface="Arial"/>
                <a:cs typeface="Arial"/>
              </a:rPr>
              <a:t>Market  </a:t>
            </a:r>
            <a:r>
              <a:rPr sz="1250" dirty="0">
                <a:solidFill>
                  <a:srgbClr val="C4151F"/>
                </a:solidFill>
                <a:latin typeface="Arial"/>
                <a:cs typeface="Arial"/>
              </a:rPr>
              <a:t>85%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58404" y="656932"/>
            <a:ext cx="2209800" cy="934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50" spc="-50" dirty="0"/>
              <a:t>Infrastructu</a:t>
            </a:r>
            <a:r>
              <a:rPr sz="3050" spc="-95" dirty="0"/>
              <a:t>r</a:t>
            </a:r>
            <a:r>
              <a:rPr sz="3050" spc="-80" dirty="0"/>
              <a:t>e  </a:t>
            </a:r>
            <a:r>
              <a:rPr sz="3050" spc="-50" dirty="0"/>
              <a:t>Room</a:t>
            </a:r>
            <a:r>
              <a:rPr sz="3050" spc="-80" dirty="0"/>
              <a:t> </a:t>
            </a:r>
            <a:r>
              <a:rPr sz="3050" spc="-20" dirty="0"/>
              <a:t>Cost</a:t>
            </a:r>
            <a:endParaRPr sz="3050"/>
          </a:p>
        </p:txBody>
      </p:sp>
      <p:sp>
        <p:nvSpPr>
          <p:cNvPr id="9" name="object 9"/>
          <p:cNvSpPr/>
          <p:nvPr/>
        </p:nvSpPr>
        <p:spPr>
          <a:xfrm>
            <a:off x="10044150" y="12"/>
            <a:ext cx="648335" cy="7560309"/>
          </a:xfrm>
          <a:custGeom>
            <a:avLst/>
            <a:gdLst/>
            <a:ahLst/>
            <a:cxnLst/>
            <a:rect l="l" t="t" r="r" b="b"/>
            <a:pathLst>
              <a:path w="648334" h="7560309">
                <a:moveTo>
                  <a:pt x="0" y="7559992"/>
                </a:moveTo>
                <a:lnTo>
                  <a:pt x="647852" y="7559992"/>
                </a:lnTo>
                <a:lnTo>
                  <a:pt x="647852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04646" y="12"/>
            <a:ext cx="3587356" cy="1622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44150" y="1562046"/>
            <a:ext cx="648335" cy="60960"/>
          </a:xfrm>
          <a:custGeom>
            <a:avLst/>
            <a:gdLst/>
            <a:ahLst/>
            <a:cxnLst/>
            <a:rect l="l" t="t" r="r" b="b"/>
            <a:pathLst>
              <a:path w="648334" h="60959">
                <a:moveTo>
                  <a:pt x="0" y="60378"/>
                </a:moveTo>
                <a:lnTo>
                  <a:pt x="48279" y="60049"/>
                </a:lnTo>
                <a:lnTo>
                  <a:pt x="96401" y="59066"/>
                </a:lnTo>
                <a:lnTo>
                  <a:pt x="144360" y="57432"/>
                </a:lnTo>
                <a:lnTo>
                  <a:pt x="192152" y="55152"/>
                </a:lnTo>
                <a:lnTo>
                  <a:pt x="239774" y="52230"/>
                </a:lnTo>
                <a:lnTo>
                  <a:pt x="287220" y="48671"/>
                </a:lnTo>
                <a:lnTo>
                  <a:pt x="334487" y="44479"/>
                </a:lnTo>
                <a:lnTo>
                  <a:pt x="381571" y="39657"/>
                </a:lnTo>
                <a:lnTo>
                  <a:pt x="428467" y="34210"/>
                </a:lnTo>
                <a:lnTo>
                  <a:pt x="475170" y="28143"/>
                </a:lnTo>
                <a:lnTo>
                  <a:pt x="521678" y="21459"/>
                </a:lnTo>
                <a:lnTo>
                  <a:pt x="567984" y="14163"/>
                </a:lnTo>
                <a:lnTo>
                  <a:pt x="614086" y="6259"/>
                </a:lnTo>
                <a:lnTo>
                  <a:pt x="64785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04698" y="0"/>
            <a:ext cx="2940050" cy="1622425"/>
          </a:xfrm>
          <a:custGeom>
            <a:avLst/>
            <a:gdLst/>
            <a:ahLst/>
            <a:cxnLst/>
            <a:rect l="l" t="t" r="r" b="b"/>
            <a:pathLst>
              <a:path w="2940050" h="1622425">
                <a:moveTo>
                  <a:pt x="0" y="0"/>
                </a:moveTo>
                <a:lnTo>
                  <a:pt x="43821" y="67787"/>
                </a:lnTo>
                <a:lnTo>
                  <a:pt x="68937" y="105095"/>
                </a:lnTo>
                <a:lnTo>
                  <a:pt x="94522" y="142057"/>
                </a:lnTo>
                <a:lnTo>
                  <a:pt x="120570" y="178671"/>
                </a:lnTo>
                <a:lnTo>
                  <a:pt x="147078" y="214932"/>
                </a:lnTo>
                <a:lnTo>
                  <a:pt x="174041" y="250835"/>
                </a:lnTo>
                <a:lnTo>
                  <a:pt x="201455" y="286376"/>
                </a:lnTo>
                <a:lnTo>
                  <a:pt x="229316" y="321551"/>
                </a:lnTo>
                <a:lnTo>
                  <a:pt x="257619" y="356356"/>
                </a:lnTo>
                <a:lnTo>
                  <a:pt x="286360" y="390786"/>
                </a:lnTo>
                <a:lnTo>
                  <a:pt x="315535" y="424838"/>
                </a:lnTo>
                <a:lnTo>
                  <a:pt x="345140" y="458506"/>
                </a:lnTo>
                <a:lnTo>
                  <a:pt x="375170" y="491787"/>
                </a:lnTo>
                <a:lnTo>
                  <a:pt x="405621" y="524677"/>
                </a:lnTo>
                <a:lnTo>
                  <a:pt x="436490" y="557171"/>
                </a:lnTo>
                <a:lnTo>
                  <a:pt x="467771" y="589265"/>
                </a:lnTo>
                <a:lnTo>
                  <a:pt x="499461" y="620955"/>
                </a:lnTo>
                <a:lnTo>
                  <a:pt x="531555" y="652236"/>
                </a:lnTo>
                <a:lnTo>
                  <a:pt x="564048" y="683105"/>
                </a:lnTo>
                <a:lnTo>
                  <a:pt x="596938" y="713556"/>
                </a:lnTo>
                <a:lnTo>
                  <a:pt x="630219" y="743587"/>
                </a:lnTo>
                <a:lnTo>
                  <a:pt x="663888" y="773191"/>
                </a:lnTo>
                <a:lnTo>
                  <a:pt x="697939" y="802367"/>
                </a:lnTo>
                <a:lnTo>
                  <a:pt x="732369" y="831108"/>
                </a:lnTo>
                <a:lnTo>
                  <a:pt x="767174" y="859411"/>
                </a:lnTo>
                <a:lnTo>
                  <a:pt x="802349" y="887272"/>
                </a:lnTo>
                <a:lnTo>
                  <a:pt x="837890" y="914686"/>
                </a:lnTo>
                <a:lnTo>
                  <a:pt x="873793" y="941649"/>
                </a:lnTo>
                <a:lnTo>
                  <a:pt x="910054" y="968157"/>
                </a:lnTo>
                <a:lnTo>
                  <a:pt x="946668" y="994205"/>
                </a:lnTo>
                <a:lnTo>
                  <a:pt x="983630" y="1019790"/>
                </a:lnTo>
                <a:lnTo>
                  <a:pt x="1020938" y="1044907"/>
                </a:lnTo>
                <a:lnTo>
                  <a:pt x="1058587" y="1069552"/>
                </a:lnTo>
                <a:lnTo>
                  <a:pt x="1096571" y="1093720"/>
                </a:lnTo>
                <a:lnTo>
                  <a:pt x="1134888" y="1117408"/>
                </a:lnTo>
                <a:lnTo>
                  <a:pt x="1173533" y="1140611"/>
                </a:lnTo>
                <a:lnTo>
                  <a:pt x="1212501" y="1163325"/>
                </a:lnTo>
                <a:lnTo>
                  <a:pt x="1251789" y="1185545"/>
                </a:lnTo>
                <a:lnTo>
                  <a:pt x="1291391" y="1207268"/>
                </a:lnTo>
                <a:lnTo>
                  <a:pt x="1331305" y="1228489"/>
                </a:lnTo>
                <a:lnTo>
                  <a:pt x="1371525" y="1249204"/>
                </a:lnTo>
                <a:lnTo>
                  <a:pt x="1412048" y="1269409"/>
                </a:lnTo>
                <a:lnTo>
                  <a:pt x="1452869" y="1289099"/>
                </a:lnTo>
                <a:lnTo>
                  <a:pt x="1493984" y="1308270"/>
                </a:lnTo>
                <a:lnTo>
                  <a:pt x="1535388" y="1326918"/>
                </a:lnTo>
                <a:lnTo>
                  <a:pt x="1577078" y="1345039"/>
                </a:lnTo>
                <a:lnTo>
                  <a:pt x="1619049" y="1362628"/>
                </a:lnTo>
                <a:lnTo>
                  <a:pt x="1661297" y="1379682"/>
                </a:lnTo>
                <a:lnTo>
                  <a:pt x="1703818" y="1396196"/>
                </a:lnTo>
                <a:lnTo>
                  <a:pt x="1746607" y="1412165"/>
                </a:lnTo>
                <a:lnTo>
                  <a:pt x="1789660" y="1427586"/>
                </a:lnTo>
                <a:lnTo>
                  <a:pt x="1832973" y="1442454"/>
                </a:lnTo>
                <a:lnTo>
                  <a:pt x="1876543" y="1456765"/>
                </a:lnTo>
                <a:lnTo>
                  <a:pt x="1920363" y="1470514"/>
                </a:lnTo>
                <a:lnTo>
                  <a:pt x="1964431" y="1483699"/>
                </a:lnTo>
                <a:lnTo>
                  <a:pt x="2008742" y="1496313"/>
                </a:lnTo>
                <a:lnTo>
                  <a:pt x="2053291" y="1508354"/>
                </a:lnTo>
                <a:lnTo>
                  <a:pt x="2098075" y="1519816"/>
                </a:lnTo>
                <a:lnTo>
                  <a:pt x="2143089" y="1530696"/>
                </a:lnTo>
                <a:lnTo>
                  <a:pt x="2188330" y="1540989"/>
                </a:lnTo>
                <a:lnTo>
                  <a:pt x="2233792" y="1550691"/>
                </a:lnTo>
                <a:lnTo>
                  <a:pt x="2279472" y="1559798"/>
                </a:lnTo>
                <a:lnTo>
                  <a:pt x="2325364" y="1568306"/>
                </a:lnTo>
                <a:lnTo>
                  <a:pt x="2371466" y="1576210"/>
                </a:lnTo>
                <a:lnTo>
                  <a:pt x="2417773" y="1583506"/>
                </a:lnTo>
                <a:lnTo>
                  <a:pt x="2464281" y="1590189"/>
                </a:lnTo>
                <a:lnTo>
                  <a:pt x="2510984" y="1596257"/>
                </a:lnTo>
                <a:lnTo>
                  <a:pt x="2557880" y="1601704"/>
                </a:lnTo>
                <a:lnTo>
                  <a:pt x="2604964" y="1606525"/>
                </a:lnTo>
                <a:lnTo>
                  <a:pt x="2652231" y="1610718"/>
                </a:lnTo>
                <a:lnTo>
                  <a:pt x="2699677" y="1614277"/>
                </a:lnTo>
                <a:lnTo>
                  <a:pt x="2747299" y="1617199"/>
                </a:lnTo>
                <a:lnTo>
                  <a:pt x="2795091" y="1619479"/>
                </a:lnTo>
                <a:lnTo>
                  <a:pt x="2843050" y="1621112"/>
                </a:lnTo>
                <a:lnTo>
                  <a:pt x="2891172" y="1622096"/>
                </a:lnTo>
                <a:lnTo>
                  <a:pt x="2939451" y="162242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712"/>
            <a:ext cx="10692003" cy="7547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998" y="0"/>
            <a:ext cx="3711575" cy="7560309"/>
          </a:xfrm>
          <a:custGeom>
            <a:avLst/>
            <a:gdLst/>
            <a:ahLst/>
            <a:cxnLst/>
            <a:rect l="l" t="t" r="r" b="b"/>
            <a:pathLst>
              <a:path w="3711575" h="7560309">
                <a:moveTo>
                  <a:pt x="0" y="7560005"/>
                </a:moveTo>
                <a:lnTo>
                  <a:pt x="3711003" y="7560005"/>
                </a:lnTo>
                <a:lnTo>
                  <a:pt x="3711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646" rIns="0" bIns="0" rtlCol="0">
            <a:spAutoFit/>
          </a:bodyPr>
          <a:lstStyle/>
          <a:p>
            <a:pPr marL="753110">
              <a:lnSpc>
                <a:spcPct val="100000"/>
              </a:lnSpc>
            </a:pPr>
            <a:r>
              <a:rPr sz="3400" spc="-95" dirty="0"/>
              <a:t>Cont</a:t>
            </a:r>
            <a:r>
              <a:rPr sz="3400" spc="-100" dirty="0"/>
              <a:t>ents</a:t>
            </a:r>
            <a:endParaRPr sz="3400"/>
          </a:p>
        </p:txBody>
      </p:sp>
      <p:sp>
        <p:nvSpPr>
          <p:cNvPr id="5" name="object 5"/>
          <p:cNvSpPr txBox="1"/>
          <p:nvPr/>
        </p:nvSpPr>
        <p:spPr>
          <a:xfrm>
            <a:off x="1304302" y="1421028"/>
            <a:ext cx="166878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Executive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Summary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Introducing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LSP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4302" y="2040686"/>
            <a:ext cx="1174750" cy="143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Offering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Pricing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00355" algn="l"/>
              </a:tabLst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r>
              <a:rPr sz="1200" spc="-5" dirty="0">
                <a:solidFill>
                  <a:srgbClr val="ED1D24"/>
                </a:solidFill>
                <a:latin typeface="Times New Roman"/>
                <a:cs typeface="Times New Roman"/>
              </a:rPr>
              <a:t>	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LSP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Finance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endParaRPr sz="1200">
              <a:latin typeface="Wingdings 2"/>
              <a:cs typeface="Wingdings 2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200" spc="-5" dirty="0">
                <a:solidFill>
                  <a:srgbClr val="ED1D24"/>
                </a:solidFill>
                <a:latin typeface="Wingdings 2"/>
                <a:cs typeface="Wingdings 2"/>
              </a:rPr>
              <a:t></a:t>
            </a:r>
            <a:endParaRPr sz="1200">
              <a:latin typeface="Wingdings 2"/>
              <a:cs typeface="Wingdings 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92491" y="2843255"/>
            <a:ext cx="1126490" cy="62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9400"/>
              </a:lnSpc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LSP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Technology 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Summary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194911"/>
            <a:ext cx="8023859" cy="3365500"/>
          </a:xfrm>
          <a:custGeom>
            <a:avLst/>
            <a:gdLst/>
            <a:ahLst/>
            <a:cxnLst/>
            <a:rect l="l" t="t" r="r" b="b"/>
            <a:pathLst>
              <a:path w="8023859" h="3365500">
                <a:moveTo>
                  <a:pt x="8023459" y="3365093"/>
                </a:moveTo>
                <a:lnTo>
                  <a:pt x="8012109" y="3310667"/>
                </a:lnTo>
                <a:lnTo>
                  <a:pt x="8002042" y="3265336"/>
                </a:lnTo>
                <a:lnTo>
                  <a:pt x="7991488" y="3220189"/>
                </a:lnTo>
                <a:lnTo>
                  <a:pt x="7980451" y="3175231"/>
                </a:lnTo>
                <a:lnTo>
                  <a:pt x="7968933" y="3130463"/>
                </a:lnTo>
                <a:lnTo>
                  <a:pt x="7956937" y="3085889"/>
                </a:lnTo>
                <a:lnTo>
                  <a:pt x="7944466" y="3041512"/>
                </a:lnTo>
                <a:lnTo>
                  <a:pt x="7931523" y="2997335"/>
                </a:lnTo>
                <a:lnTo>
                  <a:pt x="7918111" y="2953360"/>
                </a:lnTo>
                <a:lnTo>
                  <a:pt x="7904233" y="2909591"/>
                </a:lnTo>
                <a:lnTo>
                  <a:pt x="7889891" y="2866030"/>
                </a:lnTo>
                <a:lnTo>
                  <a:pt x="7875089" y="2822680"/>
                </a:lnTo>
                <a:lnTo>
                  <a:pt x="7859829" y="2779544"/>
                </a:lnTo>
                <a:lnTo>
                  <a:pt x="7844115" y="2736626"/>
                </a:lnTo>
                <a:lnTo>
                  <a:pt x="7827948" y="2693927"/>
                </a:lnTo>
                <a:lnTo>
                  <a:pt x="7811333" y="2651451"/>
                </a:lnTo>
                <a:lnTo>
                  <a:pt x="7794272" y="2609201"/>
                </a:lnTo>
                <a:lnTo>
                  <a:pt x="7776768" y="2567179"/>
                </a:lnTo>
                <a:lnTo>
                  <a:pt x="7758823" y="2525389"/>
                </a:lnTo>
                <a:lnTo>
                  <a:pt x="7740442" y="2483834"/>
                </a:lnTo>
                <a:lnTo>
                  <a:pt x="7721626" y="2442515"/>
                </a:lnTo>
                <a:lnTo>
                  <a:pt x="7702378" y="2401437"/>
                </a:lnTo>
                <a:lnTo>
                  <a:pt x="7682702" y="2360602"/>
                </a:lnTo>
                <a:lnTo>
                  <a:pt x="7662600" y="2320013"/>
                </a:lnTo>
                <a:lnTo>
                  <a:pt x="7642075" y="2279673"/>
                </a:lnTo>
                <a:lnTo>
                  <a:pt x="7621131" y="2239585"/>
                </a:lnTo>
                <a:lnTo>
                  <a:pt x="7599769" y="2199751"/>
                </a:lnTo>
                <a:lnTo>
                  <a:pt x="7577993" y="2160175"/>
                </a:lnTo>
                <a:lnTo>
                  <a:pt x="7555806" y="2120860"/>
                </a:lnTo>
                <a:lnTo>
                  <a:pt x="7533211" y="2081808"/>
                </a:lnTo>
                <a:lnTo>
                  <a:pt x="7510211" y="2043022"/>
                </a:lnTo>
                <a:lnTo>
                  <a:pt x="7486808" y="2004506"/>
                </a:lnTo>
                <a:lnTo>
                  <a:pt x="7463005" y="1966261"/>
                </a:lnTo>
                <a:lnTo>
                  <a:pt x="7438805" y="1928292"/>
                </a:lnTo>
                <a:lnTo>
                  <a:pt x="7414212" y="1890600"/>
                </a:lnTo>
                <a:lnTo>
                  <a:pt x="7389228" y="1853189"/>
                </a:lnTo>
                <a:lnTo>
                  <a:pt x="7363856" y="1816062"/>
                </a:lnTo>
                <a:lnTo>
                  <a:pt x="7338098" y="1779222"/>
                </a:lnTo>
                <a:lnTo>
                  <a:pt x="7311959" y="1742671"/>
                </a:lnTo>
                <a:lnTo>
                  <a:pt x="7285440" y="1706412"/>
                </a:lnTo>
                <a:lnTo>
                  <a:pt x="7258545" y="1670449"/>
                </a:lnTo>
                <a:lnTo>
                  <a:pt x="7231276" y="1634783"/>
                </a:lnTo>
                <a:lnTo>
                  <a:pt x="7203636" y="1599419"/>
                </a:lnTo>
                <a:lnTo>
                  <a:pt x="7175629" y="1564359"/>
                </a:lnTo>
                <a:lnTo>
                  <a:pt x="7147257" y="1529606"/>
                </a:lnTo>
                <a:lnTo>
                  <a:pt x="7118523" y="1495162"/>
                </a:lnTo>
                <a:lnTo>
                  <a:pt x="7089430" y="1461031"/>
                </a:lnTo>
                <a:lnTo>
                  <a:pt x="7059981" y="1427216"/>
                </a:lnTo>
                <a:lnTo>
                  <a:pt x="7030179" y="1393719"/>
                </a:lnTo>
                <a:lnTo>
                  <a:pt x="7000026" y="1360544"/>
                </a:lnTo>
                <a:lnTo>
                  <a:pt x="6969526" y="1327693"/>
                </a:lnTo>
                <a:lnTo>
                  <a:pt x="6938681" y="1295169"/>
                </a:lnTo>
                <a:lnTo>
                  <a:pt x="6907495" y="1262975"/>
                </a:lnTo>
                <a:lnTo>
                  <a:pt x="6875970" y="1231114"/>
                </a:lnTo>
                <a:lnTo>
                  <a:pt x="6844109" y="1199589"/>
                </a:lnTo>
                <a:lnTo>
                  <a:pt x="6811915" y="1168402"/>
                </a:lnTo>
                <a:lnTo>
                  <a:pt x="6779391" y="1137557"/>
                </a:lnTo>
                <a:lnTo>
                  <a:pt x="6746540" y="1107057"/>
                </a:lnTo>
                <a:lnTo>
                  <a:pt x="6713365" y="1076904"/>
                </a:lnTo>
                <a:lnTo>
                  <a:pt x="6679868" y="1047102"/>
                </a:lnTo>
                <a:lnTo>
                  <a:pt x="6646053" y="1017653"/>
                </a:lnTo>
                <a:lnTo>
                  <a:pt x="6611922" y="988560"/>
                </a:lnTo>
                <a:lnTo>
                  <a:pt x="6577478" y="959826"/>
                </a:lnTo>
                <a:lnTo>
                  <a:pt x="6542725" y="931454"/>
                </a:lnTo>
                <a:lnTo>
                  <a:pt x="6507665" y="903446"/>
                </a:lnTo>
                <a:lnTo>
                  <a:pt x="6472301" y="875807"/>
                </a:lnTo>
                <a:lnTo>
                  <a:pt x="6436636" y="848538"/>
                </a:lnTo>
                <a:lnTo>
                  <a:pt x="6400673" y="821643"/>
                </a:lnTo>
                <a:lnTo>
                  <a:pt x="6364414" y="795124"/>
                </a:lnTo>
                <a:lnTo>
                  <a:pt x="6327863" y="768984"/>
                </a:lnTo>
                <a:lnTo>
                  <a:pt x="6291023" y="743227"/>
                </a:lnTo>
                <a:lnTo>
                  <a:pt x="6253896" y="717855"/>
                </a:lnTo>
                <a:lnTo>
                  <a:pt x="6216485" y="692870"/>
                </a:lnTo>
                <a:lnTo>
                  <a:pt x="6178794" y="668277"/>
                </a:lnTo>
                <a:lnTo>
                  <a:pt x="6140824" y="644078"/>
                </a:lnTo>
                <a:lnTo>
                  <a:pt x="6102580" y="620275"/>
                </a:lnTo>
                <a:lnTo>
                  <a:pt x="6064063" y="596872"/>
                </a:lnTo>
                <a:lnTo>
                  <a:pt x="6025278" y="573871"/>
                </a:lnTo>
                <a:lnTo>
                  <a:pt x="5986226" y="551276"/>
                </a:lnTo>
                <a:lnTo>
                  <a:pt x="5946910" y="529089"/>
                </a:lnTo>
                <a:lnTo>
                  <a:pt x="5907335" y="507313"/>
                </a:lnTo>
                <a:lnTo>
                  <a:pt x="5867501" y="485952"/>
                </a:lnTo>
                <a:lnTo>
                  <a:pt x="5827413" y="465007"/>
                </a:lnTo>
                <a:lnTo>
                  <a:pt x="5787073" y="444482"/>
                </a:lnTo>
                <a:lnTo>
                  <a:pt x="5746484" y="424380"/>
                </a:lnTo>
                <a:lnTo>
                  <a:pt x="5705649" y="404704"/>
                </a:lnTo>
                <a:lnTo>
                  <a:pt x="5664572" y="385457"/>
                </a:lnTo>
                <a:lnTo>
                  <a:pt x="5623253" y="366641"/>
                </a:lnTo>
                <a:lnTo>
                  <a:pt x="5581698" y="348259"/>
                </a:lnTo>
                <a:lnTo>
                  <a:pt x="5539908" y="330314"/>
                </a:lnTo>
                <a:lnTo>
                  <a:pt x="5497887" y="312810"/>
                </a:lnTo>
                <a:lnTo>
                  <a:pt x="5455637" y="295749"/>
                </a:lnTo>
                <a:lnTo>
                  <a:pt x="5413161" y="279134"/>
                </a:lnTo>
                <a:lnTo>
                  <a:pt x="5370462" y="262968"/>
                </a:lnTo>
                <a:lnTo>
                  <a:pt x="5327544" y="247253"/>
                </a:lnTo>
                <a:lnTo>
                  <a:pt x="5284408" y="231993"/>
                </a:lnTo>
                <a:lnTo>
                  <a:pt x="5241059" y="217191"/>
                </a:lnTo>
                <a:lnTo>
                  <a:pt x="5197498" y="202849"/>
                </a:lnTo>
                <a:lnTo>
                  <a:pt x="5153729" y="188971"/>
                </a:lnTo>
                <a:lnTo>
                  <a:pt x="5109754" y="175559"/>
                </a:lnTo>
                <a:lnTo>
                  <a:pt x="5065577" y="162616"/>
                </a:lnTo>
                <a:lnTo>
                  <a:pt x="5021200" y="150145"/>
                </a:lnTo>
                <a:lnTo>
                  <a:pt x="4976626" y="138149"/>
                </a:lnTo>
                <a:lnTo>
                  <a:pt x="4931859" y="126631"/>
                </a:lnTo>
                <a:lnTo>
                  <a:pt x="4886901" y="115594"/>
                </a:lnTo>
                <a:lnTo>
                  <a:pt x="4841754" y="105040"/>
                </a:lnTo>
                <a:lnTo>
                  <a:pt x="4796423" y="94973"/>
                </a:lnTo>
                <a:lnTo>
                  <a:pt x="4750909" y="85395"/>
                </a:lnTo>
                <a:lnTo>
                  <a:pt x="4705216" y="76310"/>
                </a:lnTo>
                <a:lnTo>
                  <a:pt x="4659346" y="67720"/>
                </a:lnTo>
                <a:lnTo>
                  <a:pt x="4613303" y="59628"/>
                </a:lnTo>
                <a:lnTo>
                  <a:pt x="4567090" y="52037"/>
                </a:lnTo>
                <a:lnTo>
                  <a:pt x="4520708" y="44951"/>
                </a:lnTo>
                <a:lnTo>
                  <a:pt x="4474162" y="38371"/>
                </a:lnTo>
                <a:lnTo>
                  <a:pt x="4427453" y="32300"/>
                </a:lnTo>
                <a:lnTo>
                  <a:pt x="4380586" y="26743"/>
                </a:lnTo>
                <a:lnTo>
                  <a:pt x="4333563" y="21701"/>
                </a:lnTo>
                <a:lnTo>
                  <a:pt x="4286386" y="17177"/>
                </a:lnTo>
                <a:lnTo>
                  <a:pt x="4239059" y="13175"/>
                </a:lnTo>
                <a:lnTo>
                  <a:pt x="4191584" y="9697"/>
                </a:lnTo>
                <a:lnTo>
                  <a:pt x="4143965" y="6746"/>
                </a:lnTo>
                <a:lnTo>
                  <a:pt x="4096204" y="4325"/>
                </a:lnTo>
                <a:lnTo>
                  <a:pt x="4048304" y="2437"/>
                </a:lnTo>
                <a:lnTo>
                  <a:pt x="4000269" y="1085"/>
                </a:lnTo>
                <a:lnTo>
                  <a:pt x="3952100" y="271"/>
                </a:lnTo>
                <a:lnTo>
                  <a:pt x="3903802" y="0"/>
                </a:lnTo>
                <a:lnTo>
                  <a:pt x="3855503" y="271"/>
                </a:lnTo>
                <a:lnTo>
                  <a:pt x="3807334" y="1085"/>
                </a:lnTo>
                <a:lnTo>
                  <a:pt x="3759299" y="2437"/>
                </a:lnTo>
                <a:lnTo>
                  <a:pt x="3711399" y="4325"/>
                </a:lnTo>
                <a:lnTo>
                  <a:pt x="3663638" y="6746"/>
                </a:lnTo>
                <a:lnTo>
                  <a:pt x="3616019" y="9697"/>
                </a:lnTo>
                <a:lnTo>
                  <a:pt x="3568545" y="13175"/>
                </a:lnTo>
                <a:lnTo>
                  <a:pt x="3521217" y="17177"/>
                </a:lnTo>
                <a:lnTo>
                  <a:pt x="3474041" y="21701"/>
                </a:lnTo>
                <a:lnTo>
                  <a:pt x="3427017" y="26743"/>
                </a:lnTo>
                <a:lnTo>
                  <a:pt x="3380150" y="32300"/>
                </a:lnTo>
                <a:lnTo>
                  <a:pt x="3333441" y="38371"/>
                </a:lnTo>
                <a:lnTo>
                  <a:pt x="3286895" y="44951"/>
                </a:lnTo>
                <a:lnTo>
                  <a:pt x="3240513" y="52037"/>
                </a:lnTo>
                <a:lnTo>
                  <a:pt x="3194300" y="59628"/>
                </a:lnTo>
                <a:lnTo>
                  <a:pt x="3148257" y="67720"/>
                </a:lnTo>
                <a:lnTo>
                  <a:pt x="3102387" y="76310"/>
                </a:lnTo>
                <a:lnTo>
                  <a:pt x="3056694" y="85395"/>
                </a:lnTo>
                <a:lnTo>
                  <a:pt x="3011180" y="94973"/>
                </a:lnTo>
                <a:lnTo>
                  <a:pt x="2965849" y="105040"/>
                </a:lnTo>
                <a:lnTo>
                  <a:pt x="2920702" y="115594"/>
                </a:lnTo>
                <a:lnTo>
                  <a:pt x="2875744" y="126631"/>
                </a:lnTo>
                <a:lnTo>
                  <a:pt x="2830977" y="138149"/>
                </a:lnTo>
                <a:lnTo>
                  <a:pt x="2786403" y="150145"/>
                </a:lnTo>
                <a:lnTo>
                  <a:pt x="2742026" y="162616"/>
                </a:lnTo>
                <a:lnTo>
                  <a:pt x="2697849" y="175559"/>
                </a:lnTo>
                <a:lnTo>
                  <a:pt x="2653874" y="188971"/>
                </a:lnTo>
                <a:lnTo>
                  <a:pt x="2610105" y="202849"/>
                </a:lnTo>
                <a:lnTo>
                  <a:pt x="2566544" y="217191"/>
                </a:lnTo>
                <a:lnTo>
                  <a:pt x="2523195" y="231993"/>
                </a:lnTo>
                <a:lnTo>
                  <a:pt x="2480059" y="247253"/>
                </a:lnTo>
                <a:lnTo>
                  <a:pt x="2437141" y="262968"/>
                </a:lnTo>
                <a:lnTo>
                  <a:pt x="2394442" y="279134"/>
                </a:lnTo>
                <a:lnTo>
                  <a:pt x="2351966" y="295749"/>
                </a:lnTo>
                <a:lnTo>
                  <a:pt x="2309716" y="312810"/>
                </a:lnTo>
                <a:lnTo>
                  <a:pt x="2267695" y="330314"/>
                </a:lnTo>
                <a:lnTo>
                  <a:pt x="2225905" y="348259"/>
                </a:lnTo>
                <a:lnTo>
                  <a:pt x="2184350" y="366641"/>
                </a:lnTo>
                <a:lnTo>
                  <a:pt x="2143032" y="385457"/>
                </a:lnTo>
                <a:lnTo>
                  <a:pt x="2101954" y="404704"/>
                </a:lnTo>
                <a:lnTo>
                  <a:pt x="2061119" y="424380"/>
                </a:lnTo>
                <a:lnTo>
                  <a:pt x="2020530" y="444482"/>
                </a:lnTo>
                <a:lnTo>
                  <a:pt x="1980190" y="465007"/>
                </a:lnTo>
                <a:lnTo>
                  <a:pt x="1940102" y="485952"/>
                </a:lnTo>
                <a:lnTo>
                  <a:pt x="1900268" y="507313"/>
                </a:lnTo>
                <a:lnTo>
                  <a:pt x="1860693" y="529089"/>
                </a:lnTo>
                <a:lnTo>
                  <a:pt x="1821377" y="551276"/>
                </a:lnTo>
                <a:lnTo>
                  <a:pt x="1782325" y="573871"/>
                </a:lnTo>
                <a:lnTo>
                  <a:pt x="1743540" y="596872"/>
                </a:lnTo>
                <a:lnTo>
                  <a:pt x="1705023" y="620275"/>
                </a:lnTo>
                <a:lnTo>
                  <a:pt x="1666779" y="644078"/>
                </a:lnTo>
                <a:lnTo>
                  <a:pt x="1628810" y="668277"/>
                </a:lnTo>
                <a:lnTo>
                  <a:pt x="1591118" y="692870"/>
                </a:lnTo>
                <a:lnTo>
                  <a:pt x="1553707" y="717855"/>
                </a:lnTo>
                <a:lnTo>
                  <a:pt x="1516580" y="743227"/>
                </a:lnTo>
                <a:lnTo>
                  <a:pt x="1479740" y="768984"/>
                </a:lnTo>
                <a:lnTo>
                  <a:pt x="1443189" y="795124"/>
                </a:lnTo>
                <a:lnTo>
                  <a:pt x="1406930" y="821643"/>
                </a:lnTo>
                <a:lnTo>
                  <a:pt x="1370967" y="848538"/>
                </a:lnTo>
                <a:lnTo>
                  <a:pt x="1335302" y="875807"/>
                </a:lnTo>
                <a:lnTo>
                  <a:pt x="1299938" y="903446"/>
                </a:lnTo>
                <a:lnTo>
                  <a:pt x="1264878" y="931454"/>
                </a:lnTo>
                <a:lnTo>
                  <a:pt x="1230125" y="959826"/>
                </a:lnTo>
                <a:lnTo>
                  <a:pt x="1195681" y="988560"/>
                </a:lnTo>
                <a:lnTo>
                  <a:pt x="1161550" y="1017653"/>
                </a:lnTo>
                <a:lnTo>
                  <a:pt x="1127735" y="1047102"/>
                </a:lnTo>
                <a:lnTo>
                  <a:pt x="1094239" y="1076904"/>
                </a:lnTo>
                <a:lnTo>
                  <a:pt x="1061063" y="1107057"/>
                </a:lnTo>
                <a:lnTo>
                  <a:pt x="1028212" y="1137557"/>
                </a:lnTo>
                <a:lnTo>
                  <a:pt x="995688" y="1168402"/>
                </a:lnTo>
                <a:lnTo>
                  <a:pt x="963494" y="1199589"/>
                </a:lnTo>
                <a:lnTo>
                  <a:pt x="931633" y="1231114"/>
                </a:lnTo>
                <a:lnTo>
                  <a:pt x="900108" y="1262975"/>
                </a:lnTo>
                <a:lnTo>
                  <a:pt x="868922" y="1295169"/>
                </a:lnTo>
                <a:lnTo>
                  <a:pt x="838077" y="1327693"/>
                </a:lnTo>
                <a:lnTo>
                  <a:pt x="807577" y="1360544"/>
                </a:lnTo>
                <a:lnTo>
                  <a:pt x="777424" y="1393719"/>
                </a:lnTo>
                <a:lnTo>
                  <a:pt x="747622" y="1427216"/>
                </a:lnTo>
                <a:lnTo>
                  <a:pt x="718173" y="1461031"/>
                </a:lnTo>
                <a:lnTo>
                  <a:pt x="689080" y="1495162"/>
                </a:lnTo>
                <a:lnTo>
                  <a:pt x="660346" y="1529606"/>
                </a:lnTo>
                <a:lnTo>
                  <a:pt x="631974" y="1564359"/>
                </a:lnTo>
                <a:lnTo>
                  <a:pt x="603967" y="1599419"/>
                </a:lnTo>
                <a:lnTo>
                  <a:pt x="576327" y="1634783"/>
                </a:lnTo>
                <a:lnTo>
                  <a:pt x="549058" y="1670449"/>
                </a:lnTo>
                <a:lnTo>
                  <a:pt x="522163" y="1706412"/>
                </a:lnTo>
                <a:lnTo>
                  <a:pt x="495644" y="1742671"/>
                </a:lnTo>
                <a:lnTo>
                  <a:pt x="469505" y="1779222"/>
                </a:lnTo>
                <a:lnTo>
                  <a:pt x="443747" y="1816062"/>
                </a:lnTo>
                <a:lnTo>
                  <a:pt x="418375" y="1853189"/>
                </a:lnTo>
                <a:lnTo>
                  <a:pt x="393391" y="1890600"/>
                </a:lnTo>
                <a:lnTo>
                  <a:pt x="368798" y="1928292"/>
                </a:lnTo>
                <a:lnTo>
                  <a:pt x="344598" y="1966261"/>
                </a:lnTo>
                <a:lnTo>
                  <a:pt x="320795" y="2004506"/>
                </a:lnTo>
                <a:lnTo>
                  <a:pt x="297392" y="2043022"/>
                </a:lnTo>
                <a:lnTo>
                  <a:pt x="274392" y="2081808"/>
                </a:lnTo>
                <a:lnTo>
                  <a:pt x="251797" y="2120860"/>
                </a:lnTo>
                <a:lnTo>
                  <a:pt x="229610" y="2160175"/>
                </a:lnTo>
                <a:lnTo>
                  <a:pt x="207834" y="2199751"/>
                </a:lnTo>
                <a:lnTo>
                  <a:pt x="186472" y="2239585"/>
                </a:lnTo>
                <a:lnTo>
                  <a:pt x="165528" y="2279673"/>
                </a:lnTo>
                <a:lnTo>
                  <a:pt x="145003" y="2320013"/>
                </a:lnTo>
                <a:lnTo>
                  <a:pt x="124901" y="2360602"/>
                </a:lnTo>
                <a:lnTo>
                  <a:pt x="105225" y="2401437"/>
                </a:lnTo>
                <a:lnTo>
                  <a:pt x="85978" y="2442515"/>
                </a:lnTo>
                <a:lnTo>
                  <a:pt x="67161" y="2483834"/>
                </a:lnTo>
                <a:lnTo>
                  <a:pt x="48780" y="2525389"/>
                </a:lnTo>
                <a:lnTo>
                  <a:pt x="30835" y="2567179"/>
                </a:lnTo>
                <a:lnTo>
                  <a:pt x="13331" y="2609201"/>
                </a:lnTo>
                <a:lnTo>
                  <a:pt x="0" y="2642215"/>
                </a:lnTo>
              </a:path>
            </a:pathLst>
          </a:custGeom>
          <a:ln w="130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9033" y="5147487"/>
            <a:ext cx="6844538" cy="24125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1990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9995" y="12"/>
            <a:ext cx="3448050" cy="7560309"/>
          </a:xfrm>
          <a:custGeom>
            <a:avLst/>
            <a:gdLst/>
            <a:ahLst/>
            <a:cxnLst/>
            <a:rect l="l" t="t" r="r" b="b"/>
            <a:pathLst>
              <a:path w="3448050" h="7560309">
                <a:moveTo>
                  <a:pt x="0" y="7559992"/>
                </a:moveTo>
                <a:lnTo>
                  <a:pt x="3448011" y="7559992"/>
                </a:lnTo>
                <a:lnTo>
                  <a:pt x="344801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78305" y="922566"/>
            <a:ext cx="2388870" cy="929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50" spc="-80" dirty="0"/>
              <a:t>Lifestyle</a:t>
            </a:r>
            <a:r>
              <a:rPr sz="3050" spc="-90" dirty="0"/>
              <a:t> </a:t>
            </a:r>
            <a:r>
              <a:rPr sz="3050" spc="-105" dirty="0"/>
              <a:t>Panel  </a:t>
            </a:r>
            <a:r>
              <a:rPr sz="3050" spc="-95" dirty="0"/>
              <a:t>Finance</a:t>
            </a:r>
            <a:endParaRPr sz="3050"/>
          </a:p>
        </p:txBody>
      </p:sp>
      <p:sp>
        <p:nvSpPr>
          <p:cNvPr id="5" name="object 5"/>
          <p:cNvSpPr/>
          <p:nvPr/>
        </p:nvSpPr>
        <p:spPr>
          <a:xfrm>
            <a:off x="2202141" y="4241228"/>
            <a:ext cx="46990" cy="66040"/>
          </a:xfrm>
          <a:custGeom>
            <a:avLst/>
            <a:gdLst/>
            <a:ahLst/>
            <a:cxnLst/>
            <a:rect l="l" t="t" r="r" b="b"/>
            <a:pathLst>
              <a:path w="46989" h="66039">
                <a:moveTo>
                  <a:pt x="14439" y="0"/>
                </a:moveTo>
                <a:lnTo>
                  <a:pt x="0" y="0"/>
                </a:lnTo>
                <a:lnTo>
                  <a:pt x="0" y="65697"/>
                </a:lnTo>
                <a:lnTo>
                  <a:pt x="46469" y="65697"/>
                </a:lnTo>
                <a:lnTo>
                  <a:pt x="46469" y="53555"/>
                </a:lnTo>
                <a:lnTo>
                  <a:pt x="14439" y="53555"/>
                </a:lnTo>
                <a:lnTo>
                  <a:pt x="14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6044" y="4241215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0"/>
                </a:moveTo>
                <a:lnTo>
                  <a:pt x="0" y="65697"/>
                </a:lnTo>
              </a:path>
            </a:pathLst>
          </a:custGeom>
          <a:ln w="14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28075" y="4241228"/>
            <a:ext cx="46355" cy="66040"/>
          </a:xfrm>
          <a:custGeom>
            <a:avLst/>
            <a:gdLst/>
            <a:ahLst/>
            <a:cxnLst/>
            <a:rect l="l" t="t" r="r" b="b"/>
            <a:pathLst>
              <a:path w="46355" h="66039">
                <a:moveTo>
                  <a:pt x="46189" y="0"/>
                </a:moveTo>
                <a:lnTo>
                  <a:pt x="0" y="0"/>
                </a:lnTo>
                <a:lnTo>
                  <a:pt x="0" y="65697"/>
                </a:lnTo>
                <a:lnTo>
                  <a:pt x="14439" y="65697"/>
                </a:lnTo>
                <a:lnTo>
                  <a:pt x="14439" y="38557"/>
                </a:lnTo>
                <a:lnTo>
                  <a:pt x="41948" y="38557"/>
                </a:lnTo>
                <a:lnTo>
                  <a:pt x="41948" y="27330"/>
                </a:lnTo>
                <a:lnTo>
                  <a:pt x="14439" y="27330"/>
                </a:lnTo>
                <a:lnTo>
                  <a:pt x="14439" y="12141"/>
                </a:lnTo>
                <a:lnTo>
                  <a:pt x="46189" y="12141"/>
                </a:lnTo>
                <a:lnTo>
                  <a:pt x="461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04757" y="4241228"/>
            <a:ext cx="50165" cy="66040"/>
          </a:xfrm>
          <a:custGeom>
            <a:avLst/>
            <a:gdLst/>
            <a:ahLst/>
            <a:cxnLst/>
            <a:rect l="l" t="t" r="r" b="b"/>
            <a:pathLst>
              <a:path w="50164" h="66039">
                <a:moveTo>
                  <a:pt x="49123" y="0"/>
                </a:moveTo>
                <a:lnTo>
                  <a:pt x="0" y="0"/>
                </a:lnTo>
                <a:lnTo>
                  <a:pt x="0" y="65697"/>
                </a:lnTo>
                <a:lnTo>
                  <a:pt x="49872" y="65697"/>
                </a:lnTo>
                <a:lnTo>
                  <a:pt x="49872" y="53555"/>
                </a:lnTo>
                <a:lnTo>
                  <a:pt x="14439" y="53555"/>
                </a:lnTo>
                <a:lnTo>
                  <a:pt x="14439" y="37452"/>
                </a:lnTo>
                <a:lnTo>
                  <a:pt x="46278" y="37452"/>
                </a:lnTo>
                <a:lnTo>
                  <a:pt x="46278" y="26225"/>
                </a:lnTo>
                <a:lnTo>
                  <a:pt x="14439" y="26225"/>
                </a:lnTo>
                <a:lnTo>
                  <a:pt x="14439" y="12141"/>
                </a:lnTo>
                <a:lnTo>
                  <a:pt x="49123" y="12141"/>
                </a:lnTo>
                <a:lnTo>
                  <a:pt x="49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2354" y="4239653"/>
            <a:ext cx="55880" cy="69215"/>
          </a:xfrm>
          <a:custGeom>
            <a:avLst/>
            <a:gdLst/>
            <a:ahLst/>
            <a:cxnLst/>
            <a:rect l="l" t="t" r="r" b="b"/>
            <a:pathLst>
              <a:path w="55880" h="69214">
                <a:moveTo>
                  <a:pt x="13982" y="45453"/>
                </a:moveTo>
                <a:lnTo>
                  <a:pt x="0" y="45453"/>
                </a:lnTo>
                <a:lnTo>
                  <a:pt x="2246" y="55935"/>
                </a:lnTo>
                <a:lnTo>
                  <a:pt x="8462" y="63209"/>
                </a:lnTo>
                <a:lnTo>
                  <a:pt x="17439" y="67447"/>
                </a:lnTo>
                <a:lnTo>
                  <a:pt x="27965" y="68821"/>
                </a:lnTo>
                <a:lnTo>
                  <a:pt x="39768" y="67224"/>
                </a:lnTo>
                <a:lnTo>
                  <a:pt x="48326" y="62806"/>
                </a:lnTo>
                <a:lnTo>
                  <a:pt x="52392" y="57594"/>
                </a:lnTo>
                <a:lnTo>
                  <a:pt x="20789" y="57594"/>
                </a:lnTo>
                <a:lnTo>
                  <a:pt x="13982" y="54190"/>
                </a:lnTo>
                <a:lnTo>
                  <a:pt x="13982" y="45453"/>
                </a:lnTo>
                <a:close/>
              </a:path>
              <a:path w="55880" h="69214">
                <a:moveTo>
                  <a:pt x="26771" y="0"/>
                </a:moveTo>
                <a:lnTo>
                  <a:pt x="17929" y="1216"/>
                </a:lnTo>
                <a:lnTo>
                  <a:pt x="10042" y="4899"/>
                </a:lnTo>
                <a:lnTo>
                  <a:pt x="4379" y="11101"/>
                </a:lnTo>
                <a:lnTo>
                  <a:pt x="2209" y="19875"/>
                </a:lnTo>
                <a:lnTo>
                  <a:pt x="3900" y="27634"/>
                </a:lnTo>
                <a:lnTo>
                  <a:pt x="41313" y="42329"/>
                </a:lnTo>
                <a:lnTo>
                  <a:pt x="41274" y="56128"/>
                </a:lnTo>
                <a:lnTo>
                  <a:pt x="33578" y="57594"/>
                </a:lnTo>
                <a:lnTo>
                  <a:pt x="52392" y="57594"/>
                </a:lnTo>
                <a:lnTo>
                  <a:pt x="53536" y="56128"/>
                </a:lnTo>
                <a:lnTo>
                  <a:pt x="55295" y="47752"/>
                </a:lnTo>
                <a:lnTo>
                  <a:pt x="52921" y="38644"/>
                </a:lnTo>
                <a:lnTo>
                  <a:pt x="16192" y="23736"/>
                </a:lnTo>
                <a:lnTo>
                  <a:pt x="16192" y="13157"/>
                </a:lnTo>
                <a:lnTo>
                  <a:pt x="21526" y="11226"/>
                </a:lnTo>
                <a:lnTo>
                  <a:pt x="50703" y="11226"/>
                </a:lnTo>
                <a:lnTo>
                  <a:pt x="45067" y="4887"/>
                </a:lnTo>
                <a:lnTo>
                  <a:pt x="36664" y="1171"/>
                </a:lnTo>
                <a:lnTo>
                  <a:pt x="26771" y="0"/>
                </a:lnTo>
                <a:close/>
              </a:path>
              <a:path w="55880" h="69214">
                <a:moveTo>
                  <a:pt x="50703" y="11226"/>
                </a:moveTo>
                <a:lnTo>
                  <a:pt x="33032" y="11226"/>
                </a:lnTo>
                <a:lnTo>
                  <a:pt x="38646" y="13246"/>
                </a:lnTo>
                <a:lnTo>
                  <a:pt x="39103" y="21158"/>
                </a:lnTo>
                <a:lnTo>
                  <a:pt x="53086" y="21158"/>
                </a:lnTo>
                <a:lnTo>
                  <a:pt x="50901" y="11449"/>
                </a:lnTo>
                <a:lnTo>
                  <a:pt x="50703" y="11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11882" y="4239653"/>
            <a:ext cx="55880" cy="69215"/>
          </a:xfrm>
          <a:custGeom>
            <a:avLst/>
            <a:gdLst/>
            <a:ahLst/>
            <a:cxnLst/>
            <a:rect l="l" t="t" r="r" b="b"/>
            <a:pathLst>
              <a:path w="55880" h="69214">
                <a:moveTo>
                  <a:pt x="13982" y="45453"/>
                </a:moveTo>
                <a:lnTo>
                  <a:pt x="0" y="45453"/>
                </a:lnTo>
                <a:lnTo>
                  <a:pt x="2246" y="55935"/>
                </a:lnTo>
                <a:lnTo>
                  <a:pt x="8462" y="63209"/>
                </a:lnTo>
                <a:lnTo>
                  <a:pt x="17439" y="67447"/>
                </a:lnTo>
                <a:lnTo>
                  <a:pt x="27965" y="68821"/>
                </a:lnTo>
                <a:lnTo>
                  <a:pt x="39768" y="67224"/>
                </a:lnTo>
                <a:lnTo>
                  <a:pt x="48326" y="62806"/>
                </a:lnTo>
                <a:lnTo>
                  <a:pt x="52392" y="57594"/>
                </a:lnTo>
                <a:lnTo>
                  <a:pt x="20789" y="57594"/>
                </a:lnTo>
                <a:lnTo>
                  <a:pt x="13982" y="54190"/>
                </a:lnTo>
                <a:lnTo>
                  <a:pt x="13982" y="45453"/>
                </a:lnTo>
                <a:close/>
              </a:path>
              <a:path w="55880" h="69214">
                <a:moveTo>
                  <a:pt x="26771" y="0"/>
                </a:moveTo>
                <a:lnTo>
                  <a:pt x="17929" y="1216"/>
                </a:lnTo>
                <a:lnTo>
                  <a:pt x="10042" y="4899"/>
                </a:lnTo>
                <a:lnTo>
                  <a:pt x="4379" y="11101"/>
                </a:lnTo>
                <a:lnTo>
                  <a:pt x="2209" y="19875"/>
                </a:lnTo>
                <a:lnTo>
                  <a:pt x="3900" y="27634"/>
                </a:lnTo>
                <a:lnTo>
                  <a:pt x="41313" y="42329"/>
                </a:lnTo>
                <a:lnTo>
                  <a:pt x="41274" y="56128"/>
                </a:lnTo>
                <a:lnTo>
                  <a:pt x="33578" y="57594"/>
                </a:lnTo>
                <a:lnTo>
                  <a:pt x="52392" y="57594"/>
                </a:lnTo>
                <a:lnTo>
                  <a:pt x="53536" y="56128"/>
                </a:lnTo>
                <a:lnTo>
                  <a:pt x="55295" y="47752"/>
                </a:lnTo>
                <a:lnTo>
                  <a:pt x="52921" y="38644"/>
                </a:lnTo>
                <a:lnTo>
                  <a:pt x="16192" y="23736"/>
                </a:lnTo>
                <a:lnTo>
                  <a:pt x="16192" y="13157"/>
                </a:lnTo>
                <a:lnTo>
                  <a:pt x="21526" y="11226"/>
                </a:lnTo>
                <a:lnTo>
                  <a:pt x="50703" y="11226"/>
                </a:lnTo>
                <a:lnTo>
                  <a:pt x="45067" y="4887"/>
                </a:lnTo>
                <a:lnTo>
                  <a:pt x="36664" y="1171"/>
                </a:lnTo>
                <a:lnTo>
                  <a:pt x="26771" y="0"/>
                </a:lnTo>
                <a:close/>
              </a:path>
              <a:path w="55880" h="69214">
                <a:moveTo>
                  <a:pt x="50703" y="11226"/>
                </a:moveTo>
                <a:lnTo>
                  <a:pt x="33032" y="11226"/>
                </a:lnTo>
                <a:lnTo>
                  <a:pt x="38646" y="13246"/>
                </a:lnTo>
                <a:lnTo>
                  <a:pt x="39103" y="21158"/>
                </a:lnTo>
                <a:lnTo>
                  <a:pt x="53086" y="21158"/>
                </a:lnTo>
                <a:lnTo>
                  <a:pt x="50901" y="11449"/>
                </a:lnTo>
                <a:lnTo>
                  <a:pt x="50703" y="11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05081" y="4241215"/>
            <a:ext cx="0" cy="66040"/>
          </a:xfrm>
          <a:custGeom>
            <a:avLst/>
            <a:gdLst/>
            <a:ahLst/>
            <a:cxnLst/>
            <a:rect l="l" t="t" r="r" b="b"/>
            <a:pathLst>
              <a:path h="66039">
                <a:moveTo>
                  <a:pt x="0" y="0"/>
                </a:moveTo>
                <a:lnTo>
                  <a:pt x="0" y="65697"/>
                </a:lnTo>
              </a:path>
            </a:pathLst>
          </a:custGeom>
          <a:ln w="144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47111" y="4241228"/>
            <a:ext cx="71120" cy="66040"/>
          </a:xfrm>
          <a:custGeom>
            <a:avLst/>
            <a:gdLst/>
            <a:ahLst/>
            <a:cxnLst/>
            <a:rect l="l" t="t" r="r" b="b"/>
            <a:pathLst>
              <a:path w="71119" h="66039">
                <a:moveTo>
                  <a:pt x="20332" y="0"/>
                </a:moveTo>
                <a:lnTo>
                  <a:pt x="0" y="0"/>
                </a:lnTo>
                <a:lnTo>
                  <a:pt x="0" y="65697"/>
                </a:lnTo>
                <a:lnTo>
                  <a:pt x="13525" y="65697"/>
                </a:lnTo>
                <a:lnTo>
                  <a:pt x="13525" y="19596"/>
                </a:lnTo>
                <a:lnTo>
                  <a:pt x="26998" y="19596"/>
                </a:lnTo>
                <a:lnTo>
                  <a:pt x="20332" y="0"/>
                </a:lnTo>
                <a:close/>
              </a:path>
              <a:path w="71119" h="66039">
                <a:moveTo>
                  <a:pt x="26998" y="19596"/>
                </a:moveTo>
                <a:lnTo>
                  <a:pt x="13703" y="19596"/>
                </a:lnTo>
                <a:lnTo>
                  <a:pt x="29806" y="65697"/>
                </a:lnTo>
                <a:lnTo>
                  <a:pt x="40944" y="65697"/>
                </a:lnTo>
                <a:lnTo>
                  <a:pt x="48043" y="45173"/>
                </a:lnTo>
                <a:lnTo>
                  <a:pt x="35699" y="45173"/>
                </a:lnTo>
                <a:lnTo>
                  <a:pt x="26998" y="19596"/>
                </a:lnTo>
                <a:close/>
              </a:path>
              <a:path w="71119" h="66039">
                <a:moveTo>
                  <a:pt x="70751" y="19138"/>
                </a:moveTo>
                <a:lnTo>
                  <a:pt x="57226" y="19138"/>
                </a:lnTo>
                <a:lnTo>
                  <a:pt x="57226" y="65697"/>
                </a:lnTo>
                <a:lnTo>
                  <a:pt x="70751" y="65697"/>
                </a:lnTo>
                <a:lnTo>
                  <a:pt x="70751" y="19138"/>
                </a:lnTo>
                <a:close/>
              </a:path>
              <a:path w="71119" h="66039">
                <a:moveTo>
                  <a:pt x="70751" y="0"/>
                </a:moveTo>
                <a:lnTo>
                  <a:pt x="50419" y="0"/>
                </a:lnTo>
                <a:lnTo>
                  <a:pt x="35877" y="45173"/>
                </a:lnTo>
                <a:lnTo>
                  <a:pt x="48043" y="45173"/>
                </a:lnTo>
                <a:lnTo>
                  <a:pt x="57048" y="19138"/>
                </a:lnTo>
                <a:lnTo>
                  <a:pt x="70751" y="19138"/>
                </a:lnTo>
                <a:lnTo>
                  <a:pt x="707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52699" y="4241228"/>
            <a:ext cx="52705" cy="66040"/>
          </a:xfrm>
          <a:custGeom>
            <a:avLst/>
            <a:gdLst/>
            <a:ahLst/>
            <a:cxnLst/>
            <a:rect l="l" t="t" r="r" b="b"/>
            <a:pathLst>
              <a:path w="52705" h="66039">
                <a:moveTo>
                  <a:pt x="29629" y="0"/>
                </a:moveTo>
                <a:lnTo>
                  <a:pt x="0" y="0"/>
                </a:lnTo>
                <a:lnTo>
                  <a:pt x="0" y="65697"/>
                </a:lnTo>
                <a:lnTo>
                  <a:pt x="14439" y="65697"/>
                </a:lnTo>
                <a:lnTo>
                  <a:pt x="14439" y="42138"/>
                </a:lnTo>
                <a:lnTo>
                  <a:pt x="29629" y="42138"/>
                </a:lnTo>
                <a:lnTo>
                  <a:pt x="40085" y="40346"/>
                </a:lnTo>
                <a:lnTo>
                  <a:pt x="47128" y="35604"/>
                </a:lnTo>
                <a:lnTo>
                  <a:pt x="49893" y="30911"/>
                </a:lnTo>
                <a:lnTo>
                  <a:pt x="14439" y="30911"/>
                </a:lnTo>
                <a:lnTo>
                  <a:pt x="14439" y="11226"/>
                </a:lnTo>
                <a:lnTo>
                  <a:pt x="49893" y="11226"/>
                </a:lnTo>
                <a:lnTo>
                  <a:pt x="47128" y="6534"/>
                </a:lnTo>
                <a:lnTo>
                  <a:pt x="40085" y="1791"/>
                </a:lnTo>
                <a:lnTo>
                  <a:pt x="29629" y="0"/>
                </a:lnTo>
                <a:close/>
              </a:path>
              <a:path w="52705" h="66039">
                <a:moveTo>
                  <a:pt x="49893" y="11226"/>
                </a:moveTo>
                <a:lnTo>
                  <a:pt x="32384" y="11226"/>
                </a:lnTo>
                <a:lnTo>
                  <a:pt x="38366" y="12700"/>
                </a:lnTo>
                <a:lnTo>
                  <a:pt x="38366" y="29438"/>
                </a:lnTo>
                <a:lnTo>
                  <a:pt x="32384" y="30911"/>
                </a:lnTo>
                <a:lnTo>
                  <a:pt x="49893" y="30911"/>
                </a:lnTo>
                <a:lnTo>
                  <a:pt x="51101" y="28861"/>
                </a:lnTo>
                <a:lnTo>
                  <a:pt x="52349" y="21069"/>
                </a:lnTo>
                <a:lnTo>
                  <a:pt x="51101" y="13276"/>
                </a:lnTo>
                <a:lnTo>
                  <a:pt x="49893" y="11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36189" y="4241228"/>
            <a:ext cx="46990" cy="66040"/>
          </a:xfrm>
          <a:custGeom>
            <a:avLst/>
            <a:gdLst/>
            <a:ahLst/>
            <a:cxnLst/>
            <a:rect l="l" t="t" r="r" b="b"/>
            <a:pathLst>
              <a:path w="46989" h="66039">
                <a:moveTo>
                  <a:pt x="14439" y="0"/>
                </a:moveTo>
                <a:lnTo>
                  <a:pt x="0" y="0"/>
                </a:lnTo>
                <a:lnTo>
                  <a:pt x="0" y="65697"/>
                </a:lnTo>
                <a:lnTo>
                  <a:pt x="46456" y="65697"/>
                </a:lnTo>
                <a:lnTo>
                  <a:pt x="46456" y="53555"/>
                </a:lnTo>
                <a:lnTo>
                  <a:pt x="14439" y="53555"/>
                </a:lnTo>
                <a:lnTo>
                  <a:pt x="14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12871" y="4241228"/>
            <a:ext cx="50165" cy="66040"/>
          </a:xfrm>
          <a:custGeom>
            <a:avLst/>
            <a:gdLst/>
            <a:ahLst/>
            <a:cxnLst/>
            <a:rect l="l" t="t" r="r" b="b"/>
            <a:pathLst>
              <a:path w="50164" h="66039">
                <a:moveTo>
                  <a:pt x="49136" y="0"/>
                </a:moveTo>
                <a:lnTo>
                  <a:pt x="0" y="0"/>
                </a:lnTo>
                <a:lnTo>
                  <a:pt x="0" y="65697"/>
                </a:lnTo>
                <a:lnTo>
                  <a:pt x="49872" y="65697"/>
                </a:lnTo>
                <a:lnTo>
                  <a:pt x="49872" y="53555"/>
                </a:lnTo>
                <a:lnTo>
                  <a:pt x="14439" y="53555"/>
                </a:lnTo>
                <a:lnTo>
                  <a:pt x="14439" y="37452"/>
                </a:lnTo>
                <a:lnTo>
                  <a:pt x="46278" y="37452"/>
                </a:lnTo>
                <a:lnTo>
                  <a:pt x="46278" y="26225"/>
                </a:lnTo>
                <a:lnTo>
                  <a:pt x="14439" y="26225"/>
                </a:lnTo>
                <a:lnTo>
                  <a:pt x="14439" y="12141"/>
                </a:lnTo>
                <a:lnTo>
                  <a:pt x="49136" y="12141"/>
                </a:lnTo>
                <a:lnTo>
                  <a:pt x="49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42310" y="4241228"/>
            <a:ext cx="52705" cy="66040"/>
          </a:xfrm>
          <a:custGeom>
            <a:avLst/>
            <a:gdLst/>
            <a:ahLst/>
            <a:cxnLst/>
            <a:rect l="l" t="t" r="r" b="b"/>
            <a:pathLst>
              <a:path w="52705" h="66039">
                <a:moveTo>
                  <a:pt x="29629" y="0"/>
                </a:moveTo>
                <a:lnTo>
                  <a:pt x="0" y="0"/>
                </a:lnTo>
                <a:lnTo>
                  <a:pt x="0" y="65697"/>
                </a:lnTo>
                <a:lnTo>
                  <a:pt x="14439" y="65697"/>
                </a:lnTo>
                <a:lnTo>
                  <a:pt x="14439" y="42138"/>
                </a:lnTo>
                <a:lnTo>
                  <a:pt x="29629" y="42138"/>
                </a:lnTo>
                <a:lnTo>
                  <a:pt x="40085" y="40346"/>
                </a:lnTo>
                <a:lnTo>
                  <a:pt x="47128" y="35604"/>
                </a:lnTo>
                <a:lnTo>
                  <a:pt x="49893" y="30911"/>
                </a:lnTo>
                <a:lnTo>
                  <a:pt x="14439" y="30911"/>
                </a:lnTo>
                <a:lnTo>
                  <a:pt x="14439" y="11226"/>
                </a:lnTo>
                <a:lnTo>
                  <a:pt x="49893" y="11226"/>
                </a:lnTo>
                <a:lnTo>
                  <a:pt x="47128" y="6534"/>
                </a:lnTo>
                <a:lnTo>
                  <a:pt x="40085" y="1791"/>
                </a:lnTo>
                <a:lnTo>
                  <a:pt x="29629" y="0"/>
                </a:lnTo>
                <a:close/>
              </a:path>
              <a:path w="52705" h="66039">
                <a:moveTo>
                  <a:pt x="49893" y="11226"/>
                </a:moveTo>
                <a:lnTo>
                  <a:pt x="32384" y="11226"/>
                </a:lnTo>
                <a:lnTo>
                  <a:pt x="38366" y="12700"/>
                </a:lnTo>
                <a:lnTo>
                  <a:pt x="38366" y="29438"/>
                </a:lnTo>
                <a:lnTo>
                  <a:pt x="32384" y="30911"/>
                </a:lnTo>
                <a:lnTo>
                  <a:pt x="49893" y="30911"/>
                </a:lnTo>
                <a:lnTo>
                  <a:pt x="51101" y="28861"/>
                </a:lnTo>
                <a:lnTo>
                  <a:pt x="52349" y="21069"/>
                </a:lnTo>
                <a:lnTo>
                  <a:pt x="51101" y="13276"/>
                </a:lnTo>
                <a:lnTo>
                  <a:pt x="49893" y="11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25800" y="4241228"/>
            <a:ext cx="46990" cy="66040"/>
          </a:xfrm>
          <a:custGeom>
            <a:avLst/>
            <a:gdLst/>
            <a:ahLst/>
            <a:cxnLst/>
            <a:rect l="l" t="t" r="r" b="b"/>
            <a:pathLst>
              <a:path w="46989" h="66039">
                <a:moveTo>
                  <a:pt x="14439" y="0"/>
                </a:moveTo>
                <a:lnTo>
                  <a:pt x="0" y="0"/>
                </a:lnTo>
                <a:lnTo>
                  <a:pt x="0" y="65697"/>
                </a:lnTo>
                <a:lnTo>
                  <a:pt x="46469" y="65697"/>
                </a:lnTo>
                <a:lnTo>
                  <a:pt x="46469" y="53555"/>
                </a:lnTo>
                <a:lnTo>
                  <a:pt x="14439" y="53555"/>
                </a:lnTo>
                <a:lnTo>
                  <a:pt x="14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2482" y="4241228"/>
            <a:ext cx="50165" cy="66040"/>
          </a:xfrm>
          <a:custGeom>
            <a:avLst/>
            <a:gdLst/>
            <a:ahLst/>
            <a:cxnLst/>
            <a:rect l="l" t="t" r="r" b="b"/>
            <a:pathLst>
              <a:path w="50164" h="66039">
                <a:moveTo>
                  <a:pt x="49123" y="0"/>
                </a:moveTo>
                <a:lnTo>
                  <a:pt x="0" y="0"/>
                </a:lnTo>
                <a:lnTo>
                  <a:pt x="0" y="65697"/>
                </a:lnTo>
                <a:lnTo>
                  <a:pt x="49872" y="65697"/>
                </a:lnTo>
                <a:lnTo>
                  <a:pt x="49872" y="53555"/>
                </a:lnTo>
                <a:lnTo>
                  <a:pt x="14439" y="53555"/>
                </a:lnTo>
                <a:lnTo>
                  <a:pt x="14439" y="37452"/>
                </a:lnTo>
                <a:lnTo>
                  <a:pt x="46278" y="37452"/>
                </a:lnTo>
                <a:lnTo>
                  <a:pt x="46278" y="26225"/>
                </a:lnTo>
                <a:lnTo>
                  <a:pt x="14439" y="26225"/>
                </a:lnTo>
                <a:lnTo>
                  <a:pt x="14439" y="12141"/>
                </a:lnTo>
                <a:lnTo>
                  <a:pt x="49123" y="12141"/>
                </a:lnTo>
                <a:lnTo>
                  <a:pt x="49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77234" y="4241228"/>
            <a:ext cx="64769" cy="66040"/>
          </a:xfrm>
          <a:custGeom>
            <a:avLst/>
            <a:gdLst/>
            <a:ahLst/>
            <a:cxnLst/>
            <a:rect l="l" t="t" r="r" b="b"/>
            <a:pathLst>
              <a:path w="64770" h="66039">
                <a:moveTo>
                  <a:pt x="39738" y="0"/>
                </a:moveTo>
                <a:lnTo>
                  <a:pt x="24930" y="0"/>
                </a:lnTo>
                <a:lnTo>
                  <a:pt x="0" y="65697"/>
                </a:lnTo>
                <a:lnTo>
                  <a:pt x="14617" y="65697"/>
                </a:lnTo>
                <a:lnTo>
                  <a:pt x="19773" y="51066"/>
                </a:lnTo>
                <a:lnTo>
                  <a:pt x="58840" y="51066"/>
                </a:lnTo>
                <a:lnTo>
                  <a:pt x="54811" y="40297"/>
                </a:lnTo>
                <a:lnTo>
                  <a:pt x="23545" y="40297"/>
                </a:lnTo>
                <a:lnTo>
                  <a:pt x="32105" y="16192"/>
                </a:lnTo>
                <a:lnTo>
                  <a:pt x="45795" y="16192"/>
                </a:lnTo>
                <a:lnTo>
                  <a:pt x="39738" y="0"/>
                </a:lnTo>
                <a:close/>
              </a:path>
              <a:path w="64770" h="66039">
                <a:moveTo>
                  <a:pt x="58840" y="51066"/>
                </a:moveTo>
                <a:lnTo>
                  <a:pt x="44348" y="51066"/>
                </a:lnTo>
                <a:lnTo>
                  <a:pt x="49314" y="65697"/>
                </a:lnTo>
                <a:lnTo>
                  <a:pt x="64312" y="65697"/>
                </a:lnTo>
                <a:lnTo>
                  <a:pt x="58840" y="51066"/>
                </a:lnTo>
                <a:close/>
              </a:path>
              <a:path w="64770" h="66039">
                <a:moveTo>
                  <a:pt x="45795" y="16192"/>
                </a:moveTo>
                <a:lnTo>
                  <a:pt x="32283" y="16192"/>
                </a:lnTo>
                <a:lnTo>
                  <a:pt x="40563" y="40297"/>
                </a:lnTo>
                <a:lnTo>
                  <a:pt x="54811" y="40297"/>
                </a:lnTo>
                <a:lnTo>
                  <a:pt x="45795" y="161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65233" y="4239653"/>
            <a:ext cx="55880" cy="69215"/>
          </a:xfrm>
          <a:custGeom>
            <a:avLst/>
            <a:gdLst/>
            <a:ahLst/>
            <a:cxnLst/>
            <a:rect l="l" t="t" r="r" b="b"/>
            <a:pathLst>
              <a:path w="55879" h="69214">
                <a:moveTo>
                  <a:pt x="13982" y="45453"/>
                </a:moveTo>
                <a:lnTo>
                  <a:pt x="0" y="45453"/>
                </a:lnTo>
                <a:lnTo>
                  <a:pt x="2246" y="55935"/>
                </a:lnTo>
                <a:lnTo>
                  <a:pt x="8462" y="63209"/>
                </a:lnTo>
                <a:lnTo>
                  <a:pt x="17439" y="67447"/>
                </a:lnTo>
                <a:lnTo>
                  <a:pt x="27965" y="68821"/>
                </a:lnTo>
                <a:lnTo>
                  <a:pt x="39768" y="67224"/>
                </a:lnTo>
                <a:lnTo>
                  <a:pt x="48326" y="62806"/>
                </a:lnTo>
                <a:lnTo>
                  <a:pt x="52392" y="57594"/>
                </a:lnTo>
                <a:lnTo>
                  <a:pt x="20789" y="57594"/>
                </a:lnTo>
                <a:lnTo>
                  <a:pt x="13982" y="54190"/>
                </a:lnTo>
                <a:lnTo>
                  <a:pt x="13982" y="45453"/>
                </a:lnTo>
                <a:close/>
              </a:path>
              <a:path w="55879" h="69214">
                <a:moveTo>
                  <a:pt x="26771" y="0"/>
                </a:moveTo>
                <a:lnTo>
                  <a:pt x="17929" y="1216"/>
                </a:lnTo>
                <a:lnTo>
                  <a:pt x="10042" y="4899"/>
                </a:lnTo>
                <a:lnTo>
                  <a:pt x="4379" y="11101"/>
                </a:lnTo>
                <a:lnTo>
                  <a:pt x="2209" y="19875"/>
                </a:lnTo>
                <a:lnTo>
                  <a:pt x="3900" y="27634"/>
                </a:lnTo>
                <a:lnTo>
                  <a:pt x="41313" y="42329"/>
                </a:lnTo>
                <a:lnTo>
                  <a:pt x="41274" y="56128"/>
                </a:lnTo>
                <a:lnTo>
                  <a:pt x="33578" y="57594"/>
                </a:lnTo>
                <a:lnTo>
                  <a:pt x="52392" y="57594"/>
                </a:lnTo>
                <a:lnTo>
                  <a:pt x="53536" y="56128"/>
                </a:lnTo>
                <a:lnTo>
                  <a:pt x="55295" y="47752"/>
                </a:lnTo>
                <a:lnTo>
                  <a:pt x="52921" y="38644"/>
                </a:lnTo>
                <a:lnTo>
                  <a:pt x="16192" y="23736"/>
                </a:lnTo>
                <a:lnTo>
                  <a:pt x="16192" y="13157"/>
                </a:lnTo>
                <a:lnTo>
                  <a:pt x="21526" y="11226"/>
                </a:lnTo>
                <a:lnTo>
                  <a:pt x="50703" y="11226"/>
                </a:lnTo>
                <a:lnTo>
                  <a:pt x="45067" y="4887"/>
                </a:lnTo>
                <a:lnTo>
                  <a:pt x="36664" y="1171"/>
                </a:lnTo>
                <a:lnTo>
                  <a:pt x="26771" y="0"/>
                </a:lnTo>
                <a:close/>
              </a:path>
              <a:path w="55879" h="69214">
                <a:moveTo>
                  <a:pt x="50703" y="11226"/>
                </a:moveTo>
                <a:lnTo>
                  <a:pt x="33019" y="11226"/>
                </a:lnTo>
                <a:lnTo>
                  <a:pt x="38646" y="13246"/>
                </a:lnTo>
                <a:lnTo>
                  <a:pt x="39103" y="21158"/>
                </a:lnTo>
                <a:lnTo>
                  <a:pt x="53086" y="21158"/>
                </a:lnTo>
                <a:lnTo>
                  <a:pt x="50901" y="11449"/>
                </a:lnTo>
                <a:lnTo>
                  <a:pt x="50703" y="11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50932" y="4241215"/>
            <a:ext cx="56515" cy="67310"/>
          </a:xfrm>
          <a:custGeom>
            <a:avLst/>
            <a:gdLst/>
            <a:ahLst/>
            <a:cxnLst/>
            <a:rect l="l" t="t" r="r" b="b"/>
            <a:pathLst>
              <a:path w="56514" h="67310">
                <a:moveTo>
                  <a:pt x="14439" y="0"/>
                </a:moveTo>
                <a:lnTo>
                  <a:pt x="0" y="0"/>
                </a:lnTo>
                <a:lnTo>
                  <a:pt x="0" y="40855"/>
                </a:lnTo>
                <a:lnTo>
                  <a:pt x="1885" y="52509"/>
                </a:lnTo>
                <a:lnTo>
                  <a:pt x="7358" y="60748"/>
                </a:lnTo>
                <a:lnTo>
                  <a:pt x="16143" y="65642"/>
                </a:lnTo>
                <a:lnTo>
                  <a:pt x="27965" y="67259"/>
                </a:lnTo>
                <a:lnTo>
                  <a:pt x="39766" y="65630"/>
                </a:lnTo>
                <a:lnTo>
                  <a:pt x="48590" y="60715"/>
                </a:lnTo>
                <a:lnTo>
                  <a:pt x="52343" y="55117"/>
                </a:lnTo>
                <a:lnTo>
                  <a:pt x="16281" y="55117"/>
                </a:lnTo>
                <a:lnTo>
                  <a:pt x="14439" y="48031"/>
                </a:lnTo>
                <a:lnTo>
                  <a:pt x="14439" y="0"/>
                </a:lnTo>
                <a:close/>
              </a:path>
              <a:path w="56514" h="67310">
                <a:moveTo>
                  <a:pt x="56032" y="0"/>
                </a:moveTo>
                <a:lnTo>
                  <a:pt x="41579" y="0"/>
                </a:lnTo>
                <a:lnTo>
                  <a:pt x="41579" y="50609"/>
                </a:lnTo>
                <a:lnTo>
                  <a:pt x="38277" y="55117"/>
                </a:lnTo>
                <a:lnTo>
                  <a:pt x="52343" y="55117"/>
                </a:lnTo>
                <a:lnTo>
                  <a:pt x="54118" y="52471"/>
                </a:lnTo>
                <a:lnTo>
                  <a:pt x="56032" y="40855"/>
                </a:lnTo>
                <a:lnTo>
                  <a:pt x="56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41521" y="4241228"/>
            <a:ext cx="57150" cy="66040"/>
          </a:xfrm>
          <a:custGeom>
            <a:avLst/>
            <a:gdLst/>
            <a:ahLst/>
            <a:cxnLst/>
            <a:rect l="l" t="t" r="r" b="b"/>
            <a:pathLst>
              <a:path w="57150" h="66039">
                <a:moveTo>
                  <a:pt x="35420" y="0"/>
                </a:moveTo>
                <a:lnTo>
                  <a:pt x="0" y="0"/>
                </a:lnTo>
                <a:lnTo>
                  <a:pt x="0" y="65697"/>
                </a:lnTo>
                <a:lnTo>
                  <a:pt x="14439" y="65697"/>
                </a:lnTo>
                <a:lnTo>
                  <a:pt x="14439" y="40017"/>
                </a:lnTo>
                <a:lnTo>
                  <a:pt x="52334" y="40017"/>
                </a:lnTo>
                <a:lnTo>
                  <a:pt x="51333" y="36614"/>
                </a:lnTo>
                <a:lnTo>
                  <a:pt x="44246" y="34785"/>
                </a:lnTo>
                <a:lnTo>
                  <a:pt x="44246" y="34594"/>
                </a:lnTo>
                <a:lnTo>
                  <a:pt x="51523" y="31648"/>
                </a:lnTo>
                <a:lnTo>
                  <a:pt x="52565" y="29718"/>
                </a:lnTo>
                <a:lnTo>
                  <a:pt x="14439" y="29718"/>
                </a:lnTo>
                <a:lnTo>
                  <a:pt x="14439" y="11226"/>
                </a:lnTo>
                <a:lnTo>
                  <a:pt x="53323" y="11226"/>
                </a:lnTo>
                <a:lnTo>
                  <a:pt x="49449" y="5337"/>
                </a:lnTo>
                <a:lnTo>
                  <a:pt x="43391" y="1435"/>
                </a:lnTo>
                <a:lnTo>
                  <a:pt x="35420" y="0"/>
                </a:lnTo>
                <a:close/>
              </a:path>
              <a:path w="57150" h="66039">
                <a:moveTo>
                  <a:pt x="52334" y="40017"/>
                </a:moveTo>
                <a:lnTo>
                  <a:pt x="36156" y="40017"/>
                </a:lnTo>
                <a:lnTo>
                  <a:pt x="38823" y="43065"/>
                </a:lnTo>
                <a:lnTo>
                  <a:pt x="39839" y="49961"/>
                </a:lnTo>
                <a:lnTo>
                  <a:pt x="40576" y="55206"/>
                </a:lnTo>
                <a:lnTo>
                  <a:pt x="40386" y="61556"/>
                </a:lnTo>
                <a:lnTo>
                  <a:pt x="42138" y="65697"/>
                </a:lnTo>
                <a:lnTo>
                  <a:pt x="56578" y="65697"/>
                </a:lnTo>
                <a:lnTo>
                  <a:pt x="54013" y="62014"/>
                </a:lnTo>
                <a:lnTo>
                  <a:pt x="54102" y="54279"/>
                </a:lnTo>
                <a:lnTo>
                  <a:pt x="53365" y="43522"/>
                </a:lnTo>
                <a:lnTo>
                  <a:pt x="52334" y="40017"/>
                </a:lnTo>
                <a:close/>
              </a:path>
              <a:path w="57150" h="66039">
                <a:moveTo>
                  <a:pt x="53323" y="11226"/>
                </a:moveTo>
                <a:lnTo>
                  <a:pt x="36703" y="11226"/>
                </a:lnTo>
                <a:lnTo>
                  <a:pt x="40208" y="13982"/>
                </a:lnTo>
                <a:lnTo>
                  <a:pt x="40208" y="26962"/>
                </a:lnTo>
                <a:lnTo>
                  <a:pt x="36703" y="29718"/>
                </a:lnTo>
                <a:lnTo>
                  <a:pt x="52565" y="29718"/>
                </a:lnTo>
                <a:lnTo>
                  <a:pt x="54648" y="25857"/>
                </a:lnTo>
                <a:lnTo>
                  <a:pt x="54648" y="18122"/>
                </a:lnTo>
                <a:lnTo>
                  <a:pt x="53323" y="11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30078" y="4241228"/>
            <a:ext cx="50165" cy="66040"/>
          </a:xfrm>
          <a:custGeom>
            <a:avLst/>
            <a:gdLst/>
            <a:ahLst/>
            <a:cxnLst/>
            <a:rect l="l" t="t" r="r" b="b"/>
            <a:pathLst>
              <a:path w="50164" h="66039">
                <a:moveTo>
                  <a:pt x="49123" y="0"/>
                </a:moveTo>
                <a:lnTo>
                  <a:pt x="0" y="0"/>
                </a:lnTo>
                <a:lnTo>
                  <a:pt x="0" y="65697"/>
                </a:lnTo>
                <a:lnTo>
                  <a:pt x="49872" y="65697"/>
                </a:lnTo>
                <a:lnTo>
                  <a:pt x="49872" y="53555"/>
                </a:lnTo>
                <a:lnTo>
                  <a:pt x="14439" y="53555"/>
                </a:lnTo>
                <a:lnTo>
                  <a:pt x="14439" y="37452"/>
                </a:lnTo>
                <a:lnTo>
                  <a:pt x="46278" y="37452"/>
                </a:lnTo>
                <a:lnTo>
                  <a:pt x="46278" y="26225"/>
                </a:lnTo>
                <a:lnTo>
                  <a:pt x="14439" y="26225"/>
                </a:lnTo>
                <a:lnTo>
                  <a:pt x="14439" y="12141"/>
                </a:lnTo>
                <a:lnTo>
                  <a:pt x="49123" y="12141"/>
                </a:lnTo>
                <a:lnTo>
                  <a:pt x="491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07688" y="4239653"/>
            <a:ext cx="55880" cy="69215"/>
          </a:xfrm>
          <a:custGeom>
            <a:avLst/>
            <a:gdLst/>
            <a:ahLst/>
            <a:cxnLst/>
            <a:rect l="l" t="t" r="r" b="b"/>
            <a:pathLst>
              <a:path w="55879" h="69214">
                <a:moveTo>
                  <a:pt x="13982" y="45453"/>
                </a:moveTo>
                <a:lnTo>
                  <a:pt x="0" y="45453"/>
                </a:lnTo>
                <a:lnTo>
                  <a:pt x="2246" y="55935"/>
                </a:lnTo>
                <a:lnTo>
                  <a:pt x="8462" y="63209"/>
                </a:lnTo>
                <a:lnTo>
                  <a:pt x="17439" y="67447"/>
                </a:lnTo>
                <a:lnTo>
                  <a:pt x="27965" y="68821"/>
                </a:lnTo>
                <a:lnTo>
                  <a:pt x="39768" y="67224"/>
                </a:lnTo>
                <a:lnTo>
                  <a:pt x="48326" y="62806"/>
                </a:lnTo>
                <a:lnTo>
                  <a:pt x="52392" y="57594"/>
                </a:lnTo>
                <a:lnTo>
                  <a:pt x="20789" y="57594"/>
                </a:lnTo>
                <a:lnTo>
                  <a:pt x="13982" y="54190"/>
                </a:lnTo>
                <a:lnTo>
                  <a:pt x="13982" y="45453"/>
                </a:lnTo>
                <a:close/>
              </a:path>
              <a:path w="55879" h="69214">
                <a:moveTo>
                  <a:pt x="26771" y="0"/>
                </a:moveTo>
                <a:lnTo>
                  <a:pt x="17929" y="1216"/>
                </a:lnTo>
                <a:lnTo>
                  <a:pt x="10042" y="4899"/>
                </a:lnTo>
                <a:lnTo>
                  <a:pt x="4379" y="11101"/>
                </a:lnTo>
                <a:lnTo>
                  <a:pt x="2209" y="19875"/>
                </a:lnTo>
                <a:lnTo>
                  <a:pt x="3900" y="27634"/>
                </a:lnTo>
                <a:lnTo>
                  <a:pt x="41313" y="42329"/>
                </a:lnTo>
                <a:lnTo>
                  <a:pt x="41274" y="56128"/>
                </a:lnTo>
                <a:lnTo>
                  <a:pt x="33578" y="57594"/>
                </a:lnTo>
                <a:lnTo>
                  <a:pt x="52392" y="57594"/>
                </a:lnTo>
                <a:lnTo>
                  <a:pt x="53536" y="56128"/>
                </a:lnTo>
                <a:lnTo>
                  <a:pt x="55295" y="47752"/>
                </a:lnTo>
                <a:lnTo>
                  <a:pt x="52921" y="38644"/>
                </a:lnTo>
                <a:lnTo>
                  <a:pt x="16192" y="23736"/>
                </a:lnTo>
                <a:lnTo>
                  <a:pt x="16192" y="13157"/>
                </a:lnTo>
                <a:lnTo>
                  <a:pt x="21526" y="11226"/>
                </a:lnTo>
                <a:lnTo>
                  <a:pt x="50705" y="11226"/>
                </a:lnTo>
                <a:lnTo>
                  <a:pt x="45072" y="4887"/>
                </a:lnTo>
                <a:lnTo>
                  <a:pt x="36669" y="1171"/>
                </a:lnTo>
                <a:lnTo>
                  <a:pt x="26771" y="0"/>
                </a:lnTo>
                <a:close/>
              </a:path>
              <a:path w="55879" h="69214">
                <a:moveTo>
                  <a:pt x="50705" y="11226"/>
                </a:moveTo>
                <a:lnTo>
                  <a:pt x="33032" y="11226"/>
                </a:lnTo>
                <a:lnTo>
                  <a:pt x="38646" y="13246"/>
                </a:lnTo>
                <a:lnTo>
                  <a:pt x="39103" y="21158"/>
                </a:lnTo>
                <a:lnTo>
                  <a:pt x="53086" y="21158"/>
                </a:lnTo>
                <a:lnTo>
                  <a:pt x="50903" y="11449"/>
                </a:lnTo>
                <a:lnTo>
                  <a:pt x="50705" y="112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78305" y="2020412"/>
            <a:ext cx="2639060" cy="2226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100"/>
              </a:lnSpc>
            </a:pP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LSP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Finance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was established last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 year 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the provision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equipment </a:t>
            </a:r>
            <a:r>
              <a:rPr sz="1200" spc="20" dirty="0">
                <a:solidFill>
                  <a:srgbClr val="FFFFFF"/>
                </a:solidFill>
                <a:latin typeface="Arial"/>
                <a:cs typeface="Arial"/>
              </a:rPr>
              <a:t>without 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capital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outlay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small,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medium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200" spc="-15" dirty="0">
                <a:solidFill>
                  <a:srgbClr val="FFFFFF"/>
                </a:solidFill>
                <a:latin typeface="Arial"/>
                <a:cs typeface="Arial"/>
              </a:rPr>
              <a:t>large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Hospitals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Aged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Centres,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Hotels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Mining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Camps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Times New Roman"/>
              <a:cs typeface="Times New Roman"/>
            </a:endParaRPr>
          </a:p>
          <a:p>
            <a:pPr marL="809625">
              <a:lnSpc>
                <a:spcPct val="100000"/>
              </a:lnSpc>
            </a:pPr>
            <a:r>
              <a:rPr sz="4350" b="1" spc="95" dirty="0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endParaRPr sz="435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395602" y="3689019"/>
            <a:ext cx="629818" cy="6298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01660" y="3726802"/>
            <a:ext cx="188900" cy="5284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848053" y="3735247"/>
            <a:ext cx="171310" cy="5121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17535" y="3710990"/>
            <a:ext cx="586105" cy="586105"/>
          </a:xfrm>
          <a:custGeom>
            <a:avLst/>
            <a:gdLst/>
            <a:ahLst/>
            <a:cxnLst/>
            <a:rect l="l" t="t" r="r" b="b"/>
            <a:pathLst>
              <a:path w="586105" h="586104">
                <a:moveTo>
                  <a:pt x="292950" y="0"/>
                </a:moveTo>
                <a:lnTo>
                  <a:pt x="245425" y="3834"/>
                </a:lnTo>
                <a:lnTo>
                  <a:pt x="200343" y="14935"/>
                </a:lnTo>
                <a:lnTo>
                  <a:pt x="158309" y="32701"/>
                </a:lnTo>
                <a:lnTo>
                  <a:pt x="119924" y="56526"/>
                </a:lnTo>
                <a:lnTo>
                  <a:pt x="85791" y="85810"/>
                </a:lnTo>
                <a:lnTo>
                  <a:pt x="56513" y="119949"/>
                </a:lnTo>
                <a:lnTo>
                  <a:pt x="32692" y="158339"/>
                </a:lnTo>
                <a:lnTo>
                  <a:pt x="14931" y="200377"/>
                </a:lnTo>
                <a:lnTo>
                  <a:pt x="3833" y="245462"/>
                </a:lnTo>
                <a:lnTo>
                  <a:pt x="0" y="292988"/>
                </a:lnTo>
                <a:lnTo>
                  <a:pt x="3833" y="340508"/>
                </a:lnTo>
                <a:lnTo>
                  <a:pt x="14931" y="385587"/>
                </a:lnTo>
                <a:lnTo>
                  <a:pt x="32692" y="427622"/>
                </a:lnTo>
                <a:lnTo>
                  <a:pt x="56513" y="466008"/>
                </a:lnTo>
                <a:lnTo>
                  <a:pt x="85791" y="500145"/>
                </a:lnTo>
                <a:lnTo>
                  <a:pt x="119924" y="529427"/>
                </a:lnTo>
                <a:lnTo>
                  <a:pt x="158309" y="553252"/>
                </a:lnTo>
                <a:lnTo>
                  <a:pt x="200343" y="571016"/>
                </a:lnTo>
                <a:lnTo>
                  <a:pt x="245425" y="582118"/>
                </a:lnTo>
                <a:lnTo>
                  <a:pt x="292950" y="585952"/>
                </a:lnTo>
                <a:lnTo>
                  <a:pt x="340477" y="582118"/>
                </a:lnTo>
                <a:lnTo>
                  <a:pt x="385561" y="571016"/>
                </a:lnTo>
                <a:lnTo>
                  <a:pt x="427600" y="553252"/>
                </a:lnTo>
                <a:lnTo>
                  <a:pt x="465990" y="529427"/>
                </a:lnTo>
                <a:lnTo>
                  <a:pt x="500129" y="500145"/>
                </a:lnTo>
                <a:lnTo>
                  <a:pt x="529412" y="466008"/>
                </a:lnTo>
                <a:lnTo>
                  <a:pt x="553238" y="427622"/>
                </a:lnTo>
                <a:lnTo>
                  <a:pt x="571004" y="385587"/>
                </a:lnTo>
                <a:lnTo>
                  <a:pt x="582105" y="340508"/>
                </a:lnTo>
                <a:lnTo>
                  <a:pt x="585939" y="292988"/>
                </a:lnTo>
                <a:lnTo>
                  <a:pt x="582105" y="245462"/>
                </a:lnTo>
                <a:lnTo>
                  <a:pt x="571004" y="200377"/>
                </a:lnTo>
                <a:lnTo>
                  <a:pt x="553238" y="158339"/>
                </a:lnTo>
                <a:lnTo>
                  <a:pt x="529412" y="119949"/>
                </a:lnTo>
                <a:lnTo>
                  <a:pt x="500129" y="85810"/>
                </a:lnTo>
                <a:lnTo>
                  <a:pt x="465990" y="56526"/>
                </a:lnTo>
                <a:lnTo>
                  <a:pt x="427600" y="32701"/>
                </a:lnTo>
                <a:lnTo>
                  <a:pt x="385561" y="14935"/>
                </a:lnTo>
                <a:lnTo>
                  <a:pt x="340477" y="3834"/>
                </a:lnTo>
                <a:lnTo>
                  <a:pt x="292950" y="0"/>
                </a:lnTo>
                <a:close/>
              </a:path>
            </a:pathLst>
          </a:custGeom>
          <a:solidFill>
            <a:srgbClr val="3EB9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20774" y="3714292"/>
            <a:ext cx="577519" cy="5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9925" y="3714292"/>
            <a:ext cx="539267" cy="5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68475" y="3724808"/>
            <a:ext cx="479666" cy="2910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99159" y="4072610"/>
            <a:ext cx="410682" cy="208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89341" y="3908704"/>
            <a:ext cx="195580" cy="193675"/>
          </a:xfrm>
          <a:custGeom>
            <a:avLst/>
            <a:gdLst/>
            <a:ahLst/>
            <a:cxnLst/>
            <a:rect l="l" t="t" r="r" b="b"/>
            <a:pathLst>
              <a:path w="195580" h="193675">
                <a:moveTo>
                  <a:pt x="188874" y="0"/>
                </a:moveTo>
                <a:lnTo>
                  <a:pt x="73393" y="152"/>
                </a:lnTo>
                <a:lnTo>
                  <a:pt x="18308" y="11425"/>
                </a:lnTo>
                <a:lnTo>
                  <a:pt x="0" y="45110"/>
                </a:lnTo>
                <a:lnTo>
                  <a:pt x="12" y="69532"/>
                </a:lnTo>
                <a:lnTo>
                  <a:pt x="39154" y="104292"/>
                </a:lnTo>
                <a:lnTo>
                  <a:pt x="112255" y="108724"/>
                </a:lnTo>
                <a:lnTo>
                  <a:pt x="129359" y="110497"/>
                </a:lnTo>
                <a:lnTo>
                  <a:pt x="141579" y="113738"/>
                </a:lnTo>
                <a:lnTo>
                  <a:pt x="148913" y="118440"/>
                </a:lnTo>
                <a:lnTo>
                  <a:pt x="151358" y="124599"/>
                </a:lnTo>
                <a:lnTo>
                  <a:pt x="151409" y="153835"/>
                </a:lnTo>
                <a:lnTo>
                  <a:pt x="148361" y="157734"/>
                </a:lnTo>
                <a:lnTo>
                  <a:pt x="136232" y="163766"/>
                </a:lnTo>
                <a:lnTo>
                  <a:pt x="129387" y="165290"/>
                </a:lnTo>
                <a:lnTo>
                  <a:pt x="10464" y="165404"/>
                </a:lnTo>
                <a:lnTo>
                  <a:pt x="10490" y="193243"/>
                </a:lnTo>
                <a:lnTo>
                  <a:pt x="126669" y="193103"/>
                </a:lnTo>
                <a:lnTo>
                  <a:pt x="165213" y="186200"/>
                </a:lnTo>
                <a:lnTo>
                  <a:pt x="194341" y="159211"/>
                </a:lnTo>
                <a:lnTo>
                  <a:pt x="195580" y="150533"/>
                </a:lnTo>
                <a:lnTo>
                  <a:pt x="195541" y="119989"/>
                </a:lnTo>
                <a:lnTo>
                  <a:pt x="156095" y="87109"/>
                </a:lnTo>
                <a:lnTo>
                  <a:pt x="83616" y="83731"/>
                </a:lnTo>
                <a:lnTo>
                  <a:pt x="66378" y="81566"/>
                </a:lnTo>
                <a:lnTo>
                  <a:pt x="54060" y="77400"/>
                </a:lnTo>
                <a:lnTo>
                  <a:pt x="46662" y="71233"/>
                </a:lnTo>
                <a:lnTo>
                  <a:pt x="44183" y="63068"/>
                </a:lnTo>
                <a:lnTo>
                  <a:pt x="44183" y="61480"/>
                </a:lnTo>
                <a:lnTo>
                  <a:pt x="44018" y="59004"/>
                </a:lnTo>
                <a:lnTo>
                  <a:pt x="43332" y="52260"/>
                </a:lnTo>
                <a:lnTo>
                  <a:pt x="43167" y="49809"/>
                </a:lnTo>
                <a:lnTo>
                  <a:pt x="43167" y="48209"/>
                </a:lnTo>
                <a:lnTo>
                  <a:pt x="188925" y="27838"/>
                </a:lnTo>
                <a:lnTo>
                  <a:pt x="188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40280" y="3995127"/>
            <a:ext cx="195580" cy="170180"/>
          </a:xfrm>
          <a:custGeom>
            <a:avLst/>
            <a:gdLst/>
            <a:ahLst/>
            <a:cxnLst/>
            <a:rect l="l" t="t" r="r" b="b"/>
            <a:pathLst>
              <a:path w="195580" h="170179">
                <a:moveTo>
                  <a:pt x="122085" y="0"/>
                </a:moveTo>
                <a:lnTo>
                  <a:pt x="7251" y="0"/>
                </a:lnTo>
                <a:lnTo>
                  <a:pt x="7251" y="27838"/>
                </a:lnTo>
                <a:lnTo>
                  <a:pt x="124320" y="27838"/>
                </a:lnTo>
                <a:lnTo>
                  <a:pt x="136595" y="29100"/>
                </a:lnTo>
                <a:lnTo>
                  <a:pt x="145362" y="32886"/>
                </a:lnTo>
                <a:lnTo>
                  <a:pt x="150621" y="39196"/>
                </a:lnTo>
                <a:lnTo>
                  <a:pt x="152374" y="48031"/>
                </a:lnTo>
                <a:lnTo>
                  <a:pt x="152374" y="49618"/>
                </a:lnTo>
                <a:lnTo>
                  <a:pt x="152209" y="52108"/>
                </a:lnTo>
                <a:lnTo>
                  <a:pt x="151536" y="58839"/>
                </a:lnTo>
                <a:lnTo>
                  <a:pt x="151371" y="61302"/>
                </a:lnTo>
                <a:lnTo>
                  <a:pt x="151371" y="62903"/>
                </a:lnTo>
                <a:lnTo>
                  <a:pt x="148908" y="71070"/>
                </a:lnTo>
                <a:lnTo>
                  <a:pt x="141520" y="77246"/>
                </a:lnTo>
                <a:lnTo>
                  <a:pt x="129206" y="81428"/>
                </a:lnTo>
                <a:lnTo>
                  <a:pt x="111963" y="83616"/>
                </a:lnTo>
                <a:lnTo>
                  <a:pt x="39484" y="87058"/>
                </a:lnTo>
                <a:lnTo>
                  <a:pt x="22252" y="91414"/>
                </a:lnTo>
                <a:lnTo>
                  <a:pt x="9936" y="98353"/>
                </a:lnTo>
                <a:lnTo>
                  <a:pt x="2542" y="107880"/>
                </a:lnTo>
                <a:lnTo>
                  <a:pt x="76" y="120002"/>
                </a:lnTo>
                <a:lnTo>
                  <a:pt x="0" y="169913"/>
                </a:lnTo>
                <a:lnTo>
                  <a:pt x="44259" y="169913"/>
                </a:lnTo>
                <a:lnTo>
                  <a:pt x="44259" y="124561"/>
                </a:lnTo>
                <a:lnTo>
                  <a:pt x="46704" y="118394"/>
                </a:lnTo>
                <a:lnTo>
                  <a:pt x="54038" y="113684"/>
                </a:lnTo>
                <a:lnTo>
                  <a:pt x="66258" y="110431"/>
                </a:lnTo>
                <a:lnTo>
                  <a:pt x="83362" y="108635"/>
                </a:lnTo>
                <a:lnTo>
                  <a:pt x="134566" y="105922"/>
                </a:lnTo>
                <a:lnTo>
                  <a:pt x="149174" y="104904"/>
                </a:lnTo>
                <a:lnTo>
                  <a:pt x="185769" y="91708"/>
                </a:lnTo>
                <a:lnTo>
                  <a:pt x="195541" y="69329"/>
                </a:lnTo>
                <a:lnTo>
                  <a:pt x="195541" y="44894"/>
                </a:lnTo>
                <a:lnTo>
                  <a:pt x="190950" y="25262"/>
                </a:lnTo>
                <a:lnTo>
                  <a:pt x="177177" y="11231"/>
                </a:lnTo>
                <a:lnTo>
                  <a:pt x="154222" y="2808"/>
                </a:lnTo>
                <a:lnTo>
                  <a:pt x="1220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19541" y="4146270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18122" y="0"/>
                </a:moveTo>
                <a:lnTo>
                  <a:pt x="11074" y="1424"/>
                </a:lnTo>
                <a:lnTo>
                  <a:pt x="5313" y="5311"/>
                </a:lnTo>
                <a:lnTo>
                  <a:pt x="1426" y="11079"/>
                </a:lnTo>
                <a:lnTo>
                  <a:pt x="0" y="18148"/>
                </a:lnTo>
                <a:lnTo>
                  <a:pt x="1426" y="25196"/>
                </a:lnTo>
                <a:lnTo>
                  <a:pt x="5313" y="30957"/>
                </a:lnTo>
                <a:lnTo>
                  <a:pt x="11074" y="34845"/>
                </a:lnTo>
                <a:lnTo>
                  <a:pt x="18122" y="36271"/>
                </a:lnTo>
                <a:lnTo>
                  <a:pt x="25189" y="34845"/>
                </a:lnTo>
                <a:lnTo>
                  <a:pt x="30953" y="30957"/>
                </a:lnTo>
                <a:lnTo>
                  <a:pt x="34835" y="25196"/>
                </a:lnTo>
                <a:lnTo>
                  <a:pt x="36258" y="18148"/>
                </a:lnTo>
                <a:lnTo>
                  <a:pt x="34835" y="11079"/>
                </a:lnTo>
                <a:lnTo>
                  <a:pt x="30953" y="5311"/>
                </a:lnTo>
                <a:lnTo>
                  <a:pt x="25189" y="1424"/>
                </a:lnTo>
                <a:lnTo>
                  <a:pt x="181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86522" y="407419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501" y="0"/>
                </a:moveTo>
                <a:lnTo>
                  <a:pt x="6184" y="12"/>
                </a:lnTo>
                <a:lnTo>
                  <a:pt x="12" y="6184"/>
                </a:lnTo>
                <a:lnTo>
                  <a:pt x="0" y="21564"/>
                </a:lnTo>
                <a:lnTo>
                  <a:pt x="6210" y="27762"/>
                </a:lnTo>
                <a:lnTo>
                  <a:pt x="21539" y="27736"/>
                </a:lnTo>
                <a:lnTo>
                  <a:pt x="27698" y="21564"/>
                </a:lnTo>
                <a:lnTo>
                  <a:pt x="27724" y="6184"/>
                </a:lnTo>
                <a:lnTo>
                  <a:pt x="215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40331" y="413688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2085" y="0"/>
                </a:moveTo>
                <a:lnTo>
                  <a:pt x="13490" y="1734"/>
                </a:lnTo>
                <a:lnTo>
                  <a:pt x="6470" y="6465"/>
                </a:lnTo>
                <a:lnTo>
                  <a:pt x="1736" y="13485"/>
                </a:lnTo>
                <a:lnTo>
                  <a:pt x="0" y="22085"/>
                </a:lnTo>
                <a:lnTo>
                  <a:pt x="1736" y="30672"/>
                </a:lnTo>
                <a:lnTo>
                  <a:pt x="6470" y="37688"/>
                </a:lnTo>
                <a:lnTo>
                  <a:pt x="13490" y="42421"/>
                </a:lnTo>
                <a:lnTo>
                  <a:pt x="22085" y="44157"/>
                </a:lnTo>
                <a:lnTo>
                  <a:pt x="30672" y="42421"/>
                </a:lnTo>
                <a:lnTo>
                  <a:pt x="37688" y="37688"/>
                </a:lnTo>
                <a:lnTo>
                  <a:pt x="42421" y="30672"/>
                </a:lnTo>
                <a:lnTo>
                  <a:pt x="44157" y="22085"/>
                </a:lnTo>
                <a:lnTo>
                  <a:pt x="42421" y="13485"/>
                </a:lnTo>
                <a:lnTo>
                  <a:pt x="37688" y="6465"/>
                </a:lnTo>
                <a:lnTo>
                  <a:pt x="30672" y="1734"/>
                </a:lnTo>
                <a:lnTo>
                  <a:pt x="220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11033" y="3865448"/>
            <a:ext cx="198755" cy="193675"/>
          </a:xfrm>
          <a:custGeom>
            <a:avLst/>
            <a:gdLst/>
            <a:ahLst/>
            <a:cxnLst/>
            <a:rect l="l" t="t" r="r" b="b"/>
            <a:pathLst>
              <a:path w="198755" h="193675">
                <a:moveTo>
                  <a:pt x="22047" y="0"/>
                </a:moveTo>
                <a:lnTo>
                  <a:pt x="0" y="144576"/>
                </a:lnTo>
                <a:lnTo>
                  <a:pt x="1328" y="155692"/>
                </a:lnTo>
                <a:lnTo>
                  <a:pt x="32929" y="186142"/>
                </a:lnTo>
                <a:lnTo>
                  <a:pt x="80746" y="193167"/>
                </a:lnTo>
                <a:lnTo>
                  <a:pt x="192201" y="193154"/>
                </a:lnTo>
                <a:lnTo>
                  <a:pt x="198412" y="186944"/>
                </a:lnTo>
                <a:lnTo>
                  <a:pt x="198412" y="171602"/>
                </a:lnTo>
                <a:lnTo>
                  <a:pt x="192201" y="165404"/>
                </a:lnTo>
                <a:lnTo>
                  <a:pt x="79883" y="165328"/>
                </a:lnTo>
                <a:lnTo>
                  <a:pt x="64257" y="164018"/>
                </a:lnTo>
                <a:lnTo>
                  <a:pt x="53097" y="160086"/>
                </a:lnTo>
                <a:lnTo>
                  <a:pt x="46402" y="153530"/>
                </a:lnTo>
                <a:lnTo>
                  <a:pt x="44226" y="144576"/>
                </a:lnTo>
                <a:lnTo>
                  <a:pt x="44170" y="20866"/>
                </a:lnTo>
                <a:lnTo>
                  <a:pt x="44018" y="20866"/>
                </a:lnTo>
                <a:lnTo>
                  <a:pt x="41967" y="12708"/>
                </a:lnTo>
                <a:lnTo>
                  <a:pt x="37204" y="6080"/>
                </a:lnTo>
                <a:lnTo>
                  <a:pt x="30355" y="1627"/>
                </a:lnTo>
                <a:lnTo>
                  <a:pt x="220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59394" y="390677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17094" y="0"/>
                </a:moveTo>
                <a:lnTo>
                  <a:pt x="3124" y="6311"/>
                </a:lnTo>
                <a:lnTo>
                  <a:pt x="0" y="14503"/>
                </a:lnTo>
                <a:lnTo>
                  <a:pt x="6311" y="28486"/>
                </a:lnTo>
                <a:lnTo>
                  <a:pt x="14503" y="31597"/>
                </a:lnTo>
                <a:lnTo>
                  <a:pt x="28486" y="25285"/>
                </a:lnTo>
                <a:lnTo>
                  <a:pt x="31597" y="17081"/>
                </a:lnTo>
                <a:lnTo>
                  <a:pt x="25298" y="3111"/>
                </a:lnTo>
                <a:lnTo>
                  <a:pt x="170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36610" y="3995204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21526" y="0"/>
                </a:moveTo>
                <a:lnTo>
                  <a:pt x="6197" y="0"/>
                </a:lnTo>
                <a:lnTo>
                  <a:pt x="0" y="6197"/>
                </a:lnTo>
                <a:lnTo>
                  <a:pt x="0" y="21539"/>
                </a:lnTo>
                <a:lnTo>
                  <a:pt x="6197" y="27736"/>
                </a:lnTo>
                <a:lnTo>
                  <a:pt x="21526" y="27736"/>
                </a:lnTo>
                <a:lnTo>
                  <a:pt x="27736" y="21539"/>
                </a:lnTo>
                <a:lnTo>
                  <a:pt x="27736" y="6197"/>
                </a:lnTo>
                <a:lnTo>
                  <a:pt x="215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22976" y="4039908"/>
            <a:ext cx="5169027" cy="35200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22976" y="4039908"/>
            <a:ext cx="5169535" cy="3520440"/>
          </a:xfrm>
          <a:custGeom>
            <a:avLst/>
            <a:gdLst/>
            <a:ahLst/>
            <a:cxnLst/>
            <a:rect l="l" t="t" r="r" b="b"/>
            <a:pathLst>
              <a:path w="5169534" h="3520440">
                <a:moveTo>
                  <a:pt x="5169026" y="646553"/>
                </a:moveTo>
                <a:lnTo>
                  <a:pt x="5137641" y="623209"/>
                </a:lnTo>
                <a:lnTo>
                  <a:pt x="5101002" y="596743"/>
                </a:lnTo>
                <a:lnTo>
                  <a:pt x="5063981" y="570779"/>
                </a:lnTo>
                <a:lnTo>
                  <a:pt x="5026583" y="545322"/>
                </a:lnTo>
                <a:lnTo>
                  <a:pt x="4988812" y="520378"/>
                </a:lnTo>
                <a:lnTo>
                  <a:pt x="4950674" y="495951"/>
                </a:lnTo>
                <a:lnTo>
                  <a:pt x="4912174" y="472046"/>
                </a:lnTo>
                <a:lnTo>
                  <a:pt x="4873316" y="448668"/>
                </a:lnTo>
                <a:lnTo>
                  <a:pt x="4834106" y="425823"/>
                </a:lnTo>
                <a:lnTo>
                  <a:pt x="4794548" y="403515"/>
                </a:lnTo>
                <a:lnTo>
                  <a:pt x="4754649" y="381749"/>
                </a:lnTo>
                <a:lnTo>
                  <a:pt x="4714412" y="360530"/>
                </a:lnTo>
                <a:lnTo>
                  <a:pt x="4673842" y="339864"/>
                </a:lnTo>
                <a:lnTo>
                  <a:pt x="4632945" y="319754"/>
                </a:lnTo>
                <a:lnTo>
                  <a:pt x="4591726" y="300207"/>
                </a:lnTo>
                <a:lnTo>
                  <a:pt x="4550189" y="281227"/>
                </a:lnTo>
                <a:lnTo>
                  <a:pt x="4508340" y="262819"/>
                </a:lnTo>
                <a:lnTo>
                  <a:pt x="4466184" y="244989"/>
                </a:lnTo>
                <a:lnTo>
                  <a:pt x="4423725" y="227740"/>
                </a:lnTo>
                <a:lnTo>
                  <a:pt x="4380969" y="211079"/>
                </a:lnTo>
                <a:lnTo>
                  <a:pt x="4337921" y="195010"/>
                </a:lnTo>
                <a:lnTo>
                  <a:pt x="4294585" y="179538"/>
                </a:lnTo>
                <a:lnTo>
                  <a:pt x="4250966" y="164669"/>
                </a:lnTo>
                <a:lnTo>
                  <a:pt x="4207071" y="150406"/>
                </a:lnTo>
                <a:lnTo>
                  <a:pt x="4162903" y="136756"/>
                </a:lnTo>
                <a:lnTo>
                  <a:pt x="4118467" y="123723"/>
                </a:lnTo>
                <a:lnTo>
                  <a:pt x="4073769" y="111312"/>
                </a:lnTo>
                <a:lnTo>
                  <a:pt x="4028814" y="99528"/>
                </a:lnTo>
                <a:lnTo>
                  <a:pt x="3983606" y="88376"/>
                </a:lnTo>
                <a:lnTo>
                  <a:pt x="3938151" y="77862"/>
                </a:lnTo>
                <a:lnTo>
                  <a:pt x="3892453" y="67990"/>
                </a:lnTo>
                <a:lnTo>
                  <a:pt x="3846518" y="58764"/>
                </a:lnTo>
                <a:lnTo>
                  <a:pt x="3800350" y="50191"/>
                </a:lnTo>
                <a:lnTo>
                  <a:pt x="3753955" y="42275"/>
                </a:lnTo>
                <a:lnTo>
                  <a:pt x="3707338" y="35021"/>
                </a:lnTo>
                <a:lnTo>
                  <a:pt x="3660503" y="28435"/>
                </a:lnTo>
                <a:lnTo>
                  <a:pt x="3613456" y="22520"/>
                </a:lnTo>
                <a:lnTo>
                  <a:pt x="3566201" y="17283"/>
                </a:lnTo>
                <a:lnTo>
                  <a:pt x="3518744" y="12727"/>
                </a:lnTo>
                <a:lnTo>
                  <a:pt x="3471089" y="8859"/>
                </a:lnTo>
                <a:lnTo>
                  <a:pt x="3423242" y="5683"/>
                </a:lnTo>
                <a:lnTo>
                  <a:pt x="3375207" y="3204"/>
                </a:lnTo>
                <a:lnTo>
                  <a:pt x="3326990" y="1427"/>
                </a:lnTo>
                <a:lnTo>
                  <a:pt x="3278596" y="357"/>
                </a:lnTo>
                <a:lnTo>
                  <a:pt x="3230029" y="0"/>
                </a:lnTo>
                <a:lnTo>
                  <a:pt x="3181462" y="357"/>
                </a:lnTo>
                <a:lnTo>
                  <a:pt x="3133067" y="1427"/>
                </a:lnTo>
                <a:lnTo>
                  <a:pt x="3084850" y="3204"/>
                </a:lnTo>
                <a:lnTo>
                  <a:pt x="3036815" y="5683"/>
                </a:lnTo>
                <a:lnTo>
                  <a:pt x="2988968" y="8859"/>
                </a:lnTo>
                <a:lnTo>
                  <a:pt x="2941313" y="12727"/>
                </a:lnTo>
                <a:lnTo>
                  <a:pt x="2893856" y="17283"/>
                </a:lnTo>
                <a:lnTo>
                  <a:pt x="2846601" y="22520"/>
                </a:lnTo>
                <a:lnTo>
                  <a:pt x="2799554" y="28435"/>
                </a:lnTo>
                <a:lnTo>
                  <a:pt x="2752719" y="35021"/>
                </a:lnTo>
                <a:lnTo>
                  <a:pt x="2706102" y="42275"/>
                </a:lnTo>
                <a:lnTo>
                  <a:pt x="2659707" y="50191"/>
                </a:lnTo>
                <a:lnTo>
                  <a:pt x="2613539" y="58764"/>
                </a:lnTo>
                <a:lnTo>
                  <a:pt x="2567604" y="67990"/>
                </a:lnTo>
                <a:lnTo>
                  <a:pt x="2521907" y="77862"/>
                </a:lnTo>
                <a:lnTo>
                  <a:pt x="2476451" y="88376"/>
                </a:lnTo>
                <a:lnTo>
                  <a:pt x="2431244" y="99528"/>
                </a:lnTo>
                <a:lnTo>
                  <a:pt x="2386288" y="111312"/>
                </a:lnTo>
                <a:lnTo>
                  <a:pt x="2341590" y="123723"/>
                </a:lnTo>
                <a:lnTo>
                  <a:pt x="2297155" y="136756"/>
                </a:lnTo>
                <a:lnTo>
                  <a:pt x="2252986" y="150406"/>
                </a:lnTo>
                <a:lnTo>
                  <a:pt x="2209091" y="164669"/>
                </a:lnTo>
                <a:lnTo>
                  <a:pt x="2165472" y="179538"/>
                </a:lnTo>
                <a:lnTo>
                  <a:pt x="2122136" y="195010"/>
                </a:lnTo>
                <a:lnTo>
                  <a:pt x="2079088" y="211079"/>
                </a:lnTo>
                <a:lnTo>
                  <a:pt x="2036332" y="227740"/>
                </a:lnTo>
                <a:lnTo>
                  <a:pt x="1993873" y="244989"/>
                </a:lnTo>
                <a:lnTo>
                  <a:pt x="1951717" y="262819"/>
                </a:lnTo>
                <a:lnTo>
                  <a:pt x="1909868" y="281227"/>
                </a:lnTo>
                <a:lnTo>
                  <a:pt x="1868331" y="300207"/>
                </a:lnTo>
                <a:lnTo>
                  <a:pt x="1827112" y="319754"/>
                </a:lnTo>
                <a:lnTo>
                  <a:pt x="1786215" y="339864"/>
                </a:lnTo>
                <a:lnTo>
                  <a:pt x="1745646" y="360530"/>
                </a:lnTo>
                <a:lnTo>
                  <a:pt x="1705408" y="381749"/>
                </a:lnTo>
                <a:lnTo>
                  <a:pt x="1665509" y="403515"/>
                </a:lnTo>
                <a:lnTo>
                  <a:pt x="1625951" y="425823"/>
                </a:lnTo>
                <a:lnTo>
                  <a:pt x="1586741" y="448668"/>
                </a:lnTo>
                <a:lnTo>
                  <a:pt x="1547884" y="472046"/>
                </a:lnTo>
                <a:lnTo>
                  <a:pt x="1509383" y="495951"/>
                </a:lnTo>
                <a:lnTo>
                  <a:pt x="1471245" y="520378"/>
                </a:lnTo>
                <a:lnTo>
                  <a:pt x="1433475" y="545322"/>
                </a:lnTo>
                <a:lnTo>
                  <a:pt x="1396076" y="570779"/>
                </a:lnTo>
                <a:lnTo>
                  <a:pt x="1359055" y="596743"/>
                </a:lnTo>
                <a:lnTo>
                  <a:pt x="1322417" y="623209"/>
                </a:lnTo>
                <a:lnTo>
                  <a:pt x="1286165" y="650172"/>
                </a:lnTo>
                <a:lnTo>
                  <a:pt x="1250306" y="677627"/>
                </a:lnTo>
                <a:lnTo>
                  <a:pt x="1214845" y="705570"/>
                </a:lnTo>
                <a:lnTo>
                  <a:pt x="1179785" y="733995"/>
                </a:lnTo>
                <a:lnTo>
                  <a:pt x="1145133" y="762898"/>
                </a:lnTo>
                <a:lnTo>
                  <a:pt x="1110893" y="792272"/>
                </a:lnTo>
                <a:lnTo>
                  <a:pt x="1077071" y="822114"/>
                </a:lnTo>
                <a:lnTo>
                  <a:pt x="1043671" y="852418"/>
                </a:lnTo>
                <a:lnTo>
                  <a:pt x="1010698" y="883180"/>
                </a:lnTo>
                <a:lnTo>
                  <a:pt x="978158" y="914393"/>
                </a:lnTo>
                <a:lnTo>
                  <a:pt x="946054" y="946054"/>
                </a:lnTo>
                <a:lnTo>
                  <a:pt x="914393" y="978158"/>
                </a:lnTo>
                <a:lnTo>
                  <a:pt x="883180" y="1010698"/>
                </a:lnTo>
                <a:lnTo>
                  <a:pt x="852418" y="1043671"/>
                </a:lnTo>
                <a:lnTo>
                  <a:pt x="822114" y="1077071"/>
                </a:lnTo>
                <a:lnTo>
                  <a:pt x="792272" y="1110893"/>
                </a:lnTo>
                <a:lnTo>
                  <a:pt x="762898" y="1145133"/>
                </a:lnTo>
                <a:lnTo>
                  <a:pt x="733995" y="1179785"/>
                </a:lnTo>
                <a:lnTo>
                  <a:pt x="705570" y="1214845"/>
                </a:lnTo>
                <a:lnTo>
                  <a:pt x="677627" y="1250306"/>
                </a:lnTo>
                <a:lnTo>
                  <a:pt x="650172" y="1286165"/>
                </a:lnTo>
                <a:lnTo>
                  <a:pt x="623209" y="1322417"/>
                </a:lnTo>
                <a:lnTo>
                  <a:pt x="596743" y="1359055"/>
                </a:lnTo>
                <a:lnTo>
                  <a:pt x="570779" y="1396076"/>
                </a:lnTo>
                <a:lnTo>
                  <a:pt x="545322" y="1433475"/>
                </a:lnTo>
                <a:lnTo>
                  <a:pt x="520378" y="1471245"/>
                </a:lnTo>
                <a:lnTo>
                  <a:pt x="495951" y="1509383"/>
                </a:lnTo>
                <a:lnTo>
                  <a:pt x="472046" y="1547884"/>
                </a:lnTo>
                <a:lnTo>
                  <a:pt x="448668" y="1586741"/>
                </a:lnTo>
                <a:lnTo>
                  <a:pt x="425823" y="1625951"/>
                </a:lnTo>
                <a:lnTo>
                  <a:pt x="403515" y="1665509"/>
                </a:lnTo>
                <a:lnTo>
                  <a:pt x="381749" y="1705408"/>
                </a:lnTo>
                <a:lnTo>
                  <a:pt x="360530" y="1745646"/>
                </a:lnTo>
                <a:lnTo>
                  <a:pt x="339864" y="1786215"/>
                </a:lnTo>
                <a:lnTo>
                  <a:pt x="319754" y="1827112"/>
                </a:lnTo>
                <a:lnTo>
                  <a:pt x="300207" y="1868331"/>
                </a:lnTo>
                <a:lnTo>
                  <a:pt x="281227" y="1909868"/>
                </a:lnTo>
                <a:lnTo>
                  <a:pt x="262819" y="1951717"/>
                </a:lnTo>
                <a:lnTo>
                  <a:pt x="244989" y="1993873"/>
                </a:lnTo>
                <a:lnTo>
                  <a:pt x="227740" y="2036332"/>
                </a:lnTo>
                <a:lnTo>
                  <a:pt x="211079" y="2079088"/>
                </a:lnTo>
                <a:lnTo>
                  <a:pt x="195010" y="2122136"/>
                </a:lnTo>
                <a:lnTo>
                  <a:pt x="179538" y="2165472"/>
                </a:lnTo>
                <a:lnTo>
                  <a:pt x="164669" y="2209091"/>
                </a:lnTo>
                <a:lnTo>
                  <a:pt x="150406" y="2252986"/>
                </a:lnTo>
                <a:lnTo>
                  <a:pt x="136756" y="2297155"/>
                </a:lnTo>
                <a:lnTo>
                  <a:pt x="123723" y="2341590"/>
                </a:lnTo>
                <a:lnTo>
                  <a:pt x="111312" y="2386288"/>
                </a:lnTo>
                <a:lnTo>
                  <a:pt x="99528" y="2431244"/>
                </a:lnTo>
                <a:lnTo>
                  <a:pt x="88376" y="2476451"/>
                </a:lnTo>
                <a:lnTo>
                  <a:pt x="77862" y="2521907"/>
                </a:lnTo>
                <a:lnTo>
                  <a:pt x="67990" y="2567604"/>
                </a:lnTo>
                <a:lnTo>
                  <a:pt x="58764" y="2613539"/>
                </a:lnTo>
                <a:lnTo>
                  <a:pt x="50191" y="2659707"/>
                </a:lnTo>
                <a:lnTo>
                  <a:pt x="42275" y="2706102"/>
                </a:lnTo>
                <a:lnTo>
                  <a:pt x="35021" y="2752719"/>
                </a:lnTo>
                <a:lnTo>
                  <a:pt x="28435" y="2799554"/>
                </a:lnTo>
                <a:lnTo>
                  <a:pt x="22520" y="2846601"/>
                </a:lnTo>
                <a:lnTo>
                  <a:pt x="17283" y="2893856"/>
                </a:lnTo>
                <a:lnTo>
                  <a:pt x="12727" y="2941313"/>
                </a:lnTo>
                <a:lnTo>
                  <a:pt x="8859" y="2988968"/>
                </a:lnTo>
                <a:lnTo>
                  <a:pt x="5683" y="3036815"/>
                </a:lnTo>
                <a:lnTo>
                  <a:pt x="3204" y="3084850"/>
                </a:lnTo>
                <a:lnTo>
                  <a:pt x="1427" y="3133067"/>
                </a:lnTo>
                <a:lnTo>
                  <a:pt x="357" y="3181462"/>
                </a:lnTo>
                <a:lnTo>
                  <a:pt x="0" y="3230029"/>
                </a:lnTo>
                <a:lnTo>
                  <a:pt x="357" y="3278596"/>
                </a:lnTo>
                <a:lnTo>
                  <a:pt x="1427" y="3326990"/>
                </a:lnTo>
                <a:lnTo>
                  <a:pt x="3204" y="3375207"/>
                </a:lnTo>
                <a:lnTo>
                  <a:pt x="5683" y="3423242"/>
                </a:lnTo>
                <a:lnTo>
                  <a:pt x="8859" y="3471089"/>
                </a:lnTo>
                <a:lnTo>
                  <a:pt x="12727" y="3518744"/>
                </a:lnTo>
                <a:lnTo>
                  <a:pt x="12857" y="3520097"/>
                </a:lnTo>
              </a:path>
            </a:pathLst>
          </a:custGeom>
          <a:ln w="118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900" y="1025232"/>
            <a:ext cx="2768600" cy="934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50" spc="-80" dirty="0">
                <a:solidFill>
                  <a:srgbClr val="0E88AA"/>
                </a:solidFill>
              </a:rPr>
              <a:t>Lifestyle </a:t>
            </a:r>
            <a:r>
              <a:rPr sz="3050" spc="-105" dirty="0">
                <a:solidFill>
                  <a:srgbClr val="0E88AA"/>
                </a:solidFill>
              </a:rPr>
              <a:t>Panel  </a:t>
            </a:r>
            <a:r>
              <a:rPr sz="3050" spc="-15" dirty="0">
                <a:solidFill>
                  <a:srgbClr val="0E88AA"/>
                </a:solidFill>
                <a:latin typeface="Tahoma"/>
                <a:cs typeface="Tahoma"/>
              </a:rPr>
              <a:t>Finance</a:t>
            </a:r>
            <a:r>
              <a:rPr sz="3050" spc="-175" dirty="0">
                <a:solidFill>
                  <a:srgbClr val="0E88AA"/>
                </a:solidFill>
                <a:latin typeface="Tahoma"/>
                <a:cs typeface="Tahoma"/>
              </a:rPr>
              <a:t> </a:t>
            </a:r>
            <a:r>
              <a:rPr sz="3050" spc="-30" dirty="0">
                <a:solidFill>
                  <a:srgbClr val="0E88AA"/>
                </a:solidFill>
                <a:latin typeface="Tahoma"/>
                <a:cs typeface="Tahoma"/>
              </a:rPr>
              <a:t>Benefits</a:t>
            </a:r>
            <a:endParaRPr sz="30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0350" y="2687358"/>
            <a:ext cx="851535" cy="851535"/>
          </a:xfrm>
          <a:custGeom>
            <a:avLst/>
            <a:gdLst/>
            <a:ahLst/>
            <a:cxnLst/>
            <a:rect l="l" t="t" r="r" b="b"/>
            <a:pathLst>
              <a:path w="851535" h="851535">
                <a:moveTo>
                  <a:pt x="425653" y="0"/>
                </a:moveTo>
                <a:lnTo>
                  <a:pt x="379274" y="2497"/>
                </a:lnTo>
                <a:lnTo>
                  <a:pt x="334342" y="9817"/>
                </a:lnTo>
                <a:lnTo>
                  <a:pt x="291115" y="21699"/>
                </a:lnTo>
                <a:lnTo>
                  <a:pt x="249855" y="37884"/>
                </a:lnTo>
                <a:lnTo>
                  <a:pt x="210819" y="58111"/>
                </a:lnTo>
                <a:lnTo>
                  <a:pt x="174270" y="82123"/>
                </a:lnTo>
                <a:lnTo>
                  <a:pt x="140464" y="109658"/>
                </a:lnTo>
                <a:lnTo>
                  <a:pt x="109664" y="140457"/>
                </a:lnTo>
                <a:lnTo>
                  <a:pt x="82127" y="174261"/>
                </a:lnTo>
                <a:lnTo>
                  <a:pt x="58115" y="210810"/>
                </a:lnTo>
                <a:lnTo>
                  <a:pt x="37886" y="249844"/>
                </a:lnTo>
                <a:lnTo>
                  <a:pt x="21700" y="291104"/>
                </a:lnTo>
                <a:lnTo>
                  <a:pt x="9817" y="334329"/>
                </a:lnTo>
                <a:lnTo>
                  <a:pt x="2497" y="379261"/>
                </a:lnTo>
                <a:lnTo>
                  <a:pt x="0" y="425640"/>
                </a:lnTo>
                <a:lnTo>
                  <a:pt x="2497" y="472021"/>
                </a:lnTo>
                <a:lnTo>
                  <a:pt x="9817" y="516955"/>
                </a:lnTo>
                <a:lnTo>
                  <a:pt x="21700" y="560182"/>
                </a:lnTo>
                <a:lnTo>
                  <a:pt x="37886" y="601444"/>
                </a:lnTo>
                <a:lnTo>
                  <a:pt x="58115" y="640479"/>
                </a:lnTo>
                <a:lnTo>
                  <a:pt x="82127" y="677029"/>
                </a:lnTo>
                <a:lnTo>
                  <a:pt x="109664" y="710833"/>
                </a:lnTo>
                <a:lnTo>
                  <a:pt x="140464" y="741633"/>
                </a:lnTo>
                <a:lnTo>
                  <a:pt x="174270" y="769169"/>
                </a:lnTo>
                <a:lnTo>
                  <a:pt x="210819" y="793181"/>
                </a:lnTo>
                <a:lnTo>
                  <a:pt x="249855" y="813409"/>
                </a:lnTo>
                <a:lnTo>
                  <a:pt x="291115" y="829594"/>
                </a:lnTo>
                <a:lnTo>
                  <a:pt x="334342" y="841476"/>
                </a:lnTo>
                <a:lnTo>
                  <a:pt x="379274" y="848796"/>
                </a:lnTo>
                <a:lnTo>
                  <a:pt x="425653" y="851293"/>
                </a:lnTo>
                <a:lnTo>
                  <a:pt x="472031" y="848796"/>
                </a:lnTo>
                <a:lnTo>
                  <a:pt x="516964" y="841476"/>
                </a:lnTo>
                <a:lnTo>
                  <a:pt x="560190" y="829594"/>
                </a:lnTo>
                <a:lnTo>
                  <a:pt x="601451" y="813409"/>
                </a:lnTo>
                <a:lnTo>
                  <a:pt x="640486" y="793181"/>
                </a:lnTo>
                <a:lnTo>
                  <a:pt x="677036" y="769169"/>
                </a:lnTo>
                <a:lnTo>
                  <a:pt x="710841" y="741633"/>
                </a:lnTo>
                <a:lnTo>
                  <a:pt x="741642" y="710833"/>
                </a:lnTo>
                <a:lnTo>
                  <a:pt x="769178" y="677029"/>
                </a:lnTo>
                <a:lnTo>
                  <a:pt x="793191" y="640479"/>
                </a:lnTo>
                <a:lnTo>
                  <a:pt x="813420" y="601444"/>
                </a:lnTo>
                <a:lnTo>
                  <a:pt x="829605" y="560182"/>
                </a:lnTo>
                <a:lnTo>
                  <a:pt x="841488" y="516955"/>
                </a:lnTo>
                <a:lnTo>
                  <a:pt x="848808" y="472021"/>
                </a:lnTo>
                <a:lnTo>
                  <a:pt x="851306" y="425640"/>
                </a:lnTo>
                <a:lnTo>
                  <a:pt x="848808" y="379261"/>
                </a:lnTo>
                <a:lnTo>
                  <a:pt x="841488" y="334329"/>
                </a:lnTo>
                <a:lnTo>
                  <a:pt x="829605" y="291104"/>
                </a:lnTo>
                <a:lnTo>
                  <a:pt x="813420" y="249844"/>
                </a:lnTo>
                <a:lnTo>
                  <a:pt x="793191" y="210810"/>
                </a:lnTo>
                <a:lnTo>
                  <a:pt x="769178" y="174261"/>
                </a:lnTo>
                <a:lnTo>
                  <a:pt x="741642" y="140457"/>
                </a:lnTo>
                <a:lnTo>
                  <a:pt x="710841" y="109658"/>
                </a:lnTo>
                <a:lnTo>
                  <a:pt x="677036" y="82123"/>
                </a:lnTo>
                <a:lnTo>
                  <a:pt x="640486" y="58111"/>
                </a:lnTo>
                <a:lnTo>
                  <a:pt x="601451" y="37884"/>
                </a:lnTo>
                <a:lnTo>
                  <a:pt x="560190" y="21699"/>
                </a:lnTo>
                <a:lnTo>
                  <a:pt x="516964" y="9817"/>
                </a:lnTo>
                <a:lnTo>
                  <a:pt x="472031" y="2497"/>
                </a:lnTo>
                <a:lnTo>
                  <a:pt x="425653" y="0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7295" y="2687358"/>
            <a:ext cx="851535" cy="851535"/>
          </a:xfrm>
          <a:custGeom>
            <a:avLst/>
            <a:gdLst/>
            <a:ahLst/>
            <a:cxnLst/>
            <a:rect l="l" t="t" r="r" b="b"/>
            <a:pathLst>
              <a:path w="851535" h="851535">
                <a:moveTo>
                  <a:pt x="425653" y="0"/>
                </a:moveTo>
                <a:lnTo>
                  <a:pt x="379274" y="2497"/>
                </a:lnTo>
                <a:lnTo>
                  <a:pt x="334342" y="9817"/>
                </a:lnTo>
                <a:lnTo>
                  <a:pt x="291115" y="21699"/>
                </a:lnTo>
                <a:lnTo>
                  <a:pt x="249855" y="37884"/>
                </a:lnTo>
                <a:lnTo>
                  <a:pt x="210820" y="58111"/>
                </a:lnTo>
                <a:lnTo>
                  <a:pt x="174270" y="82123"/>
                </a:lnTo>
                <a:lnTo>
                  <a:pt x="140464" y="109658"/>
                </a:lnTo>
                <a:lnTo>
                  <a:pt x="109664" y="140457"/>
                </a:lnTo>
                <a:lnTo>
                  <a:pt x="82127" y="174261"/>
                </a:lnTo>
                <a:lnTo>
                  <a:pt x="58115" y="210810"/>
                </a:lnTo>
                <a:lnTo>
                  <a:pt x="37886" y="249844"/>
                </a:lnTo>
                <a:lnTo>
                  <a:pt x="21700" y="291104"/>
                </a:lnTo>
                <a:lnTo>
                  <a:pt x="9817" y="334329"/>
                </a:lnTo>
                <a:lnTo>
                  <a:pt x="2497" y="379261"/>
                </a:lnTo>
                <a:lnTo>
                  <a:pt x="0" y="425640"/>
                </a:lnTo>
                <a:lnTo>
                  <a:pt x="2497" y="472021"/>
                </a:lnTo>
                <a:lnTo>
                  <a:pt x="9817" y="516955"/>
                </a:lnTo>
                <a:lnTo>
                  <a:pt x="21700" y="560182"/>
                </a:lnTo>
                <a:lnTo>
                  <a:pt x="37886" y="601444"/>
                </a:lnTo>
                <a:lnTo>
                  <a:pt x="58115" y="640479"/>
                </a:lnTo>
                <a:lnTo>
                  <a:pt x="82127" y="677029"/>
                </a:lnTo>
                <a:lnTo>
                  <a:pt x="109664" y="710833"/>
                </a:lnTo>
                <a:lnTo>
                  <a:pt x="140464" y="741633"/>
                </a:lnTo>
                <a:lnTo>
                  <a:pt x="174270" y="769169"/>
                </a:lnTo>
                <a:lnTo>
                  <a:pt x="210820" y="793181"/>
                </a:lnTo>
                <a:lnTo>
                  <a:pt x="249855" y="813409"/>
                </a:lnTo>
                <a:lnTo>
                  <a:pt x="291115" y="829594"/>
                </a:lnTo>
                <a:lnTo>
                  <a:pt x="334342" y="841476"/>
                </a:lnTo>
                <a:lnTo>
                  <a:pt x="379274" y="848796"/>
                </a:lnTo>
                <a:lnTo>
                  <a:pt x="425653" y="851293"/>
                </a:lnTo>
                <a:lnTo>
                  <a:pt x="472031" y="848796"/>
                </a:lnTo>
                <a:lnTo>
                  <a:pt x="516964" y="841476"/>
                </a:lnTo>
                <a:lnTo>
                  <a:pt x="560190" y="829594"/>
                </a:lnTo>
                <a:lnTo>
                  <a:pt x="601451" y="813409"/>
                </a:lnTo>
                <a:lnTo>
                  <a:pt x="640486" y="793181"/>
                </a:lnTo>
                <a:lnTo>
                  <a:pt x="677036" y="769169"/>
                </a:lnTo>
                <a:lnTo>
                  <a:pt x="710841" y="741633"/>
                </a:lnTo>
                <a:lnTo>
                  <a:pt x="741642" y="710833"/>
                </a:lnTo>
                <a:lnTo>
                  <a:pt x="769178" y="677029"/>
                </a:lnTo>
                <a:lnTo>
                  <a:pt x="793191" y="640479"/>
                </a:lnTo>
                <a:lnTo>
                  <a:pt x="813420" y="601444"/>
                </a:lnTo>
                <a:lnTo>
                  <a:pt x="829605" y="560182"/>
                </a:lnTo>
                <a:lnTo>
                  <a:pt x="841488" y="516955"/>
                </a:lnTo>
                <a:lnTo>
                  <a:pt x="848808" y="472021"/>
                </a:lnTo>
                <a:lnTo>
                  <a:pt x="851306" y="425640"/>
                </a:lnTo>
                <a:lnTo>
                  <a:pt x="848808" y="379261"/>
                </a:lnTo>
                <a:lnTo>
                  <a:pt x="841488" y="334329"/>
                </a:lnTo>
                <a:lnTo>
                  <a:pt x="829605" y="291104"/>
                </a:lnTo>
                <a:lnTo>
                  <a:pt x="813420" y="249844"/>
                </a:lnTo>
                <a:lnTo>
                  <a:pt x="793191" y="210810"/>
                </a:lnTo>
                <a:lnTo>
                  <a:pt x="769178" y="174261"/>
                </a:lnTo>
                <a:lnTo>
                  <a:pt x="741642" y="140457"/>
                </a:lnTo>
                <a:lnTo>
                  <a:pt x="710841" y="109658"/>
                </a:lnTo>
                <a:lnTo>
                  <a:pt x="677036" y="82123"/>
                </a:lnTo>
                <a:lnTo>
                  <a:pt x="640486" y="58111"/>
                </a:lnTo>
                <a:lnTo>
                  <a:pt x="601451" y="37884"/>
                </a:lnTo>
                <a:lnTo>
                  <a:pt x="560190" y="21699"/>
                </a:lnTo>
                <a:lnTo>
                  <a:pt x="516964" y="9817"/>
                </a:lnTo>
                <a:lnTo>
                  <a:pt x="472031" y="2497"/>
                </a:lnTo>
                <a:lnTo>
                  <a:pt x="425653" y="0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0350" y="4034015"/>
            <a:ext cx="851535" cy="851535"/>
          </a:xfrm>
          <a:custGeom>
            <a:avLst/>
            <a:gdLst/>
            <a:ahLst/>
            <a:cxnLst/>
            <a:rect l="l" t="t" r="r" b="b"/>
            <a:pathLst>
              <a:path w="851535" h="851535">
                <a:moveTo>
                  <a:pt x="425653" y="0"/>
                </a:moveTo>
                <a:lnTo>
                  <a:pt x="379274" y="2497"/>
                </a:lnTo>
                <a:lnTo>
                  <a:pt x="334342" y="9817"/>
                </a:lnTo>
                <a:lnTo>
                  <a:pt x="291115" y="21699"/>
                </a:lnTo>
                <a:lnTo>
                  <a:pt x="249855" y="37884"/>
                </a:lnTo>
                <a:lnTo>
                  <a:pt x="210819" y="58111"/>
                </a:lnTo>
                <a:lnTo>
                  <a:pt x="174270" y="82123"/>
                </a:lnTo>
                <a:lnTo>
                  <a:pt x="140464" y="109658"/>
                </a:lnTo>
                <a:lnTo>
                  <a:pt x="109664" y="140457"/>
                </a:lnTo>
                <a:lnTo>
                  <a:pt x="82127" y="174261"/>
                </a:lnTo>
                <a:lnTo>
                  <a:pt x="58115" y="210810"/>
                </a:lnTo>
                <a:lnTo>
                  <a:pt x="37886" y="249844"/>
                </a:lnTo>
                <a:lnTo>
                  <a:pt x="21700" y="291104"/>
                </a:lnTo>
                <a:lnTo>
                  <a:pt x="9817" y="334329"/>
                </a:lnTo>
                <a:lnTo>
                  <a:pt x="2497" y="379261"/>
                </a:lnTo>
                <a:lnTo>
                  <a:pt x="0" y="425640"/>
                </a:lnTo>
                <a:lnTo>
                  <a:pt x="2497" y="472021"/>
                </a:lnTo>
                <a:lnTo>
                  <a:pt x="9817" y="516955"/>
                </a:lnTo>
                <a:lnTo>
                  <a:pt x="21700" y="560182"/>
                </a:lnTo>
                <a:lnTo>
                  <a:pt x="37886" y="601444"/>
                </a:lnTo>
                <a:lnTo>
                  <a:pt x="58115" y="640479"/>
                </a:lnTo>
                <a:lnTo>
                  <a:pt x="82127" y="677029"/>
                </a:lnTo>
                <a:lnTo>
                  <a:pt x="109664" y="710833"/>
                </a:lnTo>
                <a:lnTo>
                  <a:pt x="140464" y="741633"/>
                </a:lnTo>
                <a:lnTo>
                  <a:pt x="174270" y="769169"/>
                </a:lnTo>
                <a:lnTo>
                  <a:pt x="210819" y="793181"/>
                </a:lnTo>
                <a:lnTo>
                  <a:pt x="249855" y="813409"/>
                </a:lnTo>
                <a:lnTo>
                  <a:pt x="291115" y="829594"/>
                </a:lnTo>
                <a:lnTo>
                  <a:pt x="334342" y="841476"/>
                </a:lnTo>
                <a:lnTo>
                  <a:pt x="379274" y="848796"/>
                </a:lnTo>
                <a:lnTo>
                  <a:pt x="425653" y="851293"/>
                </a:lnTo>
                <a:lnTo>
                  <a:pt x="472031" y="848796"/>
                </a:lnTo>
                <a:lnTo>
                  <a:pt x="516964" y="841476"/>
                </a:lnTo>
                <a:lnTo>
                  <a:pt x="560190" y="829594"/>
                </a:lnTo>
                <a:lnTo>
                  <a:pt x="601451" y="813409"/>
                </a:lnTo>
                <a:lnTo>
                  <a:pt x="640486" y="793181"/>
                </a:lnTo>
                <a:lnTo>
                  <a:pt x="677036" y="769169"/>
                </a:lnTo>
                <a:lnTo>
                  <a:pt x="710841" y="741633"/>
                </a:lnTo>
                <a:lnTo>
                  <a:pt x="741642" y="710833"/>
                </a:lnTo>
                <a:lnTo>
                  <a:pt x="769178" y="677029"/>
                </a:lnTo>
                <a:lnTo>
                  <a:pt x="793191" y="640479"/>
                </a:lnTo>
                <a:lnTo>
                  <a:pt x="813420" y="601444"/>
                </a:lnTo>
                <a:lnTo>
                  <a:pt x="829605" y="560182"/>
                </a:lnTo>
                <a:lnTo>
                  <a:pt x="841488" y="516955"/>
                </a:lnTo>
                <a:lnTo>
                  <a:pt x="848808" y="472021"/>
                </a:lnTo>
                <a:lnTo>
                  <a:pt x="851306" y="425640"/>
                </a:lnTo>
                <a:lnTo>
                  <a:pt x="848808" y="379261"/>
                </a:lnTo>
                <a:lnTo>
                  <a:pt x="841488" y="334329"/>
                </a:lnTo>
                <a:lnTo>
                  <a:pt x="829605" y="291104"/>
                </a:lnTo>
                <a:lnTo>
                  <a:pt x="813420" y="249844"/>
                </a:lnTo>
                <a:lnTo>
                  <a:pt x="793191" y="210810"/>
                </a:lnTo>
                <a:lnTo>
                  <a:pt x="769178" y="174261"/>
                </a:lnTo>
                <a:lnTo>
                  <a:pt x="741642" y="140457"/>
                </a:lnTo>
                <a:lnTo>
                  <a:pt x="710841" y="109658"/>
                </a:lnTo>
                <a:lnTo>
                  <a:pt x="677036" y="82123"/>
                </a:lnTo>
                <a:lnTo>
                  <a:pt x="640486" y="58111"/>
                </a:lnTo>
                <a:lnTo>
                  <a:pt x="601451" y="37884"/>
                </a:lnTo>
                <a:lnTo>
                  <a:pt x="560190" y="21699"/>
                </a:lnTo>
                <a:lnTo>
                  <a:pt x="516964" y="9817"/>
                </a:lnTo>
                <a:lnTo>
                  <a:pt x="472031" y="2497"/>
                </a:lnTo>
                <a:lnTo>
                  <a:pt x="425653" y="0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7295" y="4034015"/>
            <a:ext cx="851535" cy="851535"/>
          </a:xfrm>
          <a:custGeom>
            <a:avLst/>
            <a:gdLst/>
            <a:ahLst/>
            <a:cxnLst/>
            <a:rect l="l" t="t" r="r" b="b"/>
            <a:pathLst>
              <a:path w="851535" h="851535">
                <a:moveTo>
                  <a:pt x="425653" y="0"/>
                </a:moveTo>
                <a:lnTo>
                  <a:pt x="379274" y="2497"/>
                </a:lnTo>
                <a:lnTo>
                  <a:pt x="334342" y="9817"/>
                </a:lnTo>
                <a:lnTo>
                  <a:pt x="291115" y="21699"/>
                </a:lnTo>
                <a:lnTo>
                  <a:pt x="249855" y="37884"/>
                </a:lnTo>
                <a:lnTo>
                  <a:pt x="210820" y="58111"/>
                </a:lnTo>
                <a:lnTo>
                  <a:pt x="174270" y="82123"/>
                </a:lnTo>
                <a:lnTo>
                  <a:pt x="140464" y="109658"/>
                </a:lnTo>
                <a:lnTo>
                  <a:pt x="109664" y="140457"/>
                </a:lnTo>
                <a:lnTo>
                  <a:pt x="82127" y="174261"/>
                </a:lnTo>
                <a:lnTo>
                  <a:pt x="58115" y="210810"/>
                </a:lnTo>
                <a:lnTo>
                  <a:pt x="37886" y="249844"/>
                </a:lnTo>
                <a:lnTo>
                  <a:pt x="21700" y="291104"/>
                </a:lnTo>
                <a:lnTo>
                  <a:pt x="9817" y="334329"/>
                </a:lnTo>
                <a:lnTo>
                  <a:pt x="2497" y="379261"/>
                </a:lnTo>
                <a:lnTo>
                  <a:pt x="0" y="425640"/>
                </a:lnTo>
                <a:lnTo>
                  <a:pt x="2497" y="472021"/>
                </a:lnTo>
                <a:lnTo>
                  <a:pt x="9817" y="516955"/>
                </a:lnTo>
                <a:lnTo>
                  <a:pt x="21700" y="560182"/>
                </a:lnTo>
                <a:lnTo>
                  <a:pt x="37886" y="601444"/>
                </a:lnTo>
                <a:lnTo>
                  <a:pt x="58115" y="640479"/>
                </a:lnTo>
                <a:lnTo>
                  <a:pt x="82127" y="677029"/>
                </a:lnTo>
                <a:lnTo>
                  <a:pt x="109664" y="710833"/>
                </a:lnTo>
                <a:lnTo>
                  <a:pt x="140464" y="741633"/>
                </a:lnTo>
                <a:lnTo>
                  <a:pt x="174270" y="769169"/>
                </a:lnTo>
                <a:lnTo>
                  <a:pt x="210820" y="793181"/>
                </a:lnTo>
                <a:lnTo>
                  <a:pt x="249855" y="813409"/>
                </a:lnTo>
                <a:lnTo>
                  <a:pt x="291115" y="829594"/>
                </a:lnTo>
                <a:lnTo>
                  <a:pt x="334342" y="841476"/>
                </a:lnTo>
                <a:lnTo>
                  <a:pt x="379274" y="848796"/>
                </a:lnTo>
                <a:lnTo>
                  <a:pt x="425653" y="851293"/>
                </a:lnTo>
                <a:lnTo>
                  <a:pt x="472031" y="848796"/>
                </a:lnTo>
                <a:lnTo>
                  <a:pt x="516964" y="841476"/>
                </a:lnTo>
                <a:lnTo>
                  <a:pt x="560190" y="829594"/>
                </a:lnTo>
                <a:lnTo>
                  <a:pt x="601451" y="813409"/>
                </a:lnTo>
                <a:lnTo>
                  <a:pt x="640486" y="793181"/>
                </a:lnTo>
                <a:lnTo>
                  <a:pt x="677036" y="769169"/>
                </a:lnTo>
                <a:lnTo>
                  <a:pt x="710841" y="741633"/>
                </a:lnTo>
                <a:lnTo>
                  <a:pt x="741642" y="710833"/>
                </a:lnTo>
                <a:lnTo>
                  <a:pt x="769178" y="677029"/>
                </a:lnTo>
                <a:lnTo>
                  <a:pt x="793191" y="640479"/>
                </a:lnTo>
                <a:lnTo>
                  <a:pt x="813420" y="601444"/>
                </a:lnTo>
                <a:lnTo>
                  <a:pt x="829605" y="560182"/>
                </a:lnTo>
                <a:lnTo>
                  <a:pt x="841488" y="516955"/>
                </a:lnTo>
                <a:lnTo>
                  <a:pt x="848808" y="472021"/>
                </a:lnTo>
                <a:lnTo>
                  <a:pt x="851306" y="425640"/>
                </a:lnTo>
                <a:lnTo>
                  <a:pt x="848808" y="379261"/>
                </a:lnTo>
                <a:lnTo>
                  <a:pt x="841488" y="334329"/>
                </a:lnTo>
                <a:lnTo>
                  <a:pt x="829605" y="291104"/>
                </a:lnTo>
                <a:lnTo>
                  <a:pt x="813420" y="249844"/>
                </a:lnTo>
                <a:lnTo>
                  <a:pt x="793191" y="210810"/>
                </a:lnTo>
                <a:lnTo>
                  <a:pt x="769178" y="174261"/>
                </a:lnTo>
                <a:lnTo>
                  <a:pt x="741642" y="140457"/>
                </a:lnTo>
                <a:lnTo>
                  <a:pt x="710841" y="109658"/>
                </a:lnTo>
                <a:lnTo>
                  <a:pt x="677036" y="82123"/>
                </a:lnTo>
                <a:lnTo>
                  <a:pt x="640486" y="58111"/>
                </a:lnTo>
                <a:lnTo>
                  <a:pt x="601451" y="37884"/>
                </a:lnTo>
                <a:lnTo>
                  <a:pt x="560190" y="21699"/>
                </a:lnTo>
                <a:lnTo>
                  <a:pt x="516964" y="9817"/>
                </a:lnTo>
                <a:lnTo>
                  <a:pt x="472031" y="2497"/>
                </a:lnTo>
                <a:lnTo>
                  <a:pt x="425653" y="0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30350" y="5380659"/>
            <a:ext cx="851535" cy="851535"/>
          </a:xfrm>
          <a:custGeom>
            <a:avLst/>
            <a:gdLst/>
            <a:ahLst/>
            <a:cxnLst/>
            <a:rect l="l" t="t" r="r" b="b"/>
            <a:pathLst>
              <a:path w="851535" h="851535">
                <a:moveTo>
                  <a:pt x="425653" y="0"/>
                </a:moveTo>
                <a:lnTo>
                  <a:pt x="379274" y="2497"/>
                </a:lnTo>
                <a:lnTo>
                  <a:pt x="334342" y="9817"/>
                </a:lnTo>
                <a:lnTo>
                  <a:pt x="291115" y="21699"/>
                </a:lnTo>
                <a:lnTo>
                  <a:pt x="249855" y="37884"/>
                </a:lnTo>
                <a:lnTo>
                  <a:pt x="210819" y="58111"/>
                </a:lnTo>
                <a:lnTo>
                  <a:pt x="174270" y="82123"/>
                </a:lnTo>
                <a:lnTo>
                  <a:pt x="140464" y="109658"/>
                </a:lnTo>
                <a:lnTo>
                  <a:pt x="109664" y="140457"/>
                </a:lnTo>
                <a:lnTo>
                  <a:pt x="82127" y="174261"/>
                </a:lnTo>
                <a:lnTo>
                  <a:pt x="58115" y="210810"/>
                </a:lnTo>
                <a:lnTo>
                  <a:pt x="37886" y="249844"/>
                </a:lnTo>
                <a:lnTo>
                  <a:pt x="21700" y="291104"/>
                </a:lnTo>
                <a:lnTo>
                  <a:pt x="9817" y="334329"/>
                </a:lnTo>
                <a:lnTo>
                  <a:pt x="2497" y="379261"/>
                </a:lnTo>
                <a:lnTo>
                  <a:pt x="0" y="425640"/>
                </a:lnTo>
                <a:lnTo>
                  <a:pt x="2497" y="472021"/>
                </a:lnTo>
                <a:lnTo>
                  <a:pt x="9817" y="516955"/>
                </a:lnTo>
                <a:lnTo>
                  <a:pt x="21700" y="560182"/>
                </a:lnTo>
                <a:lnTo>
                  <a:pt x="37886" y="601444"/>
                </a:lnTo>
                <a:lnTo>
                  <a:pt x="58115" y="640479"/>
                </a:lnTo>
                <a:lnTo>
                  <a:pt x="82127" y="677029"/>
                </a:lnTo>
                <a:lnTo>
                  <a:pt x="109664" y="710833"/>
                </a:lnTo>
                <a:lnTo>
                  <a:pt x="140464" y="741633"/>
                </a:lnTo>
                <a:lnTo>
                  <a:pt x="174270" y="769169"/>
                </a:lnTo>
                <a:lnTo>
                  <a:pt x="210819" y="793181"/>
                </a:lnTo>
                <a:lnTo>
                  <a:pt x="249855" y="813409"/>
                </a:lnTo>
                <a:lnTo>
                  <a:pt x="291115" y="829594"/>
                </a:lnTo>
                <a:lnTo>
                  <a:pt x="334342" y="841476"/>
                </a:lnTo>
                <a:lnTo>
                  <a:pt x="379274" y="848796"/>
                </a:lnTo>
                <a:lnTo>
                  <a:pt x="425653" y="851293"/>
                </a:lnTo>
                <a:lnTo>
                  <a:pt x="472031" y="848796"/>
                </a:lnTo>
                <a:lnTo>
                  <a:pt x="516964" y="841476"/>
                </a:lnTo>
                <a:lnTo>
                  <a:pt x="560190" y="829594"/>
                </a:lnTo>
                <a:lnTo>
                  <a:pt x="601451" y="813409"/>
                </a:lnTo>
                <a:lnTo>
                  <a:pt x="640486" y="793181"/>
                </a:lnTo>
                <a:lnTo>
                  <a:pt x="677036" y="769169"/>
                </a:lnTo>
                <a:lnTo>
                  <a:pt x="710841" y="741633"/>
                </a:lnTo>
                <a:lnTo>
                  <a:pt x="741642" y="710833"/>
                </a:lnTo>
                <a:lnTo>
                  <a:pt x="769178" y="677029"/>
                </a:lnTo>
                <a:lnTo>
                  <a:pt x="793191" y="640479"/>
                </a:lnTo>
                <a:lnTo>
                  <a:pt x="813420" y="601444"/>
                </a:lnTo>
                <a:lnTo>
                  <a:pt x="829605" y="560182"/>
                </a:lnTo>
                <a:lnTo>
                  <a:pt x="841488" y="516955"/>
                </a:lnTo>
                <a:lnTo>
                  <a:pt x="848808" y="472021"/>
                </a:lnTo>
                <a:lnTo>
                  <a:pt x="851306" y="425640"/>
                </a:lnTo>
                <a:lnTo>
                  <a:pt x="848808" y="379261"/>
                </a:lnTo>
                <a:lnTo>
                  <a:pt x="841488" y="334329"/>
                </a:lnTo>
                <a:lnTo>
                  <a:pt x="829605" y="291104"/>
                </a:lnTo>
                <a:lnTo>
                  <a:pt x="813420" y="249844"/>
                </a:lnTo>
                <a:lnTo>
                  <a:pt x="793191" y="210810"/>
                </a:lnTo>
                <a:lnTo>
                  <a:pt x="769178" y="174261"/>
                </a:lnTo>
                <a:lnTo>
                  <a:pt x="741642" y="140457"/>
                </a:lnTo>
                <a:lnTo>
                  <a:pt x="710841" y="109658"/>
                </a:lnTo>
                <a:lnTo>
                  <a:pt x="677036" y="82123"/>
                </a:lnTo>
                <a:lnTo>
                  <a:pt x="640486" y="58111"/>
                </a:lnTo>
                <a:lnTo>
                  <a:pt x="601451" y="37884"/>
                </a:lnTo>
                <a:lnTo>
                  <a:pt x="560190" y="21699"/>
                </a:lnTo>
                <a:lnTo>
                  <a:pt x="516964" y="9817"/>
                </a:lnTo>
                <a:lnTo>
                  <a:pt x="472031" y="2497"/>
                </a:lnTo>
                <a:lnTo>
                  <a:pt x="425653" y="0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7295" y="5380659"/>
            <a:ext cx="851535" cy="851535"/>
          </a:xfrm>
          <a:custGeom>
            <a:avLst/>
            <a:gdLst/>
            <a:ahLst/>
            <a:cxnLst/>
            <a:rect l="l" t="t" r="r" b="b"/>
            <a:pathLst>
              <a:path w="851535" h="851535">
                <a:moveTo>
                  <a:pt x="425653" y="0"/>
                </a:moveTo>
                <a:lnTo>
                  <a:pt x="379274" y="2497"/>
                </a:lnTo>
                <a:lnTo>
                  <a:pt x="334342" y="9817"/>
                </a:lnTo>
                <a:lnTo>
                  <a:pt x="291115" y="21699"/>
                </a:lnTo>
                <a:lnTo>
                  <a:pt x="249855" y="37884"/>
                </a:lnTo>
                <a:lnTo>
                  <a:pt x="210820" y="58111"/>
                </a:lnTo>
                <a:lnTo>
                  <a:pt x="174270" y="82123"/>
                </a:lnTo>
                <a:lnTo>
                  <a:pt x="140464" y="109658"/>
                </a:lnTo>
                <a:lnTo>
                  <a:pt x="109664" y="140457"/>
                </a:lnTo>
                <a:lnTo>
                  <a:pt x="82127" y="174261"/>
                </a:lnTo>
                <a:lnTo>
                  <a:pt x="58115" y="210810"/>
                </a:lnTo>
                <a:lnTo>
                  <a:pt x="37886" y="249844"/>
                </a:lnTo>
                <a:lnTo>
                  <a:pt x="21700" y="291104"/>
                </a:lnTo>
                <a:lnTo>
                  <a:pt x="9817" y="334329"/>
                </a:lnTo>
                <a:lnTo>
                  <a:pt x="2497" y="379261"/>
                </a:lnTo>
                <a:lnTo>
                  <a:pt x="0" y="425640"/>
                </a:lnTo>
                <a:lnTo>
                  <a:pt x="2497" y="472021"/>
                </a:lnTo>
                <a:lnTo>
                  <a:pt x="9817" y="516955"/>
                </a:lnTo>
                <a:lnTo>
                  <a:pt x="21700" y="560182"/>
                </a:lnTo>
                <a:lnTo>
                  <a:pt x="37886" y="601444"/>
                </a:lnTo>
                <a:lnTo>
                  <a:pt x="58115" y="640479"/>
                </a:lnTo>
                <a:lnTo>
                  <a:pt x="82127" y="677029"/>
                </a:lnTo>
                <a:lnTo>
                  <a:pt x="109664" y="710833"/>
                </a:lnTo>
                <a:lnTo>
                  <a:pt x="140464" y="741633"/>
                </a:lnTo>
                <a:lnTo>
                  <a:pt x="174270" y="769169"/>
                </a:lnTo>
                <a:lnTo>
                  <a:pt x="210820" y="793181"/>
                </a:lnTo>
                <a:lnTo>
                  <a:pt x="249855" y="813409"/>
                </a:lnTo>
                <a:lnTo>
                  <a:pt x="291115" y="829594"/>
                </a:lnTo>
                <a:lnTo>
                  <a:pt x="334342" y="841476"/>
                </a:lnTo>
                <a:lnTo>
                  <a:pt x="379274" y="848796"/>
                </a:lnTo>
                <a:lnTo>
                  <a:pt x="425653" y="851293"/>
                </a:lnTo>
                <a:lnTo>
                  <a:pt x="472031" y="848796"/>
                </a:lnTo>
                <a:lnTo>
                  <a:pt x="516964" y="841476"/>
                </a:lnTo>
                <a:lnTo>
                  <a:pt x="560190" y="829594"/>
                </a:lnTo>
                <a:lnTo>
                  <a:pt x="601451" y="813409"/>
                </a:lnTo>
                <a:lnTo>
                  <a:pt x="640486" y="793181"/>
                </a:lnTo>
                <a:lnTo>
                  <a:pt x="677036" y="769169"/>
                </a:lnTo>
                <a:lnTo>
                  <a:pt x="710841" y="741633"/>
                </a:lnTo>
                <a:lnTo>
                  <a:pt x="741642" y="710833"/>
                </a:lnTo>
                <a:lnTo>
                  <a:pt x="769178" y="677029"/>
                </a:lnTo>
                <a:lnTo>
                  <a:pt x="793191" y="640479"/>
                </a:lnTo>
                <a:lnTo>
                  <a:pt x="813420" y="601444"/>
                </a:lnTo>
                <a:lnTo>
                  <a:pt x="829605" y="560182"/>
                </a:lnTo>
                <a:lnTo>
                  <a:pt x="841488" y="516955"/>
                </a:lnTo>
                <a:lnTo>
                  <a:pt x="848808" y="472021"/>
                </a:lnTo>
                <a:lnTo>
                  <a:pt x="851306" y="425640"/>
                </a:lnTo>
                <a:lnTo>
                  <a:pt x="848808" y="379261"/>
                </a:lnTo>
                <a:lnTo>
                  <a:pt x="841488" y="334329"/>
                </a:lnTo>
                <a:lnTo>
                  <a:pt x="829605" y="291104"/>
                </a:lnTo>
                <a:lnTo>
                  <a:pt x="813420" y="249844"/>
                </a:lnTo>
                <a:lnTo>
                  <a:pt x="793191" y="210810"/>
                </a:lnTo>
                <a:lnTo>
                  <a:pt x="769178" y="174261"/>
                </a:lnTo>
                <a:lnTo>
                  <a:pt x="741642" y="140457"/>
                </a:lnTo>
                <a:lnTo>
                  <a:pt x="710841" y="109658"/>
                </a:lnTo>
                <a:lnTo>
                  <a:pt x="677036" y="82123"/>
                </a:lnTo>
                <a:lnTo>
                  <a:pt x="640486" y="58111"/>
                </a:lnTo>
                <a:lnTo>
                  <a:pt x="601451" y="37884"/>
                </a:lnTo>
                <a:lnTo>
                  <a:pt x="560190" y="21699"/>
                </a:lnTo>
                <a:lnTo>
                  <a:pt x="516964" y="9817"/>
                </a:lnTo>
                <a:lnTo>
                  <a:pt x="472031" y="2497"/>
                </a:lnTo>
                <a:lnTo>
                  <a:pt x="425653" y="0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60600" y="2859163"/>
            <a:ext cx="2096770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sz="1400" spc="35" dirty="0">
                <a:solidFill>
                  <a:srgbClr val="0F7494"/>
                </a:solidFill>
                <a:latin typeface="Arial"/>
                <a:cs typeface="Arial"/>
              </a:rPr>
              <a:t>100% </a:t>
            </a:r>
            <a:r>
              <a:rPr sz="1400" spc="-50" dirty="0">
                <a:solidFill>
                  <a:srgbClr val="0F7494"/>
                </a:solidFill>
                <a:latin typeface="Arial"/>
                <a:cs typeface="Arial"/>
              </a:rPr>
              <a:t>FULLY </a:t>
            </a:r>
            <a:r>
              <a:rPr sz="1400" spc="-100" dirty="0">
                <a:solidFill>
                  <a:srgbClr val="0F7494"/>
                </a:solidFill>
                <a:latin typeface="Arial"/>
                <a:cs typeface="Arial"/>
              </a:rPr>
              <a:t>TAX  </a:t>
            </a:r>
            <a:r>
              <a:rPr sz="1400" spc="-30" dirty="0">
                <a:solidFill>
                  <a:srgbClr val="0F7494"/>
                </a:solidFill>
                <a:latin typeface="Arial"/>
                <a:cs typeface="Arial"/>
              </a:rPr>
              <a:t>DEDUCTIBLE</a:t>
            </a:r>
            <a:r>
              <a:rPr sz="1400" spc="-55" dirty="0">
                <a:solidFill>
                  <a:srgbClr val="0F7494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F7494"/>
                </a:solidFill>
                <a:latin typeface="Arial"/>
                <a:cs typeface="Arial"/>
              </a:rPr>
              <a:t>PAYMENTS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10249" y="2935440"/>
            <a:ext cx="1988820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sz="1400" spc="-25" dirty="0">
                <a:solidFill>
                  <a:srgbClr val="0F7494"/>
                </a:solidFill>
                <a:latin typeface="Arial"/>
                <a:cs typeface="Arial"/>
              </a:rPr>
              <a:t>UNIFORMITY </a:t>
            </a:r>
            <a:r>
              <a:rPr sz="1400" spc="-40" dirty="0">
                <a:solidFill>
                  <a:srgbClr val="0F7494"/>
                </a:solidFill>
                <a:latin typeface="Arial"/>
                <a:cs typeface="Arial"/>
              </a:rPr>
              <a:t>OF </a:t>
            </a:r>
            <a:r>
              <a:rPr sz="1400" spc="-15" dirty="0">
                <a:solidFill>
                  <a:srgbClr val="0F7494"/>
                </a:solidFill>
                <a:latin typeface="Arial"/>
                <a:cs typeface="Arial"/>
              </a:rPr>
              <a:t>ROOM  </a:t>
            </a:r>
            <a:r>
              <a:rPr sz="1400" spc="-45" dirty="0">
                <a:solidFill>
                  <a:srgbClr val="0F7494"/>
                </a:solidFill>
                <a:latin typeface="Arial"/>
                <a:cs typeface="Arial"/>
              </a:rPr>
              <a:t>STANDARDS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73223" y="4253826"/>
            <a:ext cx="1372235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sz="1400" spc="-40" dirty="0">
                <a:solidFill>
                  <a:srgbClr val="0F7494"/>
                </a:solidFill>
                <a:latin typeface="Arial"/>
                <a:cs typeface="Arial"/>
              </a:rPr>
              <a:t>EASY</a:t>
            </a:r>
            <a:r>
              <a:rPr sz="1400" spc="-100" dirty="0">
                <a:solidFill>
                  <a:srgbClr val="0F7494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0F7494"/>
                </a:solidFill>
                <a:latin typeface="Arial"/>
                <a:cs typeface="Arial"/>
              </a:rPr>
              <a:t>MONTHLY  </a:t>
            </a:r>
            <a:r>
              <a:rPr sz="1400" spc="-50" dirty="0">
                <a:solidFill>
                  <a:srgbClr val="0F7494"/>
                </a:solidFill>
                <a:latin typeface="Arial"/>
                <a:cs typeface="Arial"/>
              </a:rPr>
              <a:t>PAYMENTS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0249" y="4177728"/>
            <a:ext cx="1784350" cy="614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sz="1400" spc="-50" dirty="0">
                <a:solidFill>
                  <a:srgbClr val="0F7494"/>
                </a:solidFill>
                <a:latin typeface="Arial"/>
                <a:cs typeface="Arial"/>
              </a:rPr>
              <a:t>FULLY </a:t>
            </a:r>
            <a:r>
              <a:rPr sz="1400" spc="-45" dirty="0">
                <a:solidFill>
                  <a:srgbClr val="0F7494"/>
                </a:solidFill>
                <a:latin typeface="Arial"/>
                <a:cs typeface="Arial"/>
              </a:rPr>
              <a:t>WARRANTED  </a:t>
            </a:r>
            <a:r>
              <a:rPr sz="1400" spc="-60" dirty="0">
                <a:solidFill>
                  <a:srgbClr val="0F7494"/>
                </a:solidFill>
                <a:latin typeface="Arial"/>
                <a:cs typeface="Arial"/>
              </a:rPr>
              <a:t>FF&amp;E </a:t>
            </a:r>
            <a:r>
              <a:rPr sz="1400" spc="-45" dirty="0">
                <a:solidFill>
                  <a:srgbClr val="0F7494"/>
                </a:solidFill>
                <a:latin typeface="Arial"/>
                <a:cs typeface="Arial"/>
              </a:rPr>
              <a:t>FOR THE </a:t>
            </a:r>
            <a:r>
              <a:rPr sz="1400" spc="-35" dirty="0">
                <a:solidFill>
                  <a:srgbClr val="0F7494"/>
                </a:solidFill>
                <a:latin typeface="Arial"/>
                <a:cs typeface="Arial"/>
              </a:rPr>
              <a:t>TERM  </a:t>
            </a:r>
            <a:r>
              <a:rPr sz="1400" spc="-40" dirty="0">
                <a:solidFill>
                  <a:srgbClr val="0F7494"/>
                </a:solidFill>
                <a:latin typeface="Arial"/>
                <a:cs typeface="Arial"/>
              </a:rPr>
              <a:t>OF </a:t>
            </a:r>
            <a:r>
              <a:rPr sz="1400" spc="-45" dirty="0">
                <a:solidFill>
                  <a:srgbClr val="0F7494"/>
                </a:solidFill>
                <a:latin typeface="Arial"/>
                <a:cs typeface="Arial"/>
              </a:rPr>
              <a:t>THE</a:t>
            </a:r>
            <a:r>
              <a:rPr sz="1400" spc="-35" dirty="0">
                <a:solidFill>
                  <a:srgbClr val="0F7494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0F7494"/>
                </a:solidFill>
                <a:latin typeface="Arial"/>
                <a:cs typeface="Arial"/>
              </a:rPr>
              <a:t>AGREEMENT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3223" y="5648845"/>
            <a:ext cx="1806575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sz="1400" spc="-35" dirty="0">
                <a:solidFill>
                  <a:srgbClr val="0F7494"/>
                </a:solidFill>
                <a:latin typeface="Arial"/>
                <a:cs typeface="Arial"/>
              </a:rPr>
              <a:t>INCREASED</a:t>
            </a:r>
            <a:r>
              <a:rPr sz="1400" spc="-75" dirty="0">
                <a:solidFill>
                  <a:srgbClr val="0F7494"/>
                </a:solidFill>
                <a:latin typeface="Arial"/>
                <a:cs typeface="Arial"/>
              </a:rPr>
              <a:t> </a:t>
            </a:r>
            <a:r>
              <a:rPr sz="1400" spc="-45" dirty="0">
                <a:solidFill>
                  <a:srgbClr val="0F7494"/>
                </a:solidFill>
                <a:latin typeface="Arial"/>
                <a:cs typeface="Arial"/>
              </a:rPr>
              <a:t>NIGHTLY  </a:t>
            </a:r>
            <a:r>
              <a:rPr sz="1400" spc="-15" dirty="0">
                <a:solidFill>
                  <a:srgbClr val="0F7494"/>
                </a:solidFill>
                <a:latin typeface="Arial"/>
                <a:cs typeface="Arial"/>
              </a:rPr>
              <a:t>ROOM</a:t>
            </a:r>
            <a:r>
              <a:rPr sz="1400" spc="-90" dirty="0">
                <a:solidFill>
                  <a:srgbClr val="0F7494"/>
                </a:solidFill>
                <a:latin typeface="Arial"/>
                <a:cs typeface="Arial"/>
              </a:rPr>
              <a:t> </a:t>
            </a:r>
            <a:r>
              <a:rPr sz="1400" spc="-85" dirty="0">
                <a:solidFill>
                  <a:srgbClr val="0F7494"/>
                </a:solidFill>
                <a:latin typeface="Arial"/>
                <a:cs typeface="Arial"/>
              </a:rPr>
              <a:t>RATE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10249" y="5636221"/>
            <a:ext cx="1863089" cy="41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sz="1400" spc="-15" dirty="0">
                <a:solidFill>
                  <a:srgbClr val="0F7494"/>
                </a:solidFill>
                <a:latin typeface="Arial"/>
                <a:cs typeface="Arial"/>
              </a:rPr>
              <a:t>NO </a:t>
            </a:r>
            <a:r>
              <a:rPr sz="1400" spc="-35" dirty="0">
                <a:solidFill>
                  <a:srgbClr val="0F7494"/>
                </a:solidFill>
                <a:latin typeface="Arial"/>
                <a:cs typeface="Arial"/>
              </a:rPr>
              <a:t>END </a:t>
            </a:r>
            <a:r>
              <a:rPr sz="1400" spc="-40" dirty="0">
                <a:solidFill>
                  <a:srgbClr val="0F7494"/>
                </a:solidFill>
                <a:latin typeface="Arial"/>
                <a:cs typeface="Arial"/>
              </a:rPr>
              <a:t>OF </a:t>
            </a:r>
            <a:r>
              <a:rPr sz="1400" spc="-35" dirty="0">
                <a:solidFill>
                  <a:srgbClr val="0F7494"/>
                </a:solidFill>
                <a:latin typeface="Arial"/>
                <a:cs typeface="Arial"/>
              </a:rPr>
              <a:t>TERM  </a:t>
            </a:r>
            <a:r>
              <a:rPr sz="1400" spc="-30" dirty="0">
                <a:solidFill>
                  <a:srgbClr val="0F7494"/>
                </a:solidFill>
                <a:latin typeface="Arial"/>
                <a:cs typeface="Arial"/>
              </a:rPr>
              <a:t>RESIDUAL</a:t>
            </a:r>
            <a:r>
              <a:rPr sz="1400" spc="-90" dirty="0">
                <a:solidFill>
                  <a:srgbClr val="0F7494"/>
                </a:solidFill>
                <a:latin typeface="Arial"/>
                <a:cs typeface="Arial"/>
              </a:rPr>
              <a:t> </a:t>
            </a:r>
            <a:r>
              <a:rPr sz="1400" spc="-50" dirty="0">
                <a:solidFill>
                  <a:srgbClr val="0F7494"/>
                </a:solidFill>
                <a:latin typeface="Arial"/>
                <a:cs typeface="Arial"/>
              </a:rPr>
              <a:t>PAYMENTS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92752" y="12"/>
            <a:ext cx="5230926" cy="1334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08216" y="0"/>
            <a:ext cx="2615565" cy="1334770"/>
          </a:xfrm>
          <a:custGeom>
            <a:avLst/>
            <a:gdLst/>
            <a:ahLst/>
            <a:cxnLst/>
            <a:rect l="l" t="t" r="r" b="b"/>
            <a:pathLst>
              <a:path w="2615565" h="1334770">
                <a:moveTo>
                  <a:pt x="0" y="1334274"/>
                </a:moveTo>
                <a:lnTo>
                  <a:pt x="48567" y="1333917"/>
                </a:lnTo>
                <a:lnTo>
                  <a:pt x="96961" y="1332847"/>
                </a:lnTo>
                <a:lnTo>
                  <a:pt x="145178" y="1331070"/>
                </a:lnTo>
                <a:lnTo>
                  <a:pt x="193213" y="1328591"/>
                </a:lnTo>
                <a:lnTo>
                  <a:pt x="241060" y="1325415"/>
                </a:lnTo>
                <a:lnTo>
                  <a:pt x="288715" y="1321546"/>
                </a:lnTo>
                <a:lnTo>
                  <a:pt x="336172" y="1316991"/>
                </a:lnTo>
                <a:lnTo>
                  <a:pt x="383427" y="1311754"/>
                </a:lnTo>
                <a:lnTo>
                  <a:pt x="430474" y="1305839"/>
                </a:lnTo>
                <a:lnTo>
                  <a:pt x="477309" y="1299252"/>
                </a:lnTo>
                <a:lnTo>
                  <a:pt x="523926" y="1291999"/>
                </a:lnTo>
                <a:lnTo>
                  <a:pt x="570321" y="1284083"/>
                </a:lnTo>
                <a:lnTo>
                  <a:pt x="616489" y="1275509"/>
                </a:lnTo>
                <a:lnTo>
                  <a:pt x="662424" y="1266284"/>
                </a:lnTo>
                <a:lnTo>
                  <a:pt x="708122" y="1256412"/>
                </a:lnTo>
                <a:lnTo>
                  <a:pt x="753577" y="1245897"/>
                </a:lnTo>
                <a:lnTo>
                  <a:pt x="798785" y="1234746"/>
                </a:lnTo>
                <a:lnTo>
                  <a:pt x="843740" y="1222962"/>
                </a:lnTo>
                <a:lnTo>
                  <a:pt x="888438" y="1210551"/>
                </a:lnTo>
                <a:lnTo>
                  <a:pt x="932873" y="1197518"/>
                </a:lnTo>
                <a:lnTo>
                  <a:pt x="977042" y="1183867"/>
                </a:lnTo>
                <a:lnTo>
                  <a:pt x="1020937" y="1169605"/>
                </a:lnTo>
                <a:lnTo>
                  <a:pt x="1064556" y="1154735"/>
                </a:lnTo>
                <a:lnTo>
                  <a:pt x="1107892" y="1139263"/>
                </a:lnTo>
                <a:lnTo>
                  <a:pt x="1150940" y="1123194"/>
                </a:lnTo>
                <a:lnTo>
                  <a:pt x="1193696" y="1106533"/>
                </a:lnTo>
                <a:lnTo>
                  <a:pt x="1236155" y="1089285"/>
                </a:lnTo>
                <a:lnTo>
                  <a:pt x="1278311" y="1071454"/>
                </a:lnTo>
                <a:lnTo>
                  <a:pt x="1320160" y="1053047"/>
                </a:lnTo>
                <a:lnTo>
                  <a:pt x="1361697" y="1034067"/>
                </a:lnTo>
                <a:lnTo>
                  <a:pt x="1402916" y="1014520"/>
                </a:lnTo>
                <a:lnTo>
                  <a:pt x="1443813" y="994410"/>
                </a:lnTo>
                <a:lnTo>
                  <a:pt x="1484383" y="973744"/>
                </a:lnTo>
                <a:lnTo>
                  <a:pt x="1524620" y="952525"/>
                </a:lnTo>
                <a:lnTo>
                  <a:pt x="1564519" y="930759"/>
                </a:lnTo>
                <a:lnTo>
                  <a:pt x="1604077" y="908451"/>
                </a:lnTo>
                <a:lnTo>
                  <a:pt x="1643287" y="885605"/>
                </a:lnTo>
                <a:lnTo>
                  <a:pt x="1682144" y="862228"/>
                </a:lnTo>
                <a:lnTo>
                  <a:pt x="1720645" y="838323"/>
                </a:lnTo>
                <a:lnTo>
                  <a:pt x="1758783" y="813896"/>
                </a:lnTo>
                <a:lnTo>
                  <a:pt x="1796553" y="788952"/>
                </a:lnTo>
                <a:lnTo>
                  <a:pt x="1833952" y="763495"/>
                </a:lnTo>
                <a:lnTo>
                  <a:pt x="1870973" y="737531"/>
                </a:lnTo>
                <a:lnTo>
                  <a:pt x="1907611" y="711065"/>
                </a:lnTo>
                <a:lnTo>
                  <a:pt x="1943863" y="684102"/>
                </a:lnTo>
                <a:lnTo>
                  <a:pt x="1979722" y="656646"/>
                </a:lnTo>
                <a:lnTo>
                  <a:pt x="2015183" y="628704"/>
                </a:lnTo>
                <a:lnTo>
                  <a:pt x="2050243" y="600278"/>
                </a:lnTo>
                <a:lnTo>
                  <a:pt x="2084895" y="571376"/>
                </a:lnTo>
                <a:lnTo>
                  <a:pt x="2119135" y="542002"/>
                </a:lnTo>
                <a:lnTo>
                  <a:pt x="2152957" y="512160"/>
                </a:lnTo>
                <a:lnTo>
                  <a:pt x="2186357" y="481856"/>
                </a:lnTo>
                <a:lnTo>
                  <a:pt x="2219330" y="451094"/>
                </a:lnTo>
                <a:lnTo>
                  <a:pt x="2251871" y="419880"/>
                </a:lnTo>
                <a:lnTo>
                  <a:pt x="2283974" y="388219"/>
                </a:lnTo>
                <a:lnTo>
                  <a:pt x="2315635" y="356116"/>
                </a:lnTo>
                <a:lnTo>
                  <a:pt x="2346849" y="323576"/>
                </a:lnTo>
                <a:lnTo>
                  <a:pt x="2377610" y="290603"/>
                </a:lnTo>
                <a:lnTo>
                  <a:pt x="2407914" y="257203"/>
                </a:lnTo>
                <a:lnTo>
                  <a:pt x="2437756" y="223380"/>
                </a:lnTo>
                <a:lnTo>
                  <a:pt x="2467130" y="189141"/>
                </a:lnTo>
                <a:lnTo>
                  <a:pt x="2496033" y="154488"/>
                </a:lnTo>
                <a:lnTo>
                  <a:pt x="2524458" y="119429"/>
                </a:lnTo>
                <a:lnTo>
                  <a:pt x="2552401" y="83967"/>
                </a:lnTo>
                <a:lnTo>
                  <a:pt x="2579856" y="48108"/>
                </a:lnTo>
                <a:lnTo>
                  <a:pt x="2606819" y="11857"/>
                </a:lnTo>
                <a:lnTo>
                  <a:pt x="2615385" y="0"/>
                </a:lnTo>
              </a:path>
            </a:pathLst>
          </a:custGeom>
          <a:ln w="118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92830" y="0"/>
            <a:ext cx="2615565" cy="1334770"/>
          </a:xfrm>
          <a:custGeom>
            <a:avLst/>
            <a:gdLst/>
            <a:ahLst/>
            <a:cxnLst/>
            <a:rect l="l" t="t" r="r" b="b"/>
            <a:pathLst>
              <a:path w="2615565" h="1334770">
                <a:moveTo>
                  <a:pt x="0" y="0"/>
                </a:moveTo>
                <a:lnTo>
                  <a:pt x="35528" y="48108"/>
                </a:lnTo>
                <a:lnTo>
                  <a:pt x="62984" y="83967"/>
                </a:lnTo>
                <a:lnTo>
                  <a:pt x="90926" y="119429"/>
                </a:lnTo>
                <a:lnTo>
                  <a:pt x="119352" y="154488"/>
                </a:lnTo>
                <a:lnTo>
                  <a:pt x="148254" y="189141"/>
                </a:lnTo>
                <a:lnTo>
                  <a:pt x="177628" y="223380"/>
                </a:lnTo>
                <a:lnTo>
                  <a:pt x="207470" y="257203"/>
                </a:lnTo>
                <a:lnTo>
                  <a:pt x="237774" y="290603"/>
                </a:lnTo>
                <a:lnTo>
                  <a:pt x="268536" y="323576"/>
                </a:lnTo>
                <a:lnTo>
                  <a:pt x="299750" y="356116"/>
                </a:lnTo>
                <a:lnTo>
                  <a:pt x="331410" y="388219"/>
                </a:lnTo>
                <a:lnTo>
                  <a:pt x="363514" y="419880"/>
                </a:lnTo>
                <a:lnTo>
                  <a:pt x="396054" y="451094"/>
                </a:lnTo>
                <a:lnTo>
                  <a:pt x="429027" y="481856"/>
                </a:lnTo>
                <a:lnTo>
                  <a:pt x="462427" y="512160"/>
                </a:lnTo>
                <a:lnTo>
                  <a:pt x="496250" y="542002"/>
                </a:lnTo>
                <a:lnTo>
                  <a:pt x="530489" y="571376"/>
                </a:lnTo>
                <a:lnTo>
                  <a:pt x="565142" y="600278"/>
                </a:lnTo>
                <a:lnTo>
                  <a:pt x="600201" y="628704"/>
                </a:lnTo>
                <a:lnTo>
                  <a:pt x="635663" y="656646"/>
                </a:lnTo>
                <a:lnTo>
                  <a:pt x="671522" y="684102"/>
                </a:lnTo>
                <a:lnTo>
                  <a:pt x="707773" y="711065"/>
                </a:lnTo>
                <a:lnTo>
                  <a:pt x="744412" y="737531"/>
                </a:lnTo>
                <a:lnTo>
                  <a:pt x="781433" y="763495"/>
                </a:lnTo>
                <a:lnTo>
                  <a:pt x="818831" y="788952"/>
                </a:lnTo>
                <a:lnTo>
                  <a:pt x="856602" y="813896"/>
                </a:lnTo>
                <a:lnTo>
                  <a:pt x="894740" y="838323"/>
                </a:lnTo>
                <a:lnTo>
                  <a:pt x="933240" y="862228"/>
                </a:lnTo>
                <a:lnTo>
                  <a:pt x="972098" y="885605"/>
                </a:lnTo>
                <a:lnTo>
                  <a:pt x="1011308" y="908451"/>
                </a:lnTo>
                <a:lnTo>
                  <a:pt x="1050865" y="930759"/>
                </a:lnTo>
                <a:lnTo>
                  <a:pt x="1090765" y="952525"/>
                </a:lnTo>
                <a:lnTo>
                  <a:pt x="1131002" y="973744"/>
                </a:lnTo>
                <a:lnTo>
                  <a:pt x="1171571" y="994410"/>
                </a:lnTo>
                <a:lnTo>
                  <a:pt x="1212468" y="1014520"/>
                </a:lnTo>
                <a:lnTo>
                  <a:pt x="1253687" y="1034067"/>
                </a:lnTo>
                <a:lnTo>
                  <a:pt x="1295224" y="1053047"/>
                </a:lnTo>
                <a:lnTo>
                  <a:pt x="1337073" y="1071454"/>
                </a:lnTo>
                <a:lnTo>
                  <a:pt x="1379229" y="1089285"/>
                </a:lnTo>
                <a:lnTo>
                  <a:pt x="1421688" y="1106533"/>
                </a:lnTo>
                <a:lnTo>
                  <a:pt x="1464444" y="1123194"/>
                </a:lnTo>
                <a:lnTo>
                  <a:pt x="1507493" y="1139263"/>
                </a:lnTo>
                <a:lnTo>
                  <a:pt x="1550829" y="1154735"/>
                </a:lnTo>
                <a:lnTo>
                  <a:pt x="1594447" y="1169605"/>
                </a:lnTo>
                <a:lnTo>
                  <a:pt x="1638343" y="1183867"/>
                </a:lnTo>
                <a:lnTo>
                  <a:pt x="1682511" y="1197518"/>
                </a:lnTo>
                <a:lnTo>
                  <a:pt x="1726946" y="1210551"/>
                </a:lnTo>
                <a:lnTo>
                  <a:pt x="1771644" y="1222962"/>
                </a:lnTo>
                <a:lnTo>
                  <a:pt x="1816600" y="1234746"/>
                </a:lnTo>
                <a:lnTo>
                  <a:pt x="1861808" y="1245897"/>
                </a:lnTo>
                <a:lnTo>
                  <a:pt x="1907263" y="1256412"/>
                </a:lnTo>
                <a:lnTo>
                  <a:pt x="1952960" y="1266284"/>
                </a:lnTo>
                <a:lnTo>
                  <a:pt x="1998896" y="1275509"/>
                </a:lnTo>
                <a:lnTo>
                  <a:pt x="2045063" y="1284083"/>
                </a:lnTo>
                <a:lnTo>
                  <a:pt x="2091458" y="1291999"/>
                </a:lnTo>
                <a:lnTo>
                  <a:pt x="2138075" y="1299252"/>
                </a:lnTo>
                <a:lnTo>
                  <a:pt x="2184910" y="1305839"/>
                </a:lnTo>
                <a:lnTo>
                  <a:pt x="2231958" y="1311754"/>
                </a:lnTo>
                <a:lnTo>
                  <a:pt x="2279212" y="1316991"/>
                </a:lnTo>
                <a:lnTo>
                  <a:pt x="2326670" y="1321546"/>
                </a:lnTo>
                <a:lnTo>
                  <a:pt x="2374324" y="1325415"/>
                </a:lnTo>
                <a:lnTo>
                  <a:pt x="2422172" y="1328591"/>
                </a:lnTo>
                <a:lnTo>
                  <a:pt x="2470206" y="1331070"/>
                </a:lnTo>
                <a:lnTo>
                  <a:pt x="2518423" y="1332847"/>
                </a:lnTo>
                <a:lnTo>
                  <a:pt x="2566818" y="1333917"/>
                </a:lnTo>
                <a:lnTo>
                  <a:pt x="2615385" y="1334274"/>
                </a:lnTo>
              </a:path>
            </a:pathLst>
          </a:custGeom>
          <a:ln w="118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0004" y="2876486"/>
            <a:ext cx="469900" cy="424180"/>
          </a:xfrm>
          <a:custGeom>
            <a:avLst/>
            <a:gdLst/>
            <a:ahLst/>
            <a:cxnLst/>
            <a:rect l="l" t="t" r="r" b="b"/>
            <a:pathLst>
              <a:path w="469900" h="424179">
                <a:moveTo>
                  <a:pt x="388734" y="0"/>
                </a:moveTo>
                <a:lnTo>
                  <a:pt x="369087" y="3967"/>
                </a:lnTo>
                <a:lnTo>
                  <a:pt x="353045" y="14785"/>
                </a:lnTo>
                <a:lnTo>
                  <a:pt x="342230" y="30828"/>
                </a:lnTo>
                <a:lnTo>
                  <a:pt x="338264" y="50469"/>
                </a:lnTo>
                <a:lnTo>
                  <a:pt x="342230" y="70116"/>
                </a:lnTo>
                <a:lnTo>
                  <a:pt x="353045" y="86158"/>
                </a:lnTo>
                <a:lnTo>
                  <a:pt x="369087" y="96973"/>
                </a:lnTo>
                <a:lnTo>
                  <a:pt x="388734" y="100939"/>
                </a:lnTo>
                <a:lnTo>
                  <a:pt x="408380" y="96973"/>
                </a:lnTo>
                <a:lnTo>
                  <a:pt x="424422" y="86158"/>
                </a:lnTo>
                <a:lnTo>
                  <a:pt x="435238" y="70116"/>
                </a:lnTo>
                <a:lnTo>
                  <a:pt x="439204" y="50469"/>
                </a:lnTo>
                <a:lnTo>
                  <a:pt x="435238" y="30828"/>
                </a:lnTo>
                <a:lnTo>
                  <a:pt x="424422" y="14785"/>
                </a:lnTo>
                <a:lnTo>
                  <a:pt x="408380" y="3967"/>
                </a:lnTo>
                <a:lnTo>
                  <a:pt x="388734" y="0"/>
                </a:lnTo>
                <a:close/>
              </a:path>
              <a:path w="469900" h="424179">
                <a:moveTo>
                  <a:pt x="155648" y="206125"/>
                </a:moveTo>
                <a:lnTo>
                  <a:pt x="129603" y="209134"/>
                </a:lnTo>
                <a:lnTo>
                  <a:pt x="103977" y="214242"/>
                </a:lnTo>
                <a:lnTo>
                  <a:pt x="85318" y="219570"/>
                </a:lnTo>
                <a:lnTo>
                  <a:pt x="56064" y="228969"/>
                </a:lnTo>
                <a:lnTo>
                  <a:pt x="28505" y="236000"/>
                </a:lnTo>
                <a:lnTo>
                  <a:pt x="8023" y="240408"/>
                </a:lnTo>
                <a:lnTo>
                  <a:pt x="0" y="241934"/>
                </a:lnTo>
                <a:lnTo>
                  <a:pt x="0" y="388531"/>
                </a:lnTo>
                <a:lnTo>
                  <a:pt x="97828" y="392976"/>
                </a:lnTo>
                <a:lnTo>
                  <a:pt x="176322" y="411652"/>
                </a:lnTo>
                <a:lnTo>
                  <a:pt x="219913" y="420987"/>
                </a:lnTo>
                <a:lnTo>
                  <a:pt x="244282" y="423781"/>
                </a:lnTo>
                <a:lnTo>
                  <a:pt x="265112" y="422833"/>
                </a:lnTo>
                <a:lnTo>
                  <a:pt x="299555" y="415989"/>
                </a:lnTo>
                <a:lnTo>
                  <a:pt x="347759" y="401534"/>
                </a:lnTo>
                <a:lnTo>
                  <a:pt x="399898" y="382952"/>
                </a:lnTo>
                <a:lnTo>
                  <a:pt x="446151" y="363727"/>
                </a:lnTo>
                <a:lnTo>
                  <a:pt x="468292" y="344157"/>
                </a:lnTo>
                <a:lnTo>
                  <a:pt x="277101" y="344157"/>
                </a:lnTo>
                <a:lnTo>
                  <a:pt x="255852" y="337616"/>
                </a:lnTo>
                <a:lnTo>
                  <a:pt x="224963" y="321579"/>
                </a:lnTo>
                <a:lnTo>
                  <a:pt x="195428" y="304166"/>
                </a:lnTo>
                <a:lnTo>
                  <a:pt x="178244" y="293496"/>
                </a:lnTo>
                <a:lnTo>
                  <a:pt x="182549" y="285164"/>
                </a:lnTo>
                <a:lnTo>
                  <a:pt x="188229" y="282014"/>
                </a:lnTo>
                <a:lnTo>
                  <a:pt x="293712" y="282014"/>
                </a:lnTo>
                <a:lnTo>
                  <a:pt x="285254" y="271779"/>
                </a:lnTo>
                <a:lnTo>
                  <a:pt x="231705" y="234386"/>
                </a:lnTo>
                <a:lnTo>
                  <a:pt x="203587" y="217857"/>
                </a:lnTo>
                <a:lnTo>
                  <a:pt x="175564" y="207098"/>
                </a:lnTo>
                <a:lnTo>
                  <a:pt x="155648" y="206125"/>
                </a:lnTo>
                <a:close/>
              </a:path>
              <a:path w="469900" h="424179">
                <a:moveTo>
                  <a:pt x="452810" y="309299"/>
                </a:moveTo>
                <a:lnTo>
                  <a:pt x="420827" y="310324"/>
                </a:lnTo>
                <a:lnTo>
                  <a:pt x="374183" y="323451"/>
                </a:lnTo>
                <a:lnTo>
                  <a:pt x="332395" y="333860"/>
                </a:lnTo>
                <a:lnTo>
                  <a:pt x="298892" y="340960"/>
                </a:lnTo>
                <a:lnTo>
                  <a:pt x="277101" y="344157"/>
                </a:lnTo>
                <a:lnTo>
                  <a:pt x="468292" y="344157"/>
                </a:lnTo>
                <a:lnTo>
                  <a:pt x="469555" y="323576"/>
                </a:lnTo>
                <a:lnTo>
                  <a:pt x="452810" y="309299"/>
                </a:lnTo>
                <a:close/>
              </a:path>
              <a:path w="469900" h="424179">
                <a:moveTo>
                  <a:pt x="293712" y="282014"/>
                </a:moveTo>
                <a:lnTo>
                  <a:pt x="188229" y="282014"/>
                </a:lnTo>
                <a:lnTo>
                  <a:pt x="195468" y="282901"/>
                </a:lnTo>
                <a:lnTo>
                  <a:pt x="204444" y="286677"/>
                </a:lnTo>
                <a:lnTo>
                  <a:pt x="219601" y="294554"/>
                </a:lnTo>
                <a:lnTo>
                  <a:pt x="248169" y="310324"/>
                </a:lnTo>
                <a:lnTo>
                  <a:pt x="254272" y="313723"/>
                </a:lnTo>
                <a:lnTo>
                  <a:pt x="266242" y="320243"/>
                </a:lnTo>
                <a:lnTo>
                  <a:pt x="284017" y="321205"/>
                </a:lnTo>
                <a:lnTo>
                  <a:pt x="298870" y="310294"/>
                </a:lnTo>
                <a:lnTo>
                  <a:pt x="302163" y="292241"/>
                </a:lnTo>
                <a:lnTo>
                  <a:pt x="293712" y="282014"/>
                </a:lnTo>
                <a:close/>
              </a:path>
              <a:path w="469900" h="424179">
                <a:moveTo>
                  <a:pt x="379958" y="180873"/>
                </a:moveTo>
                <a:lnTo>
                  <a:pt x="360312" y="184839"/>
                </a:lnTo>
                <a:lnTo>
                  <a:pt x="344270" y="195654"/>
                </a:lnTo>
                <a:lnTo>
                  <a:pt x="333454" y="211696"/>
                </a:lnTo>
                <a:lnTo>
                  <a:pt x="329488" y="231343"/>
                </a:lnTo>
                <a:lnTo>
                  <a:pt x="333454" y="250984"/>
                </a:lnTo>
                <a:lnTo>
                  <a:pt x="344270" y="267027"/>
                </a:lnTo>
                <a:lnTo>
                  <a:pt x="360312" y="277845"/>
                </a:lnTo>
                <a:lnTo>
                  <a:pt x="379958" y="281812"/>
                </a:lnTo>
                <a:lnTo>
                  <a:pt x="399604" y="277845"/>
                </a:lnTo>
                <a:lnTo>
                  <a:pt x="415647" y="267027"/>
                </a:lnTo>
                <a:lnTo>
                  <a:pt x="426462" y="250984"/>
                </a:lnTo>
                <a:lnTo>
                  <a:pt x="430428" y="231343"/>
                </a:lnTo>
                <a:lnTo>
                  <a:pt x="426462" y="211696"/>
                </a:lnTo>
                <a:lnTo>
                  <a:pt x="415647" y="195654"/>
                </a:lnTo>
                <a:lnTo>
                  <a:pt x="399604" y="184839"/>
                </a:lnTo>
                <a:lnTo>
                  <a:pt x="379958" y="180873"/>
                </a:lnTo>
                <a:close/>
              </a:path>
              <a:path w="469900" h="424179">
                <a:moveTo>
                  <a:pt x="269240" y="110896"/>
                </a:moveTo>
                <a:lnTo>
                  <a:pt x="249593" y="114862"/>
                </a:lnTo>
                <a:lnTo>
                  <a:pt x="233551" y="125677"/>
                </a:lnTo>
                <a:lnTo>
                  <a:pt x="222735" y="141719"/>
                </a:lnTo>
                <a:lnTo>
                  <a:pt x="218770" y="161366"/>
                </a:lnTo>
                <a:lnTo>
                  <a:pt x="222735" y="181012"/>
                </a:lnTo>
                <a:lnTo>
                  <a:pt x="233551" y="197054"/>
                </a:lnTo>
                <a:lnTo>
                  <a:pt x="249593" y="207870"/>
                </a:lnTo>
                <a:lnTo>
                  <a:pt x="269240" y="211835"/>
                </a:lnTo>
                <a:lnTo>
                  <a:pt x="288886" y="207870"/>
                </a:lnTo>
                <a:lnTo>
                  <a:pt x="304928" y="197054"/>
                </a:lnTo>
                <a:lnTo>
                  <a:pt x="315744" y="181012"/>
                </a:lnTo>
                <a:lnTo>
                  <a:pt x="319709" y="161366"/>
                </a:lnTo>
                <a:lnTo>
                  <a:pt x="315744" y="141719"/>
                </a:lnTo>
                <a:lnTo>
                  <a:pt x="304928" y="125677"/>
                </a:lnTo>
                <a:lnTo>
                  <a:pt x="288886" y="114862"/>
                </a:lnTo>
                <a:lnTo>
                  <a:pt x="269240" y="1108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10004" y="5642012"/>
            <a:ext cx="476250" cy="333375"/>
          </a:xfrm>
          <a:custGeom>
            <a:avLst/>
            <a:gdLst/>
            <a:ahLst/>
            <a:cxnLst/>
            <a:rect l="l" t="t" r="r" b="b"/>
            <a:pathLst>
              <a:path w="476250" h="333375">
                <a:moveTo>
                  <a:pt x="39624" y="0"/>
                </a:moveTo>
                <a:lnTo>
                  <a:pt x="8001" y="0"/>
                </a:lnTo>
                <a:lnTo>
                  <a:pt x="0" y="8001"/>
                </a:lnTo>
                <a:lnTo>
                  <a:pt x="0" y="325335"/>
                </a:lnTo>
                <a:lnTo>
                  <a:pt x="8001" y="333336"/>
                </a:lnTo>
                <a:lnTo>
                  <a:pt x="39624" y="333336"/>
                </a:lnTo>
                <a:lnTo>
                  <a:pt x="47625" y="325335"/>
                </a:lnTo>
                <a:lnTo>
                  <a:pt x="47625" y="269836"/>
                </a:lnTo>
                <a:lnTo>
                  <a:pt x="476199" y="269836"/>
                </a:lnTo>
                <a:lnTo>
                  <a:pt x="476199" y="206349"/>
                </a:lnTo>
                <a:lnTo>
                  <a:pt x="47625" y="206349"/>
                </a:lnTo>
                <a:lnTo>
                  <a:pt x="47625" y="8001"/>
                </a:lnTo>
                <a:lnTo>
                  <a:pt x="39624" y="0"/>
                </a:lnTo>
                <a:close/>
              </a:path>
              <a:path w="476250" h="333375">
                <a:moveTo>
                  <a:pt x="476199" y="269836"/>
                </a:moveTo>
                <a:lnTo>
                  <a:pt x="428574" y="269836"/>
                </a:lnTo>
                <a:lnTo>
                  <a:pt x="428574" y="325335"/>
                </a:lnTo>
                <a:lnTo>
                  <a:pt x="436575" y="333336"/>
                </a:lnTo>
                <a:lnTo>
                  <a:pt x="468198" y="333336"/>
                </a:lnTo>
                <a:lnTo>
                  <a:pt x="476199" y="325335"/>
                </a:lnTo>
                <a:lnTo>
                  <a:pt x="476199" y="269836"/>
                </a:lnTo>
                <a:close/>
              </a:path>
              <a:path w="476250" h="333375">
                <a:moveTo>
                  <a:pt x="111112" y="95237"/>
                </a:moveTo>
                <a:lnTo>
                  <a:pt x="92580" y="98978"/>
                </a:lnTo>
                <a:lnTo>
                  <a:pt x="77441" y="109181"/>
                </a:lnTo>
                <a:lnTo>
                  <a:pt x="67231" y="124319"/>
                </a:lnTo>
                <a:lnTo>
                  <a:pt x="63487" y="142862"/>
                </a:lnTo>
                <a:lnTo>
                  <a:pt x="67231" y="161392"/>
                </a:lnTo>
                <a:lnTo>
                  <a:pt x="77441" y="176526"/>
                </a:lnTo>
                <a:lnTo>
                  <a:pt x="92580" y="186732"/>
                </a:lnTo>
                <a:lnTo>
                  <a:pt x="111112" y="190474"/>
                </a:lnTo>
                <a:lnTo>
                  <a:pt x="129649" y="186732"/>
                </a:lnTo>
                <a:lnTo>
                  <a:pt x="144787" y="176526"/>
                </a:lnTo>
                <a:lnTo>
                  <a:pt x="154994" y="161392"/>
                </a:lnTo>
                <a:lnTo>
                  <a:pt x="158737" y="142862"/>
                </a:lnTo>
                <a:lnTo>
                  <a:pt x="154994" y="124319"/>
                </a:lnTo>
                <a:lnTo>
                  <a:pt x="144787" y="109181"/>
                </a:lnTo>
                <a:lnTo>
                  <a:pt x="129649" y="98978"/>
                </a:lnTo>
                <a:lnTo>
                  <a:pt x="111112" y="95237"/>
                </a:lnTo>
                <a:close/>
              </a:path>
              <a:path w="476250" h="333375">
                <a:moveTo>
                  <a:pt x="404761" y="79362"/>
                </a:moveTo>
                <a:lnTo>
                  <a:pt x="206349" y="79362"/>
                </a:lnTo>
                <a:lnTo>
                  <a:pt x="194000" y="81855"/>
                </a:lnTo>
                <a:lnTo>
                  <a:pt x="183907" y="88655"/>
                </a:lnTo>
                <a:lnTo>
                  <a:pt x="177097" y="98746"/>
                </a:lnTo>
                <a:lnTo>
                  <a:pt x="174599" y="111112"/>
                </a:lnTo>
                <a:lnTo>
                  <a:pt x="174599" y="190474"/>
                </a:lnTo>
                <a:lnTo>
                  <a:pt x="476199" y="190474"/>
                </a:lnTo>
                <a:lnTo>
                  <a:pt x="476199" y="150799"/>
                </a:lnTo>
                <a:lnTo>
                  <a:pt x="470587" y="122985"/>
                </a:lnTo>
                <a:lnTo>
                  <a:pt x="455282" y="100279"/>
                </a:lnTo>
                <a:lnTo>
                  <a:pt x="432575" y="84973"/>
                </a:lnTo>
                <a:lnTo>
                  <a:pt x="404761" y="793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61216" y="4246270"/>
            <a:ext cx="419734" cy="434340"/>
          </a:xfrm>
          <a:custGeom>
            <a:avLst/>
            <a:gdLst/>
            <a:ahLst/>
            <a:cxnLst/>
            <a:rect l="l" t="t" r="r" b="b"/>
            <a:pathLst>
              <a:path w="419735" h="434339">
                <a:moveTo>
                  <a:pt x="187566" y="0"/>
                </a:moveTo>
                <a:lnTo>
                  <a:pt x="183743" y="0"/>
                </a:lnTo>
                <a:lnTo>
                  <a:pt x="180886" y="2032"/>
                </a:lnTo>
                <a:lnTo>
                  <a:pt x="131863" y="32603"/>
                </a:lnTo>
                <a:lnTo>
                  <a:pt x="86407" y="52884"/>
                </a:lnTo>
                <a:lnTo>
                  <a:pt x="44947" y="64423"/>
                </a:lnTo>
                <a:lnTo>
                  <a:pt x="7912" y="68770"/>
                </a:lnTo>
                <a:lnTo>
                  <a:pt x="3505" y="68922"/>
                </a:lnTo>
                <a:lnTo>
                  <a:pt x="0" y="72580"/>
                </a:lnTo>
                <a:lnTo>
                  <a:pt x="0" y="233235"/>
                </a:lnTo>
                <a:lnTo>
                  <a:pt x="11954" y="292848"/>
                </a:lnTo>
                <a:lnTo>
                  <a:pt x="42317" y="341352"/>
                </a:lnTo>
                <a:lnTo>
                  <a:pt x="82843" y="379199"/>
                </a:lnTo>
                <a:lnTo>
                  <a:pt x="125284" y="406837"/>
                </a:lnTo>
                <a:lnTo>
                  <a:pt x="161391" y="424716"/>
                </a:lnTo>
                <a:lnTo>
                  <a:pt x="184696" y="433882"/>
                </a:lnTo>
                <a:lnTo>
                  <a:pt x="186626" y="433882"/>
                </a:lnTo>
                <a:lnTo>
                  <a:pt x="188417" y="433285"/>
                </a:lnTo>
                <a:lnTo>
                  <a:pt x="209952" y="424701"/>
                </a:lnTo>
                <a:lnTo>
                  <a:pt x="246062" y="406815"/>
                </a:lnTo>
                <a:lnTo>
                  <a:pt x="280181" y="384594"/>
                </a:lnTo>
                <a:lnTo>
                  <a:pt x="185635" y="384594"/>
                </a:lnTo>
                <a:lnTo>
                  <a:pt x="156544" y="371055"/>
                </a:lnTo>
                <a:lnTo>
                  <a:pt x="120303" y="349324"/>
                </a:lnTo>
                <a:lnTo>
                  <a:pt x="84538" y="319135"/>
                </a:lnTo>
                <a:lnTo>
                  <a:pt x="57268" y="280467"/>
                </a:lnTo>
                <a:lnTo>
                  <a:pt x="46418" y="233235"/>
                </a:lnTo>
                <a:lnTo>
                  <a:pt x="46418" y="111379"/>
                </a:lnTo>
                <a:lnTo>
                  <a:pt x="80969" y="103520"/>
                </a:lnTo>
                <a:lnTo>
                  <a:pt x="115733" y="91466"/>
                </a:lnTo>
                <a:lnTo>
                  <a:pt x="150647" y="75244"/>
                </a:lnTo>
                <a:lnTo>
                  <a:pt x="185648" y="54876"/>
                </a:lnTo>
                <a:lnTo>
                  <a:pt x="291904" y="54876"/>
                </a:lnTo>
                <a:lnTo>
                  <a:pt x="281880" y="51695"/>
                </a:lnTo>
                <a:lnTo>
                  <a:pt x="252891" y="39366"/>
                </a:lnTo>
                <a:lnTo>
                  <a:pt x="222375" y="22956"/>
                </a:lnTo>
                <a:lnTo>
                  <a:pt x="190436" y="2032"/>
                </a:lnTo>
                <a:lnTo>
                  <a:pt x="187566" y="0"/>
                </a:lnTo>
                <a:close/>
              </a:path>
              <a:path w="419735" h="434339">
                <a:moveTo>
                  <a:pt x="371335" y="141693"/>
                </a:moveTo>
                <a:lnTo>
                  <a:pt x="324916" y="199263"/>
                </a:lnTo>
                <a:lnTo>
                  <a:pt x="324916" y="233235"/>
                </a:lnTo>
                <a:lnTo>
                  <a:pt x="314080" y="280411"/>
                </a:lnTo>
                <a:lnTo>
                  <a:pt x="286837" y="319049"/>
                </a:lnTo>
                <a:lnTo>
                  <a:pt x="251083" y="349236"/>
                </a:lnTo>
                <a:lnTo>
                  <a:pt x="214717" y="371055"/>
                </a:lnTo>
                <a:lnTo>
                  <a:pt x="185635" y="384594"/>
                </a:lnTo>
                <a:lnTo>
                  <a:pt x="280181" y="384594"/>
                </a:lnTo>
                <a:lnTo>
                  <a:pt x="288501" y="379175"/>
                </a:lnTo>
                <a:lnTo>
                  <a:pt x="329023" y="341333"/>
                </a:lnTo>
                <a:lnTo>
                  <a:pt x="359383" y="292836"/>
                </a:lnTo>
                <a:lnTo>
                  <a:pt x="371335" y="233235"/>
                </a:lnTo>
                <a:lnTo>
                  <a:pt x="371335" y="141693"/>
                </a:lnTo>
                <a:close/>
              </a:path>
              <a:path w="419735" h="434339">
                <a:moveTo>
                  <a:pt x="103682" y="138277"/>
                </a:moveTo>
                <a:lnTo>
                  <a:pt x="93395" y="146088"/>
                </a:lnTo>
                <a:lnTo>
                  <a:pt x="87884" y="150215"/>
                </a:lnTo>
                <a:lnTo>
                  <a:pt x="77101" y="158089"/>
                </a:lnTo>
                <a:lnTo>
                  <a:pt x="75565" y="166306"/>
                </a:lnTo>
                <a:lnTo>
                  <a:pt x="79540" y="172529"/>
                </a:lnTo>
                <a:lnTo>
                  <a:pt x="133499" y="257914"/>
                </a:lnTo>
                <a:lnTo>
                  <a:pt x="157067" y="294812"/>
                </a:lnTo>
                <a:lnTo>
                  <a:pt x="173380" y="319201"/>
                </a:lnTo>
                <a:lnTo>
                  <a:pt x="176161" y="322999"/>
                </a:lnTo>
                <a:lnTo>
                  <a:pt x="180733" y="325348"/>
                </a:lnTo>
                <a:lnTo>
                  <a:pt x="190550" y="325551"/>
                </a:lnTo>
                <a:lnTo>
                  <a:pt x="195237" y="323329"/>
                </a:lnTo>
                <a:lnTo>
                  <a:pt x="198526" y="319049"/>
                </a:lnTo>
                <a:lnTo>
                  <a:pt x="277465" y="221157"/>
                </a:lnTo>
                <a:lnTo>
                  <a:pt x="185635" y="221157"/>
                </a:lnTo>
                <a:lnTo>
                  <a:pt x="165477" y="198290"/>
                </a:lnTo>
                <a:lnTo>
                  <a:pt x="151576" y="182667"/>
                </a:lnTo>
                <a:lnTo>
                  <a:pt x="137467" y="167086"/>
                </a:lnTo>
                <a:lnTo>
                  <a:pt x="111810" y="139039"/>
                </a:lnTo>
                <a:lnTo>
                  <a:pt x="103682" y="138277"/>
                </a:lnTo>
                <a:close/>
              </a:path>
              <a:path w="419735" h="434339">
                <a:moveTo>
                  <a:pt x="394042" y="14605"/>
                </a:moveTo>
                <a:lnTo>
                  <a:pt x="385711" y="14859"/>
                </a:lnTo>
                <a:lnTo>
                  <a:pt x="374719" y="26212"/>
                </a:lnTo>
                <a:lnTo>
                  <a:pt x="185635" y="221157"/>
                </a:lnTo>
                <a:lnTo>
                  <a:pt x="277465" y="221157"/>
                </a:lnTo>
                <a:lnTo>
                  <a:pt x="419315" y="45250"/>
                </a:lnTo>
                <a:lnTo>
                  <a:pt x="418642" y="36817"/>
                </a:lnTo>
                <a:lnTo>
                  <a:pt x="406831" y="26212"/>
                </a:lnTo>
                <a:lnTo>
                  <a:pt x="394042" y="14605"/>
                </a:lnTo>
                <a:close/>
              </a:path>
              <a:path w="419735" h="434339">
                <a:moveTo>
                  <a:pt x="291904" y="54876"/>
                </a:moveTo>
                <a:lnTo>
                  <a:pt x="185648" y="54876"/>
                </a:lnTo>
                <a:lnTo>
                  <a:pt x="207482" y="68056"/>
                </a:lnTo>
                <a:lnTo>
                  <a:pt x="229292" y="79629"/>
                </a:lnTo>
                <a:lnTo>
                  <a:pt x="251063" y="89591"/>
                </a:lnTo>
                <a:lnTo>
                  <a:pt x="272783" y="97942"/>
                </a:lnTo>
                <a:lnTo>
                  <a:pt x="309232" y="60375"/>
                </a:lnTo>
                <a:lnTo>
                  <a:pt x="291904" y="548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68950" y="2939313"/>
            <a:ext cx="561340" cy="315595"/>
          </a:xfrm>
          <a:custGeom>
            <a:avLst/>
            <a:gdLst/>
            <a:ahLst/>
            <a:cxnLst/>
            <a:rect l="l" t="t" r="r" b="b"/>
            <a:pathLst>
              <a:path w="561339" h="315595">
                <a:moveTo>
                  <a:pt x="262890" y="245364"/>
                </a:moveTo>
                <a:lnTo>
                  <a:pt x="0" y="245364"/>
                </a:lnTo>
                <a:lnTo>
                  <a:pt x="0" y="310438"/>
                </a:lnTo>
                <a:lnTo>
                  <a:pt x="5029" y="315468"/>
                </a:lnTo>
                <a:lnTo>
                  <a:pt x="30035" y="315468"/>
                </a:lnTo>
                <a:lnTo>
                  <a:pt x="35052" y="310438"/>
                </a:lnTo>
                <a:lnTo>
                  <a:pt x="35052" y="280416"/>
                </a:lnTo>
                <a:lnTo>
                  <a:pt x="262890" y="280416"/>
                </a:lnTo>
                <a:lnTo>
                  <a:pt x="262890" y="245364"/>
                </a:lnTo>
                <a:close/>
              </a:path>
              <a:path w="561339" h="315595">
                <a:moveTo>
                  <a:pt x="262890" y="280416"/>
                </a:moveTo>
                <a:lnTo>
                  <a:pt x="227838" y="280416"/>
                </a:lnTo>
                <a:lnTo>
                  <a:pt x="227838" y="310438"/>
                </a:lnTo>
                <a:lnTo>
                  <a:pt x="232867" y="315468"/>
                </a:lnTo>
                <a:lnTo>
                  <a:pt x="257886" y="315468"/>
                </a:lnTo>
                <a:lnTo>
                  <a:pt x="262890" y="310438"/>
                </a:lnTo>
                <a:lnTo>
                  <a:pt x="262890" y="280416"/>
                </a:lnTo>
                <a:close/>
              </a:path>
              <a:path w="561339" h="315595">
                <a:moveTo>
                  <a:pt x="205054" y="140208"/>
                </a:moveTo>
                <a:lnTo>
                  <a:pt x="57848" y="140208"/>
                </a:lnTo>
                <a:lnTo>
                  <a:pt x="34515" y="144211"/>
                </a:lnTo>
                <a:lnTo>
                  <a:pt x="16217" y="155560"/>
                </a:lnTo>
                <a:lnTo>
                  <a:pt x="4273" y="173260"/>
                </a:lnTo>
                <a:lnTo>
                  <a:pt x="0" y="196316"/>
                </a:lnTo>
                <a:lnTo>
                  <a:pt x="0" y="227838"/>
                </a:lnTo>
                <a:lnTo>
                  <a:pt x="262890" y="227838"/>
                </a:lnTo>
                <a:lnTo>
                  <a:pt x="262890" y="196316"/>
                </a:lnTo>
                <a:lnTo>
                  <a:pt x="258616" y="173260"/>
                </a:lnTo>
                <a:lnTo>
                  <a:pt x="246673" y="155560"/>
                </a:lnTo>
                <a:lnTo>
                  <a:pt x="228380" y="144211"/>
                </a:lnTo>
                <a:lnTo>
                  <a:pt x="205054" y="140208"/>
                </a:lnTo>
                <a:close/>
              </a:path>
              <a:path w="561339" h="315595">
                <a:moveTo>
                  <a:pt x="199351" y="17526"/>
                </a:moveTo>
                <a:lnTo>
                  <a:pt x="63525" y="17526"/>
                </a:lnTo>
                <a:lnTo>
                  <a:pt x="45627" y="20969"/>
                </a:lnTo>
                <a:lnTo>
                  <a:pt x="31005" y="30360"/>
                </a:lnTo>
                <a:lnTo>
                  <a:pt x="21143" y="44288"/>
                </a:lnTo>
                <a:lnTo>
                  <a:pt x="17526" y="61341"/>
                </a:lnTo>
                <a:lnTo>
                  <a:pt x="17526" y="122682"/>
                </a:lnTo>
                <a:lnTo>
                  <a:pt x="70104" y="122682"/>
                </a:lnTo>
                <a:lnTo>
                  <a:pt x="74234" y="103518"/>
                </a:lnTo>
                <a:lnTo>
                  <a:pt x="86229" y="89825"/>
                </a:lnTo>
                <a:lnTo>
                  <a:pt x="105497" y="81607"/>
                </a:lnTo>
                <a:lnTo>
                  <a:pt x="131445" y="78867"/>
                </a:lnTo>
                <a:lnTo>
                  <a:pt x="245364" y="78867"/>
                </a:lnTo>
                <a:lnTo>
                  <a:pt x="245364" y="61341"/>
                </a:lnTo>
                <a:lnTo>
                  <a:pt x="241751" y="44288"/>
                </a:lnTo>
                <a:lnTo>
                  <a:pt x="231897" y="30360"/>
                </a:lnTo>
                <a:lnTo>
                  <a:pt x="217272" y="20969"/>
                </a:lnTo>
                <a:lnTo>
                  <a:pt x="199351" y="17526"/>
                </a:lnTo>
                <a:close/>
              </a:path>
              <a:path w="561339" h="315595">
                <a:moveTo>
                  <a:pt x="245364" y="78867"/>
                </a:moveTo>
                <a:lnTo>
                  <a:pt x="131445" y="78867"/>
                </a:lnTo>
                <a:lnTo>
                  <a:pt x="157376" y="81607"/>
                </a:lnTo>
                <a:lnTo>
                  <a:pt x="176645" y="89825"/>
                </a:lnTo>
                <a:lnTo>
                  <a:pt x="188650" y="103518"/>
                </a:lnTo>
                <a:lnTo>
                  <a:pt x="192786" y="122682"/>
                </a:lnTo>
                <a:lnTo>
                  <a:pt x="245364" y="122682"/>
                </a:lnTo>
                <a:lnTo>
                  <a:pt x="245364" y="78867"/>
                </a:lnTo>
                <a:close/>
              </a:path>
              <a:path w="561339" h="315595">
                <a:moveTo>
                  <a:pt x="131445" y="0"/>
                </a:moveTo>
                <a:lnTo>
                  <a:pt x="120628" y="259"/>
                </a:lnTo>
                <a:lnTo>
                  <a:pt x="104060" y="2152"/>
                </a:lnTo>
                <a:lnTo>
                  <a:pt x="85850" y="7350"/>
                </a:lnTo>
                <a:lnTo>
                  <a:pt x="70104" y="17526"/>
                </a:lnTo>
                <a:lnTo>
                  <a:pt x="192786" y="17526"/>
                </a:lnTo>
                <a:lnTo>
                  <a:pt x="177039" y="7350"/>
                </a:lnTo>
                <a:lnTo>
                  <a:pt x="158829" y="2152"/>
                </a:lnTo>
                <a:lnTo>
                  <a:pt x="142261" y="259"/>
                </a:lnTo>
                <a:lnTo>
                  <a:pt x="131445" y="0"/>
                </a:lnTo>
                <a:close/>
              </a:path>
              <a:path w="561339" h="315595">
                <a:moveTo>
                  <a:pt x="560819" y="245364"/>
                </a:moveTo>
                <a:lnTo>
                  <a:pt x="297942" y="245364"/>
                </a:lnTo>
                <a:lnTo>
                  <a:pt x="297942" y="310438"/>
                </a:lnTo>
                <a:lnTo>
                  <a:pt x="302971" y="315468"/>
                </a:lnTo>
                <a:lnTo>
                  <a:pt x="327952" y="315468"/>
                </a:lnTo>
                <a:lnTo>
                  <a:pt x="332994" y="310438"/>
                </a:lnTo>
                <a:lnTo>
                  <a:pt x="332994" y="280416"/>
                </a:lnTo>
                <a:lnTo>
                  <a:pt x="560819" y="280416"/>
                </a:lnTo>
                <a:lnTo>
                  <a:pt x="560819" y="245364"/>
                </a:lnTo>
                <a:close/>
              </a:path>
              <a:path w="561339" h="315595">
                <a:moveTo>
                  <a:pt x="560819" y="280416"/>
                </a:moveTo>
                <a:lnTo>
                  <a:pt x="525767" y="280416"/>
                </a:lnTo>
                <a:lnTo>
                  <a:pt x="525767" y="310438"/>
                </a:lnTo>
                <a:lnTo>
                  <a:pt x="530796" y="315468"/>
                </a:lnTo>
                <a:lnTo>
                  <a:pt x="555828" y="315468"/>
                </a:lnTo>
                <a:lnTo>
                  <a:pt x="560819" y="310438"/>
                </a:lnTo>
                <a:lnTo>
                  <a:pt x="560819" y="280416"/>
                </a:lnTo>
                <a:close/>
              </a:path>
              <a:path w="561339" h="315595">
                <a:moveTo>
                  <a:pt x="503008" y="140208"/>
                </a:moveTo>
                <a:lnTo>
                  <a:pt x="355752" y="140208"/>
                </a:lnTo>
                <a:lnTo>
                  <a:pt x="332424" y="144211"/>
                </a:lnTo>
                <a:lnTo>
                  <a:pt x="314140" y="155560"/>
                </a:lnTo>
                <a:lnTo>
                  <a:pt x="302209" y="173260"/>
                </a:lnTo>
                <a:lnTo>
                  <a:pt x="297942" y="196316"/>
                </a:lnTo>
                <a:lnTo>
                  <a:pt x="297942" y="227838"/>
                </a:lnTo>
                <a:lnTo>
                  <a:pt x="560819" y="227838"/>
                </a:lnTo>
                <a:lnTo>
                  <a:pt x="560819" y="196316"/>
                </a:lnTo>
                <a:lnTo>
                  <a:pt x="556551" y="173260"/>
                </a:lnTo>
                <a:lnTo>
                  <a:pt x="544620" y="155560"/>
                </a:lnTo>
                <a:lnTo>
                  <a:pt x="526336" y="144211"/>
                </a:lnTo>
                <a:lnTo>
                  <a:pt x="503008" y="140208"/>
                </a:lnTo>
                <a:close/>
              </a:path>
              <a:path w="561339" h="315595">
                <a:moveTo>
                  <a:pt x="497293" y="17526"/>
                </a:moveTo>
                <a:lnTo>
                  <a:pt x="361467" y="17526"/>
                </a:lnTo>
                <a:lnTo>
                  <a:pt x="343564" y="20969"/>
                </a:lnTo>
                <a:lnTo>
                  <a:pt x="328942" y="30360"/>
                </a:lnTo>
                <a:lnTo>
                  <a:pt x="319083" y="44288"/>
                </a:lnTo>
                <a:lnTo>
                  <a:pt x="315468" y="61341"/>
                </a:lnTo>
                <a:lnTo>
                  <a:pt x="315468" y="122682"/>
                </a:lnTo>
                <a:lnTo>
                  <a:pt x="368033" y="122682"/>
                </a:lnTo>
                <a:lnTo>
                  <a:pt x="372165" y="103518"/>
                </a:lnTo>
                <a:lnTo>
                  <a:pt x="384163" y="89825"/>
                </a:lnTo>
                <a:lnTo>
                  <a:pt x="403432" y="81607"/>
                </a:lnTo>
                <a:lnTo>
                  <a:pt x="429374" y="78867"/>
                </a:lnTo>
                <a:lnTo>
                  <a:pt x="543293" y="78867"/>
                </a:lnTo>
                <a:lnTo>
                  <a:pt x="543293" y="61341"/>
                </a:lnTo>
                <a:lnTo>
                  <a:pt x="539681" y="44288"/>
                </a:lnTo>
                <a:lnTo>
                  <a:pt x="529828" y="30360"/>
                </a:lnTo>
                <a:lnTo>
                  <a:pt x="515207" y="20969"/>
                </a:lnTo>
                <a:lnTo>
                  <a:pt x="497293" y="17526"/>
                </a:lnTo>
                <a:close/>
              </a:path>
              <a:path w="561339" h="315595">
                <a:moveTo>
                  <a:pt x="543293" y="78867"/>
                </a:moveTo>
                <a:lnTo>
                  <a:pt x="429374" y="78867"/>
                </a:lnTo>
                <a:lnTo>
                  <a:pt x="455305" y="81607"/>
                </a:lnTo>
                <a:lnTo>
                  <a:pt x="474575" y="89825"/>
                </a:lnTo>
                <a:lnTo>
                  <a:pt x="486579" y="103518"/>
                </a:lnTo>
                <a:lnTo>
                  <a:pt x="490715" y="122682"/>
                </a:lnTo>
                <a:lnTo>
                  <a:pt x="543293" y="122682"/>
                </a:lnTo>
                <a:lnTo>
                  <a:pt x="543293" y="78867"/>
                </a:lnTo>
                <a:close/>
              </a:path>
              <a:path w="561339" h="315595">
                <a:moveTo>
                  <a:pt x="429374" y="0"/>
                </a:moveTo>
                <a:lnTo>
                  <a:pt x="418557" y="259"/>
                </a:lnTo>
                <a:lnTo>
                  <a:pt x="401989" y="2152"/>
                </a:lnTo>
                <a:lnTo>
                  <a:pt x="383779" y="7350"/>
                </a:lnTo>
                <a:lnTo>
                  <a:pt x="368033" y="17526"/>
                </a:lnTo>
                <a:lnTo>
                  <a:pt x="490715" y="17526"/>
                </a:lnTo>
                <a:lnTo>
                  <a:pt x="474969" y="7350"/>
                </a:lnTo>
                <a:lnTo>
                  <a:pt x="456758" y="2152"/>
                </a:lnTo>
                <a:lnTo>
                  <a:pt x="440191" y="259"/>
                </a:lnTo>
                <a:lnTo>
                  <a:pt x="429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29791" y="4221657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434339" h="434339">
                <a:moveTo>
                  <a:pt x="66408" y="44259"/>
                </a:moveTo>
                <a:lnTo>
                  <a:pt x="38963" y="44259"/>
                </a:lnTo>
                <a:lnTo>
                  <a:pt x="23799" y="47320"/>
                </a:lnTo>
                <a:lnTo>
                  <a:pt x="11414" y="55667"/>
                </a:lnTo>
                <a:lnTo>
                  <a:pt x="3062" y="68048"/>
                </a:lnTo>
                <a:lnTo>
                  <a:pt x="0" y="83210"/>
                </a:lnTo>
                <a:lnTo>
                  <a:pt x="0" y="394855"/>
                </a:lnTo>
                <a:lnTo>
                  <a:pt x="3062" y="410017"/>
                </a:lnTo>
                <a:lnTo>
                  <a:pt x="11414" y="422398"/>
                </a:lnTo>
                <a:lnTo>
                  <a:pt x="23799" y="430745"/>
                </a:lnTo>
                <a:lnTo>
                  <a:pt x="38963" y="433806"/>
                </a:lnTo>
                <a:lnTo>
                  <a:pt x="394855" y="433806"/>
                </a:lnTo>
                <a:lnTo>
                  <a:pt x="410017" y="430745"/>
                </a:lnTo>
                <a:lnTo>
                  <a:pt x="422398" y="422398"/>
                </a:lnTo>
                <a:lnTo>
                  <a:pt x="430745" y="410017"/>
                </a:lnTo>
                <a:lnTo>
                  <a:pt x="431304" y="407250"/>
                </a:lnTo>
                <a:lnTo>
                  <a:pt x="65519" y="407250"/>
                </a:lnTo>
                <a:lnTo>
                  <a:pt x="50357" y="404188"/>
                </a:lnTo>
                <a:lnTo>
                  <a:pt x="37976" y="395836"/>
                </a:lnTo>
                <a:lnTo>
                  <a:pt x="29629" y="383451"/>
                </a:lnTo>
                <a:lnTo>
                  <a:pt x="26568" y="368287"/>
                </a:lnTo>
                <a:lnTo>
                  <a:pt x="26568" y="159359"/>
                </a:lnTo>
                <a:lnTo>
                  <a:pt x="433806" y="159359"/>
                </a:lnTo>
                <a:lnTo>
                  <a:pt x="433806" y="128371"/>
                </a:lnTo>
                <a:lnTo>
                  <a:pt x="92964" y="128371"/>
                </a:lnTo>
                <a:lnTo>
                  <a:pt x="79180" y="125587"/>
                </a:lnTo>
                <a:lnTo>
                  <a:pt x="67925" y="117995"/>
                </a:lnTo>
                <a:lnTo>
                  <a:pt x="60338" y="106736"/>
                </a:lnTo>
                <a:lnTo>
                  <a:pt x="57556" y="92951"/>
                </a:lnTo>
                <a:lnTo>
                  <a:pt x="57556" y="83972"/>
                </a:lnTo>
                <a:lnTo>
                  <a:pt x="60896" y="75780"/>
                </a:lnTo>
                <a:lnTo>
                  <a:pt x="66408" y="69545"/>
                </a:lnTo>
                <a:lnTo>
                  <a:pt x="66408" y="44259"/>
                </a:lnTo>
                <a:close/>
              </a:path>
              <a:path w="434339" h="434339">
                <a:moveTo>
                  <a:pt x="433806" y="159359"/>
                </a:moveTo>
                <a:lnTo>
                  <a:pt x="407250" y="159359"/>
                </a:lnTo>
                <a:lnTo>
                  <a:pt x="407250" y="368287"/>
                </a:lnTo>
                <a:lnTo>
                  <a:pt x="404190" y="383451"/>
                </a:lnTo>
                <a:lnTo>
                  <a:pt x="395843" y="395836"/>
                </a:lnTo>
                <a:lnTo>
                  <a:pt x="383462" y="404188"/>
                </a:lnTo>
                <a:lnTo>
                  <a:pt x="368300" y="407250"/>
                </a:lnTo>
                <a:lnTo>
                  <a:pt x="431304" y="407250"/>
                </a:lnTo>
                <a:lnTo>
                  <a:pt x="433806" y="394855"/>
                </a:lnTo>
                <a:lnTo>
                  <a:pt x="433806" y="159359"/>
                </a:lnTo>
                <a:close/>
              </a:path>
              <a:path w="434339" h="434339">
                <a:moveTo>
                  <a:pt x="106248" y="331990"/>
                </a:moveTo>
                <a:lnTo>
                  <a:pt x="61975" y="331990"/>
                </a:lnTo>
                <a:lnTo>
                  <a:pt x="61975" y="376262"/>
                </a:lnTo>
                <a:lnTo>
                  <a:pt x="106248" y="376262"/>
                </a:lnTo>
                <a:lnTo>
                  <a:pt x="106248" y="331990"/>
                </a:lnTo>
                <a:close/>
              </a:path>
              <a:path w="434339" h="434339">
                <a:moveTo>
                  <a:pt x="172643" y="331990"/>
                </a:moveTo>
                <a:lnTo>
                  <a:pt x="128371" y="331990"/>
                </a:lnTo>
                <a:lnTo>
                  <a:pt x="128371" y="376262"/>
                </a:lnTo>
                <a:lnTo>
                  <a:pt x="172643" y="376262"/>
                </a:lnTo>
                <a:lnTo>
                  <a:pt x="172643" y="331990"/>
                </a:lnTo>
                <a:close/>
              </a:path>
              <a:path w="434339" h="434339">
                <a:moveTo>
                  <a:pt x="239039" y="331990"/>
                </a:moveTo>
                <a:lnTo>
                  <a:pt x="194767" y="331990"/>
                </a:lnTo>
                <a:lnTo>
                  <a:pt x="194767" y="376262"/>
                </a:lnTo>
                <a:lnTo>
                  <a:pt x="239039" y="376262"/>
                </a:lnTo>
                <a:lnTo>
                  <a:pt x="239039" y="331990"/>
                </a:lnTo>
                <a:close/>
              </a:path>
              <a:path w="434339" h="434339">
                <a:moveTo>
                  <a:pt x="305435" y="331990"/>
                </a:moveTo>
                <a:lnTo>
                  <a:pt x="261162" y="331990"/>
                </a:lnTo>
                <a:lnTo>
                  <a:pt x="261162" y="376262"/>
                </a:lnTo>
                <a:lnTo>
                  <a:pt x="305435" y="376262"/>
                </a:lnTo>
                <a:lnTo>
                  <a:pt x="305435" y="331990"/>
                </a:lnTo>
                <a:close/>
              </a:path>
              <a:path w="434339" h="434339">
                <a:moveTo>
                  <a:pt x="106248" y="265595"/>
                </a:moveTo>
                <a:lnTo>
                  <a:pt x="61975" y="265595"/>
                </a:lnTo>
                <a:lnTo>
                  <a:pt x="61975" y="309867"/>
                </a:lnTo>
                <a:lnTo>
                  <a:pt x="106248" y="309867"/>
                </a:lnTo>
                <a:lnTo>
                  <a:pt x="106248" y="265595"/>
                </a:lnTo>
                <a:close/>
              </a:path>
              <a:path w="434339" h="434339">
                <a:moveTo>
                  <a:pt x="172643" y="265595"/>
                </a:moveTo>
                <a:lnTo>
                  <a:pt x="128371" y="265595"/>
                </a:lnTo>
                <a:lnTo>
                  <a:pt x="128371" y="309867"/>
                </a:lnTo>
                <a:lnTo>
                  <a:pt x="172643" y="309867"/>
                </a:lnTo>
                <a:lnTo>
                  <a:pt x="172643" y="265595"/>
                </a:lnTo>
                <a:close/>
              </a:path>
              <a:path w="434339" h="434339">
                <a:moveTo>
                  <a:pt x="239039" y="265595"/>
                </a:moveTo>
                <a:lnTo>
                  <a:pt x="194767" y="265595"/>
                </a:lnTo>
                <a:lnTo>
                  <a:pt x="194767" y="309867"/>
                </a:lnTo>
                <a:lnTo>
                  <a:pt x="239039" y="309867"/>
                </a:lnTo>
                <a:lnTo>
                  <a:pt x="239039" y="265595"/>
                </a:lnTo>
                <a:close/>
              </a:path>
              <a:path w="434339" h="434339">
                <a:moveTo>
                  <a:pt x="305435" y="265595"/>
                </a:moveTo>
                <a:lnTo>
                  <a:pt x="261162" y="265595"/>
                </a:lnTo>
                <a:lnTo>
                  <a:pt x="261162" y="309867"/>
                </a:lnTo>
                <a:lnTo>
                  <a:pt x="305435" y="309867"/>
                </a:lnTo>
                <a:lnTo>
                  <a:pt x="305435" y="265595"/>
                </a:lnTo>
                <a:close/>
              </a:path>
              <a:path w="434339" h="434339">
                <a:moveTo>
                  <a:pt x="371843" y="265595"/>
                </a:moveTo>
                <a:lnTo>
                  <a:pt x="327571" y="265595"/>
                </a:lnTo>
                <a:lnTo>
                  <a:pt x="327571" y="309867"/>
                </a:lnTo>
                <a:lnTo>
                  <a:pt x="371843" y="309867"/>
                </a:lnTo>
                <a:lnTo>
                  <a:pt x="371843" y="265595"/>
                </a:lnTo>
                <a:close/>
              </a:path>
              <a:path w="434339" h="434339">
                <a:moveTo>
                  <a:pt x="239039" y="199199"/>
                </a:moveTo>
                <a:lnTo>
                  <a:pt x="194767" y="199199"/>
                </a:lnTo>
                <a:lnTo>
                  <a:pt x="194767" y="243471"/>
                </a:lnTo>
                <a:lnTo>
                  <a:pt x="239039" y="243471"/>
                </a:lnTo>
                <a:lnTo>
                  <a:pt x="239039" y="199199"/>
                </a:lnTo>
                <a:close/>
              </a:path>
              <a:path w="434339" h="434339">
                <a:moveTo>
                  <a:pt x="305435" y="199199"/>
                </a:moveTo>
                <a:lnTo>
                  <a:pt x="261162" y="199199"/>
                </a:lnTo>
                <a:lnTo>
                  <a:pt x="261162" y="243471"/>
                </a:lnTo>
                <a:lnTo>
                  <a:pt x="305435" y="243471"/>
                </a:lnTo>
                <a:lnTo>
                  <a:pt x="305435" y="199199"/>
                </a:lnTo>
                <a:close/>
              </a:path>
              <a:path w="434339" h="434339">
                <a:moveTo>
                  <a:pt x="371843" y="199199"/>
                </a:moveTo>
                <a:lnTo>
                  <a:pt x="327571" y="199199"/>
                </a:lnTo>
                <a:lnTo>
                  <a:pt x="327571" y="243471"/>
                </a:lnTo>
                <a:lnTo>
                  <a:pt x="371843" y="243471"/>
                </a:lnTo>
                <a:lnTo>
                  <a:pt x="371843" y="199199"/>
                </a:lnTo>
                <a:close/>
              </a:path>
              <a:path w="434339" h="434339">
                <a:moveTo>
                  <a:pt x="314286" y="44259"/>
                </a:moveTo>
                <a:lnTo>
                  <a:pt x="119519" y="44259"/>
                </a:lnTo>
                <a:lnTo>
                  <a:pt x="119519" y="69545"/>
                </a:lnTo>
                <a:lnTo>
                  <a:pt x="125031" y="75780"/>
                </a:lnTo>
                <a:lnTo>
                  <a:pt x="128371" y="83972"/>
                </a:lnTo>
                <a:lnTo>
                  <a:pt x="128371" y="92951"/>
                </a:lnTo>
                <a:lnTo>
                  <a:pt x="125589" y="106736"/>
                </a:lnTo>
                <a:lnTo>
                  <a:pt x="118002" y="117995"/>
                </a:lnTo>
                <a:lnTo>
                  <a:pt x="106747" y="125587"/>
                </a:lnTo>
                <a:lnTo>
                  <a:pt x="92964" y="128371"/>
                </a:lnTo>
                <a:lnTo>
                  <a:pt x="340855" y="128371"/>
                </a:lnTo>
                <a:lnTo>
                  <a:pt x="327069" y="125587"/>
                </a:lnTo>
                <a:lnTo>
                  <a:pt x="315810" y="117995"/>
                </a:lnTo>
                <a:lnTo>
                  <a:pt x="308219" y="106736"/>
                </a:lnTo>
                <a:lnTo>
                  <a:pt x="305435" y="92951"/>
                </a:lnTo>
                <a:lnTo>
                  <a:pt x="305435" y="83972"/>
                </a:lnTo>
                <a:lnTo>
                  <a:pt x="308787" y="75780"/>
                </a:lnTo>
                <a:lnTo>
                  <a:pt x="314286" y="69545"/>
                </a:lnTo>
                <a:lnTo>
                  <a:pt x="314286" y="44259"/>
                </a:lnTo>
                <a:close/>
              </a:path>
              <a:path w="434339" h="434339">
                <a:moveTo>
                  <a:pt x="394855" y="44259"/>
                </a:moveTo>
                <a:lnTo>
                  <a:pt x="367411" y="44259"/>
                </a:lnTo>
                <a:lnTo>
                  <a:pt x="367411" y="69545"/>
                </a:lnTo>
                <a:lnTo>
                  <a:pt x="372922" y="75780"/>
                </a:lnTo>
                <a:lnTo>
                  <a:pt x="376262" y="83972"/>
                </a:lnTo>
                <a:lnTo>
                  <a:pt x="376262" y="92951"/>
                </a:lnTo>
                <a:lnTo>
                  <a:pt x="373480" y="106736"/>
                </a:lnTo>
                <a:lnTo>
                  <a:pt x="365893" y="117995"/>
                </a:lnTo>
                <a:lnTo>
                  <a:pt x="354638" y="125587"/>
                </a:lnTo>
                <a:lnTo>
                  <a:pt x="340855" y="128371"/>
                </a:lnTo>
                <a:lnTo>
                  <a:pt x="433806" y="128371"/>
                </a:lnTo>
                <a:lnTo>
                  <a:pt x="433806" y="83210"/>
                </a:lnTo>
                <a:lnTo>
                  <a:pt x="430745" y="68048"/>
                </a:lnTo>
                <a:lnTo>
                  <a:pt x="422398" y="55667"/>
                </a:lnTo>
                <a:lnTo>
                  <a:pt x="410017" y="47320"/>
                </a:lnTo>
                <a:lnTo>
                  <a:pt x="394855" y="44259"/>
                </a:lnTo>
                <a:close/>
              </a:path>
              <a:path w="434339" h="434339">
                <a:moveTo>
                  <a:pt x="92964" y="0"/>
                </a:moveTo>
                <a:lnTo>
                  <a:pt x="84345" y="1738"/>
                </a:lnTo>
                <a:lnTo>
                  <a:pt x="77309" y="6481"/>
                </a:lnTo>
                <a:lnTo>
                  <a:pt x="72566" y="13517"/>
                </a:lnTo>
                <a:lnTo>
                  <a:pt x="70827" y="22136"/>
                </a:lnTo>
                <a:lnTo>
                  <a:pt x="70827" y="92951"/>
                </a:lnTo>
                <a:lnTo>
                  <a:pt x="72566" y="101569"/>
                </a:lnTo>
                <a:lnTo>
                  <a:pt x="77309" y="108605"/>
                </a:lnTo>
                <a:lnTo>
                  <a:pt x="84345" y="113348"/>
                </a:lnTo>
                <a:lnTo>
                  <a:pt x="92964" y="115087"/>
                </a:lnTo>
                <a:lnTo>
                  <a:pt x="101576" y="113348"/>
                </a:lnTo>
                <a:lnTo>
                  <a:pt x="108613" y="108605"/>
                </a:lnTo>
                <a:lnTo>
                  <a:pt x="113359" y="101569"/>
                </a:lnTo>
                <a:lnTo>
                  <a:pt x="115100" y="92951"/>
                </a:lnTo>
                <a:lnTo>
                  <a:pt x="115100" y="22136"/>
                </a:lnTo>
                <a:lnTo>
                  <a:pt x="113359" y="13517"/>
                </a:lnTo>
                <a:lnTo>
                  <a:pt x="108613" y="6481"/>
                </a:lnTo>
                <a:lnTo>
                  <a:pt x="101576" y="1738"/>
                </a:lnTo>
                <a:lnTo>
                  <a:pt x="92964" y="0"/>
                </a:lnTo>
                <a:close/>
              </a:path>
              <a:path w="434339" h="434339">
                <a:moveTo>
                  <a:pt x="340855" y="0"/>
                </a:moveTo>
                <a:lnTo>
                  <a:pt x="332236" y="1738"/>
                </a:lnTo>
                <a:lnTo>
                  <a:pt x="325200" y="6481"/>
                </a:lnTo>
                <a:lnTo>
                  <a:pt x="320458" y="13517"/>
                </a:lnTo>
                <a:lnTo>
                  <a:pt x="318719" y="22136"/>
                </a:lnTo>
                <a:lnTo>
                  <a:pt x="318719" y="92951"/>
                </a:lnTo>
                <a:lnTo>
                  <a:pt x="320458" y="101569"/>
                </a:lnTo>
                <a:lnTo>
                  <a:pt x="325200" y="108605"/>
                </a:lnTo>
                <a:lnTo>
                  <a:pt x="332236" y="113348"/>
                </a:lnTo>
                <a:lnTo>
                  <a:pt x="340855" y="115087"/>
                </a:lnTo>
                <a:lnTo>
                  <a:pt x="349468" y="113348"/>
                </a:lnTo>
                <a:lnTo>
                  <a:pt x="356504" y="108605"/>
                </a:lnTo>
                <a:lnTo>
                  <a:pt x="361250" y="101569"/>
                </a:lnTo>
                <a:lnTo>
                  <a:pt x="362991" y="92951"/>
                </a:lnTo>
                <a:lnTo>
                  <a:pt x="362991" y="22136"/>
                </a:lnTo>
                <a:lnTo>
                  <a:pt x="361250" y="13517"/>
                </a:lnTo>
                <a:lnTo>
                  <a:pt x="356504" y="6481"/>
                </a:lnTo>
                <a:lnTo>
                  <a:pt x="349468" y="1738"/>
                </a:lnTo>
                <a:lnTo>
                  <a:pt x="3408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44150" y="12"/>
            <a:ext cx="648335" cy="7560309"/>
          </a:xfrm>
          <a:custGeom>
            <a:avLst/>
            <a:gdLst/>
            <a:ahLst/>
            <a:cxnLst/>
            <a:rect l="l" t="t" r="r" b="b"/>
            <a:pathLst>
              <a:path w="648334" h="7560309">
                <a:moveTo>
                  <a:pt x="0" y="7559992"/>
                </a:moveTo>
                <a:lnTo>
                  <a:pt x="647852" y="7559992"/>
                </a:lnTo>
                <a:lnTo>
                  <a:pt x="647852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E88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67287" y="5580532"/>
            <a:ext cx="412115" cy="394970"/>
          </a:xfrm>
          <a:custGeom>
            <a:avLst/>
            <a:gdLst/>
            <a:ahLst/>
            <a:cxnLst/>
            <a:rect l="l" t="t" r="r" b="b"/>
            <a:pathLst>
              <a:path w="412114" h="394970">
                <a:moveTo>
                  <a:pt x="180593" y="35737"/>
                </a:moveTo>
                <a:lnTo>
                  <a:pt x="89458" y="35737"/>
                </a:lnTo>
                <a:lnTo>
                  <a:pt x="61033" y="40771"/>
                </a:lnTo>
                <a:lnTo>
                  <a:pt x="32029" y="56948"/>
                </a:lnTo>
                <a:lnTo>
                  <a:pt x="9388" y="85881"/>
                </a:lnTo>
                <a:lnTo>
                  <a:pt x="50" y="129184"/>
                </a:lnTo>
                <a:lnTo>
                  <a:pt x="0" y="350545"/>
                </a:lnTo>
                <a:lnTo>
                  <a:pt x="3479" y="367769"/>
                </a:lnTo>
                <a:lnTo>
                  <a:pt x="12968" y="381838"/>
                </a:lnTo>
                <a:lnTo>
                  <a:pt x="27040" y="391325"/>
                </a:lnTo>
                <a:lnTo>
                  <a:pt x="44272" y="394804"/>
                </a:lnTo>
                <a:lnTo>
                  <a:pt x="367410" y="394804"/>
                </a:lnTo>
                <a:lnTo>
                  <a:pt x="384642" y="391325"/>
                </a:lnTo>
                <a:lnTo>
                  <a:pt x="398714" y="381838"/>
                </a:lnTo>
                <a:lnTo>
                  <a:pt x="408203" y="367769"/>
                </a:lnTo>
                <a:lnTo>
                  <a:pt x="411683" y="350545"/>
                </a:lnTo>
                <a:lnTo>
                  <a:pt x="411683" y="316103"/>
                </a:lnTo>
                <a:lnTo>
                  <a:pt x="264985" y="316103"/>
                </a:lnTo>
                <a:lnTo>
                  <a:pt x="253507" y="313782"/>
                </a:lnTo>
                <a:lnTo>
                  <a:pt x="244128" y="307455"/>
                </a:lnTo>
                <a:lnTo>
                  <a:pt x="237803" y="298073"/>
                </a:lnTo>
                <a:lnTo>
                  <a:pt x="235493" y="286639"/>
                </a:lnTo>
                <a:lnTo>
                  <a:pt x="235493" y="242366"/>
                </a:lnTo>
                <a:lnTo>
                  <a:pt x="237803" y="230931"/>
                </a:lnTo>
                <a:lnTo>
                  <a:pt x="244128" y="221549"/>
                </a:lnTo>
                <a:lnTo>
                  <a:pt x="253507" y="215223"/>
                </a:lnTo>
                <a:lnTo>
                  <a:pt x="264985" y="212902"/>
                </a:lnTo>
                <a:lnTo>
                  <a:pt x="411683" y="212902"/>
                </a:lnTo>
                <a:lnTo>
                  <a:pt x="411683" y="129197"/>
                </a:lnTo>
                <a:lnTo>
                  <a:pt x="38417" y="129184"/>
                </a:lnTo>
                <a:lnTo>
                  <a:pt x="46560" y="92556"/>
                </a:lnTo>
                <a:lnTo>
                  <a:pt x="63938" y="73539"/>
                </a:lnTo>
                <a:lnTo>
                  <a:pt x="81315" y="66362"/>
                </a:lnTo>
                <a:lnTo>
                  <a:pt x="89458" y="65252"/>
                </a:lnTo>
                <a:lnTo>
                  <a:pt x="125869" y="65252"/>
                </a:lnTo>
                <a:lnTo>
                  <a:pt x="180593" y="35737"/>
                </a:lnTo>
                <a:close/>
              </a:path>
              <a:path w="412114" h="394970">
                <a:moveTo>
                  <a:pt x="288061" y="242366"/>
                </a:moveTo>
                <a:lnTo>
                  <a:pt x="279443" y="244105"/>
                </a:lnTo>
                <a:lnTo>
                  <a:pt x="272407" y="248848"/>
                </a:lnTo>
                <a:lnTo>
                  <a:pt x="267664" y="255884"/>
                </a:lnTo>
                <a:lnTo>
                  <a:pt x="265925" y="264502"/>
                </a:lnTo>
                <a:lnTo>
                  <a:pt x="267664" y="273121"/>
                </a:lnTo>
                <a:lnTo>
                  <a:pt x="272407" y="280157"/>
                </a:lnTo>
                <a:lnTo>
                  <a:pt x="279443" y="284900"/>
                </a:lnTo>
                <a:lnTo>
                  <a:pt x="288061" y="286639"/>
                </a:lnTo>
                <a:lnTo>
                  <a:pt x="296674" y="284900"/>
                </a:lnTo>
                <a:lnTo>
                  <a:pt x="303710" y="280157"/>
                </a:lnTo>
                <a:lnTo>
                  <a:pt x="308456" y="273121"/>
                </a:lnTo>
                <a:lnTo>
                  <a:pt x="310197" y="264502"/>
                </a:lnTo>
                <a:lnTo>
                  <a:pt x="308456" y="255884"/>
                </a:lnTo>
                <a:lnTo>
                  <a:pt x="303710" y="248848"/>
                </a:lnTo>
                <a:lnTo>
                  <a:pt x="296674" y="244105"/>
                </a:lnTo>
                <a:lnTo>
                  <a:pt x="288061" y="242366"/>
                </a:lnTo>
                <a:close/>
              </a:path>
              <a:path w="412114" h="394970">
                <a:moveTo>
                  <a:pt x="303860" y="0"/>
                </a:moveTo>
                <a:lnTo>
                  <a:pt x="141236" y="98831"/>
                </a:lnTo>
                <a:lnTo>
                  <a:pt x="371792" y="98831"/>
                </a:lnTo>
                <a:lnTo>
                  <a:pt x="3038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00" y="12"/>
            <a:ext cx="10681390" cy="75531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14005" y="12"/>
            <a:ext cx="3448050" cy="7560309"/>
          </a:xfrm>
          <a:custGeom>
            <a:avLst/>
            <a:gdLst/>
            <a:ahLst/>
            <a:cxnLst/>
            <a:rect l="l" t="t" r="r" b="b"/>
            <a:pathLst>
              <a:path w="3448050" h="7560309">
                <a:moveTo>
                  <a:pt x="0" y="7559992"/>
                </a:moveTo>
                <a:lnTo>
                  <a:pt x="3447999" y="7559992"/>
                </a:lnTo>
                <a:lnTo>
                  <a:pt x="3447999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D22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51158" y="0"/>
            <a:ext cx="2981960" cy="7560309"/>
          </a:xfrm>
          <a:custGeom>
            <a:avLst/>
            <a:gdLst/>
            <a:ahLst/>
            <a:cxnLst/>
            <a:rect l="l" t="t" r="r" b="b"/>
            <a:pathLst>
              <a:path w="2981959" h="7560309">
                <a:moveTo>
                  <a:pt x="0" y="7560005"/>
                </a:moveTo>
                <a:lnTo>
                  <a:pt x="39595" y="7549693"/>
                </a:lnTo>
                <a:lnTo>
                  <a:pt x="84076" y="7537552"/>
                </a:lnTo>
                <a:lnTo>
                  <a:pt x="128347" y="7524908"/>
                </a:lnTo>
                <a:lnTo>
                  <a:pt x="172405" y="7511767"/>
                </a:lnTo>
                <a:lnTo>
                  <a:pt x="216248" y="7498131"/>
                </a:lnTo>
                <a:lnTo>
                  <a:pt x="259872" y="7484002"/>
                </a:lnTo>
                <a:lnTo>
                  <a:pt x="303274" y="7469386"/>
                </a:lnTo>
                <a:lnTo>
                  <a:pt x="346450" y="7454284"/>
                </a:lnTo>
                <a:lnTo>
                  <a:pt x="389397" y="7438700"/>
                </a:lnTo>
                <a:lnTo>
                  <a:pt x="432113" y="7422637"/>
                </a:lnTo>
                <a:lnTo>
                  <a:pt x="474593" y="7406099"/>
                </a:lnTo>
                <a:lnTo>
                  <a:pt x="516835" y="7389088"/>
                </a:lnTo>
                <a:lnTo>
                  <a:pt x="558835" y="7371609"/>
                </a:lnTo>
                <a:lnTo>
                  <a:pt x="600590" y="7353663"/>
                </a:lnTo>
                <a:lnTo>
                  <a:pt x="642097" y="7335256"/>
                </a:lnTo>
                <a:lnTo>
                  <a:pt x="683352" y="7316389"/>
                </a:lnTo>
                <a:lnTo>
                  <a:pt x="724353" y="7297066"/>
                </a:lnTo>
                <a:lnTo>
                  <a:pt x="765095" y="7277290"/>
                </a:lnTo>
                <a:lnTo>
                  <a:pt x="805577" y="7257064"/>
                </a:lnTo>
                <a:lnTo>
                  <a:pt x="845794" y="7236393"/>
                </a:lnTo>
                <a:lnTo>
                  <a:pt x="885743" y="7215278"/>
                </a:lnTo>
                <a:lnTo>
                  <a:pt x="925422" y="7193723"/>
                </a:lnTo>
                <a:lnTo>
                  <a:pt x="964826" y="7171732"/>
                </a:lnTo>
                <a:lnTo>
                  <a:pt x="1003953" y="7149308"/>
                </a:lnTo>
                <a:lnTo>
                  <a:pt x="1042799" y="7126453"/>
                </a:lnTo>
                <a:lnTo>
                  <a:pt x="1081361" y="7103172"/>
                </a:lnTo>
                <a:lnTo>
                  <a:pt x="1119636" y="7079467"/>
                </a:lnTo>
                <a:lnTo>
                  <a:pt x="1157621" y="7055342"/>
                </a:lnTo>
                <a:lnTo>
                  <a:pt x="1195311" y="7030800"/>
                </a:lnTo>
                <a:lnTo>
                  <a:pt x="1232705" y="7005844"/>
                </a:lnTo>
                <a:lnTo>
                  <a:pt x="1269799" y="6980478"/>
                </a:lnTo>
                <a:lnTo>
                  <a:pt x="1306590" y="6954704"/>
                </a:lnTo>
                <a:lnTo>
                  <a:pt x="1343073" y="6928526"/>
                </a:lnTo>
                <a:lnTo>
                  <a:pt x="1379247" y="6901947"/>
                </a:lnTo>
                <a:lnTo>
                  <a:pt x="1415108" y="6874971"/>
                </a:lnTo>
                <a:lnTo>
                  <a:pt x="1450652" y="6847600"/>
                </a:lnTo>
                <a:lnTo>
                  <a:pt x="1485877" y="6819838"/>
                </a:lnTo>
                <a:lnTo>
                  <a:pt x="1520778" y="6791688"/>
                </a:lnTo>
                <a:lnTo>
                  <a:pt x="1555354" y="6763154"/>
                </a:lnTo>
                <a:lnTo>
                  <a:pt x="1589600" y="6734239"/>
                </a:lnTo>
                <a:lnTo>
                  <a:pt x="1623514" y="6704945"/>
                </a:lnTo>
                <a:lnTo>
                  <a:pt x="1657091" y="6675276"/>
                </a:lnTo>
                <a:lnTo>
                  <a:pt x="1690330" y="6645236"/>
                </a:lnTo>
                <a:lnTo>
                  <a:pt x="1723226" y="6614828"/>
                </a:lnTo>
                <a:lnTo>
                  <a:pt x="1755777" y="6584054"/>
                </a:lnTo>
                <a:lnTo>
                  <a:pt x="1787978" y="6552919"/>
                </a:lnTo>
                <a:lnTo>
                  <a:pt x="1819828" y="6521425"/>
                </a:lnTo>
                <a:lnTo>
                  <a:pt x="1851322" y="6489575"/>
                </a:lnTo>
                <a:lnTo>
                  <a:pt x="1882457" y="6457374"/>
                </a:lnTo>
                <a:lnTo>
                  <a:pt x="1913231" y="6424823"/>
                </a:lnTo>
                <a:lnTo>
                  <a:pt x="1943640" y="6391927"/>
                </a:lnTo>
                <a:lnTo>
                  <a:pt x="1973680" y="6358689"/>
                </a:lnTo>
                <a:lnTo>
                  <a:pt x="2003348" y="6325111"/>
                </a:lnTo>
                <a:lnTo>
                  <a:pt x="2032642" y="6291198"/>
                </a:lnTo>
                <a:lnTo>
                  <a:pt x="2061558" y="6256952"/>
                </a:lnTo>
                <a:lnTo>
                  <a:pt x="2090092" y="6222376"/>
                </a:lnTo>
                <a:lnTo>
                  <a:pt x="2118242" y="6187474"/>
                </a:lnTo>
                <a:lnTo>
                  <a:pt x="2146004" y="6152250"/>
                </a:lnTo>
                <a:lnTo>
                  <a:pt x="2173375" y="6116706"/>
                </a:lnTo>
                <a:lnTo>
                  <a:pt x="2200351" y="6080845"/>
                </a:lnTo>
                <a:lnTo>
                  <a:pt x="2226930" y="6044671"/>
                </a:lnTo>
                <a:lnTo>
                  <a:pt x="2253108" y="6008187"/>
                </a:lnTo>
                <a:lnTo>
                  <a:pt x="2278882" y="5971397"/>
                </a:lnTo>
                <a:lnTo>
                  <a:pt x="2304249" y="5934303"/>
                </a:lnTo>
                <a:lnTo>
                  <a:pt x="2329205" y="5896909"/>
                </a:lnTo>
                <a:lnTo>
                  <a:pt x="2353747" y="5859218"/>
                </a:lnTo>
                <a:lnTo>
                  <a:pt x="2377872" y="5821234"/>
                </a:lnTo>
                <a:lnTo>
                  <a:pt x="2401577" y="5782959"/>
                </a:lnTo>
                <a:lnTo>
                  <a:pt x="2424858" y="5744397"/>
                </a:lnTo>
                <a:lnTo>
                  <a:pt x="2447713" y="5705551"/>
                </a:lnTo>
                <a:lnTo>
                  <a:pt x="2470137" y="5666424"/>
                </a:lnTo>
                <a:lnTo>
                  <a:pt x="2492128" y="5627020"/>
                </a:lnTo>
                <a:lnTo>
                  <a:pt x="2513683" y="5587341"/>
                </a:lnTo>
                <a:lnTo>
                  <a:pt x="2534798" y="5547392"/>
                </a:lnTo>
                <a:lnTo>
                  <a:pt x="2555470" y="5507175"/>
                </a:lnTo>
                <a:lnTo>
                  <a:pt x="2575695" y="5466693"/>
                </a:lnTo>
                <a:lnTo>
                  <a:pt x="2595471" y="5425950"/>
                </a:lnTo>
                <a:lnTo>
                  <a:pt x="2614794" y="5384950"/>
                </a:lnTo>
                <a:lnTo>
                  <a:pt x="2633661" y="5343694"/>
                </a:lnTo>
                <a:lnTo>
                  <a:pt x="2652069" y="5302187"/>
                </a:lnTo>
                <a:lnTo>
                  <a:pt x="2670015" y="5260432"/>
                </a:lnTo>
                <a:lnTo>
                  <a:pt x="2687494" y="5218432"/>
                </a:lnTo>
                <a:lnTo>
                  <a:pt x="2704505" y="5176190"/>
                </a:lnTo>
                <a:lnTo>
                  <a:pt x="2721043" y="5133710"/>
                </a:lnTo>
                <a:lnTo>
                  <a:pt x="2737106" y="5090995"/>
                </a:lnTo>
                <a:lnTo>
                  <a:pt x="2752690" y="5048047"/>
                </a:lnTo>
                <a:lnTo>
                  <a:pt x="2767792" y="5004871"/>
                </a:lnTo>
                <a:lnTo>
                  <a:pt x="2782409" y="4961469"/>
                </a:lnTo>
                <a:lnTo>
                  <a:pt x="2796537" y="4917845"/>
                </a:lnTo>
                <a:lnTo>
                  <a:pt x="2810174" y="4874002"/>
                </a:lnTo>
                <a:lnTo>
                  <a:pt x="2823315" y="4829943"/>
                </a:lnTo>
                <a:lnTo>
                  <a:pt x="2835958" y="4785672"/>
                </a:lnTo>
                <a:lnTo>
                  <a:pt x="2848100" y="4741192"/>
                </a:lnTo>
                <a:lnTo>
                  <a:pt x="2859737" y="4696505"/>
                </a:lnTo>
                <a:lnTo>
                  <a:pt x="2870866" y="4651616"/>
                </a:lnTo>
                <a:lnTo>
                  <a:pt x="2881484" y="4606527"/>
                </a:lnTo>
                <a:lnTo>
                  <a:pt x="2891588" y="4561242"/>
                </a:lnTo>
                <a:lnTo>
                  <a:pt x="2901173" y="4515764"/>
                </a:lnTo>
                <a:lnTo>
                  <a:pt x="2910238" y="4470096"/>
                </a:lnTo>
                <a:lnTo>
                  <a:pt x="2918779" y="4424242"/>
                </a:lnTo>
                <a:lnTo>
                  <a:pt x="2926792" y="4378204"/>
                </a:lnTo>
                <a:lnTo>
                  <a:pt x="2934274" y="4331987"/>
                </a:lnTo>
                <a:lnTo>
                  <a:pt x="2941222" y="4285592"/>
                </a:lnTo>
                <a:lnTo>
                  <a:pt x="2947633" y="4239024"/>
                </a:lnTo>
                <a:lnTo>
                  <a:pt x="2953504" y="4192286"/>
                </a:lnTo>
                <a:lnTo>
                  <a:pt x="2958831" y="4145381"/>
                </a:lnTo>
                <a:lnTo>
                  <a:pt x="2963611" y="4098312"/>
                </a:lnTo>
                <a:lnTo>
                  <a:pt x="2967841" y="4051082"/>
                </a:lnTo>
                <a:lnTo>
                  <a:pt x="2971517" y="4003695"/>
                </a:lnTo>
                <a:lnTo>
                  <a:pt x="2974637" y="3956154"/>
                </a:lnTo>
                <a:lnTo>
                  <a:pt x="2977197" y="3908462"/>
                </a:lnTo>
                <a:lnTo>
                  <a:pt x="2979193" y="3860623"/>
                </a:lnTo>
                <a:lnTo>
                  <a:pt x="2980623" y="3812639"/>
                </a:lnTo>
                <a:lnTo>
                  <a:pt x="2981484" y="3764514"/>
                </a:lnTo>
                <a:lnTo>
                  <a:pt x="2981771" y="3716252"/>
                </a:lnTo>
                <a:lnTo>
                  <a:pt x="2981484" y="3667990"/>
                </a:lnTo>
                <a:lnTo>
                  <a:pt x="2980623" y="3619865"/>
                </a:lnTo>
                <a:lnTo>
                  <a:pt x="2979193" y="3571882"/>
                </a:lnTo>
                <a:lnTo>
                  <a:pt x="2977197" y="3524043"/>
                </a:lnTo>
                <a:lnTo>
                  <a:pt x="2974637" y="3476351"/>
                </a:lnTo>
                <a:lnTo>
                  <a:pt x="2971517" y="3428810"/>
                </a:lnTo>
                <a:lnTo>
                  <a:pt x="2967841" y="3381424"/>
                </a:lnTo>
                <a:lnTo>
                  <a:pt x="2963611" y="3334194"/>
                </a:lnTo>
                <a:lnTo>
                  <a:pt x="2958831" y="3287125"/>
                </a:lnTo>
                <a:lnTo>
                  <a:pt x="2953504" y="3240220"/>
                </a:lnTo>
                <a:lnTo>
                  <a:pt x="2947633" y="3193482"/>
                </a:lnTo>
                <a:lnTo>
                  <a:pt x="2941222" y="3146914"/>
                </a:lnTo>
                <a:lnTo>
                  <a:pt x="2934274" y="3100520"/>
                </a:lnTo>
                <a:lnTo>
                  <a:pt x="2926792" y="3054303"/>
                </a:lnTo>
                <a:lnTo>
                  <a:pt x="2918779" y="3008265"/>
                </a:lnTo>
                <a:lnTo>
                  <a:pt x="2910238" y="2962411"/>
                </a:lnTo>
                <a:lnTo>
                  <a:pt x="2901173" y="2916744"/>
                </a:lnTo>
                <a:lnTo>
                  <a:pt x="2891588" y="2871266"/>
                </a:lnTo>
                <a:lnTo>
                  <a:pt x="2881484" y="2825981"/>
                </a:lnTo>
                <a:lnTo>
                  <a:pt x="2870866" y="2780893"/>
                </a:lnTo>
                <a:lnTo>
                  <a:pt x="2859737" y="2736004"/>
                </a:lnTo>
                <a:lnTo>
                  <a:pt x="2848100" y="2691317"/>
                </a:lnTo>
                <a:lnTo>
                  <a:pt x="2835958" y="2646837"/>
                </a:lnTo>
                <a:lnTo>
                  <a:pt x="2823315" y="2602566"/>
                </a:lnTo>
                <a:lnTo>
                  <a:pt x="2810174" y="2558507"/>
                </a:lnTo>
                <a:lnTo>
                  <a:pt x="2796537" y="2514665"/>
                </a:lnTo>
                <a:lnTo>
                  <a:pt x="2782409" y="2471041"/>
                </a:lnTo>
                <a:lnTo>
                  <a:pt x="2767792" y="2427639"/>
                </a:lnTo>
                <a:lnTo>
                  <a:pt x="2752690" y="2384463"/>
                </a:lnTo>
                <a:lnTo>
                  <a:pt x="2737106" y="2341516"/>
                </a:lnTo>
                <a:lnTo>
                  <a:pt x="2721043" y="2298801"/>
                </a:lnTo>
                <a:lnTo>
                  <a:pt x="2704505" y="2256321"/>
                </a:lnTo>
                <a:lnTo>
                  <a:pt x="2687494" y="2214079"/>
                </a:lnTo>
                <a:lnTo>
                  <a:pt x="2670015" y="2172079"/>
                </a:lnTo>
                <a:lnTo>
                  <a:pt x="2652069" y="2130324"/>
                </a:lnTo>
                <a:lnTo>
                  <a:pt x="2633661" y="2088817"/>
                </a:lnTo>
                <a:lnTo>
                  <a:pt x="2614794" y="2047562"/>
                </a:lnTo>
                <a:lnTo>
                  <a:pt x="2595471" y="2006561"/>
                </a:lnTo>
                <a:lnTo>
                  <a:pt x="2575695" y="1965819"/>
                </a:lnTo>
                <a:lnTo>
                  <a:pt x="2555470" y="1925337"/>
                </a:lnTo>
                <a:lnTo>
                  <a:pt x="2534798" y="1885120"/>
                </a:lnTo>
                <a:lnTo>
                  <a:pt x="2513683" y="1845171"/>
                </a:lnTo>
                <a:lnTo>
                  <a:pt x="2492128" y="1805493"/>
                </a:lnTo>
                <a:lnTo>
                  <a:pt x="2470137" y="1766089"/>
                </a:lnTo>
                <a:lnTo>
                  <a:pt x="2447713" y="1726962"/>
                </a:lnTo>
                <a:lnTo>
                  <a:pt x="2424858" y="1688116"/>
                </a:lnTo>
                <a:lnTo>
                  <a:pt x="2401577" y="1649554"/>
                </a:lnTo>
                <a:lnTo>
                  <a:pt x="2377872" y="1611279"/>
                </a:lnTo>
                <a:lnTo>
                  <a:pt x="2353747" y="1573295"/>
                </a:lnTo>
                <a:lnTo>
                  <a:pt x="2329205" y="1535604"/>
                </a:lnTo>
                <a:lnTo>
                  <a:pt x="2304249" y="1498210"/>
                </a:lnTo>
                <a:lnTo>
                  <a:pt x="2278882" y="1461116"/>
                </a:lnTo>
                <a:lnTo>
                  <a:pt x="2253108" y="1424326"/>
                </a:lnTo>
                <a:lnTo>
                  <a:pt x="2226930" y="1387843"/>
                </a:lnTo>
                <a:lnTo>
                  <a:pt x="2200351" y="1351669"/>
                </a:lnTo>
                <a:lnTo>
                  <a:pt x="2173375" y="1315808"/>
                </a:lnTo>
                <a:lnTo>
                  <a:pt x="2146004" y="1280264"/>
                </a:lnTo>
                <a:lnTo>
                  <a:pt x="2118242" y="1245040"/>
                </a:lnTo>
                <a:lnTo>
                  <a:pt x="2090092" y="1210138"/>
                </a:lnTo>
                <a:lnTo>
                  <a:pt x="2061558" y="1175563"/>
                </a:lnTo>
                <a:lnTo>
                  <a:pt x="2032642" y="1141317"/>
                </a:lnTo>
                <a:lnTo>
                  <a:pt x="2003348" y="1107403"/>
                </a:lnTo>
                <a:lnTo>
                  <a:pt x="1973680" y="1073826"/>
                </a:lnTo>
                <a:lnTo>
                  <a:pt x="1943640" y="1040587"/>
                </a:lnTo>
                <a:lnTo>
                  <a:pt x="1913231" y="1007691"/>
                </a:lnTo>
                <a:lnTo>
                  <a:pt x="1882457" y="975141"/>
                </a:lnTo>
                <a:lnTo>
                  <a:pt x="1851322" y="942940"/>
                </a:lnTo>
                <a:lnTo>
                  <a:pt x="1819828" y="911090"/>
                </a:lnTo>
                <a:lnTo>
                  <a:pt x="1787978" y="879596"/>
                </a:lnTo>
                <a:lnTo>
                  <a:pt x="1755777" y="848461"/>
                </a:lnTo>
                <a:lnTo>
                  <a:pt x="1723226" y="817687"/>
                </a:lnTo>
                <a:lnTo>
                  <a:pt x="1690330" y="787279"/>
                </a:lnTo>
                <a:lnTo>
                  <a:pt x="1657091" y="757239"/>
                </a:lnTo>
                <a:lnTo>
                  <a:pt x="1623514" y="727570"/>
                </a:lnTo>
                <a:lnTo>
                  <a:pt x="1589600" y="698277"/>
                </a:lnTo>
                <a:lnTo>
                  <a:pt x="1555354" y="669361"/>
                </a:lnTo>
                <a:lnTo>
                  <a:pt x="1520778" y="640827"/>
                </a:lnTo>
                <a:lnTo>
                  <a:pt x="1485877" y="612677"/>
                </a:lnTo>
                <a:lnTo>
                  <a:pt x="1450652" y="584916"/>
                </a:lnTo>
                <a:lnTo>
                  <a:pt x="1415108" y="557545"/>
                </a:lnTo>
                <a:lnTo>
                  <a:pt x="1379247" y="530569"/>
                </a:lnTo>
                <a:lnTo>
                  <a:pt x="1343073" y="503990"/>
                </a:lnTo>
                <a:lnTo>
                  <a:pt x="1306590" y="477812"/>
                </a:lnTo>
                <a:lnTo>
                  <a:pt x="1269799" y="452038"/>
                </a:lnTo>
                <a:lnTo>
                  <a:pt x="1232705" y="426672"/>
                </a:lnTo>
                <a:lnTo>
                  <a:pt x="1195311" y="401716"/>
                </a:lnTo>
                <a:lnTo>
                  <a:pt x="1157621" y="377174"/>
                </a:lnTo>
                <a:lnTo>
                  <a:pt x="1119636" y="353049"/>
                </a:lnTo>
                <a:lnTo>
                  <a:pt x="1081361" y="329344"/>
                </a:lnTo>
                <a:lnTo>
                  <a:pt x="1042799" y="306063"/>
                </a:lnTo>
                <a:lnTo>
                  <a:pt x="1003953" y="283208"/>
                </a:lnTo>
                <a:lnTo>
                  <a:pt x="964826" y="260784"/>
                </a:lnTo>
                <a:lnTo>
                  <a:pt x="925422" y="238793"/>
                </a:lnTo>
                <a:lnTo>
                  <a:pt x="885743" y="217238"/>
                </a:lnTo>
                <a:lnTo>
                  <a:pt x="845794" y="196124"/>
                </a:lnTo>
                <a:lnTo>
                  <a:pt x="805577" y="175452"/>
                </a:lnTo>
                <a:lnTo>
                  <a:pt x="765095" y="155227"/>
                </a:lnTo>
                <a:lnTo>
                  <a:pt x="724353" y="135451"/>
                </a:lnTo>
                <a:lnTo>
                  <a:pt x="683352" y="116128"/>
                </a:lnTo>
                <a:lnTo>
                  <a:pt x="642097" y="97261"/>
                </a:lnTo>
                <a:lnTo>
                  <a:pt x="600590" y="78853"/>
                </a:lnTo>
                <a:lnTo>
                  <a:pt x="558835" y="60908"/>
                </a:lnTo>
                <a:lnTo>
                  <a:pt x="516835" y="43428"/>
                </a:lnTo>
                <a:lnTo>
                  <a:pt x="474593" y="26418"/>
                </a:lnTo>
                <a:lnTo>
                  <a:pt x="432113" y="9879"/>
                </a:lnTo>
                <a:lnTo>
                  <a:pt x="405839" y="0"/>
                </a:lnTo>
              </a:path>
            </a:pathLst>
          </a:custGeom>
          <a:ln w="122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475105" cy="973455"/>
          </a:xfrm>
          <a:custGeom>
            <a:avLst/>
            <a:gdLst/>
            <a:ahLst/>
            <a:cxnLst/>
            <a:rect l="l" t="t" r="r" b="b"/>
            <a:pathLst>
              <a:path w="1475105" h="973455">
                <a:moveTo>
                  <a:pt x="1474633" y="0"/>
                </a:moveTo>
                <a:lnTo>
                  <a:pt x="1405880" y="26418"/>
                </a:lnTo>
                <a:lnTo>
                  <a:pt x="1363638" y="43428"/>
                </a:lnTo>
                <a:lnTo>
                  <a:pt x="1321638" y="60908"/>
                </a:lnTo>
                <a:lnTo>
                  <a:pt x="1279883" y="78853"/>
                </a:lnTo>
                <a:lnTo>
                  <a:pt x="1238376" y="97261"/>
                </a:lnTo>
                <a:lnTo>
                  <a:pt x="1197120" y="116128"/>
                </a:lnTo>
                <a:lnTo>
                  <a:pt x="1156120" y="135451"/>
                </a:lnTo>
                <a:lnTo>
                  <a:pt x="1115377" y="155227"/>
                </a:lnTo>
                <a:lnTo>
                  <a:pt x="1074895" y="175452"/>
                </a:lnTo>
                <a:lnTo>
                  <a:pt x="1034678" y="196124"/>
                </a:lnTo>
                <a:lnTo>
                  <a:pt x="994729" y="217238"/>
                </a:lnTo>
                <a:lnTo>
                  <a:pt x="955050" y="238793"/>
                </a:lnTo>
                <a:lnTo>
                  <a:pt x="915646" y="260784"/>
                </a:lnTo>
                <a:lnTo>
                  <a:pt x="876519" y="283208"/>
                </a:lnTo>
                <a:lnTo>
                  <a:pt x="837673" y="306063"/>
                </a:lnTo>
                <a:lnTo>
                  <a:pt x="799111" y="329344"/>
                </a:lnTo>
                <a:lnTo>
                  <a:pt x="760836" y="353049"/>
                </a:lnTo>
                <a:lnTo>
                  <a:pt x="722851" y="377174"/>
                </a:lnTo>
                <a:lnTo>
                  <a:pt x="685161" y="401716"/>
                </a:lnTo>
                <a:lnTo>
                  <a:pt x="647767" y="426672"/>
                </a:lnTo>
                <a:lnTo>
                  <a:pt x="610673" y="452038"/>
                </a:lnTo>
                <a:lnTo>
                  <a:pt x="573883" y="477812"/>
                </a:lnTo>
                <a:lnTo>
                  <a:pt x="537399" y="503990"/>
                </a:lnTo>
                <a:lnTo>
                  <a:pt x="501225" y="530569"/>
                </a:lnTo>
                <a:lnTo>
                  <a:pt x="465364" y="557545"/>
                </a:lnTo>
                <a:lnTo>
                  <a:pt x="429820" y="584916"/>
                </a:lnTo>
                <a:lnTo>
                  <a:pt x="394596" y="612677"/>
                </a:lnTo>
                <a:lnTo>
                  <a:pt x="359694" y="640827"/>
                </a:lnTo>
                <a:lnTo>
                  <a:pt x="325118" y="669361"/>
                </a:lnTo>
                <a:lnTo>
                  <a:pt x="290872" y="698277"/>
                </a:lnTo>
                <a:lnTo>
                  <a:pt x="256959" y="727570"/>
                </a:lnTo>
                <a:lnTo>
                  <a:pt x="223381" y="757239"/>
                </a:lnTo>
                <a:lnTo>
                  <a:pt x="190143" y="787279"/>
                </a:lnTo>
                <a:lnTo>
                  <a:pt x="157247" y="817687"/>
                </a:lnTo>
                <a:lnTo>
                  <a:pt x="124696" y="848461"/>
                </a:lnTo>
                <a:lnTo>
                  <a:pt x="92495" y="879596"/>
                </a:lnTo>
                <a:lnTo>
                  <a:pt x="60645" y="911090"/>
                </a:lnTo>
                <a:lnTo>
                  <a:pt x="29151" y="942940"/>
                </a:lnTo>
                <a:lnTo>
                  <a:pt x="0" y="973089"/>
                </a:lnTo>
              </a:path>
            </a:pathLst>
          </a:custGeom>
          <a:ln w="122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459425"/>
            <a:ext cx="1880870" cy="1101090"/>
          </a:xfrm>
          <a:custGeom>
            <a:avLst/>
            <a:gdLst/>
            <a:ahLst/>
            <a:cxnLst/>
            <a:rect l="l" t="t" r="r" b="b"/>
            <a:pathLst>
              <a:path w="1880870" h="1101090">
                <a:moveTo>
                  <a:pt x="0" y="0"/>
                </a:moveTo>
                <a:lnTo>
                  <a:pt x="29151" y="30149"/>
                </a:lnTo>
                <a:lnTo>
                  <a:pt x="60645" y="61999"/>
                </a:lnTo>
                <a:lnTo>
                  <a:pt x="92495" y="93493"/>
                </a:lnTo>
                <a:lnTo>
                  <a:pt x="124696" y="124628"/>
                </a:lnTo>
                <a:lnTo>
                  <a:pt x="157247" y="155402"/>
                </a:lnTo>
                <a:lnTo>
                  <a:pt x="190143" y="185810"/>
                </a:lnTo>
                <a:lnTo>
                  <a:pt x="223381" y="215850"/>
                </a:lnTo>
                <a:lnTo>
                  <a:pt x="256959" y="245519"/>
                </a:lnTo>
                <a:lnTo>
                  <a:pt x="290872" y="274813"/>
                </a:lnTo>
                <a:lnTo>
                  <a:pt x="325118" y="303728"/>
                </a:lnTo>
                <a:lnTo>
                  <a:pt x="359694" y="332262"/>
                </a:lnTo>
                <a:lnTo>
                  <a:pt x="394596" y="360412"/>
                </a:lnTo>
                <a:lnTo>
                  <a:pt x="429820" y="388174"/>
                </a:lnTo>
                <a:lnTo>
                  <a:pt x="465364" y="415545"/>
                </a:lnTo>
                <a:lnTo>
                  <a:pt x="501225" y="442521"/>
                </a:lnTo>
                <a:lnTo>
                  <a:pt x="537399" y="469100"/>
                </a:lnTo>
                <a:lnTo>
                  <a:pt x="573883" y="495278"/>
                </a:lnTo>
                <a:lnTo>
                  <a:pt x="610673" y="521052"/>
                </a:lnTo>
                <a:lnTo>
                  <a:pt x="647767" y="546418"/>
                </a:lnTo>
                <a:lnTo>
                  <a:pt x="685161" y="571374"/>
                </a:lnTo>
                <a:lnTo>
                  <a:pt x="722851" y="595916"/>
                </a:lnTo>
                <a:lnTo>
                  <a:pt x="760836" y="620041"/>
                </a:lnTo>
                <a:lnTo>
                  <a:pt x="799111" y="643746"/>
                </a:lnTo>
                <a:lnTo>
                  <a:pt x="837673" y="667027"/>
                </a:lnTo>
                <a:lnTo>
                  <a:pt x="876519" y="689882"/>
                </a:lnTo>
                <a:lnTo>
                  <a:pt x="915646" y="712306"/>
                </a:lnTo>
                <a:lnTo>
                  <a:pt x="955050" y="734297"/>
                </a:lnTo>
                <a:lnTo>
                  <a:pt x="994729" y="755852"/>
                </a:lnTo>
                <a:lnTo>
                  <a:pt x="1034678" y="776967"/>
                </a:lnTo>
                <a:lnTo>
                  <a:pt x="1074895" y="797638"/>
                </a:lnTo>
                <a:lnTo>
                  <a:pt x="1115377" y="817864"/>
                </a:lnTo>
                <a:lnTo>
                  <a:pt x="1156120" y="837640"/>
                </a:lnTo>
                <a:lnTo>
                  <a:pt x="1197120" y="856963"/>
                </a:lnTo>
                <a:lnTo>
                  <a:pt x="1238376" y="875830"/>
                </a:lnTo>
                <a:lnTo>
                  <a:pt x="1279883" y="894237"/>
                </a:lnTo>
                <a:lnTo>
                  <a:pt x="1321638" y="912183"/>
                </a:lnTo>
                <a:lnTo>
                  <a:pt x="1363638" y="929662"/>
                </a:lnTo>
                <a:lnTo>
                  <a:pt x="1405880" y="946673"/>
                </a:lnTo>
                <a:lnTo>
                  <a:pt x="1448360" y="963211"/>
                </a:lnTo>
                <a:lnTo>
                  <a:pt x="1491075" y="979274"/>
                </a:lnTo>
                <a:lnTo>
                  <a:pt x="1534023" y="994858"/>
                </a:lnTo>
                <a:lnTo>
                  <a:pt x="1577199" y="1009960"/>
                </a:lnTo>
                <a:lnTo>
                  <a:pt x="1620601" y="1024576"/>
                </a:lnTo>
                <a:lnTo>
                  <a:pt x="1664225" y="1038704"/>
                </a:lnTo>
                <a:lnTo>
                  <a:pt x="1708068" y="1052341"/>
                </a:lnTo>
                <a:lnTo>
                  <a:pt x="1752126" y="1065482"/>
                </a:lnTo>
                <a:lnTo>
                  <a:pt x="1796398" y="1078126"/>
                </a:lnTo>
                <a:lnTo>
                  <a:pt x="1840878" y="1090267"/>
                </a:lnTo>
                <a:lnTo>
                  <a:pt x="1880474" y="1100579"/>
                </a:lnTo>
              </a:path>
            </a:pathLst>
          </a:custGeom>
          <a:ln w="122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93827"/>
            <a:ext cx="6516585" cy="7302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1525" rIns="0" bIns="0" rtlCol="0">
            <a:spAutoFit/>
          </a:bodyPr>
          <a:lstStyle/>
          <a:p>
            <a:pPr marL="1298575">
              <a:lnSpc>
                <a:spcPct val="100000"/>
              </a:lnSpc>
            </a:pPr>
            <a:r>
              <a:rPr spc="-55" dirty="0"/>
              <a:t>Summary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849399" y="1753618"/>
            <a:ext cx="2156460" cy="290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7010">
              <a:lnSpc>
                <a:spcPct val="113900"/>
              </a:lnSpc>
            </a:pPr>
            <a:r>
              <a:rPr sz="1100" spc="-3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invite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100" spc="4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arrange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site 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survey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today with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friendly 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team </a:t>
            </a:r>
            <a:r>
              <a:rPr sz="1100" spc="4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review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Hospital  </a:t>
            </a:r>
            <a:r>
              <a:rPr sz="1100" spc="-2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Aged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complete 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proposal for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the provision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LSP’s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guest</a:t>
            </a:r>
            <a:r>
              <a:rPr sz="11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services.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113900"/>
              </a:lnSpc>
            </a:pP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LSP 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we`re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extremely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proud of 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alliance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Major Hotel 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Resort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Groups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100" spc="25" dirty="0">
                <a:solidFill>
                  <a:srgbClr val="FFFFFF"/>
                </a:solidFill>
                <a:latin typeface="Arial"/>
                <a:cs typeface="Arial"/>
              </a:rPr>
              <a:t>excited</a:t>
            </a:r>
            <a:r>
              <a:rPr sz="11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about  </a:t>
            </a: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future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development </a:t>
            </a:r>
            <a:r>
              <a:rPr sz="1100" spc="3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100" spc="20" dirty="0">
                <a:solidFill>
                  <a:srgbClr val="FFFFFF"/>
                </a:solidFill>
                <a:latin typeface="Arial"/>
                <a:cs typeface="Arial"/>
              </a:rPr>
              <a:t>our  </a:t>
            </a:r>
            <a:r>
              <a:rPr sz="1100" spc="10" dirty="0">
                <a:solidFill>
                  <a:srgbClr val="FFFFFF"/>
                </a:solidFill>
                <a:latin typeface="Arial"/>
                <a:cs typeface="Arial"/>
              </a:rPr>
              <a:t>services.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spc="15" dirty="0">
                <a:solidFill>
                  <a:srgbClr val="FFFFFF"/>
                </a:solidFill>
                <a:latin typeface="Arial"/>
                <a:cs typeface="Arial"/>
              </a:rPr>
              <a:t>Ben</a:t>
            </a:r>
            <a:r>
              <a:rPr sz="11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Arial"/>
                <a:cs typeface="Arial"/>
              </a:rPr>
              <a:t>Westaway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100" i="1" spc="10" dirty="0">
                <a:solidFill>
                  <a:srgbClr val="FFFFFF"/>
                </a:solidFill>
                <a:latin typeface="Arial"/>
                <a:cs typeface="Arial"/>
              </a:rPr>
              <a:t>President </a:t>
            </a:r>
            <a:r>
              <a:rPr sz="1100" i="1" spc="-2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100" i="1" spc="15" dirty="0">
                <a:solidFill>
                  <a:srgbClr val="FFFFFF"/>
                </a:solidFill>
                <a:latin typeface="Arial"/>
                <a:cs typeface="Arial"/>
              </a:rPr>
              <a:t>Managing</a:t>
            </a:r>
            <a:r>
              <a:rPr sz="11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i="1" spc="20" dirty="0">
                <a:solidFill>
                  <a:srgbClr val="FFFFFF"/>
                </a:solidFill>
                <a:latin typeface="Arial"/>
                <a:cs typeface="Arial"/>
              </a:rPr>
              <a:t>Director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1" y="0"/>
            <a:ext cx="3711575" cy="7560309"/>
          </a:xfrm>
          <a:custGeom>
            <a:avLst/>
            <a:gdLst/>
            <a:ahLst/>
            <a:cxnLst/>
            <a:rect l="l" t="t" r="r" b="b"/>
            <a:pathLst>
              <a:path w="3711575" h="7560309">
                <a:moveTo>
                  <a:pt x="0" y="7560005"/>
                </a:moveTo>
                <a:lnTo>
                  <a:pt x="3711003" y="7560005"/>
                </a:lnTo>
                <a:lnTo>
                  <a:pt x="3711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03754" y="3057982"/>
            <a:ext cx="2280450" cy="45020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5501" y="957757"/>
            <a:ext cx="1744980" cy="1040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400" spc="-155" dirty="0"/>
              <a:t>Executive  </a:t>
            </a:r>
            <a:r>
              <a:rPr sz="3400" spc="-165" dirty="0"/>
              <a:t>Summa</a:t>
            </a:r>
            <a:r>
              <a:rPr sz="3400" spc="-20" dirty="0"/>
              <a:t>r</a:t>
            </a:r>
            <a:r>
              <a:rPr sz="3400" spc="-195" dirty="0"/>
              <a:t>y</a:t>
            </a:r>
            <a:endParaRPr sz="3400"/>
          </a:p>
        </p:txBody>
      </p:sp>
      <p:sp>
        <p:nvSpPr>
          <p:cNvPr id="5" name="object 5"/>
          <p:cNvSpPr/>
          <p:nvPr/>
        </p:nvSpPr>
        <p:spPr>
          <a:xfrm>
            <a:off x="1660055" y="2611348"/>
            <a:ext cx="6946900" cy="4949190"/>
          </a:xfrm>
          <a:custGeom>
            <a:avLst/>
            <a:gdLst/>
            <a:ahLst/>
            <a:cxnLst/>
            <a:rect l="l" t="t" r="r" b="b"/>
            <a:pathLst>
              <a:path w="6946900" h="4949190">
                <a:moveTo>
                  <a:pt x="6618132" y="4948656"/>
                </a:moveTo>
                <a:lnTo>
                  <a:pt x="6650785" y="4877215"/>
                </a:lnTo>
                <a:lnTo>
                  <a:pt x="6668906" y="4835525"/>
                </a:lnTo>
                <a:lnTo>
                  <a:pt x="6686496" y="4793554"/>
                </a:lnTo>
                <a:lnTo>
                  <a:pt x="6703549" y="4751307"/>
                </a:lnTo>
                <a:lnTo>
                  <a:pt x="6720062" y="4708786"/>
                </a:lnTo>
                <a:lnTo>
                  <a:pt x="6736032" y="4665997"/>
                </a:lnTo>
                <a:lnTo>
                  <a:pt x="6751452" y="4622944"/>
                </a:lnTo>
                <a:lnTo>
                  <a:pt x="6766320" y="4579630"/>
                </a:lnTo>
                <a:lnTo>
                  <a:pt x="6780631" y="4536061"/>
                </a:lnTo>
                <a:lnTo>
                  <a:pt x="6794381" y="4492241"/>
                </a:lnTo>
                <a:lnTo>
                  <a:pt x="6807565" y="4448173"/>
                </a:lnTo>
                <a:lnTo>
                  <a:pt x="6820179" y="4403863"/>
                </a:lnTo>
                <a:lnTo>
                  <a:pt x="6832220" y="4359313"/>
                </a:lnTo>
                <a:lnTo>
                  <a:pt x="6843682" y="4314529"/>
                </a:lnTo>
                <a:lnTo>
                  <a:pt x="6854562" y="4269515"/>
                </a:lnTo>
                <a:lnTo>
                  <a:pt x="6864855" y="4224275"/>
                </a:lnTo>
                <a:lnTo>
                  <a:pt x="6874557" y="4178813"/>
                </a:lnTo>
                <a:lnTo>
                  <a:pt x="6883664" y="4133134"/>
                </a:lnTo>
                <a:lnTo>
                  <a:pt x="6892172" y="4087241"/>
                </a:lnTo>
                <a:lnTo>
                  <a:pt x="6900075" y="4041139"/>
                </a:lnTo>
                <a:lnTo>
                  <a:pt x="6907371" y="3994833"/>
                </a:lnTo>
                <a:lnTo>
                  <a:pt x="6914055" y="3948325"/>
                </a:lnTo>
                <a:lnTo>
                  <a:pt x="6920122" y="3901622"/>
                </a:lnTo>
                <a:lnTo>
                  <a:pt x="6925569" y="3854727"/>
                </a:lnTo>
                <a:lnTo>
                  <a:pt x="6930391" y="3807643"/>
                </a:lnTo>
                <a:lnTo>
                  <a:pt x="6934584" y="3760376"/>
                </a:lnTo>
                <a:lnTo>
                  <a:pt x="6938143" y="3712930"/>
                </a:lnTo>
                <a:lnTo>
                  <a:pt x="6941064" y="3665309"/>
                </a:lnTo>
                <a:lnTo>
                  <a:pt x="6943344" y="3617517"/>
                </a:lnTo>
                <a:lnTo>
                  <a:pt x="6944978" y="3569558"/>
                </a:lnTo>
                <a:lnTo>
                  <a:pt x="6945961" y="3521437"/>
                </a:lnTo>
                <a:lnTo>
                  <a:pt x="6946290" y="3473157"/>
                </a:lnTo>
                <a:lnTo>
                  <a:pt x="6945961" y="3424878"/>
                </a:lnTo>
                <a:lnTo>
                  <a:pt x="6944978" y="3376756"/>
                </a:lnTo>
                <a:lnTo>
                  <a:pt x="6943344" y="3328797"/>
                </a:lnTo>
                <a:lnTo>
                  <a:pt x="6941064" y="3281005"/>
                </a:lnTo>
                <a:lnTo>
                  <a:pt x="6938143" y="3233383"/>
                </a:lnTo>
                <a:lnTo>
                  <a:pt x="6934584" y="3185937"/>
                </a:lnTo>
                <a:lnTo>
                  <a:pt x="6930391" y="3138669"/>
                </a:lnTo>
                <a:lnTo>
                  <a:pt x="6925569" y="3091586"/>
                </a:lnTo>
                <a:lnTo>
                  <a:pt x="6920122" y="3044690"/>
                </a:lnTo>
                <a:lnTo>
                  <a:pt x="6914055" y="2997986"/>
                </a:lnTo>
                <a:lnTo>
                  <a:pt x="6907371" y="2951479"/>
                </a:lnTo>
                <a:lnTo>
                  <a:pt x="6900075" y="2905172"/>
                </a:lnTo>
                <a:lnTo>
                  <a:pt x="6892172" y="2859070"/>
                </a:lnTo>
                <a:lnTo>
                  <a:pt x="6883664" y="2813177"/>
                </a:lnTo>
                <a:lnTo>
                  <a:pt x="6874557" y="2767497"/>
                </a:lnTo>
                <a:lnTo>
                  <a:pt x="6864855" y="2722035"/>
                </a:lnTo>
                <a:lnTo>
                  <a:pt x="6854562" y="2676795"/>
                </a:lnTo>
                <a:lnTo>
                  <a:pt x="6843682" y="2631780"/>
                </a:lnTo>
                <a:lnTo>
                  <a:pt x="6832220" y="2586996"/>
                </a:lnTo>
                <a:lnTo>
                  <a:pt x="6820179" y="2542447"/>
                </a:lnTo>
                <a:lnTo>
                  <a:pt x="6807565" y="2498136"/>
                </a:lnTo>
                <a:lnTo>
                  <a:pt x="6794381" y="2454068"/>
                </a:lnTo>
                <a:lnTo>
                  <a:pt x="6780631" y="2410247"/>
                </a:lnTo>
                <a:lnTo>
                  <a:pt x="6766320" y="2366678"/>
                </a:lnTo>
                <a:lnTo>
                  <a:pt x="6751452" y="2323365"/>
                </a:lnTo>
                <a:lnTo>
                  <a:pt x="6736032" y="2280311"/>
                </a:lnTo>
                <a:lnTo>
                  <a:pt x="6720062" y="2237522"/>
                </a:lnTo>
                <a:lnTo>
                  <a:pt x="6703549" y="2195001"/>
                </a:lnTo>
                <a:lnTo>
                  <a:pt x="6686496" y="2152753"/>
                </a:lnTo>
                <a:lnTo>
                  <a:pt x="6668906" y="2110782"/>
                </a:lnTo>
                <a:lnTo>
                  <a:pt x="6650785" y="2069092"/>
                </a:lnTo>
                <a:lnTo>
                  <a:pt x="6632137" y="2027687"/>
                </a:lnTo>
                <a:lnTo>
                  <a:pt x="6612966" y="1986572"/>
                </a:lnTo>
                <a:lnTo>
                  <a:pt x="6593276" y="1945752"/>
                </a:lnTo>
                <a:lnTo>
                  <a:pt x="6573072" y="1905229"/>
                </a:lnTo>
                <a:lnTo>
                  <a:pt x="6552357" y="1865008"/>
                </a:lnTo>
                <a:lnTo>
                  <a:pt x="6531136" y="1825094"/>
                </a:lnTo>
                <a:lnTo>
                  <a:pt x="6509413" y="1785492"/>
                </a:lnTo>
                <a:lnTo>
                  <a:pt x="6487193" y="1746204"/>
                </a:lnTo>
                <a:lnTo>
                  <a:pt x="6464479" y="1707235"/>
                </a:lnTo>
                <a:lnTo>
                  <a:pt x="6441276" y="1668591"/>
                </a:lnTo>
                <a:lnTo>
                  <a:pt x="6417588" y="1630274"/>
                </a:lnTo>
                <a:lnTo>
                  <a:pt x="6393420" y="1592289"/>
                </a:lnTo>
                <a:lnTo>
                  <a:pt x="6368775" y="1554640"/>
                </a:lnTo>
                <a:lnTo>
                  <a:pt x="6343659" y="1517333"/>
                </a:lnTo>
                <a:lnTo>
                  <a:pt x="6318074" y="1480369"/>
                </a:lnTo>
                <a:lnTo>
                  <a:pt x="6292026" y="1443755"/>
                </a:lnTo>
                <a:lnTo>
                  <a:pt x="6265518" y="1407495"/>
                </a:lnTo>
                <a:lnTo>
                  <a:pt x="6238555" y="1371592"/>
                </a:lnTo>
                <a:lnTo>
                  <a:pt x="6211141" y="1336050"/>
                </a:lnTo>
                <a:lnTo>
                  <a:pt x="6183280" y="1300875"/>
                </a:lnTo>
                <a:lnTo>
                  <a:pt x="6154977" y="1266070"/>
                </a:lnTo>
                <a:lnTo>
                  <a:pt x="6126236" y="1231640"/>
                </a:lnTo>
                <a:lnTo>
                  <a:pt x="6097061" y="1197588"/>
                </a:lnTo>
                <a:lnTo>
                  <a:pt x="6067456" y="1163920"/>
                </a:lnTo>
                <a:lnTo>
                  <a:pt x="6037426" y="1130638"/>
                </a:lnTo>
                <a:lnTo>
                  <a:pt x="6006975" y="1097749"/>
                </a:lnTo>
                <a:lnTo>
                  <a:pt x="5976106" y="1065255"/>
                </a:lnTo>
                <a:lnTo>
                  <a:pt x="5944825" y="1033160"/>
                </a:lnTo>
                <a:lnTo>
                  <a:pt x="5913135" y="1001471"/>
                </a:lnTo>
                <a:lnTo>
                  <a:pt x="5881041" y="970189"/>
                </a:lnTo>
                <a:lnTo>
                  <a:pt x="5848548" y="939321"/>
                </a:lnTo>
                <a:lnTo>
                  <a:pt x="5815658" y="908869"/>
                </a:lnTo>
                <a:lnTo>
                  <a:pt x="5782377" y="878839"/>
                </a:lnTo>
                <a:lnTo>
                  <a:pt x="5748708" y="849234"/>
                </a:lnTo>
                <a:lnTo>
                  <a:pt x="5714657" y="820058"/>
                </a:lnTo>
                <a:lnTo>
                  <a:pt x="5680227" y="791317"/>
                </a:lnTo>
                <a:lnTo>
                  <a:pt x="5645422" y="763014"/>
                </a:lnTo>
                <a:lnTo>
                  <a:pt x="5610247" y="735153"/>
                </a:lnTo>
                <a:lnTo>
                  <a:pt x="5574706" y="707739"/>
                </a:lnTo>
                <a:lnTo>
                  <a:pt x="5538803" y="680776"/>
                </a:lnTo>
                <a:lnTo>
                  <a:pt x="5502542" y="654268"/>
                </a:lnTo>
                <a:lnTo>
                  <a:pt x="5465928" y="628220"/>
                </a:lnTo>
                <a:lnTo>
                  <a:pt x="5428966" y="602635"/>
                </a:lnTo>
                <a:lnTo>
                  <a:pt x="5391658" y="577518"/>
                </a:lnTo>
                <a:lnTo>
                  <a:pt x="5354009" y="552873"/>
                </a:lnTo>
                <a:lnTo>
                  <a:pt x="5316025" y="528705"/>
                </a:lnTo>
                <a:lnTo>
                  <a:pt x="5277708" y="505017"/>
                </a:lnTo>
                <a:lnTo>
                  <a:pt x="5239063" y="481814"/>
                </a:lnTo>
                <a:lnTo>
                  <a:pt x="5200095" y="459100"/>
                </a:lnTo>
                <a:lnTo>
                  <a:pt x="5160807" y="436879"/>
                </a:lnTo>
                <a:lnTo>
                  <a:pt x="5121205" y="415156"/>
                </a:lnTo>
                <a:lnTo>
                  <a:pt x="5081291" y="393935"/>
                </a:lnTo>
                <a:lnTo>
                  <a:pt x="5041071" y="373220"/>
                </a:lnTo>
                <a:lnTo>
                  <a:pt x="5000548" y="353016"/>
                </a:lnTo>
                <a:lnTo>
                  <a:pt x="4959727" y="333326"/>
                </a:lnTo>
                <a:lnTo>
                  <a:pt x="4918612" y="314154"/>
                </a:lnTo>
                <a:lnTo>
                  <a:pt x="4877208" y="295506"/>
                </a:lnTo>
                <a:lnTo>
                  <a:pt x="4835518" y="277385"/>
                </a:lnTo>
                <a:lnTo>
                  <a:pt x="4793547" y="259796"/>
                </a:lnTo>
                <a:lnTo>
                  <a:pt x="4751299" y="242742"/>
                </a:lnTo>
                <a:lnTo>
                  <a:pt x="4708778" y="226229"/>
                </a:lnTo>
                <a:lnTo>
                  <a:pt x="4665989" y="210259"/>
                </a:lnTo>
                <a:lnTo>
                  <a:pt x="4622936" y="194839"/>
                </a:lnTo>
                <a:lnTo>
                  <a:pt x="4579623" y="179971"/>
                </a:lnTo>
                <a:lnTo>
                  <a:pt x="4536053" y="165660"/>
                </a:lnTo>
                <a:lnTo>
                  <a:pt x="4492233" y="151910"/>
                </a:lnTo>
                <a:lnTo>
                  <a:pt x="4448165" y="138725"/>
                </a:lnTo>
                <a:lnTo>
                  <a:pt x="4403854" y="126111"/>
                </a:lnTo>
                <a:lnTo>
                  <a:pt x="4359305" y="114070"/>
                </a:lnTo>
                <a:lnTo>
                  <a:pt x="4314521" y="102608"/>
                </a:lnTo>
                <a:lnTo>
                  <a:pt x="4269507" y="91728"/>
                </a:lnTo>
                <a:lnTo>
                  <a:pt x="4224266" y="81435"/>
                </a:lnTo>
                <a:lnTo>
                  <a:pt x="4178804" y="71733"/>
                </a:lnTo>
                <a:lnTo>
                  <a:pt x="4133124" y="62626"/>
                </a:lnTo>
                <a:lnTo>
                  <a:pt x="4087232" y="54118"/>
                </a:lnTo>
                <a:lnTo>
                  <a:pt x="4041130" y="46214"/>
                </a:lnTo>
                <a:lnTo>
                  <a:pt x="3994823" y="38918"/>
                </a:lnTo>
                <a:lnTo>
                  <a:pt x="3948315" y="32235"/>
                </a:lnTo>
                <a:lnTo>
                  <a:pt x="3901612" y="26167"/>
                </a:lnTo>
                <a:lnTo>
                  <a:pt x="3854716" y="20720"/>
                </a:lnTo>
                <a:lnTo>
                  <a:pt x="3807633" y="15899"/>
                </a:lnTo>
                <a:lnTo>
                  <a:pt x="3760365" y="11706"/>
                </a:lnTo>
                <a:lnTo>
                  <a:pt x="3712919" y="8147"/>
                </a:lnTo>
                <a:lnTo>
                  <a:pt x="3665297" y="5225"/>
                </a:lnTo>
                <a:lnTo>
                  <a:pt x="3617505" y="2945"/>
                </a:lnTo>
                <a:lnTo>
                  <a:pt x="3569546" y="1312"/>
                </a:lnTo>
                <a:lnTo>
                  <a:pt x="3521424" y="328"/>
                </a:lnTo>
                <a:lnTo>
                  <a:pt x="3473145" y="0"/>
                </a:lnTo>
                <a:lnTo>
                  <a:pt x="3424865" y="328"/>
                </a:lnTo>
                <a:lnTo>
                  <a:pt x="3376744" y="1312"/>
                </a:lnTo>
                <a:lnTo>
                  <a:pt x="3328785" y="2945"/>
                </a:lnTo>
                <a:lnTo>
                  <a:pt x="3280992" y="5225"/>
                </a:lnTo>
                <a:lnTo>
                  <a:pt x="3233371" y="8147"/>
                </a:lnTo>
                <a:lnTo>
                  <a:pt x="3185924" y="11706"/>
                </a:lnTo>
                <a:lnTo>
                  <a:pt x="3138657" y="15899"/>
                </a:lnTo>
                <a:lnTo>
                  <a:pt x="3091573" y="20720"/>
                </a:lnTo>
                <a:lnTo>
                  <a:pt x="3044678" y="26167"/>
                </a:lnTo>
                <a:lnTo>
                  <a:pt x="2997974" y="32235"/>
                </a:lnTo>
                <a:lnTo>
                  <a:pt x="2951467" y="38918"/>
                </a:lnTo>
                <a:lnTo>
                  <a:pt x="2905160" y="46214"/>
                </a:lnTo>
                <a:lnTo>
                  <a:pt x="2859058" y="54118"/>
                </a:lnTo>
                <a:lnTo>
                  <a:pt x="2813165" y="62626"/>
                </a:lnTo>
                <a:lnTo>
                  <a:pt x="2767485" y="71733"/>
                </a:lnTo>
                <a:lnTo>
                  <a:pt x="2722023" y="81435"/>
                </a:lnTo>
                <a:lnTo>
                  <a:pt x="2676783" y="91728"/>
                </a:lnTo>
                <a:lnTo>
                  <a:pt x="2631769" y="102608"/>
                </a:lnTo>
                <a:lnTo>
                  <a:pt x="2586985" y="114070"/>
                </a:lnTo>
                <a:lnTo>
                  <a:pt x="2542435" y="126111"/>
                </a:lnTo>
                <a:lnTo>
                  <a:pt x="2498124" y="138725"/>
                </a:lnTo>
                <a:lnTo>
                  <a:pt x="2454056" y="151910"/>
                </a:lnTo>
                <a:lnTo>
                  <a:pt x="2410236" y="165660"/>
                </a:lnTo>
                <a:lnTo>
                  <a:pt x="2366667" y="179971"/>
                </a:lnTo>
                <a:lnTo>
                  <a:pt x="2323354" y="194839"/>
                </a:lnTo>
                <a:lnTo>
                  <a:pt x="2280300" y="210259"/>
                </a:lnTo>
                <a:lnTo>
                  <a:pt x="2237511" y="226229"/>
                </a:lnTo>
                <a:lnTo>
                  <a:pt x="2194990" y="242742"/>
                </a:lnTo>
                <a:lnTo>
                  <a:pt x="2152742" y="259796"/>
                </a:lnTo>
                <a:lnTo>
                  <a:pt x="2110771" y="277385"/>
                </a:lnTo>
                <a:lnTo>
                  <a:pt x="2069081" y="295506"/>
                </a:lnTo>
                <a:lnTo>
                  <a:pt x="2027677" y="314154"/>
                </a:lnTo>
                <a:lnTo>
                  <a:pt x="1986562" y="333326"/>
                </a:lnTo>
                <a:lnTo>
                  <a:pt x="1945741" y="353016"/>
                </a:lnTo>
                <a:lnTo>
                  <a:pt x="1905219" y="373220"/>
                </a:lnTo>
                <a:lnTo>
                  <a:pt x="1864998" y="393935"/>
                </a:lnTo>
                <a:lnTo>
                  <a:pt x="1825085" y="415156"/>
                </a:lnTo>
                <a:lnTo>
                  <a:pt x="1785482" y="436879"/>
                </a:lnTo>
                <a:lnTo>
                  <a:pt x="1746194" y="459100"/>
                </a:lnTo>
                <a:lnTo>
                  <a:pt x="1707226" y="481814"/>
                </a:lnTo>
                <a:lnTo>
                  <a:pt x="1668581" y="505017"/>
                </a:lnTo>
                <a:lnTo>
                  <a:pt x="1630265" y="528705"/>
                </a:lnTo>
                <a:lnTo>
                  <a:pt x="1592280" y="552873"/>
                </a:lnTo>
                <a:lnTo>
                  <a:pt x="1554632" y="577518"/>
                </a:lnTo>
                <a:lnTo>
                  <a:pt x="1517324" y="602635"/>
                </a:lnTo>
                <a:lnTo>
                  <a:pt x="1480361" y="628220"/>
                </a:lnTo>
                <a:lnTo>
                  <a:pt x="1443747" y="654268"/>
                </a:lnTo>
                <a:lnTo>
                  <a:pt x="1407487" y="680776"/>
                </a:lnTo>
                <a:lnTo>
                  <a:pt x="1371584" y="707739"/>
                </a:lnTo>
                <a:lnTo>
                  <a:pt x="1336043" y="735153"/>
                </a:lnTo>
                <a:lnTo>
                  <a:pt x="1300868" y="763014"/>
                </a:lnTo>
                <a:lnTo>
                  <a:pt x="1266063" y="791317"/>
                </a:lnTo>
                <a:lnTo>
                  <a:pt x="1231633" y="820058"/>
                </a:lnTo>
                <a:lnTo>
                  <a:pt x="1197581" y="849234"/>
                </a:lnTo>
                <a:lnTo>
                  <a:pt x="1163913" y="878839"/>
                </a:lnTo>
                <a:lnTo>
                  <a:pt x="1130631" y="908869"/>
                </a:lnTo>
                <a:lnTo>
                  <a:pt x="1097742" y="939321"/>
                </a:lnTo>
                <a:lnTo>
                  <a:pt x="1065248" y="970189"/>
                </a:lnTo>
                <a:lnTo>
                  <a:pt x="1033154" y="1001471"/>
                </a:lnTo>
                <a:lnTo>
                  <a:pt x="1001464" y="1033160"/>
                </a:lnTo>
                <a:lnTo>
                  <a:pt x="970183" y="1065255"/>
                </a:lnTo>
                <a:lnTo>
                  <a:pt x="939315" y="1097749"/>
                </a:lnTo>
                <a:lnTo>
                  <a:pt x="908863" y="1130638"/>
                </a:lnTo>
                <a:lnTo>
                  <a:pt x="878833" y="1163920"/>
                </a:lnTo>
                <a:lnTo>
                  <a:pt x="849228" y="1197588"/>
                </a:lnTo>
                <a:lnTo>
                  <a:pt x="820053" y="1231640"/>
                </a:lnTo>
                <a:lnTo>
                  <a:pt x="791312" y="1266070"/>
                </a:lnTo>
                <a:lnTo>
                  <a:pt x="763009" y="1300875"/>
                </a:lnTo>
                <a:lnTo>
                  <a:pt x="735148" y="1336050"/>
                </a:lnTo>
                <a:lnTo>
                  <a:pt x="707735" y="1371592"/>
                </a:lnTo>
                <a:lnTo>
                  <a:pt x="680772" y="1407495"/>
                </a:lnTo>
                <a:lnTo>
                  <a:pt x="654264" y="1443755"/>
                </a:lnTo>
                <a:lnTo>
                  <a:pt x="628215" y="1480369"/>
                </a:lnTo>
                <a:lnTo>
                  <a:pt x="602631" y="1517333"/>
                </a:lnTo>
                <a:lnTo>
                  <a:pt x="577514" y="1554640"/>
                </a:lnTo>
                <a:lnTo>
                  <a:pt x="552869" y="1592289"/>
                </a:lnTo>
                <a:lnTo>
                  <a:pt x="528701" y="1630274"/>
                </a:lnTo>
                <a:lnTo>
                  <a:pt x="505013" y="1668591"/>
                </a:lnTo>
                <a:lnTo>
                  <a:pt x="481810" y="1707235"/>
                </a:lnTo>
                <a:lnTo>
                  <a:pt x="459097" y="1746204"/>
                </a:lnTo>
                <a:lnTo>
                  <a:pt x="436876" y="1785492"/>
                </a:lnTo>
                <a:lnTo>
                  <a:pt x="415153" y="1825094"/>
                </a:lnTo>
                <a:lnTo>
                  <a:pt x="393933" y="1865008"/>
                </a:lnTo>
                <a:lnTo>
                  <a:pt x="373218" y="1905229"/>
                </a:lnTo>
                <a:lnTo>
                  <a:pt x="353013" y="1945752"/>
                </a:lnTo>
                <a:lnTo>
                  <a:pt x="333323" y="1986572"/>
                </a:lnTo>
                <a:lnTo>
                  <a:pt x="314152" y="2027687"/>
                </a:lnTo>
                <a:lnTo>
                  <a:pt x="295504" y="2069092"/>
                </a:lnTo>
                <a:lnTo>
                  <a:pt x="277383" y="2110782"/>
                </a:lnTo>
                <a:lnTo>
                  <a:pt x="259794" y="2152753"/>
                </a:lnTo>
                <a:lnTo>
                  <a:pt x="242740" y="2195001"/>
                </a:lnTo>
                <a:lnTo>
                  <a:pt x="226227" y="2237522"/>
                </a:lnTo>
                <a:lnTo>
                  <a:pt x="210258" y="2280311"/>
                </a:lnTo>
                <a:lnTo>
                  <a:pt x="194837" y="2323365"/>
                </a:lnTo>
                <a:lnTo>
                  <a:pt x="179969" y="2366678"/>
                </a:lnTo>
                <a:lnTo>
                  <a:pt x="165658" y="2410247"/>
                </a:lnTo>
                <a:lnTo>
                  <a:pt x="151909" y="2454068"/>
                </a:lnTo>
                <a:lnTo>
                  <a:pt x="138724" y="2498136"/>
                </a:lnTo>
                <a:lnTo>
                  <a:pt x="126110" y="2542447"/>
                </a:lnTo>
                <a:lnTo>
                  <a:pt x="114070" y="2586996"/>
                </a:lnTo>
                <a:lnTo>
                  <a:pt x="102607" y="2631780"/>
                </a:lnTo>
                <a:lnTo>
                  <a:pt x="91727" y="2676795"/>
                </a:lnTo>
                <a:lnTo>
                  <a:pt x="81434" y="2722035"/>
                </a:lnTo>
                <a:lnTo>
                  <a:pt x="71732" y="2767497"/>
                </a:lnTo>
                <a:lnTo>
                  <a:pt x="62625" y="2813177"/>
                </a:lnTo>
                <a:lnTo>
                  <a:pt x="54118" y="2859070"/>
                </a:lnTo>
                <a:lnTo>
                  <a:pt x="46214" y="2905172"/>
                </a:lnTo>
                <a:lnTo>
                  <a:pt x="38918" y="2951479"/>
                </a:lnTo>
                <a:lnTo>
                  <a:pt x="32234" y="2997986"/>
                </a:lnTo>
                <a:lnTo>
                  <a:pt x="26167" y="3044690"/>
                </a:lnTo>
                <a:lnTo>
                  <a:pt x="20720" y="3091586"/>
                </a:lnTo>
                <a:lnTo>
                  <a:pt x="15899" y="3138669"/>
                </a:lnTo>
                <a:lnTo>
                  <a:pt x="11706" y="3185937"/>
                </a:lnTo>
                <a:lnTo>
                  <a:pt x="8147" y="3233383"/>
                </a:lnTo>
                <a:lnTo>
                  <a:pt x="5225" y="3281005"/>
                </a:lnTo>
                <a:lnTo>
                  <a:pt x="2945" y="3328797"/>
                </a:lnTo>
                <a:lnTo>
                  <a:pt x="1312" y="3376756"/>
                </a:lnTo>
                <a:lnTo>
                  <a:pt x="328" y="3424878"/>
                </a:lnTo>
                <a:lnTo>
                  <a:pt x="0" y="3473157"/>
                </a:lnTo>
                <a:lnTo>
                  <a:pt x="328" y="3521437"/>
                </a:lnTo>
                <a:lnTo>
                  <a:pt x="1312" y="3569558"/>
                </a:lnTo>
                <a:lnTo>
                  <a:pt x="2945" y="3617517"/>
                </a:lnTo>
                <a:lnTo>
                  <a:pt x="5225" y="3665309"/>
                </a:lnTo>
                <a:lnTo>
                  <a:pt x="8147" y="3712930"/>
                </a:lnTo>
                <a:lnTo>
                  <a:pt x="11706" y="3760376"/>
                </a:lnTo>
                <a:lnTo>
                  <a:pt x="15899" y="3807643"/>
                </a:lnTo>
                <a:lnTo>
                  <a:pt x="20720" y="3854727"/>
                </a:lnTo>
                <a:lnTo>
                  <a:pt x="26167" y="3901622"/>
                </a:lnTo>
                <a:lnTo>
                  <a:pt x="32234" y="3948325"/>
                </a:lnTo>
                <a:lnTo>
                  <a:pt x="38918" y="3994833"/>
                </a:lnTo>
                <a:lnTo>
                  <a:pt x="46214" y="4041139"/>
                </a:lnTo>
                <a:lnTo>
                  <a:pt x="54118" y="4087241"/>
                </a:lnTo>
                <a:lnTo>
                  <a:pt x="62625" y="4133134"/>
                </a:lnTo>
                <a:lnTo>
                  <a:pt x="71732" y="4178813"/>
                </a:lnTo>
                <a:lnTo>
                  <a:pt x="81434" y="4224275"/>
                </a:lnTo>
                <a:lnTo>
                  <a:pt x="91727" y="4269515"/>
                </a:lnTo>
                <a:lnTo>
                  <a:pt x="102607" y="4314529"/>
                </a:lnTo>
                <a:lnTo>
                  <a:pt x="114070" y="4359313"/>
                </a:lnTo>
                <a:lnTo>
                  <a:pt x="126110" y="4403863"/>
                </a:lnTo>
                <a:lnTo>
                  <a:pt x="138724" y="4448173"/>
                </a:lnTo>
                <a:lnTo>
                  <a:pt x="151909" y="4492241"/>
                </a:lnTo>
                <a:lnTo>
                  <a:pt x="165658" y="4536061"/>
                </a:lnTo>
                <a:lnTo>
                  <a:pt x="179969" y="4579630"/>
                </a:lnTo>
                <a:lnTo>
                  <a:pt x="194837" y="4622944"/>
                </a:lnTo>
                <a:lnTo>
                  <a:pt x="210258" y="4665997"/>
                </a:lnTo>
                <a:lnTo>
                  <a:pt x="226227" y="4708786"/>
                </a:lnTo>
                <a:lnTo>
                  <a:pt x="242740" y="4751307"/>
                </a:lnTo>
                <a:lnTo>
                  <a:pt x="259794" y="4793554"/>
                </a:lnTo>
                <a:lnTo>
                  <a:pt x="277383" y="4835525"/>
                </a:lnTo>
                <a:lnTo>
                  <a:pt x="295504" y="4877215"/>
                </a:lnTo>
                <a:lnTo>
                  <a:pt x="314152" y="4918620"/>
                </a:lnTo>
                <a:lnTo>
                  <a:pt x="328158" y="494865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47993" y="4717046"/>
            <a:ext cx="4244009" cy="2842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539968" y="979302"/>
            <a:ext cx="2912745" cy="62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9400"/>
              </a:lnSpc>
            </a:pPr>
            <a:r>
              <a:rPr sz="1200" spc="-15" dirty="0">
                <a:solidFill>
                  <a:srgbClr val="545456"/>
                </a:solidFill>
                <a:latin typeface="Arial"/>
                <a:cs typeface="Arial"/>
              </a:rPr>
              <a:t>This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corporate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profile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is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intended </a:t>
            </a:r>
            <a:r>
              <a:rPr sz="1200" spc="30" dirty="0">
                <a:solidFill>
                  <a:srgbClr val="54545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give </a:t>
            </a:r>
            <a:r>
              <a:rPr sz="1200" spc="-25" dirty="0">
                <a:solidFill>
                  <a:srgbClr val="545456"/>
                </a:solidFill>
                <a:latin typeface="Arial"/>
                <a:cs typeface="Arial"/>
              </a:rPr>
              <a:t>a 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comprehensive overview </a:t>
            </a:r>
            <a:r>
              <a:rPr sz="1200" spc="20" dirty="0">
                <a:solidFill>
                  <a:srgbClr val="545456"/>
                </a:solidFill>
                <a:latin typeface="Arial"/>
                <a:cs typeface="Arial"/>
              </a:rPr>
              <a:t>of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Lifestyle</a:t>
            </a:r>
            <a:r>
              <a:rPr sz="1200" spc="-3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45456"/>
                </a:solidFill>
                <a:latin typeface="Arial"/>
                <a:cs typeface="Arial"/>
              </a:rPr>
              <a:t>Panel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39968" y="1725879"/>
            <a:ext cx="1437005" cy="1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business</a:t>
            </a:r>
            <a:r>
              <a:rPr sz="1200" spc="-5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operations.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39968" y="2218771"/>
            <a:ext cx="3533140" cy="3418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9400"/>
              </a:lnSpc>
            </a:pP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Lifestylepanel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is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made </a:t>
            </a:r>
            <a:r>
              <a:rPr sz="1200" spc="20" dirty="0">
                <a:solidFill>
                  <a:srgbClr val="545456"/>
                </a:solidFill>
                <a:latin typeface="Arial"/>
                <a:cs typeface="Arial"/>
              </a:rPr>
              <a:t>up of 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several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key business  arms. </a:t>
            </a:r>
            <a:r>
              <a:rPr sz="1200" spc="-25" dirty="0">
                <a:solidFill>
                  <a:srgbClr val="545456"/>
                </a:solidFill>
                <a:latin typeface="Arial"/>
                <a:cs typeface="Arial"/>
              </a:rPr>
              <a:t>There are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Hospital </a:t>
            </a:r>
            <a:r>
              <a:rPr sz="1200" spc="-45" dirty="0">
                <a:solidFill>
                  <a:srgbClr val="545456"/>
                </a:solidFill>
                <a:latin typeface="Arial"/>
                <a:cs typeface="Arial"/>
              </a:rPr>
              <a:t>&amp;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Aged </a:t>
            </a:r>
            <a:r>
              <a:rPr sz="1200" spc="-20" dirty="0">
                <a:solidFill>
                  <a:srgbClr val="545456"/>
                </a:solidFill>
                <a:latin typeface="Arial"/>
                <a:cs typeface="Arial"/>
              </a:rPr>
              <a:t>Care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Centres, 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Hotels </a:t>
            </a:r>
            <a:r>
              <a:rPr sz="1200" spc="-45" dirty="0">
                <a:solidFill>
                  <a:srgbClr val="545456"/>
                </a:solidFill>
                <a:latin typeface="Arial"/>
                <a:cs typeface="Arial"/>
              </a:rPr>
              <a:t>&amp;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Mining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Camps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for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guest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services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including  </a:t>
            </a:r>
            <a:r>
              <a:rPr sz="1200" spc="-15" dirty="0">
                <a:solidFill>
                  <a:srgbClr val="545456"/>
                </a:solidFill>
                <a:latin typeface="Arial"/>
                <a:cs typeface="Arial"/>
              </a:rPr>
              <a:t>WiFi,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Movies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on demand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and </a:t>
            </a:r>
            <a:r>
              <a:rPr sz="1200" spc="15" dirty="0">
                <a:solidFill>
                  <a:srgbClr val="545456"/>
                </a:solidFill>
                <a:latin typeface="Arial"/>
                <a:cs typeface="Arial"/>
              </a:rPr>
              <a:t>content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management 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and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finance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solutions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for equipment acquisition 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and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deployment for 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early </a:t>
            </a:r>
            <a:r>
              <a:rPr sz="1200" spc="15" dirty="0">
                <a:solidFill>
                  <a:srgbClr val="545456"/>
                </a:solidFill>
                <a:latin typeface="Arial"/>
                <a:cs typeface="Arial"/>
              </a:rPr>
              <a:t>adoption </a:t>
            </a:r>
            <a:r>
              <a:rPr sz="1200" spc="20" dirty="0">
                <a:solidFill>
                  <a:srgbClr val="545456"/>
                </a:solidFill>
                <a:latin typeface="Arial"/>
                <a:cs typeface="Arial"/>
              </a:rPr>
              <a:t>of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the latest  technologies.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69400"/>
              </a:lnSpc>
              <a:spcBef>
                <a:spcPts val="1060"/>
              </a:spcBef>
            </a:pP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Our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strength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is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through our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continued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evolution  and improvement </a:t>
            </a:r>
            <a:r>
              <a:rPr sz="1200" spc="20" dirty="0">
                <a:solidFill>
                  <a:srgbClr val="54545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545456"/>
                </a:solidFill>
                <a:latin typeface="Arial"/>
                <a:cs typeface="Arial"/>
              </a:rPr>
              <a:t>services </a:t>
            </a:r>
            <a:r>
              <a:rPr sz="1200" spc="-10" dirty="0">
                <a:solidFill>
                  <a:srgbClr val="545456"/>
                </a:solidFill>
                <a:latin typeface="Arial"/>
                <a:cs typeface="Arial"/>
              </a:rPr>
              <a:t>via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close </a:t>
            </a:r>
            <a:r>
              <a:rPr sz="1200" dirty="0">
                <a:solidFill>
                  <a:srgbClr val="545456"/>
                </a:solidFill>
                <a:latin typeface="Arial"/>
                <a:cs typeface="Arial"/>
              </a:rPr>
              <a:t>relationships  </a:t>
            </a:r>
            <a:r>
              <a:rPr sz="1200" spc="20" dirty="0">
                <a:solidFill>
                  <a:srgbClr val="545456"/>
                </a:solidFill>
                <a:latin typeface="Arial"/>
                <a:cs typeface="Arial"/>
              </a:rPr>
              <a:t>with </a:t>
            </a:r>
            <a:r>
              <a:rPr sz="1200" spc="5" dirty="0">
                <a:solidFill>
                  <a:srgbClr val="545456"/>
                </a:solidFill>
                <a:latin typeface="Arial"/>
                <a:cs typeface="Arial"/>
              </a:rPr>
              <a:t>our</a:t>
            </a:r>
            <a:r>
              <a:rPr sz="1200" spc="-10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545456"/>
                </a:solidFill>
                <a:latin typeface="Arial"/>
                <a:cs typeface="Arial"/>
              </a:rPr>
              <a:t>customers.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1990" cy="7552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2998" y="0"/>
            <a:ext cx="3711575" cy="7560309"/>
          </a:xfrm>
          <a:custGeom>
            <a:avLst/>
            <a:gdLst/>
            <a:ahLst/>
            <a:cxnLst/>
            <a:rect l="l" t="t" r="r" b="b"/>
            <a:pathLst>
              <a:path w="3711575" h="7560309">
                <a:moveTo>
                  <a:pt x="0" y="7560005"/>
                </a:moveTo>
                <a:lnTo>
                  <a:pt x="3711003" y="7560005"/>
                </a:lnTo>
                <a:lnTo>
                  <a:pt x="3711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5454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048" rIns="0" bIns="0" rtlCol="0">
            <a:spAutoFit/>
          </a:bodyPr>
          <a:lstStyle/>
          <a:p>
            <a:pPr marL="486409">
              <a:lnSpc>
                <a:spcPct val="100000"/>
              </a:lnSpc>
            </a:pPr>
            <a:r>
              <a:rPr sz="3400" spc="-150" dirty="0"/>
              <a:t>Our</a:t>
            </a:r>
            <a:r>
              <a:rPr sz="3400" spc="-80" dirty="0"/>
              <a:t> </a:t>
            </a:r>
            <a:r>
              <a:rPr sz="3400" spc="-180" dirty="0"/>
              <a:t>Vision</a:t>
            </a:r>
            <a:endParaRPr sz="3400"/>
          </a:p>
        </p:txBody>
      </p:sp>
      <p:sp>
        <p:nvSpPr>
          <p:cNvPr id="5" name="object 5"/>
          <p:cNvSpPr txBox="1"/>
          <p:nvPr/>
        </p:nvSpPr>
        <p:spPr>
          <a:xfrm>
            <a:off x="1037600" y="1312430"/>
            <a:ext cx="2540635" cy="1122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Hospital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Aged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694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Centres,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Hotel 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Mining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Camp’s First 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Choice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guest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services,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through  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dynamic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and elastic</a:t>
            </a:r>
            <a:r>
              <a:rPr sz="12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integration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99016" y="4647336"/>
            <a:ext cx="2676525" cy="2676525"/>
          </a:xfrm>
          <a:custGeom>
            <a:avLst/>
            <a:gdLst/>
            <a:ahLst/>
            <a:cxnLst/>
            <a:rect l="l" t="t" r="r" b="b"/>
            <a:pathLst>
              <a:path w="2676525" h="2676525">
                <a:moveTo>
                  <a:pt x="1337995" y="0"/>
                </a:moveTo>
                <a:lnTo>
                  <a:pt x="1290005" y="844"/>
                </a:lnTo>
                <a:lnTo>
                  <a:pt x="1242440" y="3359"/>
                </a:lnTo>
                <a:lnTo>
                  <a:pt x="1195329" y="7516"/>
                </a:lnTo>
                <a:lnTo>
                  <a:pt x="1148699" y="13287"/>
                </a:lnTo>
                <a:lnTo>
                  <a:pt x="1102579" y="20643"/>
                </a:lnTo>
                <a:lnTo>
                  <a:pt x="1056997" y="29556"/>
                </a:lnTo>
                <a:lnTo>
                  <a:pt x="1011982" y="39998"/>
                </a:lnTo>
                <a:lnTo>
                  <a:pt x="967561" y="51940"/>
                </a:lnTo>
                <a:lnTo>
                  <a:pt x="923764" y="65355"/>
                </a:lnTo>
                <a:lnTo>
                  <a:pt x="880619" y="80213"/>
                </a:lnTo>
                <a:lnTo>
                  <a:pt x="838153" y="96488"/>
                </a:lnTo>
                <a:lnTo>
                  <a:pt x="796395" y="114149"/>
                </a:lnTo>
                <a:lnTo>
                  <a:pt x="755374" y="133170"/>
                </a:lnTo>
                <a:lnTo>
                  <a:pt x="715117" y="153521"/>
                </a:lnTo>
                <a:lnTo>
                  <a:pt x="675653" y="175174"/>
                </a:lnTo>
                <a:lnTo>
                  <a:pt x="637011" y="198102"/>
                </a:lnTo>
                <a:lnTo>
                  <a:pt x="599218" y="222276"/>
                </a:lnTo>
                <a:lnTo>
                  <a:pt x="562303" y="247666"/>
                </a:lnTo>
                <a:lnTo>
                  <a:pt x="526294" y="274247"/>
                </a:lnTo>
                <a:lnTo>
                  <a:pt x="491220" y="301988"/>
                </a:lnTo>
                <a:lnTo>
                  <a:pt x="457108" y="330861"/>
                </a:lnTo>
                <a:lnTo>
                  <a:pt x="423988" y="360839"/>
                </a:lnTo>
                <a:lnTo>
                  <a:pt x="391887" y="391893"/>
                </a:lnTo>
                <a:lnTo>
                  <a:pt x="360833" y="423994"/>
                </a:lnTo>
                <a:lnTo>
                  <a:pt x="330856" y="457115"/>
                </a:lnTo>
                <a:lnTo>
                  <a:pt x="301982" y="491227"/>
                </a:lnTo>
                <a:lnTo>
                  <a:pt x="274242" y="526302"/>
                </a:lnTo>
                <a:lnTo>
                  <a:pt x="247662" y="562311"/>
                </a:lnTo>
                <a:lnTo>
                  <a:pt x="222272" y="599227"/>
                </a:lnTo>
                <a:lnTo>
                  <a:pt x="198099" y="637020"/>
                </a:lnTo>
                <a:lnTo>
                  <a:pt x="175171" y="675663"/>
                </a:lnTo>
                <a:lnTo>
                  <a:pt x="153518" y="715127"/>
                </a:lnTo>
                <a:lnTo>
                  <a:pt x="133167" y="755384"/>
                </a:lnTo>
                <a:lnTo>
                  <a:pt x="114147" y="796406"/>
                </a:lnTo>
                <a:lnTo>
                  <a:pt x="96486" y="838164"/>
                </a:lnTo>
                <a:lnTo>
                  <a:pt x="80212" y="880630"/>
                </a:lnTo>
                <a:lnTo>
                  <a:pt x="65354" y="923776"/>
                </a:lnTo>
                <a:lnTo>
                  <a:pt x="51939" y="967573"/>
                </a:lnTo>
                <a:lnTo>
                  <a:pt x="39997" y="1011994"/>
                </a:lnTo>
                <a:lnTo>
                  <a:pt x="29555" y="1057009"/>
                </a:lnTo>
                <a:lnTo>
                  <a:pt x="20642" y="1102591"/>
                </a:lnTo>
                <a:lnTo>
                  <a:pt x="13286" y="1148711"/>
                </a:lnTo>
                <a:lnTo>
                  <a:pt x="7516" y="1195341"/>
                </a:lnTo>
                <a:lnTo>
                  <a:pt x="3359" y="1242453"/>
                </a:lnTo>
                <a:lnTo>
                  <a:pt x="844" y="1290018"/>
                </a:lnTo>
                <a:lnTo>
                  <a:pt x="0" y="1338008"/>
                </a:lnTo>
                <a:lnTo>
                  <a:pt x="844" y="1385997"/>
                </a:lnTo>
                <a:lnTo>
                  <a:pt x="3359" y="1433562"/>
                </a:lnTo>
                <a:lnTo>
                  <a:pt x="7516" y="1480673"/>
                </a:lnTo>
                <a:lnTo>
                  <a:pt x="13286" y="1527302"/>
                </a:lnTo>
                <a:lnTo>
                  <a:pt x="20642" y="1573421"/>
                </a:lnTo>
                <a:lnTo>
                  <a:pt x="29555" y="1619003"/>
                </a:lnTo>
                <a:lnTo>
                  <a:pt x="39997" y="1664017"/>
                </a:lnTo>
                <a:lnTo>
                  <a:pt x="51939" y="1708437"/>
                </a:lnTo>
                <a:lnTo>
                  <a:pt x="65354" y="1752234"/>
                </a:lnTo>
                <a:lnTo>
                  <a:pt x="80212" y="1795379"/>
                </a:lnTo>
                <a:lnTo>
                  <a:pt x="96486" y="1837845"/>
                </a:lnTo>
                <a:lnTo>
                  <a:pt x="114147" y="1879603"/>
                </a:lnTo>
                <a:lnTo>
                  <a:pt x="133167" y="1920624"/>
                </a:lnTo>
                <a:lnTo>
                  <a:pt x="153518" y="1960881"/>
                </a:lnTo>
                <a:lnTo>
                  <a:pt x="175171" y="2000344"/>
                </a:lnTo>
                <a:lnTo>
                  <a:pt x="198099" y="2038987"/>
                </a:lnTo>
                <a:lnTo>
                  <a:pt x="222272" y="2076780"/>
                </a:lnTo>
                <a:lnTo>
                  <a:pt x="247662" y="2113695"/>
                </a:lnTo>
                <a:lnTo>
                  <a:pt x="274242" y="2149704"/>
                </a:lnTo>
                <a:lnTo>
                  <a:pt x="301982" y="2184778"/>
                </a:lnTo>
                <a:lnTo>
                  <a:pt x="330856" y="2218890"/>
                </a:lnTo>
                <a:lnTo>
                  <a:pt x="360833" y="2252011"/>
                </a:lnTo>
                <a:lnTo>
                  <a:pt x="391887" y="2284112"/>
                </a:lnTo>
                <a:lnTo>
                  <a:pt x="423988" y="2315166"/>
                </a:lnTo>
                <a:lnTo>
                  <a:pt x="457108" y="2345143"/>
                </a:lnTo>
                <a:lnTo>
                  <a:pt x="491220" y="2374017"/>
                </a:lnTo>
                <a:lnTo>
                  <a:pt x="526294" y="2401758"/>
                </a:lnTo>
                <a:lnTo>
                  <a:pt x="562303" y="2428338"/>
                </a:lnTo>
                <a:lnTo>
                  <a:pt x="599218" y="2453728"/>
                </a:lnTo>
                <a:lnTo>
                  <a:pt x="637011" y="2477902"/>
                </a:lnTo>
                <a:lnTo>
                  <a:pt x="675653" y="2500829"/>
                </a:lnTo>
                <a:lnTo>
                  <a:pt x="715117" y="2522483"/>
                </a:lnTo>
                <a:lnTo>
                  <a:pt x="755374" y="2542834"/>
                </a:lnTo>
                <a:lnTo>
                  <a:pt x="796395" y="2561854"/>
                </a:lnTo>
                <a:lnTo>
                  <a:pt x="838153" y="2579516"/>
                </a:lnTo>
                <a:lnTo>
                  <a:pt x="880619" y="2595790"/>
                </a:lnTo>
                <a:lnTo>
                  <a:pt x="923764" y="2610648"/>
                </a:lnTo>
                <a:lnTo>
                  <a:pt x="967561" y="2624063"/>
                </a:lnTo>
                <a:lnTo>
                  <a:pt x="1011982" y="2636006"/>
                </a:lnTo>
                <a:lnTo>
                  <a:pt x="1056997" y="2646448"/>
                </a:lnTo>
                <a:lnTo>
                  <a:pt x="1102579" y="2655361"/>
                </a:lnTo>
                <a:lnTo>
                  <a:pt x="1148699" y="2662717"/>
                </a:lnTo>
                <a:lnTo>
                  <a:pt x="1195329" y="2668487"/>
                </a:lnTo>
                <a:lnTo>
                  <a:pt x="1242440" y="2672644"/>
                </a:lnTo>
                <a:lnTo>
                  <a:pt x="1290005" y="2675159"/>
                </a:lnTo>
                <a:lnTo>
                  <a:pt x="1337995" y="2676004"/>
                </a:lnTo>
                <a:lnTo>
                  <a:pt x="1385985" y="2675159"/>
                </a:lnTo>
                <a:lnTo>
                  <a:pt x="1433550" y="2672644"/>
                </a:lnTo>
                <a:lnTo>
                  <a:pt x="1480662" y="2668487"/>
                </a:lnTo>
                <a:lnTo>
                  <a:pt x="1527292" y="2662717"/>
                </a:lnTo>
                <a:lnTo>
                  <a:pt x="1573412" y="2655361"/>
                </a:lnTo>
                <a:lnTo>
                  <a:pt x="1618994" y="2646448"/>
                </a:lnTo>
                <a:lnTo>
                  <a:pt x="1664009" y="2636006"/>
                </a:lnTo>
                <a:lnTo>
                  <a:pt x="1708429" y="2624063"/>
                </a:lnTo>
                <a:lnTo>
                  <a:pt x="1752226" y="2610648"/>
                </a:lnTo>
                <a:lnTo>
                  <a:pt x="1795372" y="2595790"/>
                </a:lnTo>
                <a:lnTo>
                  <a:pt x="1837838" y="2579516"/>
                </a:lnTo>
                <a:lnTo>
                  <a:pt x="1879595" y="2561854"/>
                </a:lnTo>
                <a:lnTo>
                  <a:pt x="1920617" y="2542834"/>
                </a:lnTo>
                <a:lnTo>
                  <a:pt x="1960874" y="2522483"/>
                </a:lnTo>
                <a:lnTo>
                  <a:pt x="2000337" y="2500829"/>
                </a:lnTo>
                <a:lnTo>
                  <a:pt x="2038980" y="2477902"/>
                </a:lnTo>
                <a:lnTo>
                  <a:pt x="2076773" y="2453728"/>
                </a:lnTo>
                <a:lnTo>
                  <a:pt x="2113688" y="2428338"/>
                </a:lnTo>
                <a:lnTo>
                  <a:pt x="2149696" y="2401758"/>
                </a:lnTo>
                <a:lnTo>
                  <a:pt x="2184771" y="2374017"/>
                </a:lnTo>
                <a:lnTo>
                  <a:pt x="2218882" y="2345143"/>
                </a:lnTo>
                <a:lnTo>
                  <a:pt x="2252003" y="2315166"/>
                </a:lnTo>
                <a:lnTo>
                  <a:pt x="2284104" y="2284112"/>
                </a:lnTo>
                <a:lnTo>
                  <a:pt x="2315157" y="2252011"/>
                </a:lnTo>
                <a:lnTo>
                  <a:pt x="2345135" y="2218890"/>
                </a:lnTo>
                <a:lnTo>
                  <a:pt x="2374008" y="2184778"/>
                </a:lnTo>
                <a:lnTo>
                  <a:pt x="2401749" y="2149704"/>
                </a:lnTo>
                <a:lnTo>
                  <a:pt x="2428328" y="2113695"/>
                </a:lnTo>
                <a:lnTo>
                  <a:pt x="2453719" y="2076780"/>
                </a:lnTo>
                <a:lnTo>
                  <a:pt x="2477892" y="2038987"/>
                </a:lnTo>
                <a:lnTo>
                  <a:pt x="2500819" y="2000344"/>
                </a:lnTo>
                <a:lnTo>
                  <a:pt x="2522473" y="1960881"/>
                </a:lnTo>
                <a:lnTo>
                  <a:pt x="2542823" y="1920624"/>
                </a:lnTo>
                <a:lnTo>
                  <a:pt x="2561844" y="1879603"/>
                </a:lnTo>
                <a:lnTo>
                  <a:pt x="2579505" y="1837845"/>
                </a:lnTo>
                <a:lnTo>
                  <a:pt x="2595779" y="1795379"/>
                </a:lnTo>
                <a:lnTo>
                  <a:pt x="2610637" y="1752234"/>
                </a:lnTo>
                <a:lnTo>
                  <a:pt x="2624051" y="1708437"/>
                </a:lnTo>
                <a:lnTo>
                  <a:pt x="2635994" y="1664017"/>
                </a:lnTo>
                <a:lnTo>
                  <a:pt x="2646435" y="1619003"/>
                </a:lnTo>
                <a:lnTo>
                  <a:pt x="2655348" y="1573421"/>
                </a:lnTo>
                <a:lnTo>
                  <a:pt x="2662704" y="1527302"/>
                </a:lnTo>
                <a:lnTo>
                  <a:pt x="2668475" y="1480673"/>
                </a:lnTo>
                <a:lnTo>
                  <a:pt x="2672632" y="1433562"/>
                </a:lnTo>
                <a:lnTo>
                  <a:pt x="2675147" y="1385997"/>
                </a:lnTo>
                <a:lnTo>
                  <a:pt x="2675991" y="1338008"/>
                </a:lnTo>
                <a:lnTo>
                  <a:pt x="2675147" y="1290018"/>
                </a:lnTo>
                <a:lnTo>
                  <a:pt x="2672632" y="1242453"/>
                </a:lnTo>
                <a:lnTo>
                  <a:pt x="2668475" y="1195341"/>
                </a:lnTo>
                <a:lnTo>
                  <a:pt x="2662704" y="1148711"/>
                </a:lnTo>
                <a:lnTo>
                  <a:pt x="2655348" y="1102591"/>
                </a:lnTo>
                <a:lnTo>
                  <a:pt x="2646435" y="1057009"/>
                </a:lnTo>
                <a:lnTo>
                  <a:pt x="2635994" y="1011994"/>
                </a:lnTo>
                <a:lnTo>
                  <a:pt x="2624051" y="967573"/>
                </a:lnTo>
                <a:lnTo>
                  <a:pt x="2610637" y="923776"/>
                </a:lnTo>
                <a:lnTo>
                  <a:pt x="2595779" y="880630"/>
                </a:lnTo>
                <a:lnTo>
                  <a:pt x="2579505" y="838164"/>
                </a:lnTo>
                <a:lnTo>
                  <a:pt x="2561844" y="796406"/>
                </a:lnTo>
                <a:lnTo>
                  <a:pt x="2542823" y="755384"/>
                </a:lnTo>
                <a:lnTo>
                  <a:pt x="2522473" y="715127"/>
                </a:lnTo>
                <a:lnTo>
                  <a:pt x="2500819" y="675663"/>
                </a:lnTo>
                <a:lnTo>
                  <a:pt x="2477892" y="637020"/>
                </a:lnTo>
                <a:lnTo>
                  <a:pt x="2453719" y="599227"/>
                </a:lnTo>
                <a:lnTo>
                  <a:pt x="2428328" y="562311"/>
                </a:lnTo>
                <a:lnTo>
                  <a:pt x="2401749" y="526302"/>
                </a:lnTo>
                <a:lnTo>
                  <a:pt x="2374008" y="491227"/>
                </a:lnTo>
                <a:lnTo>
                  <a:pt x="2345135" y="457115"/>
                </a:lnTo>
                <a:lnTo>
                  <a:pt x="2315157" y="423994"/>
                </a:lnTo>
                <a:lnTo>
                  <a:pt x="2284104" y="391893"/>
                </a:lnTo>
                <a:lnTo>
                  <a:pt x="2252003" y="360839"/>
                </a:lnTo>
                <a:lnTo>
                  <a:pt x="2218882" y="330861"/>
                </a:lnTo>
                <a:lnTo>
                  <a:pt x="2184771" y="301988"/>
                </a:lnTo>
                <a:lnTo>
                  <a:pt x="2149696" y="274247"/>
                </a:lnTo>
                <a:lnTo>
                  <a:pt x="2113688" y="247666"/>
                </a:lnTo>
                <a:lnTo>
                  <a:pt x="2076773" y="222276"/>
                </a:lnTo>
                <a:lnTo>
                  <a:pt x="2038980" y="198102"/>
                </a:lnTo>
                <a:lnTo>
                  <a:pt x="2000337" y="175174"/>
                </a:lnTo>
                <a:lnTo>
                  <a:pt x="1960874" y="153521"/>
                </a:lnTo>
                <a:lnTo>
                  <a:pt x="1920617" y="133170"/>
                </a:lnTo>
                <a:lnTo>
                  <a:pt x="1879595" y="114149"/>
                </a:lnTo>
                <a:lnTo>
                  <a:pt x="1837838" y="96488"/>
                </a:lnTo>
                <a:lnTo>
                  <a:pt x="1795372" y="80213"/>
                </a:lnTo>
                <a:lnTo>
                  <a:pt x="1752226" y="65355"/>
                </a:lnTo>
                <a:lnTo>
                  <a:pt x="1708429" y="51940"/>
                </a:lnTo>
                <a:lnTo>
                  <a:pt x="1664009" y="39998"/>
                </a:lnTo>
                <a:lnTo>
                  <a:pt x="1618994" y="29556"/>
                </a:lnTo>
                <a:lnTo>
                  <a:pt x="1573412" y="20643"/>
                </a:lnTo>
                <a:lnTo>
                  <a:pt x="1527292" y="13287"/>
                </a:lnTo>
                <a:lnTo>
                  <a:pt x="1480662" y="7516"/>
                </a:lnTo>
                <a:lnTo>
                  <a:pt x="1433550" y="3359"/>
                </a:lnTo>
                <a:lnTo>
                  <a:pt x="1385985" y="844"/>
                </a:lnTo>
                <a:lnTo>
                  <a:pt x="1337995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4610" y="2851200"/>
            <a:ext cx="6249670" cy="4709160"/>
          </a:xfrm>
          <a:custGeom>
            <a:avLst/>
            <a:gdLst/>
            <a:ahLst/>
            <a:cxnLst/>
            <a:rect l="l" t="t" r="r" b="b"/>
            <a:pathLst>
              <a:path w="6249670" h="4709159">
                <a:moveTo>
                  <a:pt x="5818327" y="4708804"/>
                </a:moveTo>
                <a:lnTo>
                  <a:pt x="5837672" y="4675598"/>
                </a:lnTo>
                <a:lnTo>
                  <a:pt x="5859839" y="4636248"/>
                </a:lnTo>
                <a:lnTo>
                  <a:pt x="5881452" y="4596548"/>
                </a:lnTo>
                <a:lnTo>
                  <a:pt x="5902505" y="4556503"/>
                </a:lnTo>
                <a:lnTo>
                  <a:pt x="5922993" y="4516119"/>
                </a:lnTo>
                <a:lnTo>
                  <a:pt x="5942911" y="4475402"/>
                </a:lnTo>
                <a:lnTo>
                  <a:pt x="5962253" y="4434355"/>
                </a:lnTo>
                <a:lnTo>
                  <a:pt x="5981014" y="4392985"/>
                </a:lnTo>
                <a:lnTo>
                  <a:pt x="5999189" y="4351296"/>
                </a:lnTo>
                <a:lnTo>
                  <a:pt x="6016773" y="4309295"/>
                </a:lnTo>
                <a:lnTo>
                  <a:pt x="6033760" y="4266986"/>
                </a:lnTo>
                <a:lnTo>
                  <a:pt x="6050145" y="4224374"/>
                </a:lnTo>
                <a:lnTo>
                  <a:pt x="6065924" y="4181465"/>
                </a:lnTo>
                <a:lnTo>
                  <a:pt x="6081089" y="4138264"/>
                </a:lnTo>
                <a:lnTo>
                  <a:pt x="6095638" y="4094776"/>
                </a:lnTo>
                <a:lnTo>
                  <a:pt x="6109563" y="4051007"/>
                </a:lnTo>
                <a:lnTo>
                  <a:pt x="6122861" y="4006962"/>
                </a:lnTo>
                <a:lnTo>
                  <a:pt x="6135525" y="3962645"/>
                </a:lnTo>
                <a:lnTo>
                  <a:pt x="6147550" y="3918063"/>
                </a:lnTo>
                <a:lnTo>
                  <a:pt x="6158931" y="3873220"/>
                </a:lnTo>
                <a:lnTo>
                  <a:pt x="6169664" y="3828122"/>
                </a:lnTo>
                <a:lnTo>
                  <a:pt x="6179742" y="3782774"/>
                </a:lnTo>
                <a:lnTo>
                  <a:pt x="6189160" y="3737182"/>
                </a:lnTo>
                <a:lnTo>
                  <a:pt x="6197914" y="3691349"/>
                </a:lnTo>
                <a:lnTo>
                  <a:pt x="6205998" y="3645283"/>
                </a:lnTo>
                <a:lnTo>
                  <a:pt x="6213406" y="3598987"/>
                </a:lnTo>
                <a:lnTo>
                  <a:pt x="6220133" y="3552468"/>
                </a:lnTo>
                <a:lnTo>
                  <a:pt x="6226175" y="3505730"/>
                </a:lnTo>
                <a:lnTo>
                  <a:pt x="6231525" y="3458779"/>
                </a:lnTo>
                <a:lnTo>
                  <a:pt x="6236180" y="3411621"/>
                </a:lnTo>
                <a:lnTo>
                  <a:pt x="6240132" y="3364259"/>
                </a:lnTo>
                <a:lnTo>
                  <a:pt x="6243378" y="3316700"/>
                </a:lnTo>
                <a:lnTo>
                  <a:pt x="6245911" y="3268948"/>
                </a:lnTo>
                <a:lnTo>
                  <a:pt x="6247728" y="3221010"/>
                </a:lnTo>
                <a:lnTo>
                  <a:pt x="6248821" y="3172890"/>
                </a:lnTo>
                <a:lnTo>
                  <a:pt x="6249187" y="3124593"/>
                </a:lnTo>
                <a:lnTo>
                  <a:pt x="6248821" y="3076297"/>
                </a:lnTo>
                <a:lnTo>
                  <a:pt x="6247728" y="3028176"/>
                </a:lnTo>
                <a:lnTo>
                  <a:pt x="6245911" y="2980238"/>
                </a:lnTo>
                <a:lnTo>
                  <a:pt x="6243378" y="2932487"/>
                </a:lnTo>
                <a:lnTo>
                  <a:pt x="6240132" y="2884928"/>
                </a:lnTo>
                <a:lnTo>
                  <a:pt x="6236180" y="2837566"/>
                </a:lnTo>
                <a:lnTo>
                  <a:pt x="6231525" y="2790407"/>
                </a:lnTo>
                <a:lnTo>
                  <a:pt x="6226175" y="2743456"/>
                </a:lnTo>
                <a:lnTo>
                  <a:pt x="6220133" y="2696718"/>
                </a:lnTo>
                <a:lnTo>
                  <a:pt x="6213406" y="2650199"/>
                </a:lnTo>
                <a:lnTo>
                  <a:pt x="6205998" y="2603904"/>
                </a:lnTo>
                <a:lnTo>
                  <a:pt x="6197914" y="2557837"/>
                </a:lnTo>
                <a:lnTo>
                  <a:pt x="6189160" y="2512005"/>
                </a:lnTo>
                <a:lnTo>
                  <a:pt x="6179742" y="2466412"/>
                </a:lnTo>
                <a:lnTo>
                  <a:pt x="6169664" y="2421064"/>
                </a:lnTo>
                <a:lnTo>
                  <a:pt x="6158931" y="2375966"/>
                </a:lnTo>
                <a:lnTo>
                  <a:pt x="6147550" y="2331123"/>
                </a:lnTo>
                <a:lnTo>
                  <a:pt x="6135525" y="2286541"/>
                </a:lnTo>
                <a:lnTo>
                  <a:pt x="6122861" y="2242225"/>
                </a:lnTo>
                <a:lnTo>
                  <a:pt x="6109563" y="2198179"/>
                </a:lnTo>
                <a:lnTo>
                  <a:pt x="6095638" y="2154410"/>
                </a:lnTo>
                <a:lnTo>
                  <a:pt x="6081089" y="2110922"/>
                </a:lnTo>
                <a:lnTo>
                  <a:pt x="6065924" y="2067721"/>
                </a:lnTo>
                <a:lnTo>
                  <a:pt x="6050145" y="2024812"/>
                </a:lnTo>
                <a:lnTo>
                  <a:pt x="6033760" y="1982201"/>
                </a:lnTo>
                <a:lnTo>
                  <a:pt x="6016773" y="1939891"/>
                </a:lnTo>
                <a:lnTo>
                  <a:pt x="5999189" y="1897890"/>
                </a:lnTo>
                <a:lnTo>
                  <a:pt x="5981014" y="1856202"/>
                </a:lnTo>
                <a:lnTo>
                  <a:pt x="5962253" y="1814832"/>
                </a:lnTo>
                <a:lnTo>
                  <a:pt x="5942911" y="1773785"/>
                </a:lnTo>
                <a:lnTo>
                  <a:pt x="5922993" y="1733067"/>
                </a:lnTo>
                <a:lnTo>
                  <a:pt x="5902505" y="1692683"/>
                </a:lnTo>
                <a:lnTo>
                  <a:pt x="5881452" y="1652639"/>
                </a:lnTo>
                <a:lnTo>
                  <a:pt x="5859839" y="1612939"/>
                </a:lnTo>
                <a:lnTo>
                  <a:pt x="5837672" y="1573588"/>
                </a:lnTo>
                <a:lnTo>
                  <a:pt x="5814955" y="1534593"/>
                </a:lnTo>
                <a:lnTo>
                  <a:pt x="5791694" y="1495958"/>
                </a:lnTo>
                <a:lnTo>
                  <a:pt x="5767894" y="1457689"/>
                </a:lnTo>
                <a:lnTo>
                  <a:pt x="5743561" y="1419790"/>
                </a:lnTo>
                <a:lnTo>
                  <a:pt x="5718699" y="1382268"/>
                </a:lnTo>
                <a:lnTo>
                  <a:pt x="5693315" y="1345126"/>
                </a:lnTo>
                <a:lnTo>
                  <a:pt x="5667412" y="1308372"/>
                </a:lnTo>
                <a:lnTo>
                  <a:pt x="5640997" y="1272009"/>
                </a:lnTo>
                <a:lnTo>
                  <a:pt x="5614075" y="1236043"/>
                </a:lnTo>
                <a:lnTo>
                  <a:pt x="5586650" y="1200479"/>
                </a:lnTo>
                <a:lnTo>
                  <a:pt x="5558729" y="1165323"/>
                </a:lnTo>
                <a:lnTo>
                  <a:pt x="5530316" y="1130580"/>
                </a:lnTo>
                <a:lnTo>
                  <a:pt x="5501417" y="1096254"/>
                </a:lnTo>
                <a:lnTo>
                  <a:pt x="5472037" y="1062352"/>
                </a:lnTo>
                <a:lnTo>
                  <a:pt x="5442181" y="1028879"/>
                </a:lnTo>
                <a:lnTo>
                  <a:pt x="5411854" y="995839"/>
                </a:lnTo>
                <a:lnTo>
                  <a:pt x="5381063" y="963239"/>
                </a:lnTo>
                <a:lnTo>
                  <a:pt x="5349811" y="931082"/>
                </a:lnTo>
                <a:lnTo>
                  <a:pt x="5318104" y="899376"/>
                </a:lnTo>
                <a:lnTo>
                  <a:pt x="5285948" y="868124"/>
                </a:lnTo>
                <a:lnTo>
                  <a:pt x="5253347" y="837332"/>
                </a:lnTo>
                <a:lnTo>
                  <a:pt x="5220307" y="807005"/>
                </a:lnTo>
                <a:lnTo>
                  <a:pt x="5186834" y="777149"/>
                </a:lnTo>
                <a:lnTo>
                  <a:pt x="5152932" y="747769"/>
                </a:lnTo>
                <a:lnTo>
                  <a:pt x="5118607" y="718870"/>
                </a:lnTo>
                <a:lnTo>
                  <a:pt x="5083863" y="690457"/>
                </a:lnTo>
                <a:lnTo>
                  <a:pt x="5048707" y="662536"/>
                </a:lnTo>
                <a:lnTo>
                  <a:pt x="5013144" y="635112"/>
                </a:lnTo>
                <a:lnTo>
                  <a:pt x="4977178" y="608189"/>
                </a:lnTo>
                <a:lnTo>
                  <a:pt x="4940815" y="581774"/>
                </a:lnTo>
                <a:lnTo>
                  <a:pt x="4904060" y="555872"/>
                </a:lnTo>
                <a:lnTo>
                  <a:pt x="4866919" y="530487"/>
                </a:lnTo>
                <a:lnTo>
                  <a:pt x="4829396" y="505625"/>
                </a:lnTo>
                <a:lnTo>
                  <a:pt x="4791497" y="481292"/>
                </a:lnTo>
                <a:lnTo>
                  <a:pt x="4753228" y="457492"/>
                </a:lnTo>
                <a:lnTo>
                  <a:pt x="4714593" y="434232"/>
                </a:lnTo>
                <a:lnTo>
                  <a:pt x="4675598" y="411515"/>
                </a:lnTo>
                <a:lnTo>
                  <a:pt x="4636248" y="389347"/>
                </a:lnTo>
                <a:lnTo>
                  <a:pt x="4596548" y="367734"/>
                </a:lnTo>
                <a:lnTo>
                  <a:pt x="4556503" y="346681"/>
                </a:lnTo>
                <a:lnTo>
                  <a:pt x="4516119" y="326193"/>
                </a:lnTo>
                <a:lnTo>
                  <a:pt x="4475402" y="306276"/>
                </a:lnTo>
                <a:lnTo>
                  <a:pt x="4434355" y="286934"/>
                </a:lnTo>
                <a:lnTo>
                  <a:pt x="4392985" y="268173"/>
                </a:lnTo>
                <a:lnTo>
                  <a:pt x="4351296" y="249997"/>
                </a:lnTo>
                <a:lnTo>
                  <a:pt x="4309295" y="232414"/>
                </a:lnTo>
                <a:lnTo>
                  <a:pt x="4266986" y="215426"/>
                </a:lnTo>
                <a:lnTo>
                  <a:pt x="4224374" y="199041"/>
                </a:lnTo>
                <a:lnTo>
                  <a:pt x="4181465" y="183263"/>
                </a:lnTo>
                <a:lnTo>
                  <a:pt x="4138264" y="168097"/>
                </a:lnTo>
                <a:lnTo>
                  <a:pt x="4094776" y="153549"/>
                </a:lnTo>
                <a:lnTo>
                  <a:pt x="4051007" y="139623"/>
                </a:lnTo>
                <a:lnTo>
                  <a:pt x="4006962" y="126326"/>
                </a:lnTo>
                <a:lnTo>
                  <a:pt x="3962645" y="113662"/>
                </a:lnTo>
                <a:lnTo>
                  <a:pt x="3918063" y="101636"/>
                </a:lnTo>
                <a:lnTo>
                  <a:pt x="3873220" y="90255"/>
                </a:lnTo>
                <a:lnTo>
                  <a:pt x="3828122" y="79522"/>
                </a:lnTo>
                <a:lnTo>
                  <a:pt x="3782774" y="69444"/>
                </a:lnTo>
                <a:lnTo>
                  <a:pt x="3737182" y="60026"/>
                </a:lnTo>
                <a:lnTo>
                  <a:pt x="3691349" y="51272"/>
                </a:lnTo>
                <a:lnTo>
                  <a:pt x="3645283" y="43189"/>
                </a:lnTo>
                <a:lnTo>
                  <a:pt x="3598987" y="35781"/>
                </a:lnTo>
                <a:lnTo>
                  <a:pt x="3552468" y="29053"/>
                </a:lnTo>
                <a:lnTo>
                  <a:pt x="3505730" y="23011"/>
                </a:lnTo>
                <a:lnTo>
                  <a:pt x="3458779" y="17661"/>
                </a:lnTo>
                <a:lnTo>
                  <a:pt x="3411621" y="13007"/>
                </a:lnTo>
                <a:lnTo>
                  <a:pt x="3364259" y="9054"/>
                </a:lnTo>
                <a:lnTo>
                  <a:pt x="3316700" y="5809"/>
                </a:lnTo>
                <a:lnTo>
                  <a:pt x="3268948" y="3275"/>
                </a:lnTo>
                <a:lnTo>
                  <a:pt x="3221010" y="1459"/>
                </a:lnTo>
                <a:lnTo>
                  <a:pt x="3172890" y="365"/>
                </a:lnTo>
                <a:lnTo>
                  <a:pt x="3124593" y="0"/>
                </a:lnTo>
                <a:lnTo>
                  <a:pt x="3076297" y="365"/>
                </a:lnTo>
                <a:lnTo>
                  <a:pt x="3028176" y="1459"/>
                </a:lnTo>
                <a:lnTo>
                  <a:pt x="2980238" y="3275"/>
                </a:lnTo>
                <a:lnTo>
                  <a:pt x="2932487" y="5809"/>
                </a:lnTo>
                <a:lnTo>
                  <a:pt x="2884928" y="9054"/>
                </a:lnTo>
                <a:lnTo>
                  <a:pt x="2837566" y="13007"/>
                </a:lnTo>
                <a:lnTo>
                  <a:pt x="2790407" y="17661"/>
                </a:lnTo>
                <a:lnTo>
                  <a:pt x="2743456" y="23011"/>
                </a:lnTo>
                <a:lnTo>
                  <a:pt x="2696718" y="29053"/>
                </a:lnTo>
                <a:lnTo>
                  <a:pt x="2650199" y="35781"/>
                </a:lnTo>
                <a:lnTo>
                  <a:pt x="2603904" y="43189"/>
                </a:lnTo>
                <a:lnTo>
                  <a:pt x="2557837" y="51272"/>
                </a:lnTo>
                <a:lnTo>
                  <a:pt x="2512005" y="60026"/>
                </a:lnTo>
                <a:lnTo>
                  <a:pt x="2466412" y="69444"/>
                </a:lnTo>
                <a:lnTo>
                  <a:pt x="2421064" y="79522"/>
                </a:lnTo>
                <a:lnTo>
                  <a:pt x="2375966" y="90255"/>
                </a:lnTo>
                <a:lnTo>
                  <a:pt x="2331123" y="101636"/>
                </a:lnTo>
                <a:lnTo>
                  <a:pt x="2286541" y="113662"/>
                </a:lnTo>
                <a:lnTo>
                  <a:pt x="2242225" y="126326"/>
                </a:lnTo>
                <a:lnTo>
                  <a:pt x="2198179" y="139623"/>
                </a:lnTo>
                <a:lnTo>
                  <a:pt x="2154410" y="153549"/>
                </a:lnTo>
                <a:lnTo>
                  <a:pt x="2110922" y="168097"/>
                </a:lnTo>
                <a:lnTo>
                  <a:pt x="2067721" y="183263"/>
                </a:lnTo>
                <a:lnTo>
                  <a:pt x="2024812" y="199041"/>
                </a:lnTo>
                <a:lnTo>
                  <a:pt x="1982201" y="215426"/>
                </a:lnTo>
                <a:lnTo>
                  <a:pt x="1939891" y="232414"/>
                </a:lnTo>
                <a:lnTo>
                  <a:pt x="1897890" y="249997"/>
                </a:lnTo>
                <a:lnTo>
                  <a:pt x="1856202" y="268173"/>
                </a:lnTo>
                <a:lnTo>
                  <a:pt x="1814832" y="286934"/>
                </a:lnTo>
                <a:lnTo>
                  <a:pt x="1773785" y="306276"/>
                </a:lnTo>
                <a:lnTo>
                  <a:pt x="1733067" y="326193"/>
                </a:lnTo>
                <a:lnTo>
                  <a:pt x="1692683" y="346681"/>
                </a:lnTo>
                <a:lnTo>
                  <a:pt x="1652639" y="367734"/>
                </a:lnTo>
                <a:lnTo>
                  <a:pt x="1612939" y="389347"/>
                </a:lnTo>
                <a:lnTo>
                  <a:pt x="1573588" y="411515"/>
                </a:lnTo>
                <a:lnTo>
                  <a:pt x="1534593" y="434232"/>
                </a:lnTo>
                <a:lnTo>
                  <a:pt x="1495958" y="457492"/>
                </a:lnTo>
                <a:lnTo>
                  <a:pt x="1457689" y="481292"/>
                </a:lnTo>
                <a:lnTo>
                  <a:pt x="1419790" y="505625"/>
                </a:lnTo>
                <a:lnTo>
                  <a:pt x="1382268" y="530487"/>
                </a:lnTo>
                <a:lnTo>
                  <a:pt x="1345126" y="555872"/>
                </a:lnTo>
                <a:lnTo>
                  <a:pt x="1308372" y="581774"/>
                </a:lnTo>
                <a:lnTo>
                  <a:pt x="1272009" y="608189"/>
                </a:lnTo>
                <a:lnTo>
                  <a:pt x="1236043" y="635112"/>
                </a:lnTo>
                <a:lnTo>
                  <a:pt x="1200479" y="662536"/>
                </a:lnTo>
                <a:lnTo>
                  <a:pt x="1165323" y="690457"/>
                </a:lnTo>
                <a:lnTo>
                  <a:pt x="1130580" y="718870"/>
                </a:lnTo>
                <a:lnTo>
                  <a:pt x="1096254" y="747769"/>
                </a:lnTo>
                <a:lnTo>
                  <a:pt x="1062352" y="777149"/>
                </a:lnTo>
                <a:lnTo>
                  <a:pt x="1028879" y="807005"/>
                </a:lnTo>
                <a:lnTo>
                  <a:pt x="995839" y="837332"/>
                </a:lnTo>
                <a:lnTo>
                  <a:pt x="963239" y="868124"/>
                </a:lnTo>
                <a:lnTo>
                  <a:pt x="931082" y="899376"/>
                </a:lnTo>
                <a:lnTo>
                  <a:pt x="899376" y="931082"/>
                </a:lnTo>
                <a:lnTo>
                  <a:pt x="868124" y="963239"/>
                </a:lnTo>
                <a:lnTo>
                  <a:pt x="837332" y="995839"/>
                </a:lnTo>
                <a:lnTo>
                  <a:pt x="807005" y="1028879"/>
                </a:lnTo>
                <a:lnTo>
                  <a:pt x="777149" y="1062352"/>
                </a:lnTo>
                <a:lnTo>
                  <a:pt x="747769" y="1096254"/>
                </a:lnTo>
                <a:lnTo>
                  <a:pt x="718870" y="1130580"/>
                </a:lnTo>
                <a:lnTo>
                  <a:pt x="690457" y="1165323"/>
                </a:lnTo>
                <a:lnTo>
                  <a:pt x="662536" y="1200479"/>
                </a:lnTo>
                <a:lnTo>
                  <a:pt x="635112" y="1236043"/>
                </a:lnTo>
                <a:lnTo>
                  <a:pt x="608189" y="1272009"/>
                </a:lnTo>
                <a:lnTo>
                  <a:pt x="581774" y="1308372"/>
                </a:lnTo>
                <a:lnTo>
                  <a:pt x="555872" y="1345126"/>
                </a:lnTo>
                <a:lnTo>
                  <a:pt x="530487" y="1382268"/>
                </a:lnTo>
                <a:lnTo>
                  <a:pt x="505625" y="1419790"/>
                </a:lnTo>
                <a:lnTo>
                  <a:pt x="481292" y="1457689"/>
                </a:lnTo>
                <a:lnTo>
                  <a:pt x="457492" y="1495958"/>
                </a:lnTo>
                <a:lnTo>
                  <a:pt x="434232" y="1534593"/>
                </a:lnTo>
                <a:lnTo>
                  <a:pt x="411515" y="1573588"/>
                </a:lnTo>
                <a:lnTo>
                  <a:pt x="389347" y="1612939"/>
                </a:lnTo>
                <a:lnTo>
                  <a:pt x="367734" y="1652639"/>
                </a:lnTo>
                <a:lnTo>
                  <a:pt x="346681" y="1692683"/>
                </a:lnTo>
                <a:lnTo>
                  <a:pt x="326193" y="1733067"/>
                </a:lnTo>
                <a:lnTo>
                  <a:pt x="306276" y="1773785"/>
                </a:lnTo>
                <a:lnTo>
                  <a:pt x="286934" y="1814832"/>
                </a:lnTo>
                <a:lnTo>
                  <a:pt x="268173" y="1856202"/>
                </a:lnTo>
                <a:lnTo>
                  <a:pt x="249997" y="1897890"/>
                </a:lnTo>
                <a:lnTo>
                  <a:pt x="232414" y="1939891"/>
                </a:lnTo>
                <a:lnTo>
                  <a:pt x="215426" y="1982201"/>
                </a:lnTo>
                <a:lnTo>
                  <a:pt x="199041" y="2024812"/>
                </a:lnTo>
                <a:lnTo>
                  <a:pt x="183263" y="2067721"/>
                </a:lnTo>
                <a:lnTo>
                  <a:pt x="168097" y="2110922"/>
                </a:lnTo>
                <a:lnTo>
                  <a:pt x="153549" y="2154410"/>
                </a:lnTo>
                <a:lnTo>
                  <a:pt x="139623" y="2198179"/>
                </a:lnTo>
                <a:lnTo>
                  <a:pt x="126326" y="2242225"/>
                </a:lnTo>
                <a:lnTo>
                  <a:pt x="113662" y="2286541"/>
                </a:lnTo>
                <a:lnTo>
                  <a:pt x="101636" y="2331123"/>
                </a:lnTo>
                <a:lnTo>
                  <a:pt x="90255" y="2375966"/>
                </a:lnTo>
                <a:lnTo>
                  <a:pt x="79522" y="2421064"/>
                </a:lnTo>
                <a:lnTo>
                  <a:pt x="69444" y="2466412"/>
                </a:lnTo>
                <a:lnTo>
                  <a:pt x="60026" y="2512005"/>
                </a:lnTo>
                <a:lnTo>
                  <a:pt x="51272" y="2557837"/>
                </a:lnTo>
                <a:lnTo>
                  <a:pt x="43189" y="2603904"/>
                </a:lnTo>
                <a:lnTo>
                  <a:pt x="35781" y="2650199"/>
                </a:lnTo>
                <a:lnTo>
                  <a:pt x="29053" y="2696718"/>
                </a:lnTo>
                <a:lnTo>
                  <a:pt x="23011" y="2743456"/>
                </a:lnTo>
                <a:lnTo>
                  <a:pt x="17661" y="2790407"/>
                </a:lnTo>
                <a:lnTo>
                  <a:pt x="13007" y="2837566"/>
                </a:lnTo>
                <a:lnTo>
                  <a:pt x="9054" y="2884928"/>
                </a:lnTo>
                <a:lnTo>
                  <a:pt x="5809" y="2932487"/>
                </a:lnTo>
                <a:lnTo>
                  <a:pt x="3275" y="2980238"/>
                </a:lnTo>
                <a:lnTo>
                  <a:pt x="1459" y="3028176"/>
                </a:lnTo>
                <a:lnTo>
                  <a:pt x="365" y="3076297"/>
                </a:lnTo>
                <a:lnTo>
                  <a:pt x="0" y="3124593"/>
                </a:lnTo>
                <a:lnTo>
                  <a:pt x="365" y="3172890"/>
                </a:lnTo>
                <a:lnTo>
                  <a:pt x="1459" y="3221010"/>
                </a:lnTo>
                <a:lnTo>
                  <a:pt x="3275" y="3268948"/>
                </a:lnTo>
                <a:lnTo>
                  <a:pt x="5809" y="3316700"/>
                </a:lnTo>
                <a:lnTo>
                  <a:pt x="9054" y="3364259"/>
                </a:lnTo>
                <a:lnTo>
                  <a:pt x="13007" y="3411621"/>
                </a:lnTo>
                <a:lnTo>
                  <a:pt x="17661" y="3458779"/>
                </a:lnTo>
                <a:lnTo>
                  <a:pt x="23011" y="3505730"/>
                </a:lnTo>
                <a:lnTo>
                  <a:pt x="29053" y="3552468"/>
                </a:lnTo>
                <a:lnTo>
                  <a:pt x="35781" y="3598987"/>
                </a:lnTo>
                <a:lnTo>
                  <a:pt x="43189" y="3645283"/>
                </a:lnTo>
                <a:lnTo>
                  <a:pt x="51272" y="3691349"/>
                </a:lnTo>
                <a:lnTo>
                  <a:pt x="60026" y="3737182"/>
                </a:lnTo>
                <a:lnTo>
                  <a:pt x="69444" y="3782774"/>
                </a:lnTo>
                <a:lnTo>
                  <a:pt x="79522" y="3828122"/>
                </a:lnTo>
                <a:lnTo>
                  <a:pt x="90255" y="3873220"/>
                </a:lnTo>
                <a:lnTo>
                  <a:pt x="101636" y="3918063"/>
                </a:lnTo>
                <a:lnTo>
                  <a:pt x="113662" y="3962645"/>
                </a:lnTo>
                <a:lnTo>
                  <a:pt x="126326" y="4006962"/>
                </a:lnTo>
                <a:lnTo>
                  <a:pt x="139623" y="4051007"/>
                </a:lnTo>
                <a:lnTo>
                  <a:pt x="153549" y="4094776"/>
                </a:lnTo>
                <a:lnTo>
                  <a:pt x="168097" y="4138264"/>
                </a:lnTo>
                <a:lnTo>
                  <a:pt x="183263" y="4181465"/>
                </a:lnTo>
                <a:lnTo>
                  <a:pt x="199041" y="4224374"/>
                </a:lnTo>
                <a:lnTo>
                  <a:pt x="215426" y="4266986"/>
                </a:lnTo>
                <a:lnTo>
                  <a:pt x="232414" y="4309295"/>
                </a:lnTo>
                <a:lnTo>
                  <a:pt x="249997" y="4351296"/>
                </a:lnTo>
                <a:lnTo>
                  <a:pt x="268173" y="4392985"/>
                </a:lnTo>
                <a:lnTo>
                  <a:pt x="286934" y="4434355"/>
                </a:lnTo>
                <a:lnTo>
                  <a:pt x="306276" y="4475402"/>
                </a:lnTo>
                <a:lnTo>
                  <a:pt x="326193" y="4516119"/>
                </a:lnTo>
                <a:lnTo>
                  <a:pt x="346681" y="4556503"/>
                </a:lnTo>
                <a:lnTo>
                  <a:pt x="367734" y="4596548"/>
                </a:lnTo>
                <a:lnTo>
                  <a:pt x="389347" y="4636248"/>
                </a:lnTo>
                <a:lnTo>
                  <a:pt x="411515" y="4675598"/>
                </a:lnTo>
                <a:lnTo>
                  <a:pt x="430859" y="4708804"/>
                </a:lnTo>
              </a:path>
            </a:pathLst>
          </a:custGeom>
          <a:ln w="96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5135" y="3115005"/>
            <a:ext cx="5759513" cy="444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87917" y="4322788"/>
            <a:ext cx="3669690" cy="2734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979"/>
              </a:lnSpc>
            </a:pPr>
            <a:r>
              <a:rPr spc="-120" dirty="0"/>
              <a:t>Introducing</a:t>
            </a:r>
            <a:r>
              <a:rPr spc="-65" dirty="0"/>
              <a:t> </a:t>
            </a:r>
            <a:r>
              <a:rPr spc="-195" dirty="0"/>
              <a:t>LSP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0299" y="1301216"/>
            <a:ext cx="1925320" cy="1084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80"/>
              </a:lnSpc>
            </a:pPr>
            <a:r>
              <a:rPr sz="2400" spc="-180" dirty="0">
                <a:solidFill>
                  <a:srgbClr val="545456"/>
                </a:solidFill>
                <a:latin typeface="Arial"/>
                <a:cs typeface="Arial"/>
              </a:rPr>
              <a:t>A </a:t>
            </a:r>
            <a:r>
              <a:rPr sz="2400" spc="-75" dirty="0">
                <a:solidFill>
                  <a:srgbClr val="545456"/>
                </a:solidFill>
                <a:latin typeface="Arial"/>
                <a:cs typeface="Arial"/>
              </a:rPr>
              <a:t>better </a:t>
            </a:r>
            <a:r>
              <a:rPr sz="2400" spc="-105" dirty="0">
                <a:solidFill>
                  <a:srgbClr val="545456"/>
                </a:solidFill>
                <a:latin typeface="Arial"/>
                <a:cs typeface="Arial"/>
              </a:rPr>
              <a:t>way</a:t>
            </a:r>
            <a:r>
              <a:rPr sz="2400" spc="175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545456"/>
                </a:solidFill>
                <a:latin typeface="Arial"/>
                <a:cs typeface="Arial"/>
              </a:rPr>
              <a:t>to</a:t>
            </a:r>
            <a:endParaRPr sz="2400">
              <a:latin typeface="Arial"/>
              <a:cs typeface="Arial"/>
            </a:endParaRPr>
          </a:p>
          <a:p>
            <a:pPr marL="12700" marR="17780">
              <a:lnSpc>
                <a:spcPct val="100000"/>
              </a:lnSpc>
            </a:pPr>
            <a:r>
              <a:rPr sz="2400" spc="-75" dirty="0">
                <a:solidFill>
                  <a:srgbClr val="545456"/>
                </a:solidFill>
                <a:latin typeface="Arial"/>
                <a:cs typeface="Arial"/>
              </a:rPr>
              <a:t>Inter-connect  </a:t>
            </a:r>
            <a:r>
              <a:rPr sz="2400" spc="-65" dirty="0">
                <a:solidFill>
                  <a:srgbClr val="545456"/>
                </a:solidFill>
                <a:latin typeface="Arial"/>
                <a:cs typeface="Arial"/>
              </a:rPr>
              <a:t>to </a:t>
            </a:r>
            <a:r>
              <a:rPr sz="2400" spc="-105" dirty="0">
                <a:solidFill>
                  <a:srgbClr val="545456"/>
                </a:solidFill>
                <a:latin typeface="Arial"/>
                <a:cs typeface="Arial"/>
              </a:rPr>
              <a:t>your</a:t>
            </a:r>
            <a:r>
              <a:rPr sz="2400" spc="10" dirty="0">
                <a:solidFill>
                  <a:srgbClr val="545456"/>
                </a:solidFill>
                <a:latin typeface="Arial"/>
                <a:cs typeface="Arial"/>
              </a:rPr>
              <a:t> </a:t>
            </a:r>
            <a:r>
              <a:rPr sz="2400" spc="-55" dirty="0">
                <a:solidFill>
                  <a:srgbClr val="545456"/>
                </a:solidFill>
                <a:latin typeface="Arial"/>
                <a:cs typeface="Arial"/>
              </a:rPr>
              <a:t>guests.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9722" y="3600008"/>
            <a:ext cx="4392559" cy="3196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476" rIns="0" bIns="0" rtlCol="0">
            <a:spAutoFit/>
          </a:bodyPr>
          <a:lstStyle/>
          <a:p>
            <a:pPr marL="16510">
              <a:lnSpc>
                <a:spcPct val="100000"/>
              </a:lnSpc>
            </a:pPr>
            <a:r>
              <a:rPr sz="3400" spc="-60" dirty="0">
                <a:solidFill>
                  <a:srgbClr val="D2232A"/>
                </a:solidFill>
                <a:latin typeface="Calibri"/>
                <a:cs typeface="Calibri"/>
              </a:rPr>
              <a:t>Offering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6599" y="6655358"/>
            <a:ext cx="4675771" cy="904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5195" y="12"/>
            <a:ext cx="5448617" cy="1318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59497" y="0"/>
            <a:ext cx="2724785" cy="1318895"/>
          </a:xfrm>
          <a:custGeom>
            <a:avLst/>
            <a:gdLst/>
            <a:ahLst/>
            <a:cxnLst/>
            <a:rect l="l" t="t" r="r" b="b"/>
            <a:pathLst>
              <a:path w="2724784" h="1318895">
                <a:moveTo>
                  <a:pt x="0" y="1318653"/>
                </a:moveTo>
                <a:lnTo>
                  <a:pt x="48279" y="1318324"/>
                </a:lnTo>
                <a:lnTo>
                  <a:pt x="96401" y="1317341"/>
                </a:lnTo>
                <a:lnTo>
                  <a:pt x="144360" y="1315707"/>
                </a:lnTo>
                <a:lnTo>
                  <a:pt x="192152" y="1313428"/>
                </a:lnTo>
                <a:lnTo>
                  <a:pt x="239774" y="1310506"/>
                </a:lnTo>
                <a:lnTo>
                  <a:pt x="287220" y="1306947"/>
                </a:lnTo>
                <a:lnTo>
                  <a:pt x="334487" y="1302754"/>
                </a:lnTo>
                <a:lnTo>
                  <a:pt x="381571" y="1297932"/>
                </a:lnTo>
                <a:lnTo>
                  <a:pt x="428467" y="1292485"/>
                </a:lnTo>
                <a:lnTo>
                  <a:pt x="475170" y="1286418"/>
                </a:lnTo>
                <a:lnTo>
                  <a:pt x="521678" y="1279734"/>
                </a:lnTo>
                <a:lnTo>
                  <a:pt x="567984" y="1272438"/>
                </a:lnTo>
                <a:lnTo>
                  <a:pt x="614086" y="1264534"/>
                </a:lnTo>
                <a:lnTo>
                  <a:pt x="659979" y="1256027"/>
                </a:lnTo>
                <a:lnTo>
                  <a:pt x="705659" y="1246920"/>
                </a:lnTo>
                <a:lnTo>
                  <a:pt x="751121" y="1237218"/>
                </a:lnTo>
                <a:lnTo>
                  <a:pt x="796361" y="1226924"/>
                </a:lnTo>
                <a:lnTo>
                  <a:pt x="841376" y="1216045"/>
                </a:lnTo>
                <a:lnTo>
                  <a:pt x="886160" y="1204582"/>
                </a:lnTo>
                <a:lnTo>
                  <a:pt x="930709" y="1192542"/>
                </a:lnTo>
                <a:lnTo>
                  <a:pt x="975020" y="1179927"/>
                </a:lnTo>
                <a:lnTo>
                  <a:pt x="1019088" y="1166743"/>
                </a:lnTo>
                <a:lnTo>
                  <a:pt x="1062908" y="1152993"/>
                </a:lnTo>
                <a:lnTo>
                  <a:pt x="1106477" y="1138682"/>
                </a:lnTo>
                <a:lnTo>
                  <a:pt x="1149791" y="1123814"/>
                </a:lnTo>
                <a:lnTo>
                  <a:pt x="1192844" y="1108393"/>
                </a:lnTo>
                <a:lnTo>
                  <a:pt x="1235633" y="1092424"/>
                </a:lnTo>
                <a:lnTo>
                  <a:pt x="1278154" y="1075911"/>
                </a:lnTo>
                <a:lnTo>
                  <a:pt x="1320402" y="1058857"/>
                </a:lnTo>
                <a:lnTo>
                  <a:pt x="1362373" y="1041268"/>
                </a:lnTo>
                <a:lnTo>
                  <a:pt x="1404063" y="1023147"/>
                </a:lnTo>
                <a:lnTo>
                  <a:pt x="1445467" y="1004499"/>
                </a:lnTo>
                <a:lnTo>
                  <a:pt x="1486582" y="985327"/>
                </a:lnTo>
                <a:lnTo>
                  <a:pt x="1527403" y="965637"/>
                </a:lnTo>
                <a:lnTo>
                  <a:pt x="1567926" y="945433"/>
                </a:lnTo>
                <a:lnTo>
                  <a:pt x="1608146" y="924718"/>
                </a:lnTo>
                <a:lnTo>
                  <a:pt x="1648060" y="903497"/>
                </a:lnTo>
                <a:lnTo>
                  <a:pt x="1687662" y="881774"/>
                </a:lnTo>
                <a:lnTo>
                  <a:pt x="1726950" y="859553"/>
                </a:lnTo>
                <a:lnTo>
                  <a:pt x="1765918" y="836839"/>
                </a:lnTo>
                <a:lnTo>
                  <a:pt x="1804563" y="813636"/>
                </a:lnTo>
                <a:lnTo>
                  <a:pt x="1842880" y="789949"/>
                </a:lnTo>
                <a:lnTo>
                  <a:pt x="1880864" y="765780"/>
                </a:lnTo>
                <a:lnTo>
                  <a:pt x="1918513" y="741135"/>
                </a:lnTo>
                <a:lnTo>
                  <a:pt x="1955820" y="716018"/>
                </a:lnTo>
                <a:lnTo>
                  <a:pt x="1992783" y="690434"/>
                </a:lnTo>
                <a:lnTo>
                  <a:pt x="2029397" y="664385"/>
                </a:lnTo>
                <a:lnTo>
                  <a:pt x="2065658" y="637877"/>
                </a:lnTo>
                <a:lnTo>
                  <a:pt x="2101560" y="610914"/>
                </a:lnTo>
                <a:lnTo>
                  <a:pt x="2137102" y="583500"/>
                </a:lnTo>
                <a:lnTo>
                  <a:pt x="2172277" y="555640"/>
                </a:lnTo>
                <a:lnTo>
                  <a:pt x="2207081" y="527337"/>
                </a:lnTo>
                <a:lnTo>
                  <a:pt x="2241512" y="498595"/>
                </a:lnTo>
                <a:lnTo>
                  <a:pt x="2275563" y="469420"/>
                </a:lnTo>
                <a:lnTo>
                  <a:pt x="2309232" y="439815"/>
                </a:lnTo>
                <a:lnTo>
                  <a:pt x="2342513" y="409785"/>
                </a:lnTo>
                <a:lnTo>
                  <a:pt x="2375402" y="379333"/>
                </a:lnTo>
                <a:lnTo>
                  <a:pt x="2407896" y="348465"/>
                </a:lnTo>
                <a:lnTo>
                  <a:pt x="2439990" y="317184"/>
                </a:lnTo>
                <a:lnTo>
                  <a:pt x="2471680" y="285494"/>
                </a:lnTo>
                <a:lnTo>
                  <a:pt x="2502961" y="253400"/>
                </a:lnTo>
                <a:lnTo>
                  <a:pt x="2533829" y="220906"/>
                </a:lnTo>
                <a:lnTo>
                  <a:pt x="2564281" y="188016"/>
                </a:lnTo>
                <a:lnTo>
                  <a:pt x="2594311" y="154735"/>
                </a:lnTo>
                <a:lnTo>
                  <a:pt x="2623916" y="121066"/>
                </a:lnTo>
                <a:lnTo>
                  <a:pt x="2653091" y="87015"/>
                </a:lnTo>
                <a:lnTo>
                  <a:pt x="2681832" y="52585"/>
                </a:lnTo>
                <a:lnTo>
                  <a:pt x="2710135" y="17780"/>
                </a:lnTo>
                <a:lnTo>
                  <a:pt x="272421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35279" y="0"/>
            <a:ext cx="2724785" cy="1318895"/>
          </a:xfrm>
          <a:custGeom>
            <a:avLst/>
            <a:gdLst/>
            <a:ahLst/>
            <a:cxnLst/>
            <a:rect l="l" t="t" r="r" b="b"/>
            <a:pathLst>
              <a:path w="2724784" h="1318895">
                <a:moveTo>
                  <a:pt x="0" y="0"/>
                </a:moveTo>
                <a:lnTo>
                  <a:pt x="42385" y="52585"/>
                </a:lnTo>
                <a:lnTo>
                  <a:pt x="71126" y="87015"/>
                </a:lnTo>
                <a:lnTo>
                  <a:pt x="100302" y="121066"/>
                </a:lnTo>
                <a:lnTo>
                  <a:pt x="129906" y="154735"/>
                </a:lnTo>
                <a:lnTo>
                  <a:pt x="159937" y="188016"/>
                </a:lnTo>
                <a:lnTo>
                  <a:pt x="190388" y="220906"/>
                </a:lnTo>
                <a:lnTo>
                  <a:pt x="221257" y="253400"/>
                </a:lnTo>
                <a:lnTo>
                  <a:pt x="252538" y="285494"/>
                </a:lnTo>
                <a:lnTo>
                  <a:pt x="284227" y="317184"/>
                </a:lnTo>
                <a:lnTo>
                  <a:pt x="316321" y="348465"/>
                </a:lnTo>
                <a:lnTo>
                  <a:pt x="348815" y="379333"/>
                </a:lnTo>
                <a:lnTo>
                  <a:pt x="381705" y="409785"/>
                </a:lnTo>
                <a:lnTo>
                  <a:pt x="414986" y="439815"/>
                </a:lnTo>
                <a:lnTo>
                  <a:pt x="448654" y="469420"/>
                </a:lnTo>
                <a:lnTo>
                  <a:pt x="482706" y="498595"/>
                </a:lnTo>
                <a:lnTo>
                  <a:pt x="517136" y="527337"/>
                </a:lnTo>
                <a:lnTo>
                  <a:pt x="551941" y="555640"/>
                </a:lnTo>
                <a:lnTo>
                  <a:pt x="587116" y="583500"/>
                </a:lnTo>
                <a:lnTo>
                  <a:pt x="622657" y="610914"/>
                </a:lnTo>
                <a:lnTo>
                  <a:pt x="658560" y="637877"/>
                </a:lnTo>
                <a:lnTo>
                  <a:pt x="694821" y="664385"/>
                </a:lnTo>
                <a:lnTo>
                  <a:pt x="731434" y="690434"/>
                </a:lnTo>
                <a:lnTo>
                  <a:pt x="768397" y="716018"/>
                </a:lnTo>
                <a:lnTo>
                  <a:pt x="805705" y="741135"/>
                </a:lnTo>
                <a:lnTo>
                  <a:pt x="843353" y="765780"/>
                </a:lnTo>
                <a:lnTo>
                  <a:pt x="881338" y="789949"/>
                </a:lnTo>
                <a:lnTo>
                  <a:pt x="919655" y="813636"/>
                </a:lnTo>
                <a:lnTo>
                  <a:pt x="958299" y="836839"/>
                </a:lnTo>
                <a:lnTo>
                  <a:pt x="997268" y="859553"/>
                </a:lnTo>
                <a:lnTo>
                  <a:pt x="1036555" y="881774"/>
                </a:lnTo>
                <a:lnTo>
                  <a:pt x="1076158" y="903497"/>
                </a:lnTo>
                <a:lnTo>
                  <a:pt x="1116072" y="924718"/>
                </a:lnTo>
                <a:lnTo>
                  <a:pt x="1156292" y="945433"/>
                </a:lnTo>
                <a:lnTo>
                  <a:pt x="1196815" y="965637"/>
                </a:lnTo>
                <a:lnTo>
                  <a:pt x="1237636" y="985327"/>
                </a:lnTo>
                <a:lnTo>
                  <a:pt x="1278750" y="1004499"/>
                </a:lnTo>
                <a:lnTo>
                  <a:pt x="1320155" y="1023147"/>
                </a:lnTo>
                <a:lnTo>
                  <a:pt x="1361845" y="1041268"/>
                </a:lnTo>
                <a:lnTo>
                  <a:pt x="1403816" y="1058857"/>
                </a:lnTo>
                <a:lnTo>
                  <a:pt x="1446064" y="1075911"/>
                </a:lnTo>
                <a:lnTo>
                  <a:pt x="1488584" y="1092424"/>
                </a:lnTo>
                <a:lnTo>
                  <a:pt x="1531374" y="1108393"/>
                </a:lnTo>
                <a:lnTo>
                  <a:pt x="1574427" y="1123814"/>
                </a:lnTo>
                <a:lnTo>
                  <a:pt x="1617740" y="1138682"/>
                </a:lnTo>
                <a:lnTo>
                  <a:pt x="1661309" y="1152993"/>
                </a:lnTo>
                <a:lnTo>
                  <a:pt x="1705130" y="1166743"/>
                </a:lnTo>
                <a:lnTo>
                  <a:pt x="1749198" y="1179927"/>
                </a:lnTo>
                <a:lnTo>
                  <a:pt x="1793508" y="1192542"/>
                </a:lnTo>
                <a:lnTo>
                  <a:pt x="1838058" y="1204582"/>
                </a:lnTo>
                <a:lnTo>
                  <a:pt x="1882842" y="1216045"/>
                </a:lnTo>
                <a:lnTo>
                  <a:pt x="1927856" y="1226924"/>
                </a:lnTo>
                <a:lnTo>
                  <a:pt x="1973097" y="1237218"/>
                </a:lnTo>
                <a:lnTo>
                  <a:pt x="2018559" y="1246920"/>
                </a:lnTo>
                <a:lnTo>
                  <a:pt x="2064238" y="1256027"/>
                </a:lnTo>
                <a:lnTo>
                  <a:pt x="2110131" y="1264534"/>
                </a:lnTo>
                <a:lnTo>
                  <a:pt x="2156233" y="1272438"/>
                </a:lnTo>
                <a:lnTo>
                  <a:pt x="2202540" y="1279734"/>
                </a:lnTo>
                <a:lnTo>
                  <a:pt x="2249047" y="1286418"/>
                </a:lnTo>
                <a:lnTo>
                  <a:pt x="2295751" y="1292485"/>
                </a:lnTo>
                <a:lnTo>
                  <a:pt x="2342647" y="1297932"/>
                </a:lnTo>
                <a:lnTo>
                  <a:pt x="2389730" y="1302754"/>
                </a:lnTo>
                <a:lnTo>
                  <a:pt x="2436997" y="1306947"/>
                </a:lnTo>
                <a:lnTo>
                  <a:pt x="2484444" y="1310506"/>
                </a:lnTo>
                <a:lnTo>
                  <a:pt x="2532066" y="1313428"/>
                </a:lnTo>
                <a:lnTo>
                  <a:pt x="2579858" y="1315707"/>
                </a:lnTo>
                <a:lnTo>
                  <a:pt x="2627817" y="1317341"/>
                </a:lnTo>
                <a:lnTo>
                  <a:pt x="2675939" y="1318324"/>
                </a:lnTo>
                <a:lnTo>
                  <a:pt x="2724218" y="13186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199" y="1800085"/>
            <a:ext cx="4380128" cy="2835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97499" y="3421850"/>
            <a:ext cx="1812975" cy="11735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15520" y="4918405"/>
            <a:ext cx="1785874" cy="11559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02820" y="1802815"/>
            <a:ext cx="1808175" cy="11703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7499" y="4969167"/>
            <a:ext cx="4598670" cy="964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5" dirty="0">
                <a:solidFill>
                  <a:srgbClr val="D2232A"/>
                </a:solidFill>
                <a:latin typeface="Arial"/>
                <a:cs typeface="Arial"/>
              </a:rPr>
              <a:t>Movies </a:t>
            </a:r>
            <a:r>
              <a:rPr sz="1700" dirty="0">
                <a:solidFill>
                  <a:srgbClr val="D2232A"/>
                </a:solidFill>
                <a:latin typeface="Arial"/>
                <a:cs typeface="Arial"/>
              </a:rPr>
              <a:t>on</a:t>
            </a:r>
            <a:r>
              <a:rPr sz="1700" spc="-3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D2232A"/>
                </a:solidFill>
                <a:latin typeface="Arial"/>
                <a:cs typeface="Arial"/>
              </a:rPr>
              <a:t>Demand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70"/>
              </a:spcBef>
            </a:pPr>
            <a:r>
              <a:rPr sz="800" spc="-60" dirty="0">
                <a:latin typeface="Arial"/>
                <a:cs typeface="Arial"/>
              </a:rPr>
              <a:t>A </a:t>
            </a:r>
            <a:r>
              <a:rPr sz="800" spc="-30" dirty="0">
                <a:latin typeface="Arial"/>
                <a:cs typeface="Arial"/>
              </a:rPr>
              <a:t>curated </a:t>
            </a:r>
            <a:r>
              <a:rPr sz="800" spc="-25" dirty="0">
                <a:latin typeface="Arial"/>
                <a:cs typeface="Arial"/>
              </a:rPr>
              <a:t>and </a:t>
            </a:r>
            <a:r>
              <a:rPr sz="800" spc="-30" dirty="0">
                <a:latin typeface="Arial"/>
                <a:cs typeface="Arial"/>
              </a:rPr>
              <a:t>comprehensive genre-driven </a:t>
            </a:r>
            <a:r>
              <a:rPr sz="800" spc="-35" dirty="0">
                <a:latin typeface="Arial"/>
                <a:cs typeface="Arial"/>
              </a:rPr>
              <a:t>movie </a:t>
            </a:r>
            <a:r>
              <a:rPr sz="800" spc="-25" dirty="0">
                <a:latin typeface="Arial"/>
                <a:cs typeface="Arial"/>
              </a:rPr>
              <a:t>catalogue. Guests </a:t>
            </a:r>
            <a:r>
              <a:rPr sz="800" spc="-20" dirty="0">
                <a:latin typeface="Arial"/>
                <a:cs typeface="Arial"/>
              </a:rPr>
              <a:t>can watch </a:t>
            </a:r>
            <a:r>
              <a:rPr sz="800" spc="-30" dirty="0">
                <a:latin typeface="Arial"/>
                <a:cs typeface="Arial"/>
              </a:rPr>
              <a:t>movies </a:t>
            </a:r>
            <a:r>
              <a:rPr sz="800" spc="-40" dirty="0">
                <a:latin typeface="Arial"/>
                <a:cs typeface="Arial"/>
              </a:rPr>
              <a:t>in </a:t>
            </a:r>
            <a:r>
              <a:rPr sz="800" spc="-45" dirty="0">
                <a:latin typeface="Arial"/>
                <a:cs typeface="Arial"/>
              </a:rPr>
              <a:t>HD </a:t>
            </a:r>
            <a:r>
              <a:rPr sz="800" spc="-35" dirty="0">
                <a:latin typeface="Arial"/>
                <a:cs typeface="Arial"/>
              </a:rPr>
              <a:t>quality </a:t>
            </a:r>
            <a:r>
              <a:rPr sz="800" spc="-25" dirty="0">
                <a:latin typeface="Arial"/>
                <a:cs typeface="Arial"/>
              </a:rPr>
              <a:t>and  </a:t>
            </a:r>
            <a:r>
              <a:rPr sz="800" spc="-15" dirty="0">
                <a:latin typeface="Calibri"/>
                <a:cs typeface="Calibri"/>
              </a:rPr>
              <a:t>are </a:t>
            </a:r>
            <a:r>
              <a:rPr sz="800" dirty="0">
                <a:latin typeface="Calibri"/>
                <a:cs typeface="Calibri"/>
              </a:rPr>
              <a:t>able </a:t>
            </a:r>
            <a:r>
              <a:rPr sz="800" spc="-35" dirty="0">
                <a:latin typeface="Calibri"/>
                <a:cs typeface="Calibri"/>
              </a:rPr>
              <a:t>to </a:t>
            </a:r>
            <a:r>
              <a:rPr sz="800" spc="20" dirty="0">
                <a:latin typeface="Calibri"/>
                <a:cs typeface="Calibri"/>
              </a:rPr>
              <a:t>pause, </a:t>
            </a:r>
            <a:r>
              <a:rPr sz="800" spc="-10" dirty="0">
                <a:latin typeface="Calibri"/>
                <a:cs typeface="Calibri"/>
              </a:rPr>
              <a:t>fast </a:t>
            </a:r>
            <a:r>
              <a:rPr sz="800" spc="-20" dirty="0">
                <a:latin typeface="Calibri"/>
                <a:cs typeface="Calibri"/>
              </a:rPr>
              <a:t>forward </a:t>
            </a:r>
            <a:r>
              <a:rPr sz="800" spc="-75" dirty="0">
                <a:latin typeface="Calibri"/>
                <a:cs typeface="Calibri"/>
              </a:rPr>
              <a:t>&amp; </a:t>
            </a:r>
            <a:r>
              <a:rPr sz="800" spc="-10" dirty="0">
                <a:latin typeface="Calibri"/>
                <a:cs typeface="Calibri"/>
              </a:rPr>
              <a:t>rewind. </a:t>
            </a:r>
            <a:r>
              <a:rPr sz="800" spc="-30" dirty="0">
                <a:latin typeface="Calibri"/>
                <a:cs typeface="Calibri"/>
              </a:rPr>
              <a:t>All </a:t>
            </a:r>
            <a:r>
              <a:rPr sz="800" spc="-20" dirty="0">
                <a:latin typeface="Calibri"/>
                <a:cs typeface="Calibri"/>
              </a:rPr>
              <a:t>files </a:t>
            </a:r>
            <a:r>
              <a:rPr sz="800" spc="-15" dirty="0">
                <a:latin typeface="Calibri"/>
                <a:cs typeface="Calibri"/>
              </a:rPr>
              <a:t>are </a:t>
            </a:r>
            <a:r>
              <a:rPr sz="800" spc="-5" dirty="0">
                <a:latin typeface="Calibri"/>
                <a:cs typeface="Calibri"/>
              </a:rPr>
              <a:t>stored </a:t>
            </a:r>
            <a:r>
              <a:rPr sz="800" spc="-10" dirty="0">
                <a:latin typeface="Calibri"/>
                <a:cs typeface="Calibri"/>
              </a:rPr>
              <a:t>locally </a:t>
            </a:r>
            <a:r>
              <a:rPr sz="800" spc="35" dirty="0">
                <a:latin typeface="Calibri"/>
                <a:cs typeface="Calibri"/>
              </a:rPr>
              <a:t>so </a:t>
            </a:r>
            <a:r>
              <a:rPr sz="800" spc="30" dirty="0">
                <a:latin typeface="Calibri"/>
                <a:cs typeface="Calibri"/>
              </a:rPr>
              <a:t>usage </a:t>
            </a:r>
            <a:r>
              <a:rPr sz="800" dirty="0">
                <a:latin typeface="Calibri"/>
                <a:cs typeface="Calibri"/>
              </a:rPr>
              <a:t>doesn’t </a:t>
            </a:r>
            <a:r>
              <a:rPr sz="800" spc="-15" dirty="0">
                <a:latin typeface="Calibri"/>
                <a:cs typeface="Calibri"/>
              </a:rPr>
              <a:t>affect </a:t>
            </a:r>
            <a:r>
              <a:rPr sz="800" spc="-20" dirty="0">
                <a:latin typeface="Calibri"/>
                <a:cs typeface="Calibri"/>
              </a:rPr>
              <a:t>the hotel’s external  </a:t>
            </a:r>
            <a:r>
              <a:rPr sz="800" spc="-20" dirty="0">
                <a:latin typeface="Arial"/>
                <a:cs typeface="Arial"/>
              </a:rPr>
              <a:t>bandwidth, </a:t>
            </a:r>
            <a:r>
              <a:rPr sz="800" spc="-25" dirty="0">
                <a:latin typeface="Arial"/>
                <a:cs typeface="Arial"/>
              </a:rPr>
              <a:t>and </a:t>
            </a:r>
            <a:r>
              <a:rPr sz="800" spc="-40" dirty="0">
                <a:latin typeface="Arial"/>
                <a:cs typeface="Arial"/>
              </a:rPr>
              <a:t>an </a:t>
            </a:r>
            <a:r>
              <a:rPr sz="800" spc="-35" dirty="0">
                <a:latin typeface="Arial"/>
                <a:cs typeface="Arial"/>
              </a:rPr>
              <a:t>unlimited </a:t>
            </a:r>
            <a:r>
              <a:rPr sz="800" spc="-30" dirty="0">
                <a:latin typeface="Arial"/>
                <a:cs typeface="Arial"/>
              </a:rPr>
              <a:t>number </a:t>
            </a:r>
            <a:r>
              <a:rPr sz="800" spc="-25" dirty="0">
                <a:latin typeface="Arial"/>
                <a:cs typeface="Arial"/>
              </a:rPr>
              <a:t>of </a:t>
            </a:r>
            <a:r>
              <a:rPr sz="800" spc="-30" dirty="0">
                <a:latin typeface="Arial"/>
                <a:cs typeface="Arial"/>
              </a:rPr>
              <a:t>users </a:t>
            </a:r>
            <a:r>
              <a:rPr sz="800" spc="-20" dirty="0">
                <a:latin typeface="Arial"/>
                <a:cs typeface="Arial"/>
              </a:rPr>
              <a:t>can </a:t>
            </a:r>
            <a:r>
              <a:rPr sz="800" spc="-35" dirty="0">
                <a:latin typeface="Arial"/>
                <a:cs typeface="Arial"/>
              </a:rPr>
              <a:t>view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same </a:t>
            </a:r>
            <a:r>
              <a:rPr sz="800" spc="-20" dirty="0">
                <a:latin typeface="Arial"/>
                <a:cs typeface="Arial"/>
              </a:rPr>
              <a:t>content   </a:t>
            </a:r>
            <a:r>
              <a:rPr sz="800" spc="-35" dirty="0">
                <a:latin typeface="Arial"/>
                <a:cs typeface="Arial"/>
              </a:rPr>
              <a:t>simultaneously.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-50" dirty="0">
                <a:latin typeface="Arial"/>
                <a:cs typeface="Arial"/>
              </a:rPr>
              <a:t>LSP </a:t>
            </a:r>
            <a:r>
              <a:rPr sz="800" spc="-20" dirty="0">
                <a:latin typeface="Arial"/>
                <a:cs typeface="Arial"/>
              </a:rPr>
              <a:t>can </a:t>
            </a:r>
            <a:r>
              <a:rPr sz="800" spc="-25" dirty="0">
                <a:latin typeface="Arial"/>
                <a:cs typeface="Arial"/>
              </a:rPr>
              <a:t>update </a:t>
            </a:r>
            <a:r>
              <a:rPr sz="800" spc="-35" dirty="0">
                <a:latin typeface="Arial"/>
                <a:cs typeface="Arial"/>
              </a:rPr>
              <a:t>movie </a:t>
            </a:r>
            <a:r>
              <a:rPr sz="800" spc="-25" dirty="0">
                <a:latin typeface="Arial"/>
                <a:cs typeface="Arial"/>
              </a:rPr>
              <a:t>catalogue</a:t>
            </a:r>
            <a:r>
              <a:rPr sz="800" spc="114" dirty="0">
                <a:latin typeface="Arial"/>
                <a:cs typeface="Arial"/>
              </a:rPr>
              <a:t> </a:t>
            </a:r>
            <a:r>
              <a:rPr sz="800" spc="-40" dirty="0">
                <a:latin typeface="Arial"/>
                <a:cs typeface="Arial"/>
              </a:rPr>
              <a:t>remotely.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11160" y="4913007"/>
            <a:ext cx="2168525" cy="964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5" dirty="0">
                <a:solidFill>
                  <a:srgbClr val="D2232A"/>
                </a:solidFill>
                <a:latin typeface="Arial"/>
                <a:cs typeface="Arial"/>
              </a:rPr>
              <a:t>Guest</a:t>
            </a:r>
            <a:r>
              <a:rPr sz="1700" spc="-4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D2232A"/>
                </a:solidFill>
                <a:latin typeface="Arial"/>
                <a:cs typeface="Arial"/>
              </a:rPr>
              <a:t>Messaging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70"/>
              </a:spcBef>
            </a:pPr>
            <a:r>
              <a:rPr sz="800" spc="-4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messaging </a:t>
            </a:r>
            <a:r>
              <a:rPr sz="800" spc="-35" dirty="0">
                <a:latin typeface="Arial"/>
                <a:cs typeface="Arial"/>
              </a:rPr>
              <a:t>feature </a:t>
            </a:r>
            <a:r>
              <a:rPr sz="800" spc="-30" dirty="0">
                <a:latin typeface="Arial"/>
                <a:cs typeface="Arial"/>
              </a:rPr>
              <a:t>allows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site </a:t>
            </a:r>
            <a:r>
              <a:rPr sz="800" spc="-25" dirty="0">
                <a:latin typeface="Arial"/>
                <a:cs typeface="Arial"/>
              </a:rPr>
              <a:t>to </a:t>
            </a:r>
            <a:r>
              <a:rPr sz="800" spc="-20" dirty="0">
                <a:latin typeface="Arial"/>
                <a:cs typeface="Arial"/>
              </a:rPr>
              <a:t>broadcast  </a:t>
            </a:r>
            <a:r>
              <a:rPr sz="800" spc="-45" dirty="0">
                <a:latin typeface="Arial"/>
                <a:cs typeface="Arial"/>
              </a:rPr>
              <a:t>a </a:t>
            </a:r>
            <a:r>
              <a:rPr sz="800" spc="-30" dirty="0">
                <a:latin typeface="Arial"/>
                <a:cs typeface="Arial"/>
              </a:rPr>
              <a:t>message </a:t>
            </a:r>
            <a:r>
              <a:rPr sz="800" spc="-25" dirty="0">
                <a:latin typeface="Arial"/>
                <a:cs typeface="Arial"/>
              </a:rPr>
              <a:t>to </a:t>
            </a:r>
            <a:r>
              <a:rPr sz="800" spc="-20" dirty="0">
                <a:latin typeface="Arial"/>
                <a:cs typeface="Arial"/>
              </a:rPr>
              <a:t>guests. </a:t>
            </a:r>
            <a:r>
              <a:rPr sz="800" spc="-25" dirty="0">
                <a:latin typeface="Arial"/>
                <a:cs typeface="Arial"/>
              </a:rPr>
              <a:t>Messages to </a:t>
            </a:r>
            <a:r>
              <a:rPr sz="800" spc="-30" dirty="0">
                <a:latin typeface="Arial"/>
                <a:cs typeface="Arial"/>
              </a:rPr>
              <a:t>just </a:t>
            </a:r>
            <a:r>
              <a:rPr sz="800" spc="-25" dirty="0">
                <a:latin typeface="Arial"/>
                <a:cs typeface="Arial"/>
              </a:rPr>
              <a:t>one room,  </a:t>
            </a:r>
            <a:r>
              <a:rPr sz="800" spc="-30" dirty="0">
                <a:latin typeface="Calibri"/>
                <a:cs typeface="Calibri"/>
              </a:rPr>
              <a:t>all </a:t>
            </a:r>
            <a:r>
              <a:rPr sz="800" spc="5" dirty="0">
                <a:latin typeface="Calibri"/>
                <a:cs typeface="Calibri"/>
              </a:rPr>
              <a:t>rooms, </a:t>
            </a:r>
            <a:r>
              <a:rPr sz="800" spc="-25" dirty="0">
                <a:latin typeface="Calibri"/>
                <a:cs typeface="Calibri"/>
              </a:rPr>
              <a:t>or </a:t>
            </a:r>
            <a:r>
              <a:rPr sz="800" spc="15" dirty="0">
                <a:latin typeface="Calibri"/>
                <a:cs typeface="Calibri"/>
              </a:rPr>
              <a:t>a </a:t>
            </a:r>
            <a:r>
              <a:rPr sz="800" dirty="0">
                <a:latin typeface="Calibri"/>
                <a:cs typeface="Calibri"/>
              </a:rPr>
              <a:t>selection </a:t>
            </a:r>
            <a:r>
              <a:rPr sz="800" spc="-25" dirty="0">
                <a:latin typeface="Calibri"/>
                <a:cs typeface="Calibri"/>
              </a:rPr>
              <a:t>of </a:t>
            </a:r>
            <a:r>
              <a:rPr sz="800" spc="5" dirty="0">
                <a:latin typeface="Calibri"/>
                <a:cs typeface="Calibri"/>
              </a:rPr>
              <a:t>rooms. </a:t>
            </a:r>
            <a:r>
              <a:rPr sz="800" spc="-35" dirty="0">
                <a:latin typeface="Calibri"/>
                <a:cs typeface="Calibri"/>
              </a:rPr>
              <a:t>It’s </a:t>
            </a:r>
            <a:r>
              <a:rPr sz="800" spc="15" dirty="0">
                <a:latin typeface="Calibri"/>
                <a:cs typeface="Calibri"/>
              </a:rPr>
              <a:t>a </a:t>
            </a:r>
            <a:r>
              <a:rPr sz="800" spc="-10" dirty="0">
                <a:latin typeface="Calibri"/>
                <a:cs typeface="Calibri"/>
              </a:rPr>
              <a:t>great </a:t>
            </a:r>
            <a:r>
              <a:rPr sz="800" dirty="0">
                <a:latin typeface="Calibri"/>
                <a:cs typeface="Calibri"/>
              </a:rPr>
              <a:t>way  </a:t>
            </a:r>
            <a:r>
              <a:rPr sz="800" spc="-30" dirty="0">
                <a:latin typeface="Arial"/>
                <a:cs typeface="Arial"/>
              </a:rPr>
              <a:t>for </a:t>
            </a:r>
            <a:r>
              <a:rPr sz="800" spc="-25" dirty="0">
                <a:latin typeface="Arial"/>
                <a:cs typeface="Arial"/>
              </a:rPr>
              <a:t>each </a:t>
            </a:r>
            <a:r>
              <a:rPr sz="800" spc="-30" dirty="0">
                <a:latin typeface="Arial"/>
                <a:cs typeface="Arial"/>
              </a:rPr>
              <a:t>site </a:t>
            </a:r>
            <a:r>
              <a:rPr sz="800" spc="-25" dirty="0">
                <a:latin typeface="Arial"/>
                <a:cs typeface="Arial"/>
              </a:rPr>
              <a:t>to promote </a:t>
            </a:r>
            <a:r>
              <a:rPr sz="800" spc="-10" dirty="0">
                <a:latin typeface="Arial"/>
                <a:cs typeface="Arial"/>
              </a:rPr>
              <a:t>ad-hoc</a:t>
            </a:r>
            <a:r>
              <a:rPr sz="800" spc="75" dirty="0">
                <a:latin typeface="Arial"/>
                <a:cs typeface="Arial"/>
              </a:rPr>
              <a:t> </a:t>
            </a:r>
            <a:r>
              <a:rPr sz="800" spc="-30" dirty="0">
                <a:latin typeface="Arial"/>
                <a:cs typeface="Arial"/>
              </a:rPr>
              <a:t>information.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11160" y="1827796"/>
            <a:ext cx="2179955" cy="1116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50" dirty="0">
                <a:solidFill>
                  <a:srgbClr val="D2232A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D2232A"/>
                </a:solidFill>
                <a:latin typeface="Arial"/>
                <a:cs typeface="Arial"/>
              </a:rPr>
              <a:t>Room</a:t>
            </a:r>
            <a:r>
              <a:rPr sz="1700" spc="-1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D2232A"/>
                </a:solidFill>
                <a:latin typeface="Arial"/>
                <a:cs typeface="Arial"/>
              </a:rPr>
              <a:t>Wi-Fi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70"/>
              </a:spcBef>
            </a:pPr>
            <a:r>
              <a:rPr sz="800" spc="-25" dirty="0">
                <a:latin typeface="Calibri"/>
                <a:cs typeface="Calibri"/>
              </a:rPr>
              <a:t>Offer </a:t>
            </a:r>
            <a:r>
              <a:rPr sz="800" spc="-40" dirty="0">
                <a:latin typeface="Calibri"/>
                <a:cs typeface="Calibri"/>
              </a:rPr>
              <a:t>In </a:t>
            </a:r>
            <a:r>
              <a:rPr sz="800" spc="20" dirty="0">
                <a:latin typeface="Calibri"/>
                <a:cs typeface="Calibri"/>
              </a:rPr>
              <a:t>Room </a:t>
            </a:r>
            <a:r>
              <a:rPr sz="800" spc="-5" dirty="0">
                <a:latin typeface="Calibri"/>
                <a:cs typeface="Calibri"/>
              </a:rPr>
              <a:t>Wi-Fi </a:t>
            </a:r>
            <a:r>
              <a:rPr sz="800" spc="-35" dirty="0">
                <a:latin typeface="Calibri"/>
                <a:cs typeface="Calibri"/>
              </a:rPr>
              <a:t>to </a:t>
            </a:r>
            <a:r>
              <a:rPr sz="800" spc="-20" dirty="0">
                <a:latin typeface="Calibri"/>
                <a:cs typeface="Calibri"/>
              </a:rPr>
              <a:t>your </a:t>
            </a:r>
            <a:r>
              <a:rPr sz="800" spc="20" dirty="0">
                <a:latin typeface="Calibri"/>
                <a:cs typeface="Calibri"/>
              </a:rPr>
              <a:t>guests </a:t>
            </a:r>
            <a:r>
              <a:rPr sz="800" spc="-35" dirty="0">
                <a:latin typeface="Calibri"/>
                <a:cs typeface="Calibri"/>
              </a:rPr>
              <a:t>with </a:t>
            </a:r>
            <a:r>
              <a:rPr sz="800" spc="-5" dirty="0">
                <a:latin typeface="Calibri"/>
                <a:cs typeface="Calibri"/>
              </a:rPr>
              <a:t>guaranteed  </a:t>
            </a:r>
            <a:r>
              <a:rPr sz="800" spc="-30" dirty="0">
                <a:latin typeface="Arial"/>
                <a:cs typeface="Arial"/>
              </a:rPr>
              <a:t>coverage </a:t>
            </a:r>
            <a:r>
              <a:rPr sz="800" spc="-40" dirty="0">
                <a:latin typeface="Arial"/>
                <a:cs typeface="Arial"/>
              </a:rPr>
              <a:t>(no </a:t>
            </a:r>
            <a:r>
              <a:rPr sz="800" spc="-20" dirty="0">
                <a:latin typeface="Arial"/>
                <a:cs typeface="Arial"/>
              </a:rPr>
              <a:t>dead spots). </a:t>
            </a:r>
            <a:r>
              <a:rPr sz="800" spc="-40" dirty="0">
                <a:latin typeface="Arial"/>
                <a:cs typeface="Arial"/>
              </a:rPr>
              <a:t>Highly </a:t>
            </a:r>
            <a:r>
              <a:rPr sz="800" spc="-25" dirty="0">
                <a:latin typeface="Arial"/>
                <a:cs typeface="Arial"/>
              </a:rPr>
              <a:t>secure </a:t>
            </a:r>
            <a:r>
              <a:rPr sz="800" spc="-45" dirty="0">
                <a:latin typeface="Arial"/>
                <a:cs typeface="Arial"/>
              </a:rPr>
              <a:t>– </a:t>
            </a:r>
            <a:r>
              <a:rPr sz="800" spc="-25" dirty="0">
                <a:latin typeface="Arial"/>
                <a:cs typeface="Arial"/>
              </a:rPr>
              <a:t>each  guest </a:t>
            </a:r>
            <a:r>
              <a:rPr sz="800" spc="-30" dirty="0">
                <a:latin typeface="Arial"/>
                <a:cs typeface="Arial"/>
              </a:rPr>
              <a:t>has </a:t>
            </a:r>
            <a:r>
              <a:rPr sz="800" spc="-45" dirty="0">
                <a:latin typeface="Arial"/>
                <a:cs typeface="Arial"/>
              </a:rPr>
              <a:t>a </a:t>
            </a:r>
            <a:r>
              <a:rPr sz="800" spc="-30" dirty="0">
                <a:latin typeface="Arial"/>
                <a:cs typeface="Arial"/>
              </a:rPr>
              <a:t>unique </a:t>
            </a:r>
            <a:r>
              <a:rPr sz="800" spc="-20" dirty="0">
                <a:latin typeface="Arial"/>
                <a:cs typeface="Arial"/>
              </a:rPr>
              <a:t>password </a:t>
            </a:r>
            <a:r>
              <a:rPr sz="800" spc="-45" dirty="0">
                <a:latin typeface="Arial"/>
                <a:cs typeface="Arial"/>
              </a:rPr>
              <a:t>– </a:t>
            </a:r>
            <a:r>
              <a:rPr sz="800" spc="-25" dirty="0">
                <a:latin typeface="Arial"/>
                <a:cs typeface="Arial"/>
              </a:rPr>
              <a:t>and </a:t>
            </a:r>
            <a:r>
              <a:rPr sz="800" spc="-30" dirty="0">
                <a:latin typeface="Arial"/>
                <a:cs typeface="Arial"/>
              </a:rPr>
              <a:t>multiple </a:t>
            </a:r>
            <a:r>
              <a:rPr sz="800" spc="-15" dirty="0">
                <a:latin typeface="Arial"/>
                <a:cs typeface="Arial"/>
              </a:rPr>
              <a:t>devic-  </a:t>
            </a:r>
            <a:r>
              <a:rPr sz="800" spc="-25" dirty="0">
                <a:latin typeface="Arial"/>
                <a:cs typeface="Arial"/>
              </a:rPr>
              <a:t>es </a:t>
            </a:r>
            <a:r>
              <a:rPr sz="800" spc="-20" dirty="0">
                <a:latin typeface="Arial"/>
                <a:cs typeface="Arial"/>
              </a:rPr>
              <a:t>can </a:t>
            </a:r>
            <a:r>
              <a:rPr sz="800" spc="-15" dirty="0">
                <a:latin typeface="Arial"/>
                <a:cs typeface="Arial"/>
              </a:rPr>
              <a:t>access </a:t>
            </a:r>
            <a:r>
              <a:rPr sz="800" spc="-30" dirty="0">
                <a:latin typeface="Arial"/>
                <a:cs typeface="Arial"/>
              </a:rPr>
              <a:t>at </a:t>
            </a:r>
            <a:r>
              <a:rPr sz="800" spc="-25" dirty="0">
                <a:latin typeface="Arial"/>
                <a:cs typeface="Arial"/>
              </a:rPr>
              <a:t>one time. </a:t>
            </a:r>
            <a:r>
              <a:rPr sz="800" spc="-45" dirty="0">
                <a:latin typeface="Arial"/>
                <a:cs typeface="Arial"/>
              </a:rPr>
              <a:t>This </a:t>
            </a:r>
            <a:r>
              <a:rPr sz="800" spc="-20" dirty="0">
                <a:latin typeface="Arial"/>
                <a:cs typeface="Arial"/>
              </a:rPr>
              <a:t>can </a:t>
            </a:r>
            <a:r>
              <a:rPr sz="800" spc="-15" dirty="0">
                <a:latin typeface="Arial"/>
                <a:cs typeface="Arial"/>
              </a:rPr>
              <a:t>be </a:t>
            </a:r>
            <a:r>
              <a:rPr sz="800" spc="-35" dirty="0">
                <a:latin typeface="Arial"/>
                <a:cs typeface="Arial"/>
              </a:rPr>
              <a:t>delivered  </a:t>
            </a:r>
            <a:r>
              <a:rPr sz="800" spc="-30" dirty="0">
                <a:latin typeface="Arial"/>
                <a:cs typeface="Arial"/>
              </a:rPr>
              <a:t>through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5" dirty="0">
                <a:latin typeface="Arial"/>
                <a:cs typeface="Arial"/>
              </a:rPr>
              <a:t>existing</a:t>
            </a:r>
            <a:r>
              <a:rPr sz="800" spc="70" dirty="0">
                <a:latin typeface="Arial"/>
                <a:cs typeface="Arial"/>
              </a:rPr>
              <a:t> </a:t>
            </a:r>
            <a:r>
              <a:rPr sz="800" spc="-35" dirty="0">
                <a:latin typeface="Arial"/>
                <a:cs typeface="Arial"/>
              </a:rPr>
              <a:t>infrastructure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11160" y="3441966"/>
            <a:ext cx="2076450" cy="659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5" dirty="0">
                <a:solidFill>
                  <a:srgbClr val="D2232A"/>
                </a:solidFill>
                <a:latin typeface="Arial"/>
                <a:cs typeface="Arial"/>
              </a:rPr>
              <a:t>Internet</a:t>
            </a:r>
            <a:r>
              <a:rPr sz="1700" spc="-7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D2232A"/>
                </a:solidFill>
                <a:latin typeface="Arial"/>
                <a:cs typeface="Arial"/>
              </a:rPr>
              <a:t>Browser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70"/>
              </a:spcBef>
            </a:pPr>
            <a:r>
              <a:rPr sz="800" spc="-4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built </a:t>
            </a:r>
            <a:r>
              <a:rPr sz="800" spc="-40" dirty="0">
                <a:latin typeface="Arial"/>
                <a:cs typeface="Arial"/>
              </a:rPr>
              <a:t>in </a:t>
            </a:r>
            <a:r>
              <a:rPr sz="800" spc="-35" dirty="0">
                <a:latin typeface="Arial"/>
                <a:cs typeface="Arial"/>
              </a:rPr>
              <a:t>internet </a:t>
            </a:r>
            <a:r>
              <a:rPr sz="800" spc="-25" dirty="0">
                <a:latin typeface="Arial"/>
                <a:cs typeface="Arial"/>
              </a:rPr>
              <a:t>browser </a:t>
            </a:r>
            <a:r>
              <a:rPr sz="800" spc="-30" dirty="0">
                <a:latin typeface="Arial"/>
                <a:cs typeface="Arial"/>
              </a:rPr>
              <a:t>allows </a:t>
            </a:r>
            <a:r>
              <a:rPr sz="800" spc="-20" dirty="0">
                <a:latin typeface="Arial"/>
                <a:cs typeface="Arial"/>
              </a:rPr>
              <a:t>guests </a:t>
            </a:r>
            <a:r>
              <a:rPr sz="800" spc="-25" dirty="0">
                <a:latin typeface="Arial"/>
                <a:cs typeface="Arial"/>
              </a:rPr>
              <a:t>to surf  the </a:t>
            </a:r>
            <a:r>
              <a:rPr sz="800" spc="-15" dirty="0">
                <a:latin typeface="Arial"/>
                <a:cs typeface="Arial"/>
              </a:rPr>
              <a:t>web </a:t>
            </a:r>
            <a:r>
              <a:rPr sz="800" spc="-25" dirty="0">
                <a:latin typeface="Arial"/>
                <a:cs typeface="Arial"/>
              </a:rPr>
              <a:t>on </a:t>
            </a:r>
            <a:r>
              <a:rPr sz="800" spc="-35" dirty="0">
                <a:latin typeface="Arial"/>
                <a:cs typeface="Arial"/>
              </a:rPr>
              <a:t>your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80" dirty="0">
                <a:latin typeface="Arial"/>
                <a:cs typeface="Arial"/>
              </a:rPr>
              <a:t>TV.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607" y="1808441"/>
            <a:ext cx="1785886" cy="11559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62599" y="4933683"/>
            <a:ext cx="1835518" cy="1188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4920" y="4893005"/>
            <a:ext cx="1805504" cy="1168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9607" y="3409150"/>
            <a:ext cx="1785886" cy="1155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62599" y="1817700"/>
            <a:ext cx="1835518" cy="1188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75242" y="1797481"/>
            <a:ext cx="2014855" cy="659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0" dirty="0">
                <a:solidFill>
                  <a:srgbClr val="D2232A"/>
                </a:solidFill>
                <a:latin typeface="Arial"/>
                <a:cs typeface="Arial"/>
              </a:rPr>
              <a:t>Restaurants </a:t>
            </a:r>
            <a:r>
              <a:rPr sz="1700" spc="-75" dirty="0">
                <a:solidFill>
                  <a:srgbClr val="D2232A"/>
                </a:solidFill>
                <a:latin typeface="Arial"/>
                <a:cs typeface="Arial"/>
              </a:rPr>
              <a:t>&amp;</a:t>
            </a:r>
            <a:r>
              <a:rPr sz="1700" spc="-1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D2232A"/>
                </a:solidFill>
                <a:latin typeface="Arial"/>
                <a:cs typeface="Arial"/>
              </a:rPr>
              <a:t>Dining</a:t>
            </a:r>
            <a:endParaRPr sz="1700">
              <a:latin typeface="Arial"/>
              <a:cs typeface="Arial"/>
            </a:endParaRPr>
          </a:p>
          <a:p>
            <a:pPr marL="12700" marR="41910">
              <a:lnSpc>
                <a:spcPct val="125000"/>
              </a:lnSpc>
              <a:spcBef>
                <a:spcPts val="670"/>
              </a:spcBef>
            </a:pPr>
            <a:r>
              <a:rPr sz="800" spc="-45" dirty="0">
                <a:latin typeface="Arial"/>
                <a:cs typeface="Arial"/>
              </a:rPr>
              <a:t>The </a:t>
            </a:r>
            <a:r>
              <a:rPr sz="800" spc="-35" dirty="0">
                <a:latin typeface="Arial"/>
                <a:cs typeface="Arial"/>
              </a:rPr>
              <a:t>Dining feature </a:t>
            </a:r>
            <a:r>
              <a:rPr sz="800" spc="-30" dirty="0">
                <a:latin typeface="Arial"/>
                <a:cs typeface="Arial"/>
              </a:rPr>
              <a:t>allows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site </a:t>
            </a:r>
            <a:r>
              <a:rPr sz="800" spc="-25" dirty="0">
                <a:latin typeface="Arial"/>
                <a:cs typeface="Arial"/>
              </a:rPr>
              <a:t>to </a:t>
            </a:r>
            <a:r>
              <a:rPr sz="800" spc="-20" dirty="0">
                <a:latin typeface="Arial"/>
                <a:cs typeface="Arial"/>
              </a:rPr>
              <a:t>showcase  </a:t>
            </a:r>
            <a:r>
              <a:rPr sz="800" spc="-35" dirty="0">
                <a:latin typeface="Arial"/>
                <a:cs typeface="Arial"/>
              </a:rPr>
              <a:t>restaurants </a:t>
            </a:r>
            <a:r>
              <a:rPr sz="800" spc="-25" dirty="0">
                <a:latin typeface="Arial"/>
                <a:cs typeface="Arial"/>
              </a:rPr>
              <a:t>and cafes </a:t>
            </a:r>
            <a:r>
              <a:rPr sz="800" spc="-30" dirty="0">
                <a:latin typeface="Arial"/>
                <a:cs typeface="Arial"/>
              </a:rPr>
              <a:t>with</a:t>
            </a:r>
            <a:r>
              <a:rPr sz="800" spc="65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menus.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9095" y="1797481"/>
            <a:ext cx="2372360" cy="812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35" dirty="0">
                <a:solidFill>
                  <a:srgbClr val="D2232A"/>
                </a:solidFill>
                <a:latin typeface="Arial"/>
                <a:cs typeface="Arial"/>
              </a:rPr>
              <a:t>Event</a:t>
            </a:r>
            <a:r>
              <a:rPr sz="1700" spc="-5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D2232A"/>
                </a:solidFill>
                <a:latin typeface="Arial"/>
                <a:cs typeface="Arial"/>
              </a:rPr>
              <a:t>Calendar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70"/>
              </a:spcBef>
            </a:pPr>
            <a:r>
              <a:rPr sz="800" spc="-45" dirty="0">
                <a:latin typeface="Arial"/>
                <a:cs typeface="Arial"/>
              </a:rPr>
              <a:t>The Event </a:t>
            </a:r>
            <a:r>
              <a:rPr sz="800" spc="-35" dirty="0">
                <a:latin typeface="Arial"/>
                <a:cs typeface="Arial"/>
              </a:rPr>
              <a:t>Calendar feature </a:t>
            </a:r>
            <a:r>
              <a:rPr sz="800" spc="-30" dirty="0">
                <a:latin typeface="Arial"/>
                <a:cs typeface="Arial"/>
              </a:rPr>
              <a:t>allows you </a:t>
            </a:r>
            <a:r>
              <a:rPr sz="800" spc="-25" dirty="0">
                <a:latin typeface="Arial"/>
                <a:cs typeface="Arial"/>
              </a:rPr>
              <a:t>to keep </a:t>
            </a:r>
            <a:r>
              <a:rPr sz="800" spc="-20" dirty="0">
                <a:latin typeface="Arial"/>
                <a:cs typeface="Arial"/>
              </a:rPr>
              <a:t>guests  </a:t>
            </a:r>
            <a:r>
              <a:rPr sz="800" spc="-30" dirty="0">
                <a:latin typeface="Arial"/>
                <a:cs typeface="Arial"/>
              </a:rPr>
              <a:t>informed </a:t>
            </a:r>
            <a:r>
              <a:rPr sz="800" spc="-25" dirty="0">
                <a:latin typeface="Arial"/>
                <a:cs typeface="Arial"/>
              </a:rPr>
              <a:t>of </a:t>
            </a:r>
            <a:r>
              <a:rPr sz="800" spc="-30" dirty="0">
                <a:latin typeface="Arial"/>
                <a:cs typeface="Arial"/>
              </a:rPr>
              <a:t>what events </a:t>
            </a:r>
            <a:r>
              <a:rPr sz="800" spc="-45" dirty="0">
                <a:latin typeface="Arial"/>
                <a:cs typeface="Arial"/>
              </a:rPr>
              <a:t>are </a:t>
            </a:r>
            <a:r>
              <a:rPr sz="800" spc="-25" dirty="0">
                <a:latin typeface="Arial"/>
                <a:cs typeface="Arial"/>
              </a:rPr>
              <a:t>happening </a:t>
            </a:r>
            <a:r>
              <a:rPr sz="800" spc="-30" dirty="0">
                <a:latin typeface="Arial"/>
                <a:cs typeface="Arial"/>
              </a:rPr>
              <a:t>at </a:t>
            </a:r>
            <a:r>
              <a:rPr sz="800" spc="-25" dirty="0">
                <a:latin typeface="Arial"/>
                <a:cs typeface="Arial"/>
              </a:rPr>
              <a:t>each </a:t>
            </a:r>
            <a:r>
              <a:rPr sz="800" spc="-30" dirty="0">
                <a:latin typeface="Arial"/>
                <a:cs typeface="Arial"/>
              </a:rPr>
              <a:t>site </a:t>
            </a:r>
            <a:r>
              <a:rPr sz="800" spc="-25" dirty="0">
                <a:latin typeface="Arial"/>
                <a:cs typeface="Arial"/>
              </a:rPr>
              <a:t>and  </a:t>
            </a:r>
            <a:r>
              <a:rPr sz="800" spc="-40" dirty="0">
                <a:latin typeface="Arial"/>
                <a:cs typeface="Arial"/>
              </a:rPr>
              <a:t>in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local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35" dirty="0">
                <a:latin typeface="Arial"/>
                <a:cs typeface="Arial"/>
              </a:rPr>
              <a:t>area.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37142" y="3406546"/>
            <a:ext cx="2248535" cy="1116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5" dirty="0">
                <a:solidFill>
                  <a:srgbClr val="D2232A"/>
                </a:solidFill>
                <a:latin typeface="Arial"/>
                <a:cs typeface="Arial"/>
              </a:rPr>
              <a:t>Things </a:t>
            </a:r>
            <a:r>
              <a:rPr sz="1700" spc="30" dirty="0">
                <a:solidFill>
                  <a:srgbClr val="D2232A"/>
                </a:solidFill>
                <a:latin typeface="Arial"/>
                <a:cs typeface="Arial"/>
              </a:rPr>
              <a:t>to</a:t>
            </a:r>
            <a:r>
              <a:rPr sz="1700" spc="-5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35" dirty="0">
                <a:solidFill>
                  <a:srgbClr val="D2232A"/>
                </a:solidFill>
                <a:latin typeface="Arial"/>
                <a:cs typeface="Arial"/>
              </a:rPr>
              <a:t>do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70"/>
              </a:spcBef>
            </a:pPr>
            <a:r>
              <a:rPr sz="800" spc="-45" dirty="0">
                <a:latin typeface="Arial"/>
                <a:cs typeface="Arial"/>
              </a:rPr>
              <a:t>The </a:t>
            </a:r>
            <a:r>
              <a:rPr sz="800" spc="-35" dirty="0">
                <a:latin typeface="Arial"/>
                <a:cs typeface="Arial"/>
              </a:rPr>
              <a:t>Things </a:t>
            </a:r>
            <a:r>
              <a:rPr sz="800" spc="-25" dirty="0">
                <a:latin typeface="Arial"/>
                <a:cs typeface="Arial"/>
              </a:rPr>
              <a:t>to </a:t>
            </a:r>
            <a:r>
              <a:rPr sz="800" spc="-30" dirty="0">
                <a:latin typeface="Arial"/>
                <a:cs typeface="Arial"/>
              </a:rPr>
              <a:t>Do </a:t>
            </a:r>
            <a:r>
              <a:rPr sz="800" spc="-35" dirty="0">
                <a:latin typeface="Arial"/>
                <a:cs typeface="Arial"/>
              </a:rPr>
              <a:t>feature </a:t>
            </a:r>
            <a:r>
              <a:rPr sz="800" spc="-30" dirty="0">
                <a:latin typeface="Arial"/>
                <a:cs typeface="Arial"/>
              </a:rPr>
              <a:t>allows </a:t>
            </a:r>
            <a:r>
              <a:rPr sz="800" spc="-25" dirty="0">
                <a:latin typeface="Arial"/>
                <a:cs typeface="Arial"/>
              </a:rPr>
              <a:t>each </a:t>
            </a:r>
            <a:r>
              <a:rPr sz="800" spc="-30" dirty="0">
                <a:latin typeface="Arial"/>
                <a:cs typeface="Arial"/>
              </a:rPr>
              <a:t>site </a:t>
            </a:r>
            <a:r>
              <a:rPr sz="800" spc="-25" dirty="0">
                <a:latin typeface="Arial"/>
                <a:cs typeface="Arial"/>
              </a:rPr>
              <a:t>to promote  guest </a:t>
            </a:r>
            <a:r>
              <a:rPr sz="800" spc="-30" dirty="0">
                <a:latin typeface="Arial"/>
                <a:cs typeface="Arial"/>
              </a:rPr>
              <a:t>facilities, for example, </a:t>
            </a:r>
            <a:r>
              <a:rPr sz="800" spc="-15" dirty="0">
                <a:latin typeface="Arial"/>
                <a:cs typeface="Arial"/>
              </a:rPr>
              <a:t>pool, </a:t>
            </a:r>
            <a:r>
              <a:rPr sz="800" spc="-25" dirty="0">
                <a:latin typeface="Arial"/>
                <a:cs typeface="Arial"/>
              </a:rPr>
              <a:t>gym, </a:t>
            </a:r>
            <a:r>
              <a:rPr sz="800" spc="-15" dirty="0">
                <a:latin typeface="Arial"/>
                <a:cs typeface="Arial"/>
              </a:rPr>
              <a:t>spa, </a:t>
            </a:r>
            <a:r>
              <a:rPr sz="800" spc="-35" dirty="0">
                <a:latin typeface="Arial"/>
                <a:cs typeface="Arial"/>
              </a:rPr>
              <a:t>sauna  </a:t>
            </a:r>
            <a:r>
              <a:rPr sz="800" spc="-25" dirty="0">
                <a:latin typeface="Arial"/>
                <a:cs typeface="Arial"/>
              </a:rPr>
              <a:t>and kids </a:t>
            </a:r>
            <a:r>
              <a:rPr sz="800" spc="-15" dirty="0">
                <a:latin typeface="Arial"/>
                <a:cs typeface="Arial"/>
              </a:rPr>
              <a:t>club </a:t>
            </a:r>
            <a:r>
              <a:rPr sz="800" spc="-30" dirty="0">
                <a:latin typeface="Arial"/>
                <a:cs typeface="Arial"/>
              </a:rPr>
              <a:t>or activities. </a:t>
            </a:r>
            <a:r>
              <a:rPr sz="800" spc="-40" dirty="0">
                <a:latin typeface="Arial"/>
                <a:cs typeface="Arial"/>
              </a:rPr>
              <a:t>Having </a:t>
            </a:r>
            <a:r>
              <a:rPr sz="800" spc="-30" dirty="0">
                <a:latin typeface="Arial"/>
                <a:cs typeface="Arial"/>
              </a:rPr>
              <a:t>this </a:t>
            </a:r>
            <a:r>
              <a:rPr sz="800" spc="-35" dirty="0">
                <a:latin typeface="Arial"/>
                <a:cs typeface="Arial"/>
              </a:rPr>
              <a:t>information  </a:t>
            </a:r>
            <a:r>
              <a:rPr sz="800" spc="-40" dirty="0">
                <a:latin typeface="Arial"/>
                <a:cs typeface="Arial"/>
              </a:rPr>
              <a:t>readily available in </a:t>
            </a:r>
            <a:r>
              <a:rPr sz="800" spc="-45" dirty="0">
                <a:latin typeface="Arial"/>
                <a:cs typeface="Arial"/>
              </a:rPr>
              <a:t>a </a:t>
            </a:r>
            <a:r>
              <a:rPr sz="800" spc="-40" dirty="0">
                <a:latin typeface="Arial"/>
                <a:cs typeface="Arial"/>
              </a:rPr>
              <a:t>visual </a:t>
            </a:r>
            <a:r>
              <a:rPr sz="800" spc="-30" dirty="0">
                <a:latin typeface="Arial"/>
                <a:cs typeface="Arial"/>
              </a:rPr>
              <a:t>format </a:t>
            </a:r>
            <a:r>
              <a:rPr sz="800" spc="-25" dirty="0">
                <a:latin typeface="Arial"/>
                <a:cs typeface="Arial"/>
              </a:rPr>
              <a:t>helps to </a:t>
            </a:r>
            <a:r>
              <a:rPr sz="800" spc="-30" dirty="0">
                <a:latin typeface="Arial"/>
                <a:cs typeface="Arial"/>
              </a:rPr>
              <a:t>increase  </a:t>
            </a:r>
            <a:r>
              <a:rPr sz="800" spc="-25" dirty="0">
                <a:latin typeface="Arial"/>
                <a:cs typeface="Arial"/>
              </a:rPr>
              <a:t>satisfaction.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59420" y="3406546"/>
            <a:ext cx="2302510" cy="964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30" dirty="0">
                <a:solidFill>
                  <a:srgbClr val="D2232A"/>
                </a:solidFill>
                <a:latin typeface="Arial"/>
                <a:cs typeface="Arial"/>
              </a:rPr>
              <a:t>Digital</a:t>
            </a:r>
            <a:r>
              <a:rPr sz="1700" spc="-7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D2232A"/>
                </a:solidFill>
                <a:latin typeface="Arial"/>
                <a:cs typeface="Arial"/>
              </a:rPr>
              <a:t>Compendium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70"/>
              </a:spcBef>
            </a:pPr>
            <a:r>
              <a:rPr sz="800" spc="-45" dirty="0">
                <a:latin typeface="Arial"/>
                <a:cs typeface="Arial"/>
              </a:rPr>
              <a:t>This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home for </a:t>
            </a:r>
            <a:r>
              <a:rPr sz="800" spc="-45" dirty="0">
                <a:latin typeface="Arial"/>
                <a:cs typeface="Arial"/>
              </a:rPr>
              <a:t>all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5" dirty="0">
                <a:latin typeface="Arial"/>
                <a:cs typeface="Arial"/>
              </a:rPr>
              <a:t>information from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20" dirty="0">
                <a:latin typeface="Arial"/>
                <a:cs typeface="Arial"/>
              </a:rPr>
              <a:t>old  </a:t>
            </a:r>
            <a:r>
              <a:rPr sz="800" spc="-30" dirty="0">
                <a:latin typeface="Arial"/>
                <a:cs typeface="Arial"/>
              </a:rPr>
              <a:t>printed </a:t>
            </a:r>
            <a:r>
              <a:rPr sz="800" spc="-20" dirty="0">
                <a:latin typeface="Arial"/>
                <a:cs typeface="Arial"/>
              </a:rPr>
              <a:t>compendium, </a:t>
            </a:r>
            <a:r>
              <a:rPr sz="800" spc="-25" dirty="0">
                <a:latin typeface="Arial"/>
                <a:cs typeface="Arial"/>
              </a:rPr>
              <a:t>which </a:t>
            </a:r>
            <a:r>
              <a:rPr sz="800" spc="-30" dirty="0">
                <a:latin typeface="Arial"/>
                <a:cs typeface="Arial"/>
              </a:rPr>
              <a:t>means </a:t>
            </a:r>
            <a:r>
              <a:rPr sz="800" spc="-20" dirty="0">
                <a:latin typeface="Arial"/>
                <a:cs typeface="Arial"/>
              </a:rPr>
              <a:t>content can </a:t>
            </a:r>
            <a:r>
              <a:rPr sz="800" spc="-15" dirty="0">
                <a:latin typeface="Arial"/>
                <a:cs typeface="Arial"/>
              </a:rPr>
              <a:t>be  </a:t>
            </a:r>
            <a:r>
              <a:rPr sz="800" spc="-40" dirty="0">
                <a:latin typeface="Arial"/>
                <a:cs typeface="Arial"/>
              </a:rPr>
              <a:t>easily </a:t>
            </a:r>
            <a:r>
              <a:rPr sz="800" spc="-20" dirty="0">
                <a:latin typeface="Arial"/>
                <a:cs typeface="Arial"/>
              </a:rPr>
              <a:t>changed </a:t>
            </a:r>
            <a:r>
              <a:rPr sz="800" spc="-30" dirty="0">
                <a:latin typeface="Arial"/>
                <a:cs typeface="Arial"/>
              </a:rPr>
              <a:t>using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simple </a:t>
            </a:r>
            <a:r>
              <a:rPr sz="800" spc="-20" dirty="0">
                <a:latin typeface="Arial"/>
                <a:cs typeface="Arial"/>
              </a:rPr>
              <a:t>content </a:t>
            </a:r>
            <a:r>
              <a:rPr sz="800" spc="-30" dirty="0">
                <a:latin typeface="Arial"/>
                <a:cs typeface="Arial"/>
              </a:rPr>
              <a:t>management  </a:t>
            </a:r>
            <a:r>
              <a:rPr sz="800" spc="-25" dirty="0">
                <a:latin typeface="Arial"/>
                <a:cs typeface="Arial"/>
              </a:rPr>
              <a:t>system.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75242" y="4890389"/>
            <a:ext cx="2315210" cy="651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25" dirty="0">
                <a:solidFill>
                  <a:srgbClr val="D2232A"/>
                </a:solidFill>
                <a:latin typeface="Tahoma"/>
                <a:cs typeface="Tahoma"/>
              </a:rPr>
              <a:t>Special</a:t>
            </a:r>
            <a:r>
              <a:rPr sz="1700" spc="-114" dirty="0">
                <a:solidFill>
                  <a:srgbClr val="D2232A"/>
                </a:solidFill>
                <a:latin typeface="Tahoma"/>
                <a:cs typeface="Tahoma"/>
              </a:rPr>
              <a:t> </a:t>
            </a:r>
            <a:r>
              <a:rPr sz="1700" spc="-20" dirty="0">
                <a:solidFill>
                  <a:srgbClr val="D2232A"/>
                </a:solidFill>
                <a:latin typeface="Tahoma"/>
                <a:cs typeface="Tahoma"/>
              </a:rPr>
              <a:t>Offers</a:t>
            </a:r>
            <a:endParaRPr sz="1700">
              <a:latin typeface="Tahoma"/>
              <a:cs typeface="Tahoma"/>
            </a:endParaRPr>
          </a:p>
          <a:p>
            <a:pPr marL="12700" marR="5080">
              <a:lnSpc>
                <a:spcPct val="125000"/>
              </a:lnSpc>
              <a:spcBef>
                <a:spcPts val="600"/>
              </a:spcBef>
            </a:pPr>
            <a:r>
              <a:rPr sz="800" spc="-45" dirty="0">
                <a:latin typeface="Arial"/>
                <a:cs typeface="Arial"/>
              </a:rPr>
              <a:t>The </a:t>
            </a:r>
            <a:r>
              <a:rPr sz="800" spc="-25" dirty="0">
                <a:latin typeface="Arial"/>
                <a:cs typeface="Arial"/>
              </a:rPr>
              <a:t>Specials </a:t>
            </a:r>
            <a:r>
              <a:rPr sz="800" spc="-35" dirty="0">
                <a:latin typeface="Arial"/>
                <a:cs typeface="Arial"/>
              </a:rPr>
              <a:t>feature </a:t>
            </a:r>
            <a:r>
              <a:rPr sz="800" spc="-30" dirty="0">
                <a:latin typeface="Arial"/>
                <a:cs typeface="Arial"/>
              </a:rPr>
              <a:t>allows </a:t>
            </a:r>
            <a:r>
              <a:rPr sz="800" spc="-20" dirty="0">
                <a:latin typeface="Arial"/>
                <a:cs typeface="Arial"/>
              </a:rPr>
              <a:t>guests </a:t>
            </a:r>
            <a:r>
              <a:rPr sz="800" spc="-25" dirty="0">
                <a:latin typeface="Arial"/>
                <a:cs typeface="Arial"/>
              </a:rPr>
              <a:t>to </a:t>
            </a:r>
            <a:r>
              <a:rPr sz="800" spc="-35" dirty="0">
                <a:latin typeface="Arial"/>
                <a:cs typeface="Arial"/>
              </a:rPr>
              <a:t>view </a:t>
            </a:r>
            <a:r>
              <a:rPr sz="800" spc="-30" dirty="0">
                <a:latin typeface="Arial"/>
                <a:cs typeface="Arial"/>
              </a:rPr>
              <a:t>what </a:t>
            </a:r>
            <a:r>
              <a:rPr sz="800" spc="-10" dirty="0">
                <a:latin typeface="Arial"/>
                <a:cs typeface="Arial"/>
              </a:rPr>
              <a:t>spe-  </a:t>
            </a:r>
            <a:r>
              <a:rPr sz="800" spc="-5" dirty="0">
                <a:latin typeface="Calibri"/>
                <a:cs typeface="Calibri"/>
              </a:rPr>
              <a:t>cial </a:t>
            </a:r>
            <a:r>
              <a:rPr sz="800" spc="15" dirty="0">
                <a:latin typeface="Calibri"/>
                <a:cs typeface="Calibri"/>
              </a:rPr>
              <a:t>deals </a:t>
            </a:r>
            <a:r>
              <a:rPr sz="800" spc="-25" dirty="0">
                <a:latin typeface="Calibri"/>
                <a:cs typeface="Calibri"/>
              </a:rPr>
              <a:t>or </a:t>
            </a:r>
            <a:r>
              <a:rPr sz="800" spc="-15" dirty="0">
                <a:latin typeface="Calibri"/>
                <a:cs typeface="Calibri"/>
              </a:rPr>
              <a:t>offers running </a:t>
            </a:r>
            <a:r>
              <a:rPr sz="800" spc="25" dirty="0">
                <a:latin typeface="Calibri"/>
                <a:cs typeface="Calibri"/>
              </a:rPr>
              <a:t>across </a:t>
            </a:r>
            <a:r>
              <a:rPr sz="800" spc="-5" dirty="0">
                <a:latin typeface="Calibri"/>
                <a:cs typeface="Calibri"/>
              </a:rPr>
              <a:t>various </a:t>
            </a:r>
            <a:r>
              <a:rPr sz="800" spc="-10" dirty="0">
                <a:latin typeface="Calibri"/>
                <a:cs typeface="Calibri"/>
              </a:rPr>
              <a:t>site  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facilities.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99095" y="4890389"/>
            <a:ext cx="2402205" cy="803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0" dirty="0">
                <a:solidFill>
                  <a:srgbClr val="D2232A"/>
                </a:solidFill>
                <a:latin typeface="Arial"/>
                <a:cs typeface="Arial"/>
              </a:rPr>
              <a:t>Local</a:t>
            </a:r>
            <a:r>
              <a:rPr sz="1700" spc="-75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D2232A"/>
                </a:solidFill>
                <a:latin typeface="Arial"/>
                <a:cs typeface="Arial"/>
              </a:rPr>
              <a:t>Attractions</a:t>
            </a: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  <a:spcBef>
                <a:spcPts val="600"/>
              </a:spcBef>
            </a:pPr>
            <a:r>
              <a:rPr sz="800" spc="-45" dirty="0">
                <a:latin typeface="Arial"/>
                <a:cs typeface="Arial"/>
              </a:rPr>
              <a:t>This </a:t>
            </a:r>
            <a:r>
              <a:rPr sz="800" spc="-35" dirty="0">
                <a:latin typeface="Arial"/>
                <a:cs typeface="Arial"/>
              </a:rPr>
              <a:t>feature </a:t>
            </a:r>
            <a:r>
              <a:rPr sz="800" spc="-30" dirty="0">
                <a:latin typeface="Arial"/>
                <a:cs typeface="Arial"/>
              </a:rPr>
              <a:t>allows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sites </a:t>
            </a:r>
            <a:r>
              <a:rPr sz="800" spc="-25" dirty="0">
                <a:latin typeface="Arial"/>
                <a:cs typeface="Arial"/>
              </a:rPr>
              <a:t>to promote </a:t>
            </a:r>
            <a:r>
              <a:rPr sz="800" spc="-20" dirty="0">
                <a:latin typeface="Arial"/>
                <a:cs typeface="Arial"/>
              </a:rPr>
              <a:t>places </a:t>
            </a:r>
            <a:r>
              <a:rPr sz="800" spc="-25" dirty="0">
                <a:latin typeface="Arial"/>
                <a:cs typeface="Arial"/>
              </a:rPr>
              <a:t>and </a:t>
            </a:r>
            <a:r>
              <a:rPr sz="800" spc="-15" dirty="0">
                <a:latin typeface="Arial"/>
                <a:cs typeface="Arial"/>
              </a:rPr>
              <a:t>busi-  </a:t>
            </a:r>
            <a:r>
              <a:rPr sz="800" spc="-25" dirty="0">
                <a:latin typeface="Arial"/>
                <a:cs typeface="Arial"/>
              </a:rPr>
              <a:t>nesses </a:t>
            </a:r>
            <a:r>
              <a:rPr sz="800" spc="-30" dirty="0">
                <a:latin typeface="Arial"/>
                <a:cs typeface="Arial"/>
              </a:rPr>
              <a:t>around </a:t>
            </a:r>
            <a:r>
              <a:rPr sz="800" spc="-25" dirty="0">
                <a:latin typeface="Arial"/>
                <a:cs typeface="Arial"/>
              </a:rPr>
              <a:t>the </a:t>
            </a:r>
            <a:r>
              <a:rPr sz="800" spc="-30" dirty="0">
                <a:latin typeface="Arial"/>
                <a:cs typeface="Arial"/>
              </a:rPr>
              <a:t>local </a:t>
            </a:r>
            <a:r>
              <a:rPr sz="800" spc="-45" dirty="0">
                <a:latin typeface="Arial"/>
                <a:cs typeface="Arial"/>
              </a:rPr>
              <a:t>area </a:t>
            </a:r>
            <a:r>
              <a:rPr sz="800" spc="-25" dirty="0">
                <a:latin typeface="Arial"/>
                <a:cs typeface="Arial"/>
              </a:rPr>
              <a:t>to </a:t>
            </a:r>
            <a:r>
              <a:rPr sz="800" spc="-20" dirty="0">
                <a:latin typeface="Arial"/>
                <a:cs typeface="Arial"/>
              </a:rPr>
              <a:t>guests</a:t>
            </a:r>
            <a:r>
              <a:rPr sz="800" spc="13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800" spc="-35" dirty="0">
                <a:latin typeface="Arial"/>
                <a:cs typeface="Arial"/>
              </a:rPr>
              <a:t>potentially even sell </a:t>
            </a:r>
            <a:r>
              <a:rPr sz="800" spc="-30" dirty="0">
                <a:latin typeface="Arial"/>
                <a:cs typeface="Arial"/>
              </a:rPr>
              <a:t>advertising</a:t>
            </a:r>
            <a:r>
              <a:rPr sz="800" spc="85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space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2476" rIns="0" bIns="0" rtlCol="0">
            <a:spAutoFit/>
          </a:bodyPr>
          <a:lstStyle/>
          <a:p>
            <a:pPr marL="31750">
              <a:lnSpc>
                <a:spcPct val="100000"/>
              </a:lnSpc>
            </a:pPr>
            <a:r>
              <a:rPr sz="3400" spc="-60" dirty="0">
                <a:solidFill>
                  <a:srgbClr val="D2232A"/>
                </a:solidFill>
                <a:latin typeface="Calibri"/>
                <a:cs typeface="Calibri"/>
              </a:rPr>
              <a:t>Offering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87415" y="3409150"/>
            <a:ext cx="1785874" cy="1155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66352"/>
            <a:ext cx="4057650" cy="47936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29548" y="1476019"/>
            <a:ext cx="6604876" cy="4989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34248" y="450989"/>
            <a:ext cx="2676525" cy="2676525"/>
          </a:xfrm>
          <a:custGeom>
            <a:avLst/>
            <a:gdLst/>
            <a:ahLst/>
            <a:cxnLst/>
            <a:rect l="l" t="t" r="r" b="b"/>
            <a:pathLst>
              <a:path w="2676525" h="2676525">
                <a:moveTo>
                  <a:pt x="1337995" y="0"/>
                </a:moveTo>
                <a:lnTo>
                  <a:pt x="1290005" y="844"/>
                </a:lnTo>
                <a:lnTo>
                  <a:pt x="1242440" y="3359"/>
                </a:lnTo>
                <a:lnTo>
                  <a:pt x="1195329" y="7516"/>
                </a:lnTo>
                <a:lnTo>
                  <a:pt x="1148699" y="13287"/>
                </a:lnTo>
                <a:lnTo>
                  <a:pt x="1102579" y="20643"/>
                </a:lnTo>
                <a:lnTo>
                  <a:pt x="1056997" y="29556"/>
                </a:lnTo>
                <a:lnTo>
                  <a:pt x="1011982" y="39998"/>
                </a:lnTo>
                <a:lnTo>
                  <a:pt x="967561" y="51940"/>
                </a:lnTo>
                <a:lnTo>
                  <a:pt x="923764" y="65355"/>
                </a:lnTo>
                <a:lnTo>
                  <a:pt x="880619" y="80213"/>
                </a:lnTo>
                <a:lnTo>
                  <a:pt x="838153" y="96488"/>
                </a:lnTo>
                <a:lnTo>
                  <a:pt x="796395" y="114149"/>
                </a:lnTo>
                <a:lnTo>
                  <a:pt x="755374" y="133170"/>
                </a:lnTo>
                <a:lnTo>
                  <a:pt x="715117" y="153521"/>
                </a:lnTo>
                <a:lnTo>
                  <a:pt x="675653" y="175174"/>
                </a:lnTo>
                <a:lnTo>
                  <a:pt x="637011" y="198102"/>
                </a:lnTo>
                <a:lnTo>
                  <a:pt x="599218" y="222276"/>
                </a:lnTo>
                <a:lnTo>
                  <a:pt x="562303" y="247666"/>
                </a:lnTo>
                <a:lnTo>
                  <a:pt x="526294" y="274247"/>
                </a:lnTo>
                <a:lnTo>
                  <a:pt x="491220" y="301988"/>
                </a:lnTo>
                <a:lnTo>
                  <a:pt x="457108" y="330861"/>
                </a:lnTo>
                <a:lnTo>
                  <a:pt x="423988" y="360839"/>
                </a:lnTo>
                <a:lnTo>
                  <a:pt x="391887" y="391893"/>
                </a:lnTo>
                <a:lnTo>
                  <a:pt x="360833" y="423994"/>
                </a:lnTo>
                <a:lnTo>
                  <a:pt x="330856" y="457115"/>
                </a:lnTo>
                <a:lnTo>
                  <a:pt x="301982" y="491227"/>
                </a:lnTo>
                <a:lnTo>
                  <a:pt x="274242" y="526302"/>
                </a:lnTo>
                <a:lnTo>
                  <a:pt x="247662" y="562311"/>
                </a:lnTo>
                <a:lnTo>
                  <a:pt x="222272" y="599227"/>
                </a:lnTo>
                <a:lnTo>
                  <a:pt x="198099" y="637020"/>
                </a:lnTo>
                <a:lnTo>
                  <a:pt x="175171" y="675663"/>
                </a:lnTo>
                <a:lnTo>
                  <a:pt x="153518" y="715127"/>
                </a:lnTo>
                <a:lnTo>
                  <a:pt x="133167" y="755384"/>
                </a:lnTo>
                <a:lnTo>
                  <a:pt x="114147" y="796406"/>
                </a:lnTo>
                <a:lnTo>
                  <a:pt x="96486" y="838164"/>
                </a:lnTo>
                <a:lnTo>
                  <a:pt x="80212" y="880630"/>
                </a:lnTo>
                <a:lnTo>
                  <a:pt x="65354" y="923776"/>
                </a:lnTo>
                <a:lnTo>
                  <a:pt x="51939" y="967573"/>
                </a:lnTo>
                <a:lnTo>
                  <a:pt x="39997" y="1011994"/>
                </a:lnTo>
                <a:lnTo>
                  <a:pt x="29555" y="1057009"/>
                </a:lnTo>
                <a:lnTo>
                  <a:pt x="20642" y="1102591"/>
                </a:lnTo>
                <a:lnTo>
                  <a:pt x="13286" y="1148711"/>
                </a:lnTo>
                <a:lnTo>
                  <a:pt x="7516" y="1195341"/>
                </a:lnTo>
                <a:lnTo>
                  <a:pt x="3359" y="1242453"/>
                </a:lnTo>
                <a:lnTo>
                  <a:pt x="844" y="1290018"/>
                </a:lnTo>
                <a:lnTo>
                  <a:pt x="0" y="1338008"/>
                </a:lnTo>
                <a:lnTo>
                  <a:pt x="844" y="1385997"/>
                </a:lnTo>
                <a:lnTo>
                  <a:pt x="3359" y="1433562"/>
                </a:lnTo>
                <a:lnTo>
                  <a:pt x="7516" y="1480673"/>
                </a:lnTo>
                <a:lnTo>
                  <a:pt x="13286" y="1527302"/>
                </a:lnTo>
                <a:lnTo>
                  <a:pt x="20642" y="1573421"/>
                </a:lnTo>
                <a:lnTo>
                  <a:pt x="29555" y="1619003"/>
                </a:lnTo>
                <a:lnTo>
                  <a:pt x="39997" y="1664017"/>
                </a:lnTo>
                <a:lnTo>
                  <a:pt x="51939" y="1708437"/>
                </a:lnTo>
                <a:lnTo>
                  <a:pt x="65354" y="1752234"/>
                </a:lnTo>
                <a:lnTo>
                  <a:pt x="80212" y="1795379"/>
                </a:lnTo>
                <a:lnTo>
                  <a:pt x="96486" y="1837845"/>
                </a:lnTo>
                <a:lnTo>
                  <a:pt x="114147" y="1879603"/>
                </a:lnTo>
                <a:lnTo>
                  <a:pt x="133167" y="1920624"/>
                </a:lnTo>
                <a:lnTo>
                  <a:pt x="153518" y="1960881"/>
                </a:lnTo>
                <a:lnTo>
                  <a:pt x="175171" y="2000344"/>
                </a:lnTo>
                <a:lnTo>
                  <a:pt x="198099" y="2038987"/>
                </a:lnTo>
                <a:lnTo>
                  <a:pt x="222272" y="2076780"/>
                </a:lnTo>
                <a:lnTo>
                  <a:pt x="247662" y="2113695"/>
                </a:lnTo>
                <a:lnTo>
                  <a:pt x="274242" y="2149704"/>
                </a:lnTo>
                <a:lnTo>
                  <a:pt x="301982" y="2184778"/>
                </a:lnTo>
                <a:lnTo>
                  <a:pt x="330856" y="2218890"/>
                </a:lnTo>
                <a:lnTo>
                  <a:pt x="360833" y="2252011"/>
                </a:lnTo>
                <a:lnTo>
                  <a:pt x="391887" y="2284112"/>
                </a:lnTo>
                <a:lnTo>
                  <a:pt x="423988" y="2315166"/>
                </a:lnTo>
                <a:lnTo>
                  <a:pt x="457108" y="2345143"/>
                </a:lnTo>
                <a:lnTo>
                  <a:pt x="491220" y="2374017"/>
                </a:lnTo>
                <a:lnTo>
                  <a:pt x="526294" y="2401758"/>
                </a:lnTo>
                <a:lnTo>
                  <a:pt x="562303" y="2428338"/>
                </a:lnTo>
                <a:lnTo>
                  <a:pt x="599218" y="2453728"/>
                </a:lnTo>
                <a:lnTo>
                  <a:pt x="637011" y="2477902"/>
                </a:lnTo>
                <a:lnTo>
                  <a:pt x="675653" y="2500829"/>
                </a:lnTo>
                <a:lnTo>
                  <a:pt x="715117" y="2522483"/>
                </a:lnTo>
                <a:lnTo>
                  <a:pt x="755374" y="2542834"/>
                </a:lnTo>
                <a:lnTo>
                  <a:pt x="796395" y="2561854"/>
                </a:lnTo>
                <a:lnTo>
                  <a:pt x="838153" y="2579516"/>
                </a:lnTo>
                <a:lnTo>
                  <a:pt x="880619" y="2595790"/>
                </a:lnTo>
                <a:lnTo>
                  <a:pt x="923764" y="2610648"/>
                </a:lnTo>
                <a:lnTo>
                  <a:pt x="967561" y="2624063"/>
                </a:lnTo>
                <a:lnTo>
                  <a:pt x="1011982" y="2636006"/>
                </a:lnTo>
                <a:lnTo>
                  <a:pt x="1056997" y="2646448"/>
                </a:lnTo>
                <a:lnTo>
                  <a:pt x="1102579" y="2655361"/>
                </a:lnTo>
                <a:lnTo>
                  <a:pt x="1148699" y="2662717"/>
                </a:lnTo>
                <a:lnTo>
                  <a:pt x="1195329" y="2668487"/>
                </a:lnTo>
                <a:lnTo>
                  <a:pt x="1242440" y="2672644"/>
                </a:lnTo>
                <a:lnTo>
                  <a:pt x="1290005" y="2675159"/>
                </a:lnTo>
                <a:lnTo>
                  <a:pt x="1337995" y="2676004"/>
                </a:lnTo>
                <a:lnTo>
                  <a:pt x="1385985" y="2675159"/>
                </a:lnTo>
                <a:lnTo>
                  <a:pt x="1433550" y="2672644"/>
                </a:lnTo>
                <a:lnTo>
                  <a:pt x="1480662" y="2668487"/>
                </a:lnTo>
                <a:lnTo>
                  <a:pt x="1527292" y="2662717"/>
                </a:lnTo>
                <a:lnTo>
                  <a:pt x="1573412" y="2655361"/>
                </a:lnTo>
                <a:lnTo>
                  <a:pt x="1618994" y="2646448"/>
                </a:lnTo>
                <a:lnTo>
                  <a:pt x="1664009" y="2636006"/>
                </a:lnTo>
                <a:lnTo>
                  <a:pt x="1708429" y="2624063"/>
                </a:lnTo>
                <a:lnTo>
                  <a:pt x="1752226" y="2610648"/>
                </a:lnTo>
                <a:lnTo>
                  <a:pt x="1795372" y="2595790"/>
                </a:lnTo>
                <a:lnTo>
                  <a:pt x="1837838" y="2579516"/>
                </a:lnTo>
                <a:lnTo>
                  <a:pt x="1879595" y="2561854"/>
                </a:lnTo>
                <a:lnTo>
                  <a:pt x="1920617" y="2542834"/>
                </a:lnTo>
                <a:lnTo>
                  <a:pt x="1960874" y="2522483"/>
                </a:lnTo>
                <a:lnTo>
                  <a:pt x="2000337" y="2500829"/>
                </a:lnTo>
                <a:lnTo>
                  <a:pt x="2038980" y="2477902"/>
                </a:lnTo>
                <a:lnTo>
                  <a:pt x="2076773" y="2453728"/>
                </a:lnTo>
                <a:lnTo>
                  <a:pt x="2113688" y="2428338"/>
                </a:lnTo>
                <a:lnTo>
                  <a:pt x="2149696" y="2401758"/>
                </a:lnTo>
                <a:lnTo>
                  <a:pt x="2184771" y="2374017"/>
                </a:lnTo>
                <a:lnTo>
                  <a:pt x="2218882" y="2345143"/>
                </a:lnTo>
                <a:lnTo>
                  <a:pt x="2252003" y="2315166"/>
                </a:lnTo>
                <a:lnTo>
                  <a:pt x="2284104" y="2284112"/>
                </a:lnTo>
                <a:lnTo>
                  <a:pt x="2315157" y="2252011"/>
                </a:lnTo>
                <a:lnTo>
                  <a:pt x="2345135" y="2218890"/>
                </a:lnTo>
                <a:lnTo>
                  <a:pt x="2374008" y="2184778"/>
                </a:lnTo>
                <a:lnTo>
                  <a:pt x="2401749" y="2149704"/>
                </a:lnTo>
                <a:lnTo>
                  <a:pt x="2428328" y="2113695"/>
                </a:lnTo>
                <a:lnTo>
                  <a:pt x="2453719" y="2076780"/>
                </a:lnTo>
                <a:lnTo>
                  <a:pt x="2477892" y="2038987"/>
                </a:lnTo>
                <a:lnTo>
                  <a:pt x="2500819" y="2000344"/>
                </a:lnTo>
                <a:lnTo>
                  <a:pt x="2522473" y="1960881"/>
                </a:lnTo>
                <a:lnTo>
                  <a:pt x="2542823" y="1920624"/>
                </a:lnTo>
                <a:lnTo>
                  <a:pt x="2561844" y="1879603"/>
                </a:lnTo>
                <a:lnTo>
                  <a:pt x="2579505" y="1837845"/>
                </a:lnTo>
                <a:lnTo>
                  <a:pt x="2595779" y="1795379"/>
                </a:lnTo>
                <a:lnTo>
                  <a:pt x="2610637" y="1752234"/>
                </a:lnTo>
                <a:lnTo>
                  <a:pt x="2624051" y="1708437"/>
                </a:lnTo>
                <a:lnTo>
                  <a:pt x="2635994" y="1664017"/>
                </a:lnTo>
                <a:lnTo>
                  <a:pt x="2646435" y="1619003"/>
                </a:lnTo>
                <a:lnTo>
                  <a:pt x="2655348" y="1573421"/>
                </a:lnTo>
                <a:lnTo>
                  <a:pt x="2662704" y="1527302"/>
                </a:lnTo>
                <a:lnTo>
                  <a:pt x="2668475" y="1480673"/>
                </a:lnTo>
                <a:lnTo>
                  <a:pt x="2672632" y="1433562"/>
                </a:lnTo>
                <a:lnTo>
                  <a:pt x="2675147" y="1385997"/>
                </a:lnTo>
                <a:lnTo>
                  <a:pt x="2675991" y="1338008"/>
                </a:lnTo>
                <a:lnTo>
                  <a:pt x="2675147" y="1290018"/>
                </a:lnTo>
                <a:lnTo>
                  <a:pt x="2672632" y="1242453"/>
                </a:lnTo>
                <a:lnTo>
                  <a:pt x="2668475" y="1195341"/>
                </a:lnTo>
                <a:lnTo>
                  <a:pt x="2662704" y="1148711"/>
                </a:lnTo>
                <a:lnTo>
                  <a:pt x="2655348" y="1102591"/>
                </a:lnTo>
                <a:lnTo>
                  <a:pt x="2646435" y="1057009"/>
                </a:lnTo>
                <a:lnTo>
                  <a:pt x="2635994" y="1011994"/>
                </a:lnTo>
                <a:lnTo>
                  <a:pt x="2624051" y="967573"/>
                </a:lnTo>
                <a:lnTo>
                  <a:pt x="2610637" y="923776"/>
                </a:lnTo>
                <a:lnTo>
                  <a:pt x="2595779" y="880630"/>
                </a:lnTo>
                <a:lnTo>
                  <a:pt x="2579505" y="838164"/>
                </a:lnTo>
                <a:lnTo>
                  <a:pt x="2561844" y="796406"/>
                </a:lnTo>
                <a:lnTo>
                  <a:pt x="2542823" y="755384"/>
                </a:lnTo>
                <a:lnTo>
                  <a:pt x="2522473" y="715127"/>
                </a:lnTo>
                <a:lnTo>
                  <a:pt x="2500819" y="675663"/>
                </a:lnTo>
                <a:lnTo>
                  <a:pt x="2477892" y="637020"/>
                </a:lnTo>
                <a:lnTo>
                  <a:pt x="2453719" y="599227"/>
                </a:lnTo>
                <a:lnTo>
                  <a:pt x="2428328" y="562311"/>
                </a:lnTo>
                <a:lnTo>
                  <a:pt x="2401749" y="526302"/>
                </a:lnTo>
                <a:lnTo>
                  <a:pt x="2374008" y="491227"/>
                </a:lnTo>
                <a:lnTo>
                  <a:pt x="2345135" y="457115"/>
                </a:lnTo>
                <a:lnTo>
                  <a:pt x="2315157" y="423994"/>
                </a:lnTo>
                <a:lnTo>
                  <a:pt x="2284104" y="391893"/>
                </a:lnTo>
                <a:lnTo>
                  <a:pt x="2252003" y="360839"/>
                </a:lnTo>
                <a:lnTo>
                  <a:pt x="2218882" y="330861"/>
                </a:lnTo>
                <a:lnTo>
                  <a:pt x="2184771" y="301988"/>
                </a:lnTo>
                <a:lnTo>
                  <a:pt x="2149696" y="274247"/>
                </a:lnTo>
                <a:lnTo>
                  <a:pt x="2113688" y="247666"/>
                </a:lnTo>
                <a:lnTo>
                  <a:pt x="2076773" y="222276"/>
                </a:lnTo>
                <a:lnTo>
                  <a:pt x="2038980" y="198102"/>
                </a:lnTo>
                <a:lnTo>
                  <a:pt x="2000337" y="175174"/>
                </a:lnTo>
                <a:lnTo>
                  <a:pt x="1960874" y="153521"/>
                </a:lnTo>
                <a:lnTo>
                  <a:pt x="1920617" y="133170"/>
                </a:lnTo>
                <a:lnTo>
                  <a:pt x="1879595" y="114149"/>
                </a:lnTo>
                <a:lnTo>
                  <a:pt x="1837838" y="96488"/>
                </a:lnTo>
                <a:lnTo>
                  <a:pt x="1795372" y="80213"/>
                </a:lnTo>
                <a:lnTo>
                  <a:pt x="1752226" y="65355"/>
                </a:lnTo>
                <a:lnTo>
                  <a:pt x="1708429" y="51940"/>
                </a:lnTo>
                <a:lnTo>
                  <a:pt x="1664009" y="39998"/>
                </a:lnTo>
                <a:lnTo>
                  <a:pt x="1618994" y="29556"/>
                </a:lnTo>
                <a:lnTo>
                  <a:pt x="1573412" y="20643"/>
                </a:lnTo>
                <a:lnTo>
                  <a:pt x="1527292" y="13287"/>
                </a:lnTo>
                <a:lnTo>
                  <a:pt x="1480662" y="7516"/>
                </a:lnTo>
                <a:lnTo>
                  <a:pt x="1433550" y="3359"/>
                </a:lnTo>
                <a:lnTo>
                  <a:pt x="1385985" y="844"/>
                </a:lnTo>
                <a:lnTo>
                  <a:pt x="1337995" y="0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34436" y="4428543"/>
            <a:ext cx="1657985" cy="475615"/>
          </a:xfrm>
          <a:custGeom>
            <a:avLst/>
            <a:gdLst/>
            <a:ahLst/>
            <a:cxnLst/>
            <a:rect l="l" t="t" r="r" b="b"/>
            <a:pathLst>
              <a:path w="1657984" h="475614">
                <a:moveTo>
                  <a:pt x="0" y="475485"/>
                </a:moveTo>
                <a:lnTo>
                  <a:pt x="48296" y="475119"/>
                </a:lnTo>
                <a:lnTo>
                  <a:pt x="96416" y="474025"/>
                </a:lnTo>
                <a:lnTo>
                  <a:pt x="144355" y="472209"/>
                </a:lnTo>
                <a:lnTo>
                  <a:pt x="192106" y="469676"/>
                </a:lnTo>
                <a:lnTo>
                  <a:pt x="239665" y="466430"/>
                </a:lnTo>
                <a:lnTo>
                  <a:pt x="287027" y="462477"/>
                </a:lnTo>
                <a:lnTo>
                  <a:pt x="334186" y="457823"/>
                </a:lnTo>
                <a:lnTo>
                  <a:pt x="381137" y="452473"/>
                </a:lnTo>
                <a:lnTo>
                  <a:pt x="427874" y="446431"/>
                </a:lnTo>
                <a:lnTo>
                  <a:pt x="474394" y="439704"/>
                </a:lnTo>
                <a:lnTo>
                  <a:pt x="520689" y="432295"/>
                </a:lnTo>
                <a:lnTo>
                  <a:pt x="566756" y="424212"/>
                </a:lnTo>
                <a:lnTo>
                  <a:pt x="612588" y="415458"/>
                </a:lnTo>
                <a:lnTo>
                  <a:pt x="658181" y="406040"/>
                </a:lnTo>
                <a:lnTo>
                  <a:pt x="703529" y="395962"/>
                </a:lnTo>
                <a:lnTo>
                  <a:pt x="748627" y="385229"/>
                </a:lnTo>
                <a:lnTo>
                  <a:pt x="793469" y="373848"/>
                </a:lnTo>
                <a:lnTo>
                  <a:pt x="838052" y="361822"/>
                </a:lnTo>
                <a:lnTo>
                  <a:pt x="882368" y="349158"/>
                </a:lnTo>
                <a:lnTo>
                  <a:pt x="926414" y="335861"/>
                </a:lnTo>
                <a:lnTo>
                  <a:pt x="970183" y="321936"/>
                </a:lnTo>
                <a:lnTo>
                  <a:pt x="1013671" y="307387"/>
                </a:lnTo>
                <a:lnTo>
                  <a:pt x="1056871" y="292221"/>
                </a:lnTo>
                <a:lnTo>
                  <a:pt x="1099780" y="276443"/>
                </a:lnTo>
                <a:lnTo>
                  <a:pt x="1142392" y="260058"/>
                </a:lnTo>
                <a:lnTo>
                  <a:pt x="1184701" y="243071"/>
                </a:lnTo>
                <a:lnTo>
                  <a:pt x="1226703" y="225487"/>
                </a:lnTo>
                <a:lnTo>
                  <a:pt x="1268391" y="207312"/>
                </a:lnTo>
                <a:lnTo>
                  <a:pt x="1309761" y="188550"/>
                </a:lnTo>
                <a:lnTo>
                  <a:pt x="1350808" y="169208"/>
                </a:lnTo>
                <a:lnTo>
                  <a:pt x="1391526" y="149291"/>
                </a:lnTo>
                <a:lnTo>
                  <a:pt x="1431909" y="128803"/>
                </a:lnTo>
                <a:lnTo>
                  <a:pt x="1471954" y="107750"/>
                </a:lnTo>
                <a:lnTo>
                  <a:pt x="1511654" y="86137"/>
                </a:lnTo>
                <a:lnTo>
                  <a:pt x="1551004" y="63969"/>
                </a:lnTo>
                <a:lnTo>
                  <a:pt x="1589999" y="41253"/>
                </a:lnTo>
                <a:lnTo>
                  <a:pt x="1628634" y="17992"/>
                </a:lnTo>
                <a:lnTo>
                  <a:pt x="1657566" y="0"/>
                </a:lnTo>
              </a:path>
            </a:pathLst>
          </a:custGeom>
          <a:ln w="9690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9843" y="0"/>
            <a:ext cx="3124835" cy="4904105"/>
          </a:xfrm>
          <a:custGeom>
            <a:avLst/>
            <a:gdLst/>
            <a:ahLst/>
            <a:cxnLst/>
            <a:rect l="l" t="t" r="r" b="b"/>
            <a:pathLst>
              <a:path w="3124834" h="4904105">
                <a:moveTo>
                  <a:pt x="555850" y="0"/>
                </a:moveTo>
                <a:lnTo>
                  <a:pt x="530487" y="37109"/>
                </a:lnTo>
                <a:lnTo>
                  <a:pt x="505625" y="74632"/>
                </a:lnTo>
                <a:lnTo>
                  <a:pt x="481292" y="112530"/>
                </a:lnTo>
                <a:lnTo>
                  <a:pt x="457492" y="150800"/>
                </a:lnTo>
                <a:lnTo>
                  <a:pt x="434232" y="189435"/>
                </a:lnTo>
                <a:lnTo>
                  <a:pt x="411515" y="228430"/>
                </a:lnTo>
                <a:lnTo>
                  <a:pt x="389347" y="267780"/>
                </a:lnTo>
                <a:lnTo>
                  <a:pt x="367734" y="307480"/>
                </a:lnTo>
                <a:lnTo>
                  <a:pt x="346681" y="347525"/>
                </a:lnTo>
                <a:lnTo>
                  <a:pt x="326193" y="387908"/>
                </a:lnTo>
                <a:lnTo>
                  <a:pt x="306276" y="428626"/>
                </a:lnTo>
                <a:lnTo>
                  <a:pt x="286934" y="469673"/>
                </a:lnTo>
                <a:lnTo>
                  <a:pt x="268173" y="511043"/>
                </a:lnTo>
                <a:lnTo>
                  <a:pt x="249997" y="552731"/>
                </a:lnTo>
                <a:lnTo>
                  <a:pt x="232414" y="594733"/>
                </a:lnTo>
                <a:lnTo>
                  <a:pt x="215426" y="637042"/>
                </a:lnTo>
                <a:lnTo>
                  <a:pt x="199041" y="679654"/>
                </a:lnTo>
                <a:lnTo>
                  <a:pt x="183263" y="722563"/>
                </a:lnTo>
                <a:lnTo>
                  <a:pt x="168097" y="765764"/>
                </a:lnTo>
                <a:lnTo>
                  <a:pt x="153549" y="809251"/>
                </a:lnTo>
                <a:lnTo>
                  <a:pt x="139623" y="853020"/>
                </a:lnTo>
                <a:lnTo>
                  <a:pt x="126326" y="897066"/>
                </a:lnTo>
                <a:lnTo>
                  <a:pt x="113662" y="941382"/>
                </a:lnTo>
                <a:lnTo>
                  <a:pt x="101636" y="985965"/>
                </a:lnTo>
                <a:lnTo>
                  <a:pt x="90255" y="1030807"/>
                </a:lnTo>
                <a:lnTo>
                  <a:pt x="79522" y="1075905"/>
                </a:lnTo>
                <a:lnTo>
                  <a:pt x="69444" y="1121253"/>
                </a:lnTo>
                <a:lnTo>
                  <a:pt x="60026" y="1166846"/>
                </a:lnTo>
                <a:lnTo>
                  <a:pt x="51272" y="1212678"/>
                </a:lnTo>
                <a:lnTo>
                  <a:pt x="43189" y="1258745"/>
                </a:lnTo>
                <a:lnTo>
                  <a:pt x="35781" y="1305040"/>
                </a:lnTo>
                <a:lnTo>
                  <a:pt x="29053" y="1351560"/>
                </a:lnTo>
                <a:lnTo>
                  <a:pt x="23011" y="1398297"/>
                </a:lnTo>
                <a:lnTo>
                  <a:pt x="17661" y="1445248"/>
                </a:lnTo>
                <a:lnTo>
                  <a:pt x="13007" y="1492407"/>
                </a:lnTo>
                <a:lnTo>
                  <a:pt x="9054" y="1539769"/>
                </a:lnTo>
                <a:lnTo>
                  <a:pt x="5809" y="1587328"/>
                </a:lnTo>
                <a:lnTo>
                  <a:pt x="3275" y="1635079"/>
                </a:lnTo>
                <a:lnTo>
                  <a:pt x="1459" y="1683018"/>
                </a:lnTo>
                <a:lnTo>
                  <a:pt x="365" y="1731138"/>
                </a:lnTo>
                <a:lnTo>
                  <a:pt x="0" y="1779435"/>
                </a:lnTo>
                <a:lnTo>
                  <a:pt x="365" y="1827731"/>
                </a:lnTo>
                <a:lnTo>
                  <a:pt x="1459" y="1875851"/>
                </a:lnTo>
                <a:lnTo>
                  <a:pt x="3275" y="1923790"/>
                </a:lnTo>
                <a:lnTo>
                  <a:pt x="5809" y="1971541"/>
                </a:lnTo>
                <a:lnTo>
                  <a:pt x="9054" y="2019100"/>
                </a:lnTo>
                <a:lnTo>
                  <a:pt x="13007" y="2066462"/>
                </a:lnTo>
                <a:lnTo>
                  <a:pt x="17661" y="2113621"/>
                </a:lnTo>
                <a:lnTo>
                  <a:pt x="23011" y="2160572"/>
                </a:lnTo>
                <a:lnTo>
                  <a:pt x="29053" y="2207309"/>
                </a:lnTo>
                <a:lnTo>
                  <a:pt x="35781" y="2253829"/>
                </a:lnTo>
                <a:lnTo>
                  <a:pt x="43189" y="2300124"/>
                </a:lnTo>
                <a:lnTo>
                  <a:pt x="51272" y="2346191"/>
                </a:lnTo>
                <a:lnTo>
                  <a:pt x="60026" y="2392023"/>
                </a:lnTo>
                <a:lnTo>
                  <a:pt x="69444" y="2437616"/>
                </a:lnTo>
                <a:lnTo>
                  <a:pt x="79522" y="2482964"/>
                </a:lnTo>
                <a:lnTo>
                  <a:pt x="90255" y="2528062"/>
                </a:lnTo>
                <a:lnTo>
                  <a:pt x="101636" y="2572904"/>
                </a:lnTo>
                <a:lnTo>
                  <a:pt x="113662" y="2617487"/>
                </a:lnTo>
                <a:lnTo>
                  <a:pt x="126326" y="2661803"/>
                </a:lnTo>
                <a:lnTo>
                  <a:pt x="139623" y="2705849"/>
                </a:lnTo>
                <a:lnTo>
                  <a:pt x="153549" y="2749618"/>
                </a:lnTo>
                <a:lnTo>
                  <a:pt x="168097" y="2793106"/>
                </a:lnTo>
                <a:lnTo>
                  <a:pt x="183263" y="2836307"/>
                </a:lnTo>
                <a:lnTo>
                  <a:pt x="199041" y="2879215"/>
                </a:lnTo>
                <a:lnTo>
                  <a:pt x="215426" y="2921827"/>
                </a:lnTo>
                <a:lnTo>
                  <a:pt x="232414" y="2964136"/>
                </a:lnTo>
                <a:lnTo>
                  <a:pt x="249997" y="3006138"/>
                </a:lnTo>
                <a:lnTo>
                  <a:pt x="268173" y="3047826"/>
                </a:lnTo>
                <a:lnTo>
                  <a:pt x="286934" y="3089196"/>
                </a:lnTo>
                <a:lnTo>
                  <a:pt x="306276" y="3130243"/>
                </a:lnTo>
                <a:lnTo>
                  <a:pt x="326193" y="3170961"/>
                </a:lnTo>
                <a:lnTo>
                  <a:pt x="346681" y="3211344"/>
                </a:lnTo>
                <a:lnTo>
                  <a:pt x="367734" y="3251389"/>
                </a:lnTo>
                <a:lnTo>
                  <a:pt x="389347" y="3291089"/>
                </a:lnTo>
                <a:lnTo>
                  <a:pt x="411515" y="3330439"/>
                </a:lnTo>
                <a:lnTo>
                  <a:pt x="434232" y="3369434"/>
                </a:lnTo>
                <a:lnTo>
                  <a:pt x="457492" y="3408069"/>
                </a:lnTo>
                <a:lnTo>
                  <a:pt x="481292" y="3446339"/>
                </a:lnTo>
                <a:lnTo>
                  <a:pt x="505625" y="3484237"/>
                </a:lnTo>
                <a:lnTo>
                  <a:pt x="530487" y="3521760"/>
                </a:lnTo>
                <a:lnTo>
                  <a:pt x="555872" y="3558901"/>
                </a:lnTo>
                <a:lnTo>
                  <a:pt x="581774" y="3595656"/>
                </a:lnTo>
                <a:lnTo>
                  <a:pt x="608189" y="3632019"/>
                </a:lnTo>
                <a:lnTo>
                  <a:pt x="635112" y="3667985"/>
                </a:lnTo>
                <a:lnTo>
                  <a:pt x="662536" y="3703549"/>
                </a:lnTo>
                <a:lnTo>
                  <a:pt x="690457" y="3738705"/>
                </a:lnTo>
                <a:lnTo>
                  <a:pt x="718870" y="3773448"/>
                </a:lnTo>
                <a:lnTo>
                  <a:pt x="747769" y="3807773"/>
                </a:lnTo>
                <a:lnTo>
                  <a:pt x="777149" y="3841675"/>
                </a:lnTo>
                <a:lnTo>
                  <a:pt x="807005" y="3875149"/>
                </a:lnTo>
                <a:lnTo>
                  <a:pt x="837332" y="3908188"/>
                </a:lnTo>
                <a:lnTo>
                  <a:pt x="868124" y="3940789"/>
                </a:lnTo>
                <a:lnTo>
                  <a:pt x="899376" y="3972945"/>
                </a:lnTo>
                <a:lnTo>
                  <a:pt x="931082" y="4004652"/>
                </a:lnTo>
                <a:lnTo>
                  <a:pt x="963239" y="4035904"/>
                </a:lnTo>
                <a:lnTo>
                  <a:pt x="995839" y="4066696"/>
                </a:lnTo>
                <a:lnTo>
                  <a:pt x="1028879" y="4097022"/>
                </a:lnTo>
                <a:lnTo>
                  <a:pt x="1062352" y="4126878"/>
                </a:lnTo>
                <a:lnTo>
                  <a:pt x="1096254" y="4156259"/>
                </a:lnTo>
                <a:lnTo>
                  <a:pt x="1130580" y="4185158"/>
                </a:lnTo>
                <a:lnTo>
                  <a:pt x="1165323" y="4213570"/>
                </a:lnTo>
                <a:lnTo>
                  <a:pt x="1200479" y="4241492"/>
                </a:lnTo>
                <a:lnTo>
                  <a:pt x="1236043" y="4268916"/>
                </a:lnTo>
                <a:lnTo>
                  <a:pt x="1272009" y="4295839"/>
                </a:lnTo>
                <a:lnTo>
                  <a:pt x="1308372" y="4322254"/>
                </a:lnTo>
                <a:lnTo>
                  <a:pt x="1345126" y="4348156"/>
                </a:lnTo>
                <a:lnTo>
                  <a:pt x="1382268" y="4373541"/>
                </a:lnTo>
                <a:lnTo>
                  <a:pt x="1419790" y="4398402"/>
                </a:lnTo>
                <a:lnTo>
                  <a:pt x="1457689" y="4422736"/>
                </a:lnTo>
                <a:lnTo>
                  <a:pt x="1495958" y="4446535"/>
                </a:lnTo>
                <a:lnTo>
                  <a:pt x="1534593" y="4469796"/>
                </a:lnTo>
                <a:lnTo>
                  <a:pt x="1573588" y="4492513"/>
                </a:lnTo>
                <a:lnTo>
                  <a:pt x="1612939" y="4514680"/>
                </a:lnTo>
                <a:lnTo>
                  <a:pt x="1652639" y="4536293"/>
                </a:lnTo>
                <a:lnTo>
                  <a:pt x="1692683" y="4557346"/>
                </a:lnTo>
                <a:lnTo>
                  <a:pt x="1733067" y="4577834"/>
                </a:lnTo>
                <a:lnTo>
                  <a:pt x="1773785" y="4597752"/>
                </a:lnTo>
                <a:lnTo>
                  <a:pt x="1814832" y="4617094"/>
                </a:lnTo>
                <a:lnTo>
                  <a:pt x="1856202" y="4635855"/>
                </a:lnTo>
                <a:lnTo>
                  <a:pt x="1897890" y="4654030"/>
                </a:lnTo>
                <a:lnTo>
                  <a:pt x="1939891" y="4671614"/>
                </a:lnTo>
                <a:lnTo>
                  <a:pt x="1982201" y="4688601"/>
                </a:lnTo>
                <a:lnTo>
                  <a:pt x="2024812" y="4704987"/>
                </a:lnTo>
                <a:lnTo>
                  <a:pt x="2067721" y="4720765"/>
                </a:lnTo>
                <a:lnTo>
                  <a:pt x="2110922" y="4735931"/>
                </a:lnTo>
                <a:lnTo>
                  <a:pt x="2154410" y="4750479"/>
                </a:lnTo>
                <a:lnTo>
                  <a:pt x="2198179" y="4764405"/>
                </a:lnTo>
                <a:lnTo>
                  <a:pt x="2242225" y="4777702"/>
                </a:lnTo>
                <a:lnTo>
                  <a:pt x="2286541" y="4790366"/>
                </a:lnTo>
                <a:lnTo>
                  <a:pt x="2331123" y="4802391"/>
                </a:lnTo>
                <a:lnTo>
                  <a:pt x="2375966" y="4813773"/>
                </a:lnTo>
                <a:lnTo>
                  <a:pt x="2421064" y="4824505"/>
                </a:lnTo>
                <a:lnTo>
                  <a:pt x="2466412" y="4834583"/>
                </a:lnTo>
                <a:lnTo>
                  <a:pt x="2512005" y="4844002"/>
                </a:lnTo>
                <a:lnTo>
                  <a:pt x="2557837" y="4852755"/>
                </a:lnTo>
                <a:lnTo>
                  <a:pt x="2603904" y="4860839"/>
                </a:lnTo>
                <a:lnTo>
                  <a:pt x="2650199" y="4868247"/>
                </a:lnTo>
                <a:lnTo>
                  <a:pt x="2696718" y="4874975"/>
                </a:lnTo>
                <a:lnTo>
                  <a:pt x="2743456" y="4881016"/>
                </a:lnTo>
                <a:lnTo>
                  <a:pt x="2790407" y="4886367"/>
                </a:lnTo>
                <a:lnTo>
                  <a:pt x="2837566" y="4891021"/>
                </a:lnTo>
                <a:lnTo>
                  <a:pt x="2884928" y="4894974"/>
                </a:lnTo>
                <a:lnTo>
                  <a:pt x="2932487" y="4898219"/>
                </a:lnTo>
                <a:lnTo>
                  <a:pt x="2980238" y="4900753"/>
                </a:lnTo>
                <a:lnTo>
                  <a:pt x="3028176" y="4902569"/>
                </a:lnTo>
                <a:lnTo>
                  <a:pt x="3076297" y="4903663"/>
                </a:lnTo>
                <a:lnTo>
                  <a:pt x="3124593" y="4904028"/>
                </a:lnTo>
              </a:path>
            </a:pathLst>
          </a:custGeom>
          <a:ln w="9690">
            <a:solidFill>
              <a:srgbClr val="5454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178901" y="1151940"/>
            <a:ext cx="1727200" cy="1104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9380" algn="just">
              <a:lnSpc>
                <a:spcPct val="100000"/>
              </a:lnSpc>
            </a:pPr>
            <a:r>
              <a:rPr sz="2400" spc="-65" dirty="0"/>
              <a:t>Connecting  </a:t>
            </a:r>
            <a:r>
              <a:rPr sz="2400" spc="-105" dirty="0"/>
              <a:t>your </a:t>
            </a:r>
            <a:r>
              <a:rPr sz="2400" spc="-65" dirty="0"/>
              <a:t>guests  to </a:t>
            </a:r>
            <a:r>
              <a:rPr sz="2400" spc="-100" dirty="0"/>
              <a:t>their</a:t>
            </a:r>
            <a:r>
              <a:rPr sz="2400" spc="5" dirty="0"/>
              <a:t> </a:t>
            </a:r>
            <a:r>
              <a:rPr sz="2400" spc="-70" dirty="0"/>
              <a:t>world!</a:t>
            </a:r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0" y="12"/>
            <a:ext cx="953135" cy="7560309"/>
          </a:xfrm>
          <a:custGeom>
            <a:avLst/>
            <a:gdLst/>
            <a:ahLst/>
            <a:cxnLst/>
            <a:rect l="l" t="t" r="r" b="b"/>
            <a:pathLst>
              <a:path w="953135" h="7560309">
                <a:moveTo>
                  <a:pt x="0" y="7559992"/>
                </a:moveTo>
                <a:lnTo>
                  <a:pt x="952804" y="7559992"/>
                </a:lnTo>
                <a:lnTo>
                  <a:pt x="952804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C415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5833643"/>
            <a:ext cx="3566083" cy="1726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833630"/>
            <a:ext cx="3566160" cy="1726564"/>
          </a:xfrm>
          <a:custGeom>
            <a:avLst/>
            <a:gdLst/>
            <a:ahLst/>
            <a:cxnLst/>
            <a:rect l="l" t="t" r="r" b="b"/>
            <a:pathLst>
              <a:path w="3566160" h="1726565">
                <a:moveTo>
                  <a:pt x="3565989" y="1726374"/>
                </a:moveTo>
                <a:lnTo>
                  <a:pt x="3531631" y="1668591"/>
                </a:lnTo>
                <a:lnTo>
                  <a:pt x="3507944" y="1630274"/>
                </a:lnTo>
                <a:lnTo>
                  <a:pt x="3483775" y="1592289"/>
                </a:lnTo>
                <a:lnTo>
                  <a:pt x="3459131" y="1554640"/>
                </a:lnTo>
                <a:lnTo>
                  <a:pt x="3434014" y="1517333"/>
                </a:lnTo>
                <a:lnTo>
                  <a:pt x="3408429" y="1480369"/>
                </a:lnTo>
                <a:lnTo>
                  <a:pt x="3382381" y="1443755"/>
                </a:lnTo>
                <a:lnTo>
                  <a:pt x="3355873" y="1407495"/>
                </a:lnTo>
                <a:lnTo>
                  <a:pt x="3328910" y="1371592"/>
                </a:lnTo>
                <a:lnTo>
                  <a:pt x="3301496" y="1336050"/>
                </a:lnTo>
                <a:lnTo>
                  <a:pt x="3273635" y="1300875"/>
                </a:lnTo>
                <a:lnTo>
                  <a:pt x="3245332" y="1266070"/>
                </a:lnTo>
                <a:lnTo>
                  <a:pt x="3216591" y="1231640"/>
                </a:lnTo>
                <a:lnTo>
                  <a:pt x="3187416" y="1197588"/>
                </a:lnTo>
                <a:lnTo>
                  <a:pt x="3157811" y="1163920"/>
                </a:lnTo>
                <a:lnTo>
                  <a:pt x="3127781" y="1130638"/>
                </a:lnTo>
                <a:lnTo>
                  <a:pt x="3097330" y="1097749"/>
                </a:lnTo>
                <a:lnTo>
                  <a:pt x="3066461" y="1065255"/>
                </a:lnTo>
                <a:lnTo>
                  <a:pt x="3035180" y="1033160"/>
                </a:lnTo>
                <a:lnTo>
                  <a:pt x="3003490" y="1001471"/>
                </a:lnTo>
                <a:lnTo>
                  <a:pt x="2971397" y="970189"/>
                </a:lnTo>
                <a:lnTo>
                  <a:pt x="2938903" y="939321"/>
                </a:lnTo>
                <a:lnTo>
                  <a:pt x="2906013" y="908869"/>
                </a:lnTo>
                <a:lnTo>
                  <a:pt x="2872732" y="878839"/>
                </a:lnTo>
                <a:lnTo>
                  <a:pt x="2839063" y="849234"/>
                </a:lnTo>
                <a:lnTo>
                  <a:pt x="2805012" y="820058"/>
                </a:lnTo>
                <a:lnTo>
                  <a:pt x="2770582" y="791317"/>
                </a:lnTo>
                <a:lnTo>
                  <a:pt x="2735777" y="763014"/>
                </a:lnTo>
                <a:lnTo>
                  <a:pt x="2700602" y="735153"/>
                </a:lnTo>
                <a:lnTo>
                  <a:pt x="2665061" y="707739"/>
                </a:lnTo>
                <a:lnTo>
                  <a:pt x="2629158" y="680776"/>
                </a:lnTo>
                <a:lnTo>
                  <a:pt x="2592897" y="654268"/>
                </a:lnTo>
                <a:lnTo>
                  <a:pt x="2556283" y="628220"/>
                </a:lnTo>
                <a:lnTo>
                  <a:pt x="2519321" y="602635"/>
                </a:lnTo>
                <a:lnTo>
                  <a:pt x="2482013" y="577518"/>
                </a:lnTo>
                <a:lnTo>
                  <a:pt x="2444365" y="552873"/>
                </a:lnTo>
                <a:lnTo>
                  <a:pt x="2406380" y="528705"/>
                </a:lnTo>
                <a:lnTo>
                  <a:pt x="2368063" y="505017"/>
                </a:lnTo>
                <a:lnTo>
                  <a:pt x="2329418" y="481814"/>
                </a:lnTo>
                <a:lnTo>
                  <a:pt x="2290450" y="459100"/>
                </a:lnTo>
                <a:lnTo>
                  <a:pt x="2251163" y="436879"/>
                </a:lnTo>
                <a:lnTo>
                  <a:pt x="2211560" y="415156"/>
                </a:lnTo>
                <a:lnTo>
                  <a:pt x="2171646" y="393935"/>
                </a:lnTo>
                <a:lnTo>
                  <a:pt x="2131426" y="373220"/>
                </a:lnTo>
                <a:lnTo>
                  <a:pt x="2090903" y="353016"/>
                </a:lnTo>
                <a:lnTo>
                  <a:pt x="2050082" y="333326"/>
                </a:lnTo>
                <a:lnTo>
                  <a:pt x="2008967" y="314154"/>
                </a:lnTo>
                <a:lnTo>
                  <a:pt x="1967563" y="295506"/>
                </a:lnTo>
                <a:lnTo>
                  <a:pt x="1925873" y="277385"/>
                </a:lnTo>
                <a:lnTo>
                  <a:pt x="1883902" y="259796"/>
                </a:lnTo>
                <a:lnTo>
                  <a:pt x="1841654" y="242742"/>
                </a:lnTo>
                <a:lnTo>
                  <a:pt x="1799133" y="226229"/>
                </a:lnTo>
                <a:lnTo>
                  <a:pt x="1756344" y="210259"/>
                </a:lnTo>
                <a:lnTo>
                  <a:pt x="1713291" y="194839"/>
                </a:lnTo>
                <a:lnTo>
                  <a:pt x="1669978" y="179971"/>
                </a:lnTo>
                <a:lnTo>
                  <a:pt x="1626409" y="165660"/>
                </a:lnTo>
                <a:lnTo>
                  <a:pt x="1582588" y="151910"/>
                </a:lnTo>
                <a:lnTo>
                  <a:pt x="1538520" y="138725"/>
                </a:lnTo>
                <a:lnTo>
                  <a:pt x="1494209" y="126111"/>
                </a:lnTo>
                <a:lnTo>
                  <a:pt x="1449660" y="114070"/>
                </a:lnTo>
                <a:lnTo>
                  <a:pt x="1404876" y="102608"/>
                </a:lnTo>
                <a:lnTo>
                  <a:pt x="1359862" y="91728"/>
                </a:lnTo>
                <a:lnTo>
                  <a:pt x="1314621" y="81435"/>
                </a:lnTo>
                <a:lnTo>
                  <a:pt x="1269159" y="71733"/>
                </a:lnTo>
                <a:lnTo>
                  <a:pt x="1223480" y="62626"/>
                </a:lnTo>
                <a:lnTo>
                  <a:pt x="1177587" y="54118"/>
                </a:lnTo>
                <a:lnTo>
                  <a:pt x="1131485" y="46214"/>
                </a:lnTo>
                <a:lnTo>
                  <a:pt x="1085178" y="38918"/>
                </a:lnTo>
                <a:lnTo>
                  <a:pt x="1038671" y="32235"/>
                </a:lnTo>
                <a:lnTo>
                  <a:pt x="991967" y="26167"/>
                </a:lnTo>
                <a:lnTo>
                  <a:pt x="945071" y="20720"/>
                </a:lnTo>
                <a:lnTo>
                  <a:pt x="897988" y="15899"/>
                </a:lnTo>
                <a:lnTo>
                  <a:pt x="850720" y="11706"/>
                </a:lnTo>
                <a:lnTo>
                  <a:pt x="803274" y="8147"/>
                </a:lnTo>
                <a:lnTo>
                  <a:pt x="755652" y="5225"/>
                </a:lnTo>
                <a:lnTo>
                  <a:pt x="707860" y="2945"/>
                </a:lnTo>
                <a:lnTo>
                  <a:pt x="659901" y="1312"/>
                </a:lnTo>
                <a:lnTo>
                  <a:pt x="611779" y="328"/>
                </a:lnTo>
                <a:lnTo>
                  <a:pt x="563500" y="0"/>
                </a:lnTo>
                <a:lnTo>
                  <a:pt x="515220" y="328"/>
                </a:lnTo>
                <a:lnTo>
                  <a:pt x="467099" y="1312"/>
                </a:lnTo>
                <a:lnTo>
                  <a:pt x="419140" y="2945"/>
                </a:lnTo>
                <a:lnTo>
                  <a:pt x="371347" y="5225"/>
                </a:lnTo>
                <a:lnTo>
                  <a:pt x="323726" y="8147"/>
                </a:lnTo>
                <a:lnTo>
                  <a:pt x="276279" y="11706"/>
                </a:lnTo>
                <a:lnTo>
                  <a:pt x="229012" y="15899"/>
                </a:lnTo>
                <a:lnTo>
                  <a:pt x="181928" y="20720"/>
                </a:lnTo>
                <a:lnTo>
                  <a:pt x="135033" y="26167"/>
                </a:lnTo>
                <a:lnTo>
                  <a:pt x="88329" y="32235"/>
                </a:lnTo>
                <a:lnTo>
                  <a:pt x="41822" y="38918"/>
                </a:lnTo>
                <a:lnTo>
                  <a:pt x="0" y="455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Custom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Contents</vt:lpstr>
      <vt:lpstr>Executive  Summary</vt:lpstr>
      <vt:lpstr>Our Vision</vt:lpstr>
      <vt:lpstr>Introducing LSP</vt:lpstr>
      <vt:lpstr>Offering</vt:lpstr>
      <vt:lpstr>Offering</vt:lpstr>
      <vt:lpstr>Connecting  your guests  to their world!</vt:lpstr>
      <vt:lpstr>PowerPoint Presentation</vt:lpstr>
      <vt:lpstr>Enjoy our  comprehensive  movie library</vt:lpstr>
      <vt:lpstr>Lifestyle Panel  Advantages</vt:lpstr>
      <vt:lpstr>Hospital &amp; Aged Care Centre Pricing</vt:lpstr>
      <vt:lpstr>Hospital &amp; Aged Care retains all  revenues under a fixed fee for movies  on demand and WiFi.</vt:lpstr>
      <vt:lpstr>Delivering dependable Wi-Fi into each guest room!</vt:lpstr>
      <vt:lpstr>Real-time updates and  information on your screen</vt:lpstr>
      <vt:lpstr>Equipment</vt:lpstr>
      <vt:lpstr>PMS Interfacing</vt:lpstr>
      <vt:lpstr>LifeStyle  Panel  Technology</vt:lpstr>
      <vt:lpstr>Infrastructure  Room Cost</vt:lpstr>
      <vt:lpstr>Lifestyle Panel  Finance</vt:lpstr>
      <vt:lpstr>Lifestyle Panel  Finance Benefits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created xsi:type="dcterms:W3CDTF">2017-06-28T09:36:14Z</dcterms:created>
  <dcterms:modified xsi:type="dcterms:W3CDTF">2021-08-01T03:30:44Z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2017-03-02T00:00:00Z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2017-06-28T00:00:00Z</vt:filetime>
  </property>
</Properties>
</file>