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95" r:id="rId5"/>
    <p:sldId id="354" r:id="rId6"/>
    <p:sldId id="350" r:id="rId7"/>
    <p:sldId id="349" r:id="rId8"/>
    <p:sldId id="351" r:id="rId9"/>
    <p:sldId id="352" r:id="rId10"/>
    <p:sldId id="325" r:id="rId11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6A"/>
    <a:srgbClr val="EE1C24"/>
    <a:srgbClr val="006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3" autoAdjust="0"/>
    <p:restoredTop sz="92793" autoAdjust="0"/>
  </p:normalViewPr>
  <p:slideViewPr>
    <p:cSldViewPr snapToGrid="0">
      <p:cViewPr varScale="1">
        <p:scale>
          <a:sx n="127" d="100"/>
          <a:sy n="127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7" d="100"/>
          <a:sy n="107" d="100"/>
        </p:scale>
        <p:origin x="53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4283" cy="49829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1"/>
            <a:ext cx="2944283" cy="49829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66EB981-C93B-4C4C-BE4B-1DB996080AE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8"/>
            <a:ext cx="5435600" cy="3910489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3108"/>
            <a:ext cx="2944283" cy="49829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33108"/>
            <a:ext cx="2944283" cy="49829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EDDCC23-EDC3-ED43-85C8-F9C1D96B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DCC23-EDC3-ED43-85C8-F9C1D96B2E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8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DCC23-EDC3-ED43-85C8-F9C1D96B2E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6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A26E-C556-4E4B-936A-09331B1E2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D44C3-FF7B-40D8-A1E2-EBB7F8BED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0326-78CF-47F7-9FFF-5201E0F6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B5B0-6E63-1D46-833E-CEC7866B4EF3}" type="datetime1">
              <a:rPr lang="en-AU" smtClean="0"/>
              <a:t>31/07/2021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D7D51-A635-43C3-BBC4-EB75FA9E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16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1C75-0BFB-4763-AC95-40B4F7F2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EE277-419C-4529-8C0E-753576819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DA742-DE9D-4D3B-89C6-B5F5C0D9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4396-0C60-F243-B543-4AFA6671E30F}" type="datetime1">
              <a:rPr lang="en-AU" smtClean="0"/>
              <a:t>31/07/2021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0A936-B502-44B6-ABE4-A2668B5E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EC779-EA75-443D-BBFB-4A7B5F69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C9C5D3-FF53-4B0B-8361-ACE4D28406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9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21A748-BB47-4A9D-B926-40BFFAADE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7CE77-D79A-4E5F-81C3-71FD559B7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17C2B-6D93-4803-BF9E-372B7B7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163-A3F3-9949-9318-BB22C65C3364}" type="datetime1">
              <a:rPr lang="en-AU" smtClean="0"/>
              <a:t>31/07/2021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3073-D022-421B-8CD1-220B943F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90B9C-DA55-40FC-82EF-3B6C2AED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C9C5D3-FF53-4B0B-8361-ACE4D28406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01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1F12-1936-4AD4-A272-567F6E7C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667F0-3D58-4725-B911-24894907D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55229-9F82-4087-9C02-BDED3887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A0FA-ED3C-A745-B438-20C789CA8DF7}" type="datetime1">
              <a:rPr lang="en-AU" smtClean="0"/>
              <a:t>31/07/2021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F58B6-0584-4ECD-88E3-EBB9A8CA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E07A6D-FE7D-8A4F-9EA1-C5843E0E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7776E1E-B956-CF42-B35F-1E6EC2262FD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701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83418-1B12-470A-B616-10C82090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DD146-CD98-437E-9714-9B770D078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F037E-95B9-4C42-A310-669A1B60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AA48-7747-EA45-81B1-ED21A71607B6}" type="datetime1">
              <a:rPr lang="en-AU" smtClean="0"/>
              <a:t>31/07/2021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B7B5C-7622-404A-B5C1-446D2504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2A0F08-8D1C-DA4F-A857-A27E6FA4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7776E1E-B956-CF42-B35F-1E6EC2262FD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082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D4F9-177C-4C00-A2CA-A4AB0A4B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A550F-5026-4CB4-AFC1-0F34593C7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B0468-953B-4E28-83A6-CF6197083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43A89-16AC-4165-89C5-BFC11549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BB9C-A18C-6D4A-9219-CAFA0968E85F}" type="datetime1">
              <a:rPr lang="en-AU" smtClean="0"/>
              <a:t>31/07/2021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398A3-F7CA-4396-A2BC-CC555412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8A2DA4-AA7B-A742-81F9-FED88CEC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7776E1E-B956-CF42-B35F-1E6EC2262FD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235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E6B4-91D9-4437-8EE4-87FBAEEC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756A4-C42A-453C-9F68-730FD63CD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B835E-B749-4DD8-A674-B739AF82D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E2ACD-DDFD-42C1-8901-784B3455B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A9882-DF84-4A89-B94C-0E2182550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4F52AE-C6C8-4B94-B961-AD376038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3D7-2FDC-6140-A310-5D21194CFDB0}" type="datetime1">
              <a:rPr lang="en-AU" smtClean="0"/>
              <a:t>31/07/2021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A053FC-D45C-4F6B-AEDD-3D437F2B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61942A-26B9-A64E-811B-93CD3890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7776E1E-B956-CF42-B35F-1E6EC2262FD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811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CB72-EEAD-4699-BF5D-BF0891BB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063CD-6D4E-4C73-B491-8ADB55D0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B404-8C2B-C24B-AE77-E15E2DBBFDDC}" type="datetime1">
              <a:rPr lang="en-AU" smtClean="0"/>
              <a:t>31/07/2021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2A5DF-E62F-496F-8C70-7B6C91CF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15487-6169-CA4E-A59A-CFF4BDEB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7776E1E-B956-CF42-B35F-1E6EC2262FD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575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94ED4-FFFC-4B9A-97D6-01C7063F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F3DE-5BF6-2141-B07D-822596F40E0C}" type="datetime1">
              <a:rPr lang="en-AU" smtClean="0"/>
              <a:t>31/07/2021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71106-0489-441B-9892-D211707B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E04157-69AF-E14D-87CC-DA439114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7776E1E-B956-CF42-B35F-1E6EC2262FD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153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BC02-FA44-46BD-B12B-A4F7426F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1CC07-F022-45CA-BF77-05773DED1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0843A-FEB7-4821-90EF-66B6B4D15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71FD4-3123-4301-BEF9-E925EB11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9BFF-EF30-0F42-9C0B-99EFDFEC95EF}" type="datetime1">
              <a:rPr lang="en-AU" smtClean="0"/>
              <a:t>31/07/2021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7F87B-D76F-4FE8-8298-98D3C02B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F0E00-4F74-45AB-A52B-BAC8A486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C9C5D3-FF53-4B0B-8361-ACE4D28406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72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44C8-DFC5-4EC3-98D1-1E4A1DF4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583AB1-78E0-4BCD-937E-B1E0D2FE0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DA2C0-1789-4E3B-BC6E-C3E3C1708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7BBC6-7AAE-45F2-B705-B30C0C67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F0F0-1C3A-124F-BCB3-EEDA9C8B7EBB}" type="datetime1">
              <a:rPr lang="en-AU" smtClean="0"/>
              <a:t>31/07/2021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2215D-9561-4F98-8FDD-E2A6B235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D57D9-4CA6-4BAF-8B79-4DD65564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C9C5D3-FF53-4B0B-8361-ACE4D28406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34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2DC764-0DB9-7C46-8469-7D40C302200F}"/>
              </a:ext>
            </a:extLst>
          </p:cNvPr>
          <p:cNvSpPr/>
          <p:nvPr userDrawn="1"/>
        </p:nvSpPr>
        <p:spPr>
          <a:xfrm>
            <a:off x="0" y="6463389"/>
            <a:ext cx="12192000" cy="39461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6057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163777-6932-4C52-82F5-8B2576A0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CC018-C359-4AE2-9D50-9FB1580B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A428C-8AD3-48D7-9ABB-745929CD4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C769-D652-5E4E-9117-F316691B0944}" type="datetime1">
              <a:rPr lang="en-AU" smtClean="0"/>
              <a:t>31/07/2021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B078B-250E-4494-9FC4-0BDCEE89E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C0738-7378-EC4F-8F9B-D441B74EA6A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6538912"/>
            <a:ext cx="1447800" cy="275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63AFE9-98D1-B540-90D3-C60C3EC75913}"/>
              </a:ext>
            </a:extLst>
          </p:cNvPr>
          <p:cNvSpPr/>
          <p:nvPr userDrawn="1"/>
        </p:nvSpPr>
        <p:spPr>
          <a:xfrm>
            <a:off x="5198660" y="6536314"/>
            <a:ext cx="15953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LSP Corporate Profile v1.0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Relationship Id="rId9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EDC168D-E8D8-480D-8185-EDDEC4E0BEBD}"/>
              </a:ext>
            </a:extLst>
          </p:cNvPr>
          <p:cNvSpPr/>
          <p:nvPr/>
        </p:nvSpPr>
        <p:spPr>
          <a:xfrm>
            <a:off x="5056398" y="3429000"/>
            <a:ext cx="62766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AU" sz="4000" b="1" dirty="0">
                <a:solidFill>
                  <a:srgbClr val="EE1C24"/>
                </a:solidFill>
                <a:latin typeface="Roboto"/>
              </a:rPr>
              <a:t>COMPANY </a:t>
            </a:r>
          </a:p>
          <a:p>
            <a:pPr algn="r" fontAlgn="base"/>
            <a:r>
              <a:rPr lang="en-AU" sz="4000" b="1" dirty="0">
                <a:latin typeface="Roboto"/>
              </a:rPr>
              <a:t>PROFILE</a:t>
            </a:r>
            <a:endParaRPr lang="en-AU" sz="4000" b="1" i="0" dirty="0">
              <a:solidFill>
                <a:srgbClr val="EE1C24"/>
              </a:solidFill>
              <a:effectLst/>
              <a:latin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51AFA8-F3F7-B849-808C-366F9EE60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906" y="2576168"/>
            <a:ext cx="3168114" cy="603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9502F-06F9-AD49-BAFF-95F08B6E7F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027" y="637309"/>
            <a:ext cx="4168416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8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3A72-2DF1-E449-B8E8-60BA1B0F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7776E1E-B956-CF42-B35F-1E6EC2262FDD}" type="slidenum">
              <a:rPr lang="en-AU" smtClean="0"/>
              <a:pPr algn="r"/>
              <a:t>2</a:t>
            </a:fld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62BB9-5717-A743-8776-84321089BD1F}"/>
              </a:ext>
            </a:extLst>
          </p:cNvPr>
          <p:cNvSpPr/>
          <p:nvPr/>
        </p:nvSpPr>
        <p:spPr>
          <a:xfrm>
            <a:off x="796290" y="984032"/>
            <a:ext cx="4765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AU" sz="3200" b="1" dirty="0">
                <a:solidFill>
                  <a:srgbClr val="EE1C24"/>
                </a:solidFill>
                <a:latin typeface="Roboto"/>
              </a:rPr>
              <a:t>COMPANY OVERVIEW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32E45-A709-224B-BD34-49787EFDB185}"/>
              </a:ext>
            </a:extLst>
          </p:cNvPr>
          <p:cNvSpPr/>
          <p:nvPr/>
        </p:nvSpPr>
        <p:spPr>
          <a:xfrm>
            <a:off x="796290" y="1848554"/>
            <a:ext cx="295829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cs typeface="Arial" panose="020B0604020202020204" pitchFamily="34" charset="0"/>
              </a:rPr>
              <a:t>Lifestylepanel Pty Ltd is a non-listed public company that provides IoT solutions, technical services, entertainment and communication to hotels, healthcare, aged care, mining camps and education facilities. </a:t>
            </a:r>
          </a:p>
          <a:p>
            <a:endParaRPr lang="en-AU" sz="1400" dirty="0">
              <a:cs typeface="Arial" panose="020B0604020202020204" pitchFamily="34" charset="0"/>
            </a:endParaRPr>
          </a:p>
          <a:p>
            <a:r>
              <a:rPr lang="en-AU" sz="1400" dirty="0">
                <a:cs typeface="Arial" panose="020B0604020202020204" pitchFamily="34" charset="0"/>
              </a:rPr>
              <a:t>LSP operates offices in Australia, New Zealand and the United States of America.</a:t>
            </a:r>
          </a:p>
          <a:p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7F9A0-51E4-CE47-8343-FAC885DB0E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564" y="1605394"/>
            <a:ext cx="7909406" cy="44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5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3A72-2DF1-E449-B8E8-60BA1B0F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7776E1E-B956-CF42-B35F-1E6EC2262FDD}" type="slidenum">
              <a:rPr lang="en-AU" smtClean="0"/>
              <a:pPr algn="r"/>
              <a:t>3</a:t>
            </a:fld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62BB9-5717-A743-8776-84321089BD1F}"/>
              </a:ext>
            </a:extLst>
          </p:cNvPr>
          <p:cNvSpPr/>
          <p:nvPr/>
        </p:nvSpPr>
        <p:spPr>
          <a:xfrm>
            <a:off x="796290" y="1164143"/>
            <a:ext cx="3992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AU" sz="3200" b="1" dirty="0">
                <a:solidFill>
                  <a:srgbClr val="EE1C24"/>
                </a:solidFill>
                <a:latin typeface="Roboto"/>
              </a:rPr>
              <a:t>PROFILE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32E45-A709-224B-BD34-49787EFDB185}"/>
              </a:ext>
            </a:extLst>
          </p:cNvPr>
          <p:cNvSpPr/>
          <p:nvPr/>
        </p:nvSpPr>
        <p:spPr>
          <a:xfrm>
            <a:off x="796290" y="1831928"/>
            <a:ext cx="547981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Calibri" panose="020F0502020204030204" pitchFamily="34" charset="0"/>
                <a:cs typeface="Times New Roman" panose="02020603050405020304" pitchFamily="18" charset="0"/>
              </a:rPr>
              <a:t>With extensive industry experience and over 10,000 endpoints across Australia, New Zealand, Fiji, Indonesia, Singapore and United States of America – Lifestylepanel (LSP) is able to bring together the best outcomes </a:t>
            </a:r>
            <a:r>
              <a:rPr lang="en-AU" sz="1400" dirty="0">
                <a:ea typeface="Calibri" panose="020F0502020204030204" pitchFamily="34" charset="0"/>
                <a:cs typeface="Arial" panose="020B0604020202020204" pitchFamily="34" charset="0"/>
              </a:rPr>
              <a:t>for your facility.</a:t>
            </a:r>
            <a:r>
              <a:rPr lang="en-AU" sz="1400" dirty="0"/>
              <a:t> </a:t>
            </a:r>
          </a:p>
          <a:p>
            <a:endParaRPr lang="en-AU" sz="1400" dirty="0">
              <a:cs typeface="Arial" panose="020B0604020202020204" pitchFamily="34" charset="0"/>
            </a:endParaRPr>
          </a:p>
          <a:p>
            <a:r>
              <a:rPr lang="en-AU" sz="1400" dirty="0">
                <a:cs typeface="Arial" panose="020B0604020202020204" pitchFamily="34" charset="0"/>
              </a:rPr>
              <a:t>LSP was founded in 2008 to capitalize on the anticipated growth in on-demand Wi-Fi, Information and Content for Hotels. </a:t>
            </a:r>
          </a:p>
          <a:p>
            <a:endParaRPr lang="en-AU" sz="1200" dirty="0">
              <a:cs typeface="Arial" panose="020B0604020202020204" pitchFamily="34" charset="0"/>
            </a:endParaRPr>
          </a:p>
          <a:p>
            <a:endParaRPr lang="en-US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161994-3633-F344-AB23-EEE0F6D05235}"/>
              </a:ext>
            </a:extLst>
          </p:cNvPr>
          <p:cNvSpPr/>
          <p:nvPr/>
        </p:nvSpPr>
        <p:spPr>
          <a:xfrm>
            <a:off x="796290" y="4524820"/>
            <a:ext cx="5299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cs typeface="Times New Roman" panose="02020603050405020304" pitchFamily="18" charset="0"/>
              </a:rPr>
              <a:t>To be the first choice and solution provider through dynamic and flexible integration platforms, extending to hospitals, aged care facilities, student, regional and remote accommodation facilities, and mining camps. 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28D675-2AD8-4B47-9C6A-B7979E7094C0}"/>
              </a:ext>
            </a:extLst>
          </p:cNvPr>
          <p:cNvSpPr/>
          <p:nvPr/>
        </p:nvSpPr>
        <p:spPr>
          <a:xfrm>
            <a:off x="796290" y="3884708"/>
            <a:ext cx="3992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AU" sz="3200" b="1" dirty="0">
                <a:solidFill>
                  <a:srgbClr val="EE1C24"/>
                </a:solidFill>
                <a:latin typeface="Roboto"/>
              </a:rPr>
              <a:t>VISION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38F860-23FE-324D-BC37-9D951CD643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473" y="-55289"/>
            <a:ext cx="4339382" cy="652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660714-E3C8-9F40-9264-565CCB30B1D2}"/>
              </a:ext>
            </a:extLst>
          </p:cNvPr>
          <p:cNvSpPr/>
          <p:nvPr/>
        </p:nvSpPr>
        <p:spPr>
          <a:xfrm>
            <a:off x="-1" y="0"/>
            <a:ext cx="8756073" cy="6441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3E4C1-2EF7-3342-AD1B-3B90BCC9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7776E1E-B956-CF42-B35F-1E6EC2262FDD}" type="slidenum">
              <a:rPr lang="en-AU" smtClean="0"/>
              <a:pPr algn="r"/>
              <a:t>4</a:t>
            </a:fld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FBC4E-0F17-B547-B797-D1DF814406F0}"/>
              </a:ext>
            </a:extLst>
          </p:cNvPr>
          <p:cNvSpPr/>
          <p:nvPr/>
        </p:nvSpPr>
        <p:spPr>
          <a:xfrm>
            <a:off x="790965" y="676685"/>
            <a:ext cx="6870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AU" sz="3200" b="1" dirty="0">
                <a:solidFill>
                  <a:srgbClr val="EE1C24"/>
                </a:solidFill>
                <a:latin typeface="Roboto"/>
              </a:rPr>
              <a:t>PRODUCTS &amp; </a:t>
            </a:r>
            <a:r>
              <a:rPr lang="en-AU" sz="3200" b="1" dirty="0">
                <a:latin typeface="Roboto"/>
              </a:rPr>
              <a:t>SERVICES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DCFC98-ACAC-8A4B-B46C-4F9B8099B25F}"/>
              </a:ext>
            </a:extLst>
          </p:cNvPr>
          <p:cNvSpPr/>
          <p:nvPr/>
        </p:nvSpPr>
        <p:spPr>
          <a:xfrm>
            <a:off x="790965" y="1469312"/>
            <a:ext cx="6096000" cy="43054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dirty="0"/>
              <a:t>Lifestylepanel aligns and partners with Tier 1 manufacturers to design and develop specialised software for various market segments.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A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pple Color Emoji" pitchFamily="2" charset="0"/>
              <a:buChar char="☑️"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Wi-Fi Management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pple Color Emoji" pitchFamily="2" charset="0"/>
              <a:buChar char="☑️"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Customised User Interfaces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pple Color Emoji" pitchFamily="2" charset="0"/>
              <a:buChar char="☑️"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IPTV &amp; Digital Head Ends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pple Color Emoji" pitchFamily="2" charset="0"/>
              <a:buChar char="☑️"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 TV Networks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pple Color Emoji" pitchFamily="2" charset="0"/>
              <a:buChar char="☑️"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Content Management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pple Color Emoji" pitchFamily="2" charset="0"/>
              <a:buChar char="☑️"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Movie Content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pple Color Emoji" pitchFamily="2" charset="0"/>
              <a:buChar char="☑️"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 &amp; Beverage Ordering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pple Color Emoji" pitchFamily="2" charset="0"/>
              <a:buChar char="☑️"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Compendiums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pple Color Emoji" pitchFamily="2" charset="0"/>
              <a:buChar char="☑️"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Casting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pple Color Emoji" pitchFamily="2" charset="0"/>
              <a:buChar char="☑️"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LSPTRAK – real-time staff &amp; asset tracking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pple Color Emoji" pitchFamily="2" charset="0"/>
              <a:buChar char="☑️"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LSPCARE – healthcare interfaces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pple Color Emoji" pitchFamily="2" charset="0"/>
              <a:buChar char="☑️"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Signage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Apple Color Emoji" pitchFamily="2" charset="0"/>
              <a:buChar char="☑️"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Property Management System Integration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C3C868-F73D-A34A-9C09-DAD7F2916A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9068" y="354686"/>
            <a:ext cx="3800535" cy="2214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B1D350-0DE3-D44D-80AD-F4E939A9DC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68" y="4008534"/>
            <a:ext cx="3800535" cy="2389586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A25D000-0264-5344-8F1C-F4B70643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077" y="2181610"/>
            <a:ext cx="4030556" cy="238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223F3E7-7283-CE4B-8609-A5415EC2AEDC}"/>
              </a:ext>
            </a:extLst>
          </p:cNvPr>
          <p:cNvSpPr/>
          <p:nvPr/>
        </p:nvSpPr>
        <p:spPr>
          <a:xfrm>
            <a:off x="0" y="-30356"/>
            <a:ext cx="12192000" cy="2994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0772F-5A87-8D45-9B96-10602CF5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7776E1E-B956-CF42-B35F-1E6EC2262FDD}" type="slidenum">
              <a:rPr lang="en-AU" smtClean="0"/>
              <a:pPr algn="r"/>
              <a:t>5</a:t>
            </a:fld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66B8B-6108-F940-860F-4BADCD207F5D}"/>
              </a:ext>
            </a:extLst>
          </p:cNvPr>
          <p:cNvSpPr/>
          <p:nvPr/>
        </p:nvSpPr>
        <p:spPr>
          <a:xfrm>
            <a:off x="3992154" y="1487460"/>
            <a:ext cx="4207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AU" sz="3200" b="1" dirty="0">
                <a:solidFill>
                  <a:srgbClr val="EE1C24"/>
                </a:solidFill>
                <a:latin typeface="Roboto"/>
              </a:rPr>
              <a:t>CLIENT </a:t>
            </a:r>
            <a:r>
              <a:rPr lang="en-AU" sz="3200" b="1" dirty="0">
                <a:latin typeface="Roboto"/>
              </a:rPr>
              <a:t>PORTFOLIO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2DF6A-8426-7A4D-BB61-706B938B4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10" y="3528245"/>
            <a:ext cx="1800000" cy="10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F66641-607A-4246-B5F9-A2D45B636D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133" y="3698652"/>
            <a:ext cx="1800000" cy="488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63EF8B-2D18-2F48-9DE9-E38178E7DD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631" y="4508861"/>
            <a:ext cx="1800000" cy="895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18C133-DC96-D24E-B1D6-B149D85D15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448" y="4831358"/>
            <a:ext cx="938060" cy="372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E5C4B1-E51B-2A49-A5A0-960ECFE8B98A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9448800" y="3429000"/>
            <a:ext cx="1800000" cy="892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C566F5-2B2C-034C-98E8-5C22F6C271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051" y="3295926"/>
            <a:ext cx="1505707" cy="1129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32672-EEE5-A846-8877-EA800DCA35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521" y="4580888"/>
            <a:ext cx="896955" cy="873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35547-9F5E-A740-8824-0DA35B8312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521" y="3699906"/>
            <a:ext cx="1620203" cy="45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5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8833BC-0F8D-1A46-A497-45A7A3C9A66D}"/>
              </a:ext>
            </a:extLst>
          </p:cNvPr>
          <p:cNvSpPr/>
          <p:nvPr/>
        </p:nvSpPr>
        <p:spPr>
          <a:xfrm>
            <a:off x="0" y="-30356"/>
            <a:ext cx="12192000" cy="2994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30D93-A6FC-EA49-9E87-F28CDFA1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7776E1E-B956-CF42-B35F-1E6EC2262FDD}" type="slidenum">
              <a:rPr lang="en-AU" smtClean="0"/>
              <a:pPr algn="r"/>
              <a:t>6</a:t>
            </a:fld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C044F-687C-854E-9C22-B5A765D027FC}"/>
              </a:ext>
            </a:extLst>
          </p:cNvPr>
          <p:cNvSpPr/>
          <p:nvPr/>
        </p:nvSpPr>
        <p:spPr>
          <a:xfrm>
            <a:off x="0" y="145111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AU" sz="3200" b="1" dirty="0">
                <a:solidFill>
                  <a:srgbClr val="EE1C24"/>
                </a:solidFill>
                <a:latin typeface="Roboto"/>
              </a:rPr>
              <a:t>PARTNERSHIPS </a:t>
            </a:r>
          </a:p>
          <a:p>
            <a:pPr fontAlgn="base"/>
            <a:endParaRPr lang="en-AU" sz="3200" b="1" dirty="0">
              <a:latin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737AB9-C984-934B-B589-6977FD846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0" y="4352407"/>
            <a:ext cx="11061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4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id="{95D799C1-F03A-4F5B-BC00-69E2CB91B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666" y="6002590"/>
            <a:ext cx="7946572" cy="489860"/>
          </a:xfrm>
        </p:spPr>
        <p:txBody>
          <a:bodyPr>
            <a:normAutofit fontScale="90000"/>
          </a:bodyPr>
          <a:lstStyle/>
          <a:p>
            <a:br>
              <a:rPr lang="en-US" sz="1867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67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67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67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67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116F9-5110-BF44-903E-C7381DDC5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32" y="220532"/>
            <a:ext cx="4420403" cy="59209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2A4021-CD10-7845-97EA-14C22DB42B12}"/>
              </a:ext>
            </a:extLst>
          </p:cNvPr>
          <p:cNvSpPr/>
          <p:nvPr/>
        </p:nvSpPr>
        <p:spPr>
          <a:xfrm>
            <a:off x="7292667" y="3415362"/>
            <a:ext cx="42973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info@lifestylepanel.com</a:t>
            </a:r>
          </a:p>
          <a:p>
            <a:endParaRPr lang="en-AU" sz="1400" b="1" dirty="0"/>
          </a:p>
          <a:p>
            <a:r>
              <a:rPr lang="en-AU" sz="1400" b="1" dirty="0"/>
              <a:t>Australia</a:t>
            </a:r>
            <a:endParaRPr lang="en-AU" sz="1400" dirty="0"/>
          </a:p>
          <a:p>
            <a:r>
              <a:rPr lang="en-AU" sz="1400" dirty="0"/>
              <a:t>77 Logistics Place</a:t>
            </a:r>
          </a:p>
          <a:p>
            <a:r>
              <a:rPr lang="en-AU" sz="1400" dirty="0"/>
              <a:t>Larapinta QLD 4110 </a:t>
            </a:r>
          </a:p>
          <a:p>
            <a:r>
              <a:rPr lang="en-AU" sz="1400" dirty="0"/>
              <a:t>+61 (7) 3164 1100</a:t>
            </a:r>
            <a:br>
              <a:rPr lang="en-AU" sz="1400" dirty="0"/>
            </a:br>
            <a:endParaRPr lang="en-AU" sz="1400" dirty="0"/>
          </a:p>
          <a:p>
            <a:r>
              <a:rPr lang="en-AU" sz="1400" b="1" dirty="0"/>
              <a:t>United States of America</a:t>
            </a:r>
            <a:endParaRPr lang="en-AU" sz="1400" dirty="0"/>
          </a:p>
          <a:p>
            <a:r>
              <a:rPr lang="en-AU" sz="1400" dirty="0"/>
              <a:t>2295 S. Hiawassee Road, Suite 306</a:t>
            </a:r>
          </a:p>
          <a:p>
            <a:r>
              <a:rPr lang="en-AU" sz="1400" dirty="0"/>
              <a:t>Orlando, Florida, 32835</a:t>
            </a:r>
          </a:p>
          <a:p>
            <a:r>
              <a:rPr lang="en-AU" sz="1400" dirty="0"/>
              <a:t>+1 951-660-1967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739F9-594C-C148-83EF-650E4E959FFC}"/>
              </a:ext>
            </a:extLst>
          </p:cNvPr>
          <p:cNvSpPr/>
          <p:nvPr/>
        </p:nvSpPr>
        <p:spPr>
          <a:xfrm>
            <a:off x="7292667" y="2900695"/>
            <a:ext cx="207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3352F"/>
                </a:solidFill>
                <a:latin typeface="Helvetica Neue Light" panose="02000403000000020004" pitchFamily="2" charset="0"/>
              </a:rPr>
              <a:t>SALES &amp; SERVICE</a:t>
            </a:r>
            <a:endParaRPr lang="en-AU" dirty="0">
              <a:solidFill>
                <a:srgbClr val="F3352F"/>
              </a:solidFill>
              <a:effectLst/>
              <a:latin typeface="Helvetica Neue Light" panose="02000403000000020004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93F7ED-2CFF-CD4D-8685-B6D8633CB0C2}"/>
              </a:ext>
            </a:extLst>
          </p:cNvPr>
          <p:cNvCxnSpPr>
            <a:cxnSpLocks/>
          </p:cNvCxnSpPr>
          <p:nvPr/>
        </p:nvCxnSpPr>
        <p:spPr>
          <a:xfrm>
            <a:off x="7108447" y="2949080"/>
            <a:ext cx="0" cy="2874931"/>
          </a:xfrm>
          <a:prstGeom prst="line">
            <a:avLst/>
          </a:prstGeom>
          <a:ln w="76200">
            <a:solidFill>
              <a:srgbClr val="EE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E86B105-EF59-4B4D-8C4D-5B953279C87E}"/>
              </a:ext>
            </a:extLst>
          </p:cNvPr>
          <p:cNvSpPr/>
          <p:nvPr/>
        </p:nvSpPr>
        <p:spPr>
          <a:xfrm>
            <a:off x="9181965" y="1847099"/>
            <a:ext cx="3010035" cy="338554"/>
          </a:xfrm>
          <a:prstGeom prst="rect">
            <a:avLst/>
          </a:prstGeom>
          <a:solidFill>
            <a:srgbClr val="EE1C24"/>
          </a:solidFill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   </a:t>
            </a:r>
            <a:r>
              <a:rPr lang="en-AU" sz="1600" dirty="0" err="1">
                <a:solidFill>
                  <a:schemeClr val="bg1"/>
                </a:solidFill>
              </a:rPr>
              <a:t>www.lifestylepanel.com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D9FC3E-B41D-A049-8319-E050EDAAE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9769" y="1130236"/>
            <a:ext cx="3510801" cy="6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53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ECF47C35FA0748B22ADA2D7EDCC898" ma:contentTypeVersion="11" ma:contentTypeDescription="Create a new document." ma:contentTypeScope="" ma:versionID="5d20243f5c70fa38abed75e7f3f68595">
  <xsd:schema xmlns:xsd="http://www.w3.org/2001/XMLSchema" xmlns:xs="http://www.w3.org/2001/XMLSchema" xmlns:p="http://schemas.microsoft.com/office/2006/metadata/properties" xmlns:ns3="fd953338-8701-4d37-9dff-af77bc590c50" xmlns:ns4="fdc07dc0-398d-4fe0-b40a-92c96e8fd201" targetNamespace="http://schemas.microsoft.com/office/2006/metadata/properties" ma:root="true" ma:fieldsID="a4919f2a8e4d8eea441d8015a0ebc06b" ns3:_="" ns4:_="">
    <xsd:import namespace="fd953338-8701-4d37-9dff-af77bc590c50"/>
    <xsd:import namespace="fdc07dc0-398d-4fe0-b40a-92c96e8fd2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53338-8701-4d37-9dff-af77bc590c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07dc0-398d-4fe0-b40a-92c96e8fd2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5C36A7-297A-4B85-8D5D-603C411D11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AFD146-EFE8-49DA-80A9-7190D7DFD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953338-8701-4d37-9dff-af77bc590c50"/>
    <ds:schemaRef ds:uri="fdc07dc0-398d-4fe0-b40a-92c96e8fd2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0911AE-90F8-4864-9D05-2C43C24116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5631</TotalTime>
  <Words>280</Words>
  <Application>Microsoft Office PowerPoint</Application>
  <PresentationFormat>Widescreen</PresentationFormat>
  <Paragraphs>52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– LOOKING FORWARD</dc:title>
  <dc:creator>darren osborne</dc:creator>
  <cp:lastModifiedBy>Shirley Tonnaer</cp:lastModifiedBy>
  <cp:revision>413</cp:revision>
  <cp:lastPrinted>2020-02-19T02:04:02Z</cp:lastPrinted>
  <dcterms:created xsi:type="dcterms:W3CDTF">2018-11-29T00:29:19Z</dcterms:created>
  <dcterms:modified xsi:type="dcterms:W3CDTF">2021-08-01T05:44:10Z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0x01010095ECF47C35FA0748B22ADA2D7EDCC898</vt:lpwstr>
  </property>
</Properties>
</file>