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6"/>
  </p:notesMasterIdLst>
  <p:handoutMasterIdLst>
    <p:handoutMasterId r:id="rId17"/>
  </p:handoutMasterIdLst>
  <p:sldIdLst>
    <p:sldId id="258" r:id="rId5"/>
    <p:sldId id="257" r:id="rId6"/>
    <p:sldId id="259" r:id="rId7"/>
    <p:sldId id="260" r:id="rId8"/>
    <p:sldId id="261" r:id="rId9"/>
    <p:sldId id="262" r:id="rId10"/>
    <p:sldId id="263" r:id="rId11"/>
    <p:sldId id="264" r:id="rId12"/>
    <p:sldId id="265" r:id="rId13"/>
    <p:sldId id="266"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cus Pont" initials="MP"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2F2"/>
    <a:srgbClr val="E8E8E9"/>
    <a:srgbClr val="757575"/>
    <a:srgbClr val="FFFFFF"/>
    <a:srgbClr val="EBE8E9"/>
    <a:srgbClr val="EA6686"/>
    <a:srgbClr val="20677C"/>
    <a:srgbClr val="6B6B6B"/>
    <a:srgbClr val="DA5C6E"/>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8DB8BB-78A1-A540-87C6-EBEB99DE69EE}" v="61" dt="2021-07-28T09:30:28.772"/>
    <p1510:client id="{6FD829DE-C637-488A-837E-4CA6FA8E377D}" v="63" dt="2021-07-28T09:38:53.8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eron Jones" userId="5c64e2b7-7f71-4586-af96-f18b0f788fc3" providerId="ADAL" clId="{6FD829DE-C637-488A-837E-4CA6FA8E377D}"/>
    <pc:docChg chg="undo custSel addSld delSld modSld">
      <pc:chgData name="Cameron Jones" userId="5c64e2b7-7f71-4586-af96-f18b0f788fc3" providerId="ADAL" clId="{6FD829DE-C637-488A-837E-4CA6FA8E377D}" dt="2021-07-28T09:38:53.800" v="1854" actId="20577"/>
      <pc:docMkLst>
        <pc:docMk/>
      </pc:docMkLst>
      <pc:sldChg chg="addSp delSp modSp mod">
        <pc:chgData name="Cameron Jones" userId="5c64e2b7-7f71-4586-af96-f18b0f788fc3" providerId="ADAL" clId="{6FD829DE-C637-488A-837E-4CA6FA8E377D}" dt="2021-07-28T09:05:56.237" v="1745" actId="1076"/>
        <pc:sldMkLst>
          <pc:docMk/>
          <pc:sldMk cId="2403012799" sldId="257"/>
        </pc:sldMkLst>
        <pc:spChg chg="del">
          <ac:chgData name="Cameron Jones" userId="5c64e2b7-7f71-4586-af96-f18b0f788fc3" providerId="ADAL" clId="{6FD829DE-C637-488A-837E-4CA6FA8E377D}" dt="2021-07-27T15:57:13.465" v="38" actId="22"/>
          <ac:spMkLst>
            <pc:docMk/>
            <pc:sldMk cId="2403012799" sldId="257"/>
            <ac:spMk id="4" creationId="{7A0E8B33-C85F-B34C-AB91-3017C6F3FE68}"/>
          </ac:spMkLst>
        </pc:spChg>
        <pc:spChg chg="mod">
          <ac:chgData name="Cameron Jones" userId="5c64e2b7-7f71-4586-af96-f18b0f788fc3" providerId="ADAL" clId="{6FD829DE-C637-488A-837E-4CA6FA8E377D}" dt="2021-07-27T15:57:19.101" v="59" actId="20577"/>
          <ac:spMkLst>
            <pc:docMk/>
            <pc:sldMk cId="2403012799" sldId="257"/>
            <ac:spMk id="5" creationId="{508DD0EB-C2F7-E347-BC2F-90FCFD123F80}"/>
          </ac:spMkLst>
        </pc:spChg>
        <pc:picChg chg="add mod">
          <ac:chgData name="Cameron Jones" userId="5c64e2b7-7f71-4586-af96-f18b0f788fc3" providerId="ADAL" clId="{6FD829DE-C637-488A-837E-4CA6FA8E377D}" dt="2021-07-28T09:05:02.949" v="1736" actId="1076"/>
          <ac:picMkLst>
            <pc:docMk/>
            <pc:sldMk cId="2403012799" sldId="257"/>
            <ac:picMk id="6" creationId="{E95A489F-2B13-438C-BE1E-2C69B08C5B72}"/>
          </ac:picMkLst>
        </pc:picChg>
        <pc:picChg chg="add mod ord">
          <ac:chgData name="Cameron Jones" userId="5c64e2b7-7f71-4586-af96-f18b0f788fc3" providerId="ADAL" clId="{6FD829DE-C637-488A-837E-4CA6FA8E377D}" dt="2021-07-28T09:02:58.887" v="1690" actId="1076"/>
          <ac:picMkLst>
            <pc:docMk/>
            <pc:sldMk cId="2403012799" sldId="257"/>
            <ac:picMk id="7" creationId="{0CAA42B0-B340-4AEB-8BE9-6611F1FED917}"/>
          </ac:picMkLst>
        </pc:picChg>
        <pc:picChg chg="add mod">
          <ac:chgData name="Cameron Jones" userId="5c64e2b7-7f71-4586-af96-f18b0f788fc3" providerId="ADAL" clId="{6FD829DE-C637-488A-837E-4CA6FA8E377D}" dt="2021-07-28T09:04:58.034" v="1735" actId="1076"/>
          <ac:picMkLst>
            <pc:docMk/>
            <pc:sldMk cId="2403012799" sldId="257"/>
            <ac:picMk id="9" creationId="{A17DCB06-811D-4BFD-9179-A0C84C197AAE}"/>
          </ac:picMkLst>
        </pc:picChg>
        <pc:picChg chg="add mod">
          <ac:chgData name="Cameron Jones" userId="5c64e2b7-7f71-4586-af96-f18b0f788fc3" providerId="ADAL" clId="{6FD829DE-C637-488A-837E-4CA6FA8E377D}" dt="2021-07-28T09:05:21.642" v="1742" actId="1076"/>
          <ac:picMkLst>
            <pc:docMk/>
            <pc:sldMk cId="2403012799" sldId="257"/>
            <ac:picMk id="11" creationId="{ECC16B58-83A5-4A2C-831B-5E97FF0254C7}"/>
          </ac:picMkLst>
        </pc:picChg>
        <pc:picChg chg="add mod">
          <ac:chgData name="Cameron Jones" userId="5c64e2b7-7f71-4586-af96-f18b0f788fc3" providerId="ADAL" clId="{6FD829DE-C637-488A-837E-4CA6FA8E377D}" dt="2021-07-28T09:05:56.237" v="1745" actId="1076"/>
          <ac:picMkLst>
            <pc:docMk/>
            <pc:sldMk cId="2403012799" sldId="257"/>
            <ac:picMk id="13" creationId="{3F2EC63B-7227-40B9-BDB8-688C9FF4C194}"/>
          </ac:picMkLst>
        </pc:picChg>
      </pc:sldChg>
      <pc:sldChg chg="modSp mod">
        <pc:chgData name="Cameron Jones" userId="5c64e2b7-7f71-4586-af96-f18b0f788fc3" providerId="ADAL" clId="{6FD829DE-C637-488A-837E-4CA6FA8E377D}" dt="2021-07-28T08:58:20.826" v="1689" actId="20577"/>
        <pc:sldMkLst>
          <pc:docMk/>
          <pc:sldMk cId="4004789763" sldId="258"/>
        </pc:sldMkLst>
        <pc:spChg chg="mod">
          <ac:chgData name="Cameron Jones" userId="5c64e2b7-7f71-4586-af96-f18b0f788fc3" providerId="ADAL" clId="{6FD829DE-C637-488A-837E-4CA6FA8E377D}" dt="2021-07-28T08:58:20.826" v="1689" actId="20577"/>
          <ac:spMkLst>
            <pc:docMk/>
            <pc:sldMk cId="4004789763" sldId="258"/>
            <ac:spMk id="6" creationId="{E6B472E2-C116-3E4A-9B11-97E2E6BB4409}"/>
          </ac:spMkLst>
        </pc:spChg>
        <pc:spChg chg="mod">
          <ac:chgData name="Cameron Jones" userId="5c64e2b7-7f71-4586-af96-f18b0f788fc3" providerId="ADAL" clId="{6FD829DE-C637-488A-837E-4CA6FA8E377D}" dt="2021-07-27T15:56:46.411" v="12" actId="20577"/>
          <ac:spMkLst>
            <pc:docMk/>
            <pc:sldMk cId="4004789763" sldId="258"/>
            <ac:spMk id="7" creationId="{C8266234-0198-1949-A7DE-4CF4FE1357A2}"/>
          </ac:spMkLst>
        </pc:spChg>
        <pc:spChg chg="mod">
          <ac:chgData name="Cameron Jones" userId="5c64e2b7-7f71-4586-af96-f18b0f788fc3" providerId="ADAL" clId="{6FD829DE-C637-488A-837E-4CA6FA8E377D}" dt="2021-07-27T15:56:51.324" v="22" actId="20577"/>
          <ac:spMkLst>
            <pc:docMk/>
            <pc:sldMk cId="4004789763" sldId="258"/>
            <ac:spMk id="8" creationId="{4C9E6216-9AF7-BB41-AC58-C1A36355AC46}"/>
          </ac:spMkLst>
        </pc:spChg>
      </pc:sldChg>
      <pc:sldChg chg="addSp delSp modSp new mod">
        <pc:chgData name="Cameron Jones" userId="5c64e2b7-7f71-4586-af96-f18b0f788fc3" providerId="ADAL" clId="{6FD829DE-C637-488A-837E-4CA6FA8E377D}" dt="2021-07-27T15:57:48.363" v="75"/>
        <pc:sldMkLst>
          <pc:docMk/>
          <pc:sldMk cId="3118447873" sldId="259"/>
        </pc:sldMkLst>
        <pc:spChg chg="del">
          <ac:chgData name="Cameron Jones" userId="5c64e2b7-7f71-4586-af96-f18b0f788fc3" providerId="ADAL" clId="{6FD829DE-C637-488A-837E-4CA6FA8E377D}" dt="2021-07-27T15:57:48.363" v="75"/>
          <ac:spMkLst>
            <pc:docMk/>
            <pc:sldMk cId="3118447873" sldId="259"/>
            <ac:spMk id="4" creationId="{E9C0108B-F02C-4B64-AD85-97DA5C983193}"/>
          </ac:spMkLst>
        </pc:spChg>
        <pc:spChg chg="mod">
          <ac:chgData name="Cameron Jones" userId="5c64e2b7-7f71-4586-af96-f18b0f788fc3" providerId="ADAL" clId="{6FD829DE-C637-488A-837E-4CA6FA8E377D}" dt="2021-07-27T15:57:24.919" v="74" actId="20577"/>
          <ac:spMkLst>
            <pc:docMk/>
            <pc:sldMk cId="3118447873" sldId="259"/>
            <ac:spMk id="5" creationId="{2C651DD9-BB1C-4ABC-9A2D-6EFE26ADA843}"/>
          </ac:spMkLst>
        </pc:spChg>
        <pc:picChg chg="add mod">
          <ac:chgData name="Cameron Jones" userId="5c64e2b7-7f71-4586-af96-f18b0f788fc3" providerId="ADAL" clId="{6FD829DE-C637-488A-837E-4CA6FA8E377D}" dt="2021-07-27T15:57:48.363" v="75"/>
          <ac:picMkLst>
            <pc:docMk/>
            <pc:sldMk cId="3118447873" sldId="259"/>
            <ac:picMk id="6" creationId="{F449154F-9591-4336-B840-90A19FD3AE76}"/>
          </ac:picMkLst>
        </pc:picChg>
      </pc:sldChg>
      <pc:sldChg chg="addSp delSp modSp new mod">
        <pc:chgData name="Cameron Jones" userId="5c64e2b7-7f71-4586-af96-f18b0f788fc3" providerId="ADAL" clId="{6FD829DE-C637-488A-837E-4CA6FA8E377D}" dt="2021-07-27T16:35:17.383" v="1618" actId="1076"/>
        <pc:sldMkLst>
          <pc:docMk/>
          <pc:sldMk cId="2945436762" sldId="260"/>
        </pc:sldMkLst>
        <pc:spChg chg="mod">
          <ac:chgData name="Cameron Jones" userId="5c64e2b7-7f71-4586-af96-f18b0f788fc3" providerId="ADAL" clId="{6FD829DE-C637-488A-837E-4CA6FA8E377D}" dt="2021-07-27T16:35:17.383" v="1618" actId="1076"/>
          <ac:spMkLst>
            <pc:docMk/>
            <pc:sldMk cId="2945436762" sldId="260"/>
            <ac:spMk id="4" creationId="{40843D78-C7DF-41C3-A632-5ABEA5CEA946}"/>
          </ac:spMkLst>
        </pc:spChg>
        <pc:spChg chg="mod">
          <ac:chgData name="Cameron Jones" userId="5c64e2b7-7f71-4586-af96-f18b0f788fc3" providerId="ADAL" clId="{6FD829DE-C637-488A-837E-4CA6FA8E377D}" dt="2021-07-27T16:18:28.555" v="861" actId="20577"/>
          <ac:spMkLst>
            <pc:docMk/>
            <pc:sldMk cId="2945436762" sldId="260"/>
            <ac:spMk id="5" creationId="{49941D3E-BAC3-4C03-B1B1-2EEBBCB6CB5C}"/>
          </ac:spMkLst>
        </pc:spChg>
        <pc:spChg chg="add mod">
          <ac:chgData name="Cameron Jones" userId="5c64e2b7-7f71-4586-af96-f18b0f788fc3" providerId="ADAL" clId="{6FD829DE-C637-488A-837E-4CA6FA8E377D}" dt="2021-07-27T16:34:46.425" v="1598" actId="21"/>
          <ac:spMkLst>
            <pc:docMk/>
            <pc:sldMk cId="2945436762" sldId="260"/>
            <ac:spMk id="6" creationId="{BD91A125-B81F-4C06-8BB1-129D2C25C071}"/>
          </ac:spMkLst>
        </pc:spChg>
        <pc:spChg chg="add mod">
          <ac:chgData name="Cameron Jones" userId="5c64e2b7-7f71-4586-af96-f18b0f788fc3" providerId="ADAL" clId="{6FD829DE-C637-488A-837E-4CA6FA8E377D}" dt="2021-07-27T16:34:52.396" v="1601" actId="21"/>
          <ac:spMkLst>
            <pc:docMk/>
            <pc:sldMk cId="2945436762" sldId="260"/>
            <ac:spMk id="7" creationId="{28F4AC36-2584-4E2C-8D2D-1DA4BA64FED3}"/>
          </ac:spMkLst>
        </pc:spChg>
        <pc:spChg chg="add del mod">
          <ac:chgData name="Cameron Jones" userId="5c64e2b7-7f71-4586-af96-f18b0f788fc3" providerId="ADAL" clId="{6FD829DE-C637-488A-837E-4CA6FA8E377D}" dt="2021-07-27T16:30:37.383" v="1360"/>
          <ac:spMkLst>
            <pc:docMk/>
            <pc:sldMk cId="2945436762" sldId="260"/>
            <ac:spMk id="9" creationId="{0CB558C8-5E09-4891-A99A-2F780ADB0716}"/>
          </ac:spMkLst>
        </pc:spChg>
        <pc:spChg chg="add mod">
          <ac:chgData name="Cameron Jones" userId="5c64e2b7-7f71-4586-af96-f18b0f788fc3" providerId="ADAL" clId="{6FD829DE-C637-488A-837E-4CA6FA8E377D}" dt="2021-07-27T16:34:59.116" v="1606" actId="21"/>
          <ac:spMkLst>
            <pc:docMk/>
            <pc:sldMk cId="2945436762" sldId="260"/>
            <ac:spMk id="10" creationId="{73E15D6D-FDE6-483F-9639-B1EB572CC128}"/>
          </ac:spMkLst>
        </pc:spChg>
      </pc:sldChg>
      <pc:sldChg chg="addSp modSp new mod">
        <pc:chgData name="Cameron Jones" userId="5c64e2b7-7f71-4586-af96-f18b0f788fc3" providerId="ADAL" clId="{6FD829DE-C637-488A-837E-4CA6FA8E377D}" dt="2021-07-28T09:07:57.235" v="1804" actId="255"/>
        <pc:sldMkLst>
          <pc:docMk/>
          <pc:sldMk cId="1791698093" sldId="261"/>
        </pc:sldMkLst>
        <pc:spChg chg="mod">
          <ac:chgData name="Cameron Jones" userId="5c64e2b7-7f71-4586-af96-f18b0f788fc3" providerId="ADAL" clId="{6FD829DE-C637-488A-837E-4CA6FA8E377D}" dt="2021-07-28T09:07:57.235" v="1804" actId="255"/>
          <ac:spMkLst>
            <pc:docMk/>
            <pc:sldMk cId="1791698093" sldId="261"/>
            <ac:spMk id="4" creationId="{FB6B3124-7E63-4FA1-8625-7F98FFA849C6}"/>
          </ac:spMkLst>
        </pc:spChg>
        <pc:spChg chg="mod">
          <ac:chgData name="Cameron Jones" userId="5c64e2b7-7f71-4586-af96-f18b0f788fc3" providerId="ADAL" clId="{6FD829DE-C637-488A-837E-4CA6FA8E377D}" dt="2021-07-27T16:33:33.976" v="1569" actId="313"/>
          <ac:spMkLst>
            <pc:docMk/>
            <pc:sldMk cId="1791698093" sldId="261"/>
            <ac:spMk id="5" creationId="{67AAB018-DBF2-4A8D-AC6B-F11EDB8F04E2}"/>
          </ac:spMkLst>
        </pc:spChg>
        <pc:spChg chg="add mod">
          <ac:chgData name="Cameron Jones" userId="5c64e2b7-7f71-4586-af96-f18b0f788fc3" providerId="ADAL" clId="{6FD829DE-C637-488A-837E-4CA6FA8E377D}" dt="2021-07-28T09:07:54.297" v="1802" actId="1076"/>
          <ac:spMkLst>
            <pc:docMk/>
            <pc:sldMk cId="1791698093" sldId="261"/>
            <ac:spMk id="7" creationId="{92FD7835-6815-49C2-AF20-5ECC8D173EAC}"/>
          </ac:spMkLst>
        </pc:spChg>
      </pc:sldChg>
      <pc:sldChg chg="del">
        <pc:chgData name="Cameron Jones" userId="5c64e2b7-7f71-4586-af96-f18b0f788fc3" providerId="ADAL" clId="{6FD829DE-C637-488A-837E-4CA6FA8E377D}" dt="2021-07-27T15:57:00.263" v="36" actId="47"/>
        <pc:sldMkLst>
          <pc:docMk/>
          <pc:sldMk cId="2439055376" sldId="261"/>
        </pc:sldMkLst>
      </pc:sldChg>
      <pc:sldChg chg="addSp modSp add mod">
        <pc:chgData name="Cameron Jones" userId="5c64e2b7-7f71-4586-af96-f18b0f788fc3" providerId="ADAL" clId="{6FD829DE-C637-488A-837E-4CA6FA8E377D}" dt="2021-07-28T09:35:26.409" v="1809"/>
        <pc:sldMkLst>
          <pc:docMk/>
          <pc:sldMk cId="3846366569" sldId="262"/>
        </pc:sldMkLst>
        <pc:spChg chg="mod">
          <ac:chgData name="Cameron Jones" userId="5c64e2b7-7f71-4586-af96-f18b0f788fc3" providerId="ADAL" clId="{6FD829DE-C637-488A-837E-4CA6FA8E377D}" dt="2021-07-28T09:07:39.152" v="1797" actId="255"/>
          <ac:spMkLst>
            <pc:docMk/>
            <pc:sldMk cId="3846366569" sldId="262"/>
            <ac:spMk id="4" creationId="{FB6B3124-7E63-4FA1-8625-7F98FFA849C6}"/>
          </ac:spMkLst>
        </pc:spChg>
        <pc:spChg chg="mod">
          <ac:chgData name="Cameron Jones" userId="5c64e2b7-7f71-4586-af96-f18b0f788fc3" providerId="ADAL" clId="{6FD829DE-C637-488A-837E-4CA6FA8E377D}" dt="2021-07-27T16:32:37.073" v="1471" actId="20577"/>
          <ac:spMkLst>
            <pc:docMk/>
            <pc:sldMk cId="3846366569" sldId="262"/>
            <ac:spMk id="5" creationId="{67AAB018-DBF2-4A8D-AC6B-F11EDB8F04E2}"/>
          </ac:spMkLst>
        </pc:spChg>
        <pc:spChg chg="add mod">
          <ac:chgData name="Cameron Jones" userId="5c64e2b7-7f71-4586-af96-f18b0f788fc3" providerId="ADAL" clId="{6FD829DE-C637-488A-837E-4CA6FA8E377D}" dt="2021-07-28T09:35:26.409" v="1809"/>
          <ac:spMkLst>
            <pc:docMk/>
            <pc:sldMk cId="3846366569" sldId="262"/>
            <ac:spMk id="7" creationId="{C0A6CD65-F781-4AFE-84AE-1AC926C230AD}"/>
          </ac:spMkLst>
        </pc:spChg>
      </pc:sldChg>
      <pc:sldChg chg="modSp add mod">
        <pc:chgData name="Cameron Jones" userId="5c64e2b7-7f71-4586-af96-f18b0f788fc3" providerId="ADAL" clId="{6FD829DE-C637-488A-837E-4CA6FA8E377D}" dt="2021-07-28T09:04:31.835" v="1730" actId="20577"/>
        <pc:sldMkLst>
          <pc:docMk/>
          <pc:sldMk cId="3068184737" sldId="263"/>
        </pc:sldMkLst>
        <pc:spChg chg="mod">
          <ac:chgData name="Cameron Jones" userId="5c64e2b7-7f71-4586-af96-f18b0f788fc3" providerId="ADAL" clId="{6FD829DE-C637-488A-837E-4CA6FA8E377D}" dt="2021-07-28T09:04:31.835" v="1730" actId="20577"/>
          <ac:spMkLst>
            <pc:docMk/>
            <pc:sldMk cId="3068184737" sldId="263"/>
            <ac:spMk id="4" creationId="{FB6B3124-7E63-4FA1-8625-7F98FFA849C6}"/>
          </ac:spMkLst>
        </pc:spChg>
        <pc:spChg chg="mod">
          <ac:chgData name="Cameron Jones" userId="5c64e2b7-7f71-4586-af96-f18b0f788fc3" providerId="ADAL" clId="{6FD829DE-C637-488A-837E-4CA6FA8E377D}" dt="2021-07-27T16:32:44.524" v="1490" actId="20577"/>
          <ac:spMkLst>
            <pc:docMk/>
            <pc:sldMk cId="3068184737" sldId="263"/>
            <ac:spMk id="5" creationId="{67AAB018-DBF2-4A8D-AC6B-F11EDB8F04E2}"/>
          </ac:spMkLst>
        </pc:spChg>
      </pc:sldChg>
      <pc:sldChg chg="del">
        <pc:chgData name="Cameron Jones" userId="5c64e2b7-7f71-4586-af96-f18b0f788fc3" providerId="ADAL" clId="{6FD829DE-C637-488A-837E-4CA6FA8E377D}" dt="2021-07-27T15:57:01.438" v="37" actId="47"/>
        <pc:sldMkLst>
          <pc:docMk/>
          <pc:sldMk cId="3591497307" sldId="263"/>
        </pc:sldMkLst>
      </pc:sldChg>
      <pc:sldChg chg="addSp modSp add mod">
        <pc:chgData name="Cameron Jones" userId="5c64e2b7-7f71-4586-af96-f18b0f788fc3" providerId="ADAL" clId="{6FD829DE-C637-488A-837E-4CA6FA8E377D}" dt="2021-07-28T09:07:15.516" v="1790" actId="255"/>
        <pc:sldMkLst>
          <pc:docMk/>
          <pc:sldMk cId="3225020855" sldId="264"/>
        </pc:sldMkLst>
        <pc:spChg chg="mod">
          <ac:chgData name="Cameron Jones" userId="5c64e2b7-7f71-4586-af96-f18b0f788fc3" providerId="ADAL" clId="{6FD829DE-C637-488A-837E-4CA6FA8E377D}" dt="2021-07-28T09:07:15.516" v="1790" actId="255"/>
          <ac:spMkLst>
            <pc:docMk/>
            <pc:sldMk cId="3225020855" sldId="264"/>
            <ac:spMk id="4" creationId="{FB6B3124-7E63-4FA1-8625-7F98FFA849C6}"/>
          </ac:spMkLst>
        </pc:spChg>
        <pc:spChg chg="mod">
          <ac:chgData name="Cameron Jones" userId="5c64e2b7-7f71-4586-af96-f18b0f788fc3" providerId="ADAL" clId="{6FD829DE-C637-488A-837E-4CA6FA8E377D}" dt="2021-07-27T16:32:56.314" v="1517" actId="20577"/>
          <ac:spMkLst>
            <pc:docMk/>
            <pc:sldMk cId="3225020855" sldId="264"/>
            <ac:spMk id="5" creationId="{67AAB018-DBF2-4A8D-AC6B-F11EDB8F04E2}"/>
          </ac:spMkLst>
        </pc:spChg>
        <pc:spChg chg="add mod">
          <ac:chgData name="Cameron Jones" userId="5c64e2b7-7f71-4586-af96-f18b0f788fc3" providerId="ADAL" clId="{6FD829DE-C637-488A-837E-4CA6FA8E377D}" dt="2021-07-28T09:07:12.923" v="1789" actId="1076"/>
          <ac:spMkLst>
            <pc:docMk/>
            <pc:sldMk cId="3225020855" sldId="264"/>
            <ac:spMk id="7" creationId="{6790A15C-DE61-48C2-9DA3-36FB908F62FB}"/>
          </ac:spMkLst>
        </pc:spChg>
      </pc:sldChg>
      <pc:sldChg chg="modSp add mod">
        <pc:chgData name="Cameron Jones" userId="5c64e2b7-7f71-4586-af96-f18b0f788fc3" providerId="ADAL" clId="{6FD829DE-C637-488A-837E-4CA6FA8E377D}" dt="2021-07-28T08:52:24.954" v="1675" actId="313"/>
        <pc:sldMkLst>
          <pc:docMk/>
          <pc:sldMk cId="3391785514" sldId="265"/>
        </pc:sldMkLst>
        <pc:spChg chg="mod">
          <ac:chgData name="Cameron Jones" userId="5c64e2b7-7f71-4586-af96-f18b0f788fc3" providerId="ADAL" clId="{6FD829DE-C637-488A-837E-4CA6FA8E377D}" dt="2021-07-28T08:52:24.954" v="1675" actId="313"/>
          <ac:spMkLst>
            <pc:docMk/>
            <pc:sldMk cId="3391785514" sldId="265"/>
            <ac:spMk id="4" creationId="{FB6B3124-7E63-4FA1-8625-7F98FFA849C6}"/>
          </ac:spMkLst>
        </pc:spChg>
        <pc:spChg chg="mod">
          <ac:chgData name="Cameron Jones" userId="5c64e2b7-7f71-4586-af96-f18b0f788fc3" providerId="ADAL" clId="{6FD829DE-C637-488A-837E-4CA6FA8E377D}" dt="2021-07-27T16:33:05.224" v="1537" actId="20577"/>
          <ac:spMkLst>
            <pc:docMk/>
            <pc:sldMk cId="3391785514" sldId="265"/>
            <ac:spMk id="5" creationId="{67AAB018-DBF2-4A8D-AC6B-F11EDB8F04E2}"/>
          </ac:spMkLst>
        </pc:spChg>
      </pc:sldChg>
      <pc:sldChg chg="addSp modSp add mod">
        <pc:chgData name="Cameron Jones" userId="5c64e2b7-7f71-4586-af96-f18b0f788fc3" providerId="ADAL" clId="{6FD829DE-C637-488A-837E-4CA6FA8E377D}" dt="2021-07-28T09:38:32.691" v="1814" actId="20577"/>
        <pc:sldMkLst>
          <pc:docMk/>
          <pc:sldMk cId="3317900150" sldId="266"/>
        </pc:sldMkLst>
        <pc:spChg chg="mod">
          <ac:chgData name="Cameron Jones" userId="5c64e2b7-7f71-4586-af96-f18b0f788fc3" providerId="ADAL" clId="{6FD829DE-C637-488A-837E-4CA6FA8E377D}" dt="2021-07-28T09:08:11.395" v="1807"/>
          <ac:spMkLst>
            <pc:docMk/>
            <pc:sldMk cId="3317900150" sldId="266"/>
            <ac:spMk id="4" creationId="{FB6B3124-7E63-4FA1-8625-7F98FFA849C6}"/>
          </ac:spMkLst>
        </pc:spChg>
        <pc:spChg chg="mod">
          <ac:chgData name="Cameron Jones" userId="5c64e2b7-7f71-4586-af96-f18b0f788fc3" providerId="ADAL" clId="{6FD829DE-C637-488A-837E-4CA6FA8E377D}" dt="2021-07-27T16:33:14.330" v="1547" actId="20577"/>
          <ac:spMkLst>
            <pc:docMk/>
            <pc:sldMk cId="3317900150" sldId="266"/>
            <ac:spMk id="5" creationId="{67AAB018-DBF2-4A8D-AC6B-F11EDB8F04E2}"/>
          </ac:spMkLst>
        </pc:spChg>
        <pc:spChg chg="add mod">
          <ac:chgData name="Cameron Jones" userId="5c64e2b7-7f71-4586-af96-f18b0f788fc3" providerId="ADAL" clId="{6FD829DE-C637-488A-837E-4CA6FA8E377D}" dt="2021-07-28T09:38:32.691" v="1814" actId="20577"/>
          <ac:spMkLst>
            <pc:docMk/>
            <pc:sldMk cId="3317900150" sldId="266"/>
            <ac:spMk id="7" creationId="{217CA9B6-0454-46A7-A7A0-054BCE8FB48A}"/>
          </ac:spMkLst>
        </pc:spChg>
      </pc:sldChg>
      <pc:sldChg chg="modSp add mod">
        <pc:chgData name="Cameron Jones" userId="5c64e2b7-7f71-4586-af96-f18b0f788fc3" providerId="ADAL" clId="{6FD829DE-C637-488A-837E-4CA6FA8E377D}" dt="2021-07-28T09:38:53.800" v="1854" actId="20577"/>
        <pc:sldMkLst>
          <pc:docMk/>
          <pc:sldMk cId="2011952355" sldId="267"/>
        </pc:sldMkLst>
        <pc:spChg chg="mod">
          <ac:chgData name="Cameron Jones" userId="5c64e2b7-7f71-4586-af96-f18b0f788fc3" providerId="ADAL" clId="{6FD829DE-C637-488A-837E-4CA6FA8E377D}" dt="2021-07-28T09:38:53.800" v="1854" actId="20577"/>
          <ac:spMkLst>
            <pc:docMk/>
            <pc:sldMk cId="2011952355" sldId="267"/>
            <ac:spMk id="4" creationId="{FB6B3124-7E63-4FA1-8625-7F98FFA849C6}"/>
          </ac:spMkLst>
        </pc:spChg>
        <pc:spChg chg="mod">
          <ac:chgData name="Cameron Jones" userId="5c64e2b7-7f71-4586-af96-f18b0f788fc3" providerId="ADAL" clId="{6FD829DE-C637-488A-837E-4CA6FA8E377D}" dt="2021-07-27T16:33:23.134" v="1564" actId="313"/>
          <ac:spMkLst>
            <pc:docMk/>
            <pc:sldMk cId="2011952355" sldId="267"/>
            <ac:spMk id="5" creationId="{67AAB018-DBF2-4A8D-AC6B-F11EDB8F04E2}"/>
          </ac:spMkLst>
        </pc:spChg>
      </pc:sldChg>
    </pc:docChg>
  </pc:docChgLst>
  <pc:docChgLst>
    <pc:chgData name="Marcus Pont" userId="454de6f3-b2fc-435d-8abe-f8635b88717b" providerId="ADAL" clId="{098DB8BB-78A1-A540-87C6-EBEB99DE69EE}"/>
    <pc:docChg chg="custSel modSld">
      <pc:chgData name="Marcus Pont" userId="454de6f3-b2fc-435d-8abe-f8635b88717b" providerId="ADAL" clId="{098DB8BB-78A1-A540-87C6-EBEB99DE69EE}" dt="2021-07-28T09:30:28.772" v="60" actId="20577"/>
      <pc:docMkLst>
        <pc:docMk/>
      </pc:docMkLst>
      <pc:sldChg chg="modSp mod">
        <pc:chgData name="Marcus Pont" userId="454de6f3-b2fc-435d-8abe-f8635b88717b" providerId="ADAL" clId="{098DB8BB-78A1-A540-87C6-EBEB99DE69EE}" dt="2021-07-28T09:29:12.723" v="39" actId="20577"/>
        <pc:sldMkLst>
          <pc:docMk/>
          <pc:sldMk cId="3846366569" sldId="262"/>
        </pc:sldMkLst>
        <pc:spChg chg="mod">
          <ac:chgData name="Marcus Pont" userId="454de6f3-b2fc-435d-8abe-f8635b88717b" providerId="ADAL" clId="{098DB8BB-78A1-A540-87C6-EBEB99DE69EE}" dt="2021-07-28T09:29:12.723" v="39" actId="20577"/>
          <ac:spMkLst>
            <pc:docMk/>
            <pc:sldMk cId="3846366569" sldId="262"/>
            <ac:spMk id="7" creationId="{C0A6CD65-F781-4AFE-84AE-1AC926C230AD}"/>
          </ac:spMkLst>
        </pc:spChg>
      </pc:sldChg>
      <pc:sldChg chg="modSp mod">
        <pc:chgData name="Marcus Pont" userId="454de6f3-b2fc-435d-8abe-f8635b88717b" providerId="ADAL" clId="{098DB8BB-78A1-A540-87C6-EBEB99DE69EE}" dt="2021-07-28T09:30:21.706" v="52" actId="20577"/>
        <pc:sldMkLst>
          <pc:docMk/>
          <pc:sldMk cId="3225020855" sldId="264"/>
        </pc:sldMkLst>
        <pc:spChg chg="mod">
          <ac:chgData name="Marcus Pont" userId="454de6f3-b2fc-435d-8abe-f8635b88717b" providerId="ADAL" clId="{098DB8BB-78A1-A540-87C6-EBEB99DE69EE}" dt="2021-07-28T09:30:21.706" v="52" actId="20577"/>
          <ac:spMkLst>
            <pc:docMk/>
            <pc:sldMk cId="3225020855" sldId="264"/>
            <ac:spMk id="4" creationId="{FB6B3124-7E63-4FA1-8625-7F98FFA849C6}"/>
          </ac:spMkLst>
        </pc:spChg>
        <pc:spChg chg="mod">
          <ac:chgData name="Marcus Pont" userId="454de6f3-b2fc-435d-8abe-f8635b88717b" providerId="ADAL" clId="{098DB8BB-78A1-A540-87C6-EBEB99DE69EE}" dt="2021-07-28T09:29:22.575" v="45" actId="20577"/>
          <ac:spMkLst>
            <pc:docMk/>
            <pc:sldMk cId="3225020855" sldId="264"/>
            <ac:spMk id="7" creationId="{6790A15C-DE61-48C2-9DA3-36FB908F62FB}"/>
          </ac:spMkLst>
        </pc:spChg>
      </pc:sldChg>
      <pc:sldChg chg="modSp mod">
        <pc:chgData name="Marcus Pont" userId="454de6f3-b2fc-435d-8abe-f8635b88717b" providerId="ADAL" clId="{098DB8BB-78A1-A540-87C6-EBEB99DE69EE}" dt="2021-07-28T09:30:28.772" v="60" actId="20577"/>
        <pc:sldMkLst>
          <pc:docMk/>
          <pc:sldMk cId="3317900150" sldId="266"/>
        </pc:sldMkLst>
        <pc:spChg chg="mod">
          <ac:chgData name="Marcus Pont" userId="454de6f3-b2fc-435d-8abe-f8635b88717b" providerId="ADAL" clId="{098DB8BB-78A1-A540-87C6-EBEB99DE69EE}" dt="2021-07-28T09:30:28.772" v="60" actId="20577"/>
          <ac:spMkLst>
            <pc:docMk/>
            <pc:sldMk cId="3317900150" sldId="266"/>
            <ac:spMk id="7" creationId="{217CA9B6-0454-46A7-A7A0-054BCE8FB48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6DF222-C118-C945-AB64-3E2255C54A71}" type="doc">
      <dgm:prSet loTypeId="urn:microsoft.com/office/officeart/2005/8/layout/funnel1" loCatId="" qsTypeId="urn:microsoft.com/office/officeart/2005/8/quickstyle/simple1" qsCatId="simple" csTypeId="urn:microsoft.com/office/officeart/2005/8/colors/accent1_2" csCatId="accent1" phldr="1"/>
      <dgm:spPr/>
      <dgm:t>
        <a:bodyPr/>
        <a:lstStyle/>
        <a:p>
          <a:endParaRPr lang="en-GB"/>
        </a:p>
      </dgm:t>
    </dgm:pt>
    <dgm:pt modelId="{99D7B9C1-CEF0-F946-A99A-497924DFB9C6}">
      <dgm:prSet phldrT="[Text]"/>
      <dgm:spPr>
        <a:solidFill>
          <a:srgbClr val="EA6686"/>
        </a:solidFill>
        <a:ln>
          <a:noFill/>
        </a:ln>
      </dgm:spPr>
      <dgm:t>
        <a:bodyPr/>
        <a:lstStyle/>
        <a:p>
          <a:r>
            <a:rPr lang="en-GB">
              <a:solidFill>
                <a:schemeClr val="bg1"/>
              </a:solidFill>
              <a:latin typeface="Franklin Gothic Book"/>
              <a:cs typeface="Franklin Gothic Book"/>
            </a:rPr>
            <a:t>Quality of Customer</a:t>
          </a:r>
        </a:p>
      </dgm:t>
    </dgm:pt>
    <dgm:pt modelId="{EE5C5589-4DFF-DB47-9609-5D30BEF1FB6B}" type="parTrans" cxnId="{BB526AAE-E342-3745-8771-B07CB808B36B}">
      <dgm:prSet/>
      <dgm:spPr/>
      <dgm:t>
        <a:bodyPr/>
        <a:lstStyle/>
        <a:p>
          <a:endParaRPr lang="en-GB"/>
        </a:p>
      </dgm:t>
    </dgm:pt>
    <dgm:pt modelId="{C7B50965-8C5C-3145-9B6A-3288228AACC5}" type="sibTrans" cxnId="{BB526AAE-E342-3745-8771-B07CB808B36B}">
      <dgm:prSet/>
      <dgm:spPr/>
      <dgm:t>
        <a:bodyPr/>
        <a:lstStyle/>
        <a:p>
          <a:endParaRPr lang="en-GB"/>
        </a:p>
      </dgm:t>
    </dgm:pt>
    <dgm:pt modelId="{A46A2A31-436E-B64A-AA2E-3DE1E12843C9}">
      <dgm:prSet phldrT="[Text]"/>
      <dgm:spPr>
        <a:solidFill>
          <a:srgbClr val="EA6686"/>
        </a:solidFill>
        <a:ln>
          <a:noFill/>
        </a:ln>
      </dgm:spPr>
      <dgm:t>
        <a:bodyPr/>
        <a:lstStyle/>
        <a:p>
          <a:r>
            <a:rPr lang="en-GB">
              <a:solidFill>
                <a:schemeClr val="bg1"/>
              </a:solidFill>
              <a:latin typeface="Franklin Gothic Book"/>
              <a:cs typeface="Franklin Gothic Book"/>
            </a:rPr>
            <a:t>Margin on Sales</a:t>
          </a:r>
        </a:p>
      </dgm:t>
    </dgm:pt>
    <dgm:pt modelId="{BE7DEBB2-38AA-784C-97D7-EBC09A80F266}" type="parTrans" cxnId="{71D920CF-F55B-5443-BD9D-FB330D1A59C1}">
      <dgm:prSet/>
      <dgm:spPr/>
      <dgm:t>
        <a:bodyPr/>
        <a:lstStyle/>
        <a:p>
          <a:endParaRPr lang="en-GB"/>
        </a:p>
      </dgm:t>
    </dgm:pt>
    <dgm:pt modelId="{1ED392DC-6DAD-8940-B772-D946AAD7EBF1}" type="sibTrans" cxnId="{71D920CF-F55B-5443-BD9D-FB330D1A59C1}">
      <dgm:prSet/>
      <dgm:spPr/>
      <dgm:t>
        <a:bodyPr/>
        <a:lstStyle/>
        <a:p>
          <a:endParaRPr lang="en-GB"/>
        </a:p>
      </dgm:t>
    </dgm:pt>
    <dgm:pt modelId="{415B554C-1542-5D40-9C75-4D833AF4B4CA}">
      <dgm:prSet phldrT="[Text]"/>
      <dgm:spPr>
        <a:solidFill>
          <a:srgbClr val="EA6686"/>
        </a:solidFill>
        <a:ln>
          <a:noFill/>
        </a:ln>
      </dgm:spPr>
      <dgm:t>
        <a:bodyPr/>
        <a:lstStyle/>
        <a:p>
          <a:r>
            <a:rPr lang="en-GB">
              <a:solidFill>
                <a:schemeClr val="bg1"/>
              </a:solidFill>
              <a:latin typeface="Franklin Gothic Book"/>
              <a:cs typeface="Franklin Gothic Book"/>
            </a:rPr>
            <a:t>Orders Delivered</a:t>
          </a:r>
        </a:p>
      </dgm:t>
    </dgm:pt>
    <dgm:pt modelId="{52FB1C36-CF09-5C48-8834-2547E705BB8F}" type="parTrans" cxnId="{0E4B33A5-C6FD-0E41-9308-0B72DCC4190C}">
      <dgm:prSet/>
      <dgm:spPr/>
      <dgm:t>
        <a:bodyPr/>
        <a:lstStyle/>
        <a:p>
          <a:endParaRPr lang="en-GB"/>
        </a:p>
      </dgm:t>
    </dgm:pt>
    <dgm:pt modelId="{F96F5534-DE6B-C144-B516-248C17C3BD8D}" type="sibTrans" cxnId="{0E4B33A5-C6FD-0E41-9308-0B72DCC4190C}">
      <dgm:prSet/>
      <dgm:spPr/>
      <dgm:t>
        <a:bodyPr/>
        <a:lstStyle/>
        <a:p>
          <a:endParaRPr lang="en-GB"/>
        </a:p>
      </dgm:t>
    </dgm:pt>
    <dgm:pt modelId="{EBF1DE76-DAC3-F64D-9275-DB5F9ACC7559}">
      <dgm:prSet phldrT="[Text]" custT="1"/>
      <dgm:spPr/>
      <dgm:t>
        <a:bodyPr/>
        <a:lstStyle/>
        <a:p>
          <a:r>
            <a:rPr lang="en-GB" sz="2000">
              <a:solidFill>
                <a:srgbClr val="515151"/>
              </a:solidFill>
              <a:latin typeface="Franklin Gothic Book"/>
              <a:cs typeface="Franklin Gothic Book"/>
            </a:rPr>
            <a:t>Number of Valves Sold</a:t>
          </a:r>
        </a:p>
      </dgm:t>
    </dgm:pt>
    <dgm:pt modelId="{D4D4DAC8-C1A8-0F45-A5CC-70A4D51677CB}" type="parTrans" cxnId="{B2CB5B11-14EB-4242-A19E-936D2C8E49CE}">
      <dgm:prSet/>
      <dgm:spPr/>
      <dgm:t>
        <a:bodyPr/>
        <a:lstStyle/>
        <a:p>
          <a:endParaRPr lang="en-GB"/>
        </a:p>
      </dgm:t>
    </dgm:pt>
    <dgm:pt modelId="{6A367C2B-57C8-CB4F-9347-11351FF7D9B3}" type="sibTrans" cxnId="{B2CB5B11-14EB-4242-A19E-936D2C8E49CE}">
      <dgm:prSet/>
      <dgm:spPr/>
      <dgm:t>
        <a:bodyPr/>
        <a:lstStyle/>
        <a:p>
          <a:endParaRPr lang="en-GB"/>
        </a:p>
      </dgm:t>
    </dgm:pt>
    <dgm:pt modelId="{FE0A53CC-D6AB-F640-B786-55237E1A10BB}" type="pres">
      <dgm:prSet presAssocID="{A46DF222-C118-C945-AB64-3E2255C54A71}" presName="Name0" presStyleCnt="0">
        <dgm:presLayoutVars>
          <dgm:chMax val="4"/>
          <dgm:resizeHandles val="exact"/>
        </dgm:presLayoutVars>
      </dgm:prSet>
      <dgm:spPr/>
    </dgm:pt>
    <dgm:pt modelId="{DA9710D6-CB20-1741-A2E3-CEB4FA0002A2}" type="pres">
      <dgm:prSet presAssocID="{A46DF222-C118-C945-AB64-3E2255C54A71}" presName="ellipse" presStyleLbl="trBgShp" presStyleIdx="0" presStyleCnt="1"/>
      <dgm:spPr>
        <a:solidFill>
          <a:srgbClr val="585858"/>
        </a:solidFill>
        <a:ln>
          <a:solidFill>
            <a:srgbClr val="E6E3E4"/>
          </a:solidFill>
        </a:ln>
      </dgm:spPr>
    </dgm:pt>
    <dgm:pt modelId="{D5BCE064-F838-0346-9325-5F37B8AF5C86}" type="pres">
      <dgm:prSet presAssocID="{A46DF222-C118-C945-AB64-3E2255C54A71}" presName="arrow1" presStyleLbl="fgShp" presStyleIdx="0" presStyleCnt="1" custScaleX="171605" custScaleY="132315" custLinFactNeighborY="31249"/>
      <dgm:spPr>
        <a:solidFill>
          <a:srgbClr val="EA6686"/>
        </a:solidFill>
      </dgm:spPr>
    </dgm:pt>
    <dgm:pt modelId="{217909DA-4B13-604B-AD54-551C57FAE330}" type="pres">
      <dgm:prSet presAssocID="{A46DF222-C118-C945-AB64-3E2255C54A71}" presName="rectangle" presStyleLbl="revTx" presStyleIdx="0" presStyleCnt="1" custScaleX="130002" custLinFactNeighborX="-714" custLinFactNeighborY="21908">
        <dgm:presLayoutVars>
          <dgm:bulletEnabled val="1"/>
        </dgm:presLayoutVars>
      </dgm:prSet>
      <dgm:spPr/>
    </dgm:pt>
    <dgm:pt modelId="{76B88EDF-A0E3-1849-9710-616F2A4467EA}" type="pres">
      <dgm:prSet presAssocID="{A46A2A31-436E-B64A-AA2E-3DE1E12843C9}" presName="item1" presStyleLbl="node1" presStyleIdx="0" presStyleCnt="3">
        <dgm:presLayoutVars>
          <dgm:bulletEnabled val="1"/>
        </dgm:presLayoutVars>
      </dgm:prSet>
      <dgm:spPr/>
    </dgm:pt>
    <dgm:pt modelId="{455550E3-357E-3447-906F-3876F29A62FC}" type="pres">
      <dgm:prSet presAssocID="{415B554C-1542-5D40-9C75-4D833AF4B4CA}" presName="item2" presStyleLbl="node1" presStyleIdx="1" presStyleCnt="3">
        <dgm:presLayoutVars>
          <dgm:bulletEnabled val="1"/>
        </dgm:presLayoutVars>
      </dgm:prSet>
      <dgm:spPr/>
    </dgm:pt>
    <dgm:pt modelId="{1B26EFAA-E701-5E47-885A-D86CA5057FEE}" type="pres">
      <dgm:prSet presAssocID="{EBF1DE76-DAC3-F64D-9275-DB5F9ACC7559}" presName="item3" presStyleLbl="node1" presStyleIdx="2" presStyleCnt="3">
        <dgm:presLayoutVars>
          <dgm:bulletEnabled val="1"/>
        </dgm:presLayoutVars>
      </dgm:prSet>
      <dgm:spPr/>
    </dgm:pt>
    <dgm:pt modelId="{035B7AF5-7D9D-C049-862C-2B388837D837}" type="pres">
      <dgm:prSet presAssocID="{A46DF222-C118-C945-AB64-3E2255C54A71}" presName="funnel" presStyleLbl="trAlignAcc1" presStyleIdx="0" presStyleCnt="1"/>
      <dgm:spPr>
        <a:solidFill>
          <a:srgbClr val="E6E3E4">
            <a:alpha val="40000"/>
          </a:srgbClr>
        </a:solidFill>
        <a:ln w="12700" cmpd="sng">
          <a:solidFill>
            <a:srgbClr val="585858"/>
          </a:solidFill>
        </a:ln>
      </dgm:spPr>
    </dgm:pt>
  </dgm:ptLst>
  <dgm:cxnLst>
    <dgm:cxn modelId="{B2CB5B11-14EB-4242-A19E-936D2C8E49CE}" srcId="{A46DF222-C118-C945-AB64-3E2255C54A71}" destId="{EBF1DE76-DAC3-F64D-9275-DB5F9ACC7559}" srcOrd="3" destOrd="0" parTransId="{D4D4DAC8-C1A8-0F45-A5CC-70A4D51677CB}" sibTransId="{6A367C2B-57C8-CB4F-9347-11351FF7D9B3}"/>
    <dgm:cxn modelId="{69B55E1A-FBDC-D84E-8843-35134D5E447D}" type="presOf" srcId="{A46A2A31-436E-B64A-AA2E-3DE1E12843C9}" destId="{455550E3-357E-3447-906F-3876F29A62FC}" srcOrd="0" destOrd="0" presId="urn:microsoft.com/office/officeart/2005/8/layout/funnel1"/>
    <dgm:cxn modelId="{378D4228-BC4D-FD46-863E-2413E44E3434}" type="presOf" srcId="{99D7B9C1-CEF0-F946-A99A-497924DFB9C6}" destId="{1B26EFAA-E701-5E47-885A-D86CA5057FEE}" srcOrd="0" destOrd="0" presId="urn:microsoft.com/office/officeart/2005/8/layout/funnel1"/>
    <dgm:cxn modelId="{939DA72D-34BD-284A-B48E-753EE1AA6862}" type="presOf" srcId="{EBF1DE76-DAC3-F64D-9275-DB5F9ACC7559}" destId="{217909DA-4B13-604B-AD54-551C57FAE330}" srcOrd="0" destOrd="0" presId="urn:microsoft.com/office/officeart/2005/8/layout/funnel1"/>
    <dgm:cxn modelId="{D7440A65-D9BC-8A40-858F-6E87C2EB6ED7}" type="presOf" srcId="{A46DF222-C118-C945-AB64-3E2255C54A71}" destId="{FE0A53CC-D6AB-F640-B786-55237E1A10BB}" srcOrd="0" destOrd="0" presId="urn:microsoft.com/office/officeart/2005/8/layout/funnel1"/>
    <dgm:cxn modelId="{0E4B33A5-C6FD-0E41-9308-0B72DCC4190C}" srcId="{A46DF222-C118-C945-AB64-3E2255C54A71}" destId="{415B554C-1542-5D40-9C75-4D833AF4B4CA}" srcOrd="2" destOrd="0" parTransId="{52FB1C36-CF09-5C48-8834-2547E705BB8F}" sibTransId="{F96F5534-DE6B-C144-B516-248C17C3BD8D}"/>
    <dgm:cxn modelId="{BB526AAE-E342-3745-8771-B07CB808B36B}" srcId="{A46DF222-C118-C945-AB64-3E2255C54A71}" destId="{99D7B9C1-CEF0-F946-A99A-497924DFB9C6}" srcOrd="0" destOrd="0" parTransId="{EE5C5589-4DFF-DB47-9609-5D30BEF1FB6B}" sibTransId="{C7B50965-8C5C-3145-9B6A-3288228AACC5}"/>
    <dgm:cxn modelId="{71D920CF-F55B-5443-BD9D-FB330D1A59C1}" srcId="{A46DF222-C118-C945-AB64-3E2255C54A71}" destId="{A46A2A31-436E-B64A-AA2E-3DE1E12843C9}" srcOrd="1" destOrd="0" parTransId="{BE7DEBB2-38AA-784C-97D7-EBC09A80F266}" sibTransId="{1ED392DC-6DAD-8940-B772-D946AAD7EBF1}"/>
    <dgm:cxn modelId="{25F266F2-E34F-4644-8775-AEFA3E4486E0}" type="presOf" srcId="{415B554C-1542-5D40-9C75-4D833AF4B4CA}" destId="{76B88EDF-A0E3-1849-9710-616F2A4467EA}" srcOrd="0" destOrd="0" presId="urn:microsoft.com/office/officeart/2005/8/layout/funnel1"/>
    <dgm:cxn modelId="{0B937471-8B5D-BC48-B165-2A445BCBA3D3}" type="presParOf" srcId="{FE0A53CC-D6AB-F640-B786-55237E1A10BB}" destId="{DA9710D6-CB20-1741-A2E3-CEB4FA0002A2}" srcOrd="0" destOrd="0" presId="urn:microsoft.com/office/officeart/2005/8/layout/funnel1"/>
    <dgm:cxn modelId="{FA3D03F5-A6D6-F848-A541-6A70B999B42A}" type="presParOf" srcId="{FE0A53CC-D6AB-F640-B786-55237E1A10BB}" destId="{D5BCE064-F838-0346-9325-5F37B8AF5C86}" srcOrd="1" destOrd="0" presId="urn:microsoft.com/office/officeart/2005/8/layout/funnel1"/>
    <dgm:cxn modelId="{9ADD566E-B0C6-5A44-A08A-C7CA01F409EC}" type="presParOf" srcId="{FE0A53CC-D6AB-F640-B786-55237E1A10BB}" destId="{217909DA-4B13-604B-AD54-551C57FAE330}" srcOrd="2" destOrd="0" presId="urn:microsoft.com/office/officeart/2005/8/layout/funnel1"/>
    <dgm:cxn modelId="{15BABC45-8B49-4A43-B9C3-7C74B73C6D46}" type="presParOf" srcId="{FE0A53CC-D6AB-F640-B786-55237E1A10BB}" destId="{76B88EDF-A0E3-1849-9710-616F2A4467EA}" srcOrd="3" destOrd="0" presId="urn:microsoft.com/office/officeart/2005/8/layout/funnel1"/>
    <dgm:cxn modelId="{75E2DBCF-893E-D049-956D-A52095B08716}" type="presParOf" srcId="{FE0A53CC-D6AB-F640-B786-55237E1A10BB}" destId="{455550E3-357E-3447-906F-3876F29A62FC}" srcOrd="4" destOrd="0" presId="urn:microsoft.com/office/officeart/2005/8/layout/funnel1"/>
    <dgm:cxn modelId="{AEFA2B42-8329-974A-A1F3-8590DD82C6E6}" type="presParOf" srcId="{FE0A53CC-D6AB-F640-B786-55237E1A10BB}" destId="{1B26EFAA-E701-5E47-885A-D86CA5057FEE}" srcOrd="5" destOrd="0" presId="urn:microsoft.com/office/officeart/2005/8/layout/funnel1"/>
    <dgm:cxn modelId="{B2605D18-CE53-3748-9710-92C5A6C8896B}" type="presParOf" srcId="{FE0A53CC-D6AB-F640-B786-55237E1A10BB}" destId="{035B7AF5-7D9D-C049-862C-2B388837D837}" srcOrd="6" destOrd="0" presId="urn:microsoft.com/office/officeart/2005/8/layout/funnel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9710D6-CB20-1741-A2E3-CEB4FA0002A2}">
      <dsp:nvSpPr>
        <dsp:cNvPr id="0" name=""/>
        <dsp:cNvSpPr/>
      </dsp:nvSpPr>
      <dsp:spPr>
        <a:xfrm>
          <a:off x="1767774" y="155008"/>
          <a:ext cx="3076313" cy="1068363"/>
        </a:xfrm>
        <a:prstGeom prst="ellipse">
          <a:avLst/>
        </a:prstGeom>
        <a:solidFill>
          <a:srgbClr val="585858"/>
        </a:solidFill>
        <a:ln>
          <a:solidFill>
            <a:srgbClr val="E6E3E4"/>
          </a:solidFill>
        </a:ln>
        <a:effectLst/>
      </dsp:spPr>
      <dsp:style>
        <a:lnRef idx="0">
          <a:scrgbClr r="0" g="0" b="0"/>
        </a:lnRef>
        <a:fillRef idx="1">
          <a:scrgbClr r="0" g="0" b="0"/>
        </a:fillRef>
        <a:effectRef idx="0">
          <a:scrgbClr r="0" g="0" b="0"/>
        </a:effectRef>
        <a:fontRef idx="minor"/>
      </dsp:style>
    </dsp:sp>
    <dsp:sp modelId="{D5BCE064-F838-0346-9325-5F37B8AF5C86}">
      <dsp:nvSpPr>
        <dsp:cNvPr id="0" name=""/>
        <dsp:cNvSpPr/>
      </dsp:nvSpPr>
      <dsp:spPr>
        <a:xfrm>
          <a:off x="2799158" y="2828650"/>
          <a:ext cx="1023083" cy="504858"/>
        </a:xfrm>
        <a:prstGeom prst="downArrow">
          <a:avLst/>
        </a:prstGeom>
        <a:solidFill>
          <a:srgbClr val="EA668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7909DA-4B13-604B-AD54-551C57FAE330}">
      <dsp:nvSpPr>
        <dsp:cNvPr id="0" name=""/>
        <dsp:cNvSpPr/>
      </dsp:nvSpPr>
      <dsp:spPr>
        <a:xfrm>
          <a:off x="1430142" y="3100161"/>
          <a:ext cx="3720250" cy="71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a:solidFill>
                <a:srgbClr val="515151"/>
              </a:solidFill>
              <a:latin typeface="Franklin Gothic Book"/>
              <a:cs typeface="Franklin Gothic Book"/>
            </a:rPr>
            <a:t>Number of Valves Sold</a:t>
          </a:r>
        </a:p>
      </dsp:txBody>
      <dsp:txXfrm>
        <a:off x="1430142" y="3100161"/>
        <a:ext cx="3720250" cy="715421"/>
      </dsp:txXfrm>
    </dsp:sp>
    <dsp:sp modelId="{76B88EDF-A0E3-1849-9710-616F2A4467EA}">
      <dsp:nvSpPr>
        <dsp:cNvPr id="0" name=""/>
        <dsp:cNvSpPr/>
      </dsp:nvSpPr>
      <dsp:spPr>
        <a:xfrm>
          <a:off x="2886216" y="1305883"/>
          <a:ext cx="1073132" cy="1073132"/>
        </a:xfrm>
        <a:prstGeom prst="ellipse">
          <a:avLst/>
        </a:prstGeom>
        <a:solidFill>
          <a:srgbClr val="EA668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solidFill>
                <a:schemeClr val="bg1"/>
              </a:solidFill>
              <a:latin typeface="Franklin Gothic Book"/>
              <a:cs typeface="Franklin Gothic Book"/>
            </a:rPr>
            <a:t>Orders Delivered</a:t>
          </a:r>
        </a:p>
      </dsp:txBody>
      <dsp:txXfrm>
        <a:off x="3043373" y="1463040"/>
        <a:ext cx="758818" cy="758818"/>
      </dsp:txXfrm>
    </dsp:sp>
    <dsp:sp modelId="{455550E3-357E-3447-906F-3876F29A62FC}">
      <dsp:nvSpPr>
        <dsp:cNvPr id="0" name=""/>
        <dsp:cNvSpPr/>
      </dsp:nvSpPr>
      <dsp:spPr>
        <a:xfrm>
          <a:off x="2118330" y="500795"/>
          <a:ext cx="1073132" cy="1073132"/>
        </a:xfrm>
        <a:prstGeom prst="ellipse">
          <a:avLst/>
        </a:prstGeom>
        <a:solidFill>
          <a:srgbClr val="EA668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solidFill>
                <a:schemeClr val="bg1"/>
              </a:solidFill>
              <a:latin typeface="Franklin Gothic Book"/>
              <a:cs typeface="Franklin Gothic Book"/>
            </a:rPr>
            <a:t>Margin on Sales</a:t>
          </a:r>
        </a:p>
      </dsp:txBody>
      <dsp:txXfrm>
        <a:off x="2275487" y="657952"/>
        <a:ext cx="758818" cy="758818"/>
      </dsp:txXfrm>
    </dsp:sp>
    <dsp:sp modelId="{1B26EFAA-E701-5E47-885A-D86CA5057FEE}">
      <dsp:nvSpPr>
        <dsp:cNvPr id="0" name=""/>
        <dsp:cNvSpPr/>
      </dsp:nvSpPr>
      <dsp:spPr>
        <a:xfrm>
          <a:off x="3215310" y="241335"/>
          <a:ext cx="1073132" cy="1073132"/>
        </a:xfrm>
        <a:prstGeom prst="ellipse">
          <a:avLst/>
        </a:prstGeom>
        <a:solidFill>
          <a:srgbClr val="EA668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solidFill>
                <a:schemeClr val="bg1"/>
              </a:solidFill>
              <a:latin typeface="Franklin Gothic Book"/>
              <a:cs typeface="Franklin Gothic Book"/>
            </a:rPr>
            <a:t>Quality of Customer</a:t>
          </a:r>
        </a:p>
      </dsp:txBody>
      <dsp:txXfrm>
        <a:off x="3372467" y="398492"/>
        <a:ext cx="758818" cy="758818"/>
      </dsp:txXfrm>
    </dsp:sp>
    <dsp:sp modelId="{035B7AF5-7D9D-C049-862C-2B388837D837}">
      <dsp:nvSpPr>
        <dsp:cNvPr id="0" name=""/>
        <dsp:cNvSpPr/>
      </dsp:nvSpPr>
      <dsp:spPr>
        <a:xfrm>
          <a:off x="1641382" y="23847"/>
          <a:ext cx="3338635" cy="2670908"/>
        </a:xfrm>
        <a:prstGeom prst="funnel">
          <a:avLst/>
        </a:prstGeom>
        <a:solidFill>
          <a:srgbClr val="E6E3E4">
            <a:alpha val="40000"/>
          </a:srgbClr>
        </a:solidFill>
        <a:ln w="12700" cap="flat" cmpd="sng" algn="ctr">
          <a:solidFill>
            <a:srgbClr val="585858"/>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C3C245-8CD8-434A-A4C8-7A16EAACCE38}" type="slidenum">
              <a:rPr lang="en-GB" smtClean="0"/>
              <a:t>‹#›</a:t>
            </a:fld>
            <a:endParaRPr lang="en-GB"/>
          </a:p>
        </p:txBody>
      </p:sp>
      <p:sp>
        <p:nvSpPr>
          <p:cNvPr id="6" name="Date Placeholder 5">
            <a:extLst>
              <a:ext uri="{FF2B5EF4-FFF2-40B4-BE49-F238E27FC236}">
                <a16:creationId xmlns:a16="http://schemas.microsoft.com/office/drawing/2014/main" id="{405F32B9-FF00-9E40-8908-7BF0B8CE7F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79FCE45-F04E-1847-869E-1FB22A14DDAA}" type="datetimeFigureOut">
              <a:rPr lang="en-GB" smtClean="0"/>
              <a:t>28/07/2021</a:t>
            </a:fld>
            <a:endParaRPr lang="en-GB"/>
          </a:p>
        </p:txBody>
      </p:sp>
    </p:spTree>
    <p:extLst>
      <p:ext uri="{BB962C8B-B14F-4D97-AF65-F5344CB8AC3E}">
        <p14:creationId xmlns:p14="http://schemas.microsoft.com/office/powerpoint/2010/main" val="132992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810059-94A2-4001-B145-ED48A2ECA92B}" type="datetimeFigureOut">
              <a:rPr lang="en-GB" smtClean="0"/>
              <a:t>28/07/2021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E5C4EC-B593-42CE-A939-D43E286EE97F}" type="slidenum">
              <a:rPr lang="en-GB" smtClean="0"/>
              <a:t>‹#›</a:t>
            </a:fld>
            <a:endParaRPr lang="en-GB"/>
          </a:p>
        </p:txBody>
      </p:sp>
    </p:spTree>
    <p:extLst>
      <p:ext uri="{BB962C8B-B14F-4D97-AF65-F5344CB8AC3E}">
        <p14:creationId xmlns:p14="http://schemas.microsoft.com/office/powerpoint/2010/main" val="2185107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A76BE15-9E5E-4DB7-8F17-9DADF48D1044}"/>
              </a:ext>
            </a:extLst>
          </p:cNvPr>
          <p:cNvSpPr/>
          <p:nvPr userDrawn="1"/>
        </p:nvSpPr>
        <p:spPr>
          <a:xfrm>
            <a:off x="0" y="59642"/>
            <a:ext cx="12192000" cy="6798358"/>
          </a:xfrm>
          <a:prstGeom prst="rect">
            <a:avLst/>
          </a:prstGeom>
          <a:solidFill>
            <a:srgbClr val="6B6B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Snip Single Corner of Rectangle 7">
            <a:extLst>
              <a:ext uri="{FF2B5EF4-FFF2-40B4-BE49-F238E27FC236}">
                <a16:creationId xmlns:a16="http://schemas.microsoft.com/office/drawing/2014/main" id="{2E49B8E8-FB3F-D948-BD58-53BF1D1492EF}"/>
              </a:ext>
            </a:extLst>
          </p:cNvPr>
          <p:cNvSpPr/>
          <p:nvPr userDrawn="1"/>
        </p:nvSpPr>
        <p:spPr>
          <a:xfrm flipV="1">
            <a:off x="0" y="0"/>
            <a:ext cx="12192000" cy="1302328"/>
          </a:xfrm>
          <a:custGeom>
            <a:avLst/>
            <a:gdLst>
              <a:gd name="connsiteX0" fmla="*/ 0 w 2778034"/>
              <a:gd name="connsiteY0" fmla="*/ 0 h 2246811"/>
              <a:gd name="connsiteX1" fmla="*/ 1654629 w 2778034"/>
              <a:gd name="connsiteY1" fmla="*/ 0 h 2246811"/>
              <a:gd name="connsiteX2" fmla="*/ 2778034 w 2778034"/>
              <a:gd name="connsiteY2" fmla="*/ 1123406 h 2246811"/>
              <a:gd name="connsiteX3" fmla="*/ 2778034 w 2778034"/>
              <a:gd name="connsiteY3" fmla="*/ 2246811 h 2246811"/>
              <a:gd name="connsiteX4" fmla="*/ 0 w 2778034"/>
              <a:gd name="connsiteY4" fmla="*/ 2246811 h 2246811"/>
              <a:gd name="connsiteX5" fmla="*/ 0 w 2778034"/>
              <a:gd name="connsiteY5" fmla="*/ 0 h 2246811"/>
              <a:gd name="connsiteX0" fmla="*/ 0 w 2778034"/>
              <a:gd name="connsiteY0" fmla="*/ 0 h 2246811"/>
              <a:gd name="connsiteX1" fmla="*/ 2778034 w 2778034"/>
              <a:gd name="connsiteY1" fmla="*/ 1123406 h 2246811"/>
              <a:gd name="connsiteX2" fmla="*/ 2778034 w 2778034"/>
              <a:gd name="connsiteY2" fmla="*/ 2246811 h 2246811"/>
              <a:gd name="connsiteX3" fmla="*/ 0 w 2778034"/>
              <a:gd name="connsiteY3" fmla="*/ 2246811 h 2246811"/>
              <a:gd name="connsiteX4" fmla="*/ 0 w 2778034"/>
              <a:gd name="connsiteY4" fmla="*/ 0 h 2246811"/>
              <a:gd name="connsiteX0" fmla="*/ 0 w 2778034"/>
              <a:gd name="connsiteY0" fmla="*/ 0 h 2246811"/>
              <a:gd name="connsiteX1" fmla="*/ 2778034 w 2778034"/>
              <a:gd name="connsiteY1" fmla="*/ 1349983 h 2246811"/>
              <a:gd name="connsiteX2" fmla="*/ 2778034 w 2778034"/>
              <a:gd name="connsiteY2" fmla="*/ 2246811 h 2246811"/>
              <a:gd name="connsiteX3" fmla="*/ 0 w 2778034"/>
              <a:gd name="connsiteY3" fmla="*/ 2246811 h 2246811"/>
              <a:gd name="connsiteX4" fmla="*/ 0 w 2778034"/>
              <a:gd name="connsiteY4" fmla="*/ 0 h 2246811"/>
              <a:gd name="connsiteX0" fmla="*/ 0 w 2778034"/>
              <a:gd name="connsiteY0" fmla="*/ 0 h 2246811"/>
              <a:gd name="connsiteX1" fmla="*/ 2778034 w 2778034"/>
              <a:gd name="connsiteY1" fmla="*/ 1418765 h 2246811"/>
              <a:gd name="connsiteX2" fmla="*/ 2778034 w 2778034"/>
              <a:gd name="connsiteY2" fmla="*/ 2246811 h 2246811"/>
              <a:gd name="connsiteX3" fmla="*/ 0 w 2778034"/>
              <a:gd name="connsiteY3" fmla="*/ 2246811 h 2246811"/>
              <a:gd name="connsiteX4" fmla="*/ 0 w 2778034"/>
              <a:gd name="connsiteY4" fmla="*/ 0 h 2246811"/>
              <a:gd name="connsiteX0" fmla="*/ 0 w 2778034"/>
              <a:gd name="connsiteY0" fmla="*/ 0 h 2246811"/>
              <a:gd name="connsiteX1" fmla="*/ 2778034 w 2778034"/>
              <a:gd name="connsiteY1" fmla="*/ 1471364 h 2246811"/>
              <a:gd name="connsiteX2" fmla="*/ 2778034 w 2778034"/>
              <a:gd name="connsiteY2" fmla="*/ 2246811 h 2246811"/>
              <a:gd name="connsiteX3" fmla="*/ 0 w 2778034"/>
              <a:gd name="connsiteY3" fmla="*/ 2246811 h 2246811"/>
              <a:gd name="connsiteX4" fmla="*/ 0 w 2778034"/>
              <a:gd name="connsiteY4" fmla="*/ 0 h 2246811"/>
              <a:gd name="connsiteX0" fmla="*/ 0 w 2778756"/>
              <a:gd name="connsiteY0" fmla="*/ 0 h 2246811"/>
              <a:gd name="connsiteX1" fmla="*/ 2778756 w 2778756"/>
              <a:gd name="connsiteY1" fmla="*/ 1268694 h 2246811"/>
              <a:gd name="connsiteX2" fmla="*/ 2778034 w 2778756"/>
              <a:gd name="connsiteY2" fmla="*/ 2246811 h 2246811"/>
              <a:gd name="connsiteX3" fmla="*/ 0 w 2778756"/>
              <a:gd name="connsiteY3" fmla="*/ 2246811 h 2246811"/>
              <a:gd name="connsiteX4" fmla="*/ 0 w 2778756"/>
              <a:gd name="connsiteY4" fmla="*/ 0 h 2246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8756" h="2246811">
                <a:moveTo>
                  <a:pt x="0" y="0"/>
                </a:moveTo>
                <a:lnTo>
                  <a:pt x="2778756" y="1268694"/>
                </a:lnTo>
                <a:cubicBezTo>
                  <a:pt x="2778515" y="1594733"/>
                  <a:pt x="2778275" y="1920772"/>
                  <a:pt x="2778034" y="2246811"/>
                </a:cubicBezTo>
                <a:lnTo>
                  <a:pt x="0" y="2246811"/>
                </a:ln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59A7B09-F01F-4EBE-AA9A-5FA48D8FFDE1}" type="slidenum">
              <a:rPr lang="en-GB" smtClean="0"/>
              <a:pPr/>
              <a:t>‹#›</a:t>
            </a:fld>
            <a:endParaRPr lang="en-GB"/>
          </a:p>
        </p:txBody>
      </p:sp>
      <p:sp>
        <p:nvSpPr>
          <p:cNvPr id="7" name="Title 6">
            <a:extLst>
              <a:ext uri="{FF2B5EF4-FFF2-40B4-BE49-F238E27FC236}">
                <a16:creationId xmlns:a16="http://schemas.microsoft.com/office/drawing/2014/main" id="{C41CF41A-225B-E24C-8F3F-DDA76A61E419}"/>
              </a:ext>
            </a:extLst>
          </p:cNvPr>
          <p:cNvSpPr>
            <a:spLocks noGrp="1"/>
          </p:cNvSpPr>
          <p:nvPr>
            <p:ph type="title"/>
          </p:nvPr>
        </p:nvSpPr>
        <p:spPr>
          <a:xfrm>
            <a:off x="675383" y="3359426"/>
            <a:ext cx="4709532" cy="3119585"/>
          </a:xfrm>
        </p:spPr>
        <p:txBody>
          <a:bodyPr anchor="b">
            <a:normAutofit/>
          </a:bodyPr>
          <a:lstStyle>
            <a:lvl1pPr>
              <a:defRPr sz="4800">
                <a:solidFill>
                  <a:schemeClr val="bg1"/>
                </a:solidFill>
              </a:defRPr>
            </a:lvl1pPr>
          </a:lstStyle>
          <a:p>
            <a:r>
              <a:rPr lang="en-US"/>
              <a:t>Click to edit Master title style</a:t>
            </a:r>
            <a:endParaRPr lang="en-GB"/>
          </a:p>
        </p:txBody>
      </p:sp>
      <p:sp>
        <p:nvSpPr>
          <p:cNvPr id="5" name="Text Placeholder 4">
            <a:extLst>
              <a:ext uri="{FF2B5EF4-FFF2-40B4-BE49-F238E27FC236}">
                <a16:creationId xmlns:a16="http://schemas.microsoft.com/office/drawing/2014/main" id="{C3138508-6C2D-9B46-A232-D82649F08552}"/>
              </a:ext>
            </a:extLst>
          </p:cNvPr>
          <p:cNvSpPr>
            <a:spLocks noGrp="1"/>
          </p:cNvSpPr>
          <p:nvPr>
            <p:ph type="body" sz="quarter" idx="13" hasCustomPrompt="1"/>
          </p:nvPr>
        </p:nvSpPr>
        <p:spPr>
          <a:xfrm>
            <a:off x="664366" y="1790570"/>
            <a:ext cx="4709532" cy="392400"/>
          </a:xfrm>
        </p:spPr>
        <p:txBody>
          <a:bodyPr anchor="ctr">
            <a:normAutofit/>
          </a:bodyPr>
          <a:lstStyle>
            <a:lvl1pPr marL="0" indent="0">
              <a:buNone/>
              <a:defRPr sz="1600">
                <a:solidFill>
                  <a:srgbClr val="FFFFFF"/>
                </a:solidFill>
              </a:defRPr>
            </a:lvl1pPr>
          </a:lstStyle>
          <a:p>
            <a:pPr lvl="0"/>
            <a:r>
              <a:rPr lang="en-GB"/>
              <a:t>Name</a:t>
            </a:r>
          </a:p>
        </p:txBody>
      </p:sp>
      <p:pic>
        <p:nvPicPr>
          <p:cNvPr id="3" name="Picture 2" descr="A picture containing sitting, computer, monitor, dark&#10;&#10;Description automatically generated">
            <a:extLst>
              <a:ext uri="{FF2B5EF4-FFF2-40B4-BE49-F238E27FC236}">
                <a16:creationId xmlns:a16="http://schemas.microsoft.com/office/drawing/2014/main" id="{D7004505-72A3-A84C-909F-5E5589A201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4366" y="228286"/>
            <a:ext cx="3033062" cy="686731"/>
          </a:xfrm>
          <a:prstGeom prst="rect">
            <a:avLst/>
          </a:prstGeom>
        </p:spPr>
      </p:pic>
      <p:sp>
        <p:nvSpPr>
          <p:cNvPr id="9" name="Text Placeholder 4">
            <a:extLst>
              <a:ext uri="{FF2B5EF4-FFF2-40B4-BE49-F238E27FC236}">
                <a16:creationId xmlns:a16="http://schemas.microsoft.com/office/drawing/2014/main" id="{D1A15442-02CB-974B-8CBD-A9B1F3FB2090}"/>
              </a:ext>
            </a:extLst>
          </p:cNvPr>
          <p:cNvSpPr>
            <a:spLocks noGrp="1"/>
          </p:cNvSpPr>
          <p:nvPr>
            <p:ph type="body" sz="quarter" idx="14" hasCustomPrompt="1"/>
          </p:nvPr>
        </p:nvSpPr>
        <p:spPr>
          <a:xfrm>
            <a:off x="664366" y="2446825"/>
            <a:ext cx="4709532" cy="392400"/>
          </a:xfrm>
        </p:spPr>
        <p:txBody>
          <a:bodyPr anchor="ctr">
            <a:normAutofit/>
          </a:bodyPr>
          <a:lstStyle>
            <a:lvl1pPr marL="0" indent="0">
              <a:buNone/>
              <a:defRPr sz="1600">
                <a:solidFill>
                  <a:srgbClr val="FFFFFF"/>
                </a:solidFill>
              </a:defRPr>
            </a:lvl1pPr>
          </a:lstStyle>
          <a:p>
            <a:pPr lvl="0"/>
            <a:r>
              <a:rPr lang="en-GB" err="1"/>
              <a:t>DD</a:t>
            </a:r>
            <a:r>
              <a:rPr lang="en-GB" baseline="30000" err="1"/>
              <a:t>st</a:t>
            </a:r>
            <a:r>
              <a:rPr lang="en-GB" baseline="0"/>
              <a:t> MMMM YYYY</a:t>
            </a:r>
            <a:endParaRPr lang="en-GB"/>
          </a:p>
        </p:txBody>
      </p:sp>
    </p:spTree>
    <p:extLst>
      <p:ext uri="{BB962C8B-B14F-4D97-AF65-F5344CB8AC3E}">
        <p14:creationId xmlns:p14="http://schemas.microsoft.com/office/powerpoint/2010/main" val="1025993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FFFFFF"/>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E3F625E-E4DF-724C-8224-C03A159B5796}"/>
              </a:ext>
            </a:extLst>
          </p:cNvPr>
          <p:cNvSpPr>
            <a:spLocks noGrp="1"/>
          </p:cNvSpPr>
          <p:nvPr>
            <p:ph type="sldNum" sz="quarter" idx="12"/>
          </p:nvPr>
        </p:nvSpPr>
        <p:spPr>
          <a:xfrm>
            <a:off x="10681484" y="6113886"/>
            <a:ext cx="456605" cy="365125"/>
          </a:xfrm>
        </p:spPr>
        <p:txBody>
          <a:bodyPr/>
          <a:lstStyle/>
          <a:p>
            <a:fld id="{A59A7B09-F01F-4EBE-AA9A-5FA48D8FFDE1}" type="slidenum">
              <a:rPr lang="en-GB" smtClean="0"/>
              <a:pPr/>
              <a:t>‹#›</a:t>
            </a:fld>
            <a:endParaRPr lang="en-GB"/>
          </a:p>
        </p:txBody>
      </p:sp>
      <p:sp>
        <p:nvSpPr>
          <p:cNvPr id="7" name="Footer Placeholder 4">
            <a:extLst>
              <a:ext uri="{FF2B5EF4-FFF2-40B4-BE49-F238E27FC236}">
                <a16:creationId xmlns:a16="http://schemas.microsoft.com/office/drawing/2014/main" id="{9BFD8B39-40CB-0B4C-8D0E-B489B726EAF2}"/>
              </a:ext>
            </a:extLst>
          </p:cNvPr>
          <p:cNvSpPr>
            <a:spLocks noGrp="1"/>
          </p:cNvSpPr>
          <p:nvPr>
            <p:ph type="ftr" sz="quarter" idx="3"/>
          </p:nvPr>
        </p:nvSpPr>
        <p:spPr>
          <a:xfrm>
            <a:off x="0" y="6622762"/>
            <a:ext cx="10124501" cy="337632"/>
          </a:xfrm>
          <a:prstGeom prst="rect">
            <a:avLst/>
          </a:prstGeom>
        </p:spPr>
        <p:txBody>
          <a:bodyPr vert="horz" lIns="91440" tIns="45720" rIns="91440" bIns="45720" rtlCol="0" anchor="ctr"/>
          <a:lstStyle>
            <a:lvl1pPr algn="l">
              <a:defRPr sz="900">
                <a:solidFill>
                  <a:srgbClr val="585858"/>
                </a:solidFill>
                <a:latin typeface="Franklin Gothic Book"/>
                <a:cs typeface="Franklin Gothic Book"/>
              </a:defRPr>
            </a:lvl1pPr>
          </a:lstStyle>
          <a:p>
            <a:r>
              <a:rPr lang="en-GB"/>
              <a:t>This document may contain proprietary data, disclosure of this document or any part thereof to any third party is prohibited without the explicit written consent of </a:t>
            </a:r>
            <a:r>
              <a:rPr lang="en-GB" err="1"/>
              <a:t>Domin</a:t>
            </a:r>
            <a:r>
              <a:rPr lang="en-GB"/>
              <a:t> Fluid Power Limited.</a:t>
            </a:r>
          </a:p>
        </p:txBody>
      </p:sp>
      <p:sp>
        <p:nvSpPr>
          <p:cNvPr id="18" name="Text Placeholder 2">
            <a:extLst>
              <a:ext uri="{FF2B5EF4-FFF2-40B4-BE49-F238E27FC236}">
                <a16:creationId xmlns:a16="http://schemas.microsoft.com/office/drawing/2014/main" id="{B30A2746-04C2-E048-BADD-985E68CBEDCD}"/>
              </a:ext>
            </a:extLst>
          </p:cNvPr>
          <p:cNvSpPr>
            <a:spLocks noGrp="1"/>
          </p:cNvSpPr>
          <p:nvPr>
            <p:ph idx="1"/>
          </p:nvPr>
        </p:nvSpPr>
        <p:spPr>
          <a:xfrm>
            <a:off x="676800" y="1455425"/>
            <a:ext cx="10461288" cy="41024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itle 1">
            <a:extLst>
              <a:ext uri="{FF2B5EF4-FFF2-40B4-BE49-F238E27FC236}">
                <a16:creationId xmlns:a16="http://schemas.microsoft.com/office/drawing/2014/main" id="{907A7B6A-E001-4A45-9CFC-3D2E08719A65}"/>
              </a:ext>
            </a:extLst>
          </p:cNvPr>
          <p:cNvSpPr>
            <a:spLocks noGrp="1"/>
          </p:cNvSpPr>
          <p:nvPr>
            <p:ph type="title"/>
          </p:nvPr>
        </p:nvSpPr>
        <p:spPr>
          <a:xfrm>
            <a:off x="676799" y="233140"/>
            <a:ext cx="10461289" cy="792088"/>
          </a:xfrm>
        </p:spPr>
        <p:txBody>
          <a:bodyPr>
            <a:normAutofit/>
          </a:bodyPr>
          <a:lstStyle>
            <a:lvl1pPr algn="l">
              <a:defRPr sz="3600"/>
            </a:lvl1pPr>
          </a:lstStyle>
          <a:p>
            <a:r>
              <a:rPr lang="en-US"/>
              <a:t>Click to edit Master title style</a:t>
            </a:r>
          </a:p>
        </p:txBody>
      </p:sp>
    </p:spTree>
    <p:extLst>
      <p:ext uri="{BB962C8B-B14F-4D97-AF65-F5344CB8AC3E}">
        <p14:creationId xmlns:p14="http://schemas.microsoft.com/office/powerpoint/2010/main" val="1533325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userDrawn="1">
            <p:ph type="title"/>
          </p:nvPr>
        </p:nvSpPr>
        <p:spPr>
          <a:xfrm>
            <a:off x="676799" y="243700"/>
            <a:ext cx="10461289" cy="792088"/>
          </a:xfrm>
        </p:spPr>
        <p:txBody>
          <a:bodyPr>
            <a:normAutofit/>
          </a:bodyPr>
          <a:lstStyle>
            <a:lvl1pPr algn="l">
              <a:defRPr sz="3600"/>
            </a:lvl1pPr>
          </a:lstStyle>
          <a:p>
            <a:r>
              <a:rPr lang="en-US"/>
              <a:t>Click to edit Master title style</a:t>
            </a:r>
          </a:p>
        </p:txBody>
      </p:sp>
      <p:sp>
        <p:nvSpPr>
          <p:cNvPr id="3" name="Content Placeholder 2"/>
          <p:cNvSpPr>
            <a:spLocks noGrp="1"/>
          </p:cNvSpPr>
          <p:nvPr userDrawn="1">
            <p:ph sz="half" idx="1"/>
          </p:nvPr>
        </p:nvSpPr>
        <p:spPr>
          <a:xfrm>
            <a:off x="676800" y="1482177"/>
            <a:ext cx="5181600" cy="4347775"/>
          </a:xfrm>
        </p:spPr>
        <p:txBody>
          <a:bodyPr>
            <a:normAutofit/>
          </a:bodyPr>
          <a:lstStyle>
            <a:lvl1pPr>
              <a:buSzPct val="60000"/>
              <a:defRPr sz="2400"/>
            </a:lvl1pPr>
            <a:lvl2pPr>
              <a:buSzPct val="60000"/>
              <a:defRPr sz="2000"/>
            </a:lvl2pPr>
            <a:lvl3pPr>
              <a:buSzPct val="60000"/>
              <a:defRPr sz="1800"/>
            </a:lvl3pPr>
            <a:lvl4pPr>
              <a:buSzPct val="60000"/>
              <a:defRPr sz="1600"/>
            </a:lvl4pPr>
            <a:lvl5pPr>
              <a:buSzPct val="6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userDrawn="1">
            <p:ph sz="half" idx="2"/>
          </p:nvPr>
        </p:nvSpPr>
        <p:spPr>
          <a:xfrm>
            <a:off x="5956489" y="1482177"/>
            <a:ext cx="5181599" cy="4312822"/>
          </a:xfrm>
        </p:spPr>
        <p:txBody>
          <a:bodyPr>
            <a:normAutofit/>
          </a:bodyPr>
          <a:lstStyle>
            <a:lvl1pPr>
              <a:buSzPct val="60000"/>
              <a:defRPr sz="2400"/>
            </a:lvl1pPr>
            <a:lvl2pPr>
              <a:buSzPct val="60000"/>
              <a:defRPr sz="2000"/>
            </a:lvl2pPr>
            <a:lvl3pPr>
              <a:buSzPct val="60000"/>
              <a:defRPr sz="1800"/>
            </a:lvl3pPr>
            <a:lvl4pPr>
              <a:buSzPct val="60000"/>
              <a:defRPr sz="1600"/>
            </a:lvl4pPr>
            <a:lvl5pPr>
              <a:buSzPct val="6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userDrawn="1">
            <p:ph type="ftr" sz="quarter" idx="11"/>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7" name="Slide Number Placeholder 6"/>
          <p:cNvSpPr>
            <a:spLocks noGrp="1"/>
          </p:cNvSpPr>
          <p:nvPr userDrawn="1">
            <p:ph type="sldNum" sz="quarter" idx="12"/>
          </p:nvPr>
        </p:nvSpPr>
        <p:spPr/>
        <p:txBody>
          <a:bodyPr/>
          <a:lstStyle/>
          <a:p>
            <a:fld id="{A59A7B09-F01F-4EBE-AA9A-5FA48D8FFDE1}" type="slidenum">
              <a:rPr lang="en-GB" smtClean="0"/>
              <a:pPr/>
              <a:t>‹#›</a:t>
            </a:fld>
            <a:endParaRPr lang="en-GB"/>
          </a:p>
        </p:txBody>
      </p:sp>
    </p:spTree>
    <p:extLst>
      <p:ext uri="{BB962C8B-B14F-4D97-AF65-F5344CB8AC3E}">
        <p14:creationId xmlns:p14="http://schemas.microsoft.com/office/powerpoint/2010/main" val="2751712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Examp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E3F625E-E4DF-724C-8224-C03A159B5796}"/>
              </a:ext>
            </a:extLst>
          </p:cNvPr>
          <p:cNvSpPr>
            <a:spLocks noGrp="1"/>
          </p:cNvSpPr>
          <p:nvPr>
            <p:ph type="sldNum" sz="quarter" idx="12"/>
          </p:nvPr>
        </p:nvSpPr>
        <p:spPr>
          <a:xfrm>
            <a:off x="10681484" y="6113886"/>
            <a:ext cx="456605" cy="365125"/>
          </a:xfrm>
        </p:spPr>
        <p:txBody>
          <a:bodyPr/>
          <a:lstStyle/>
          <a:p>
            <a:fld id="{A59A7B09-F01F-4EBE-AA9A-5FA48D8FFDE1}" type="slidenum">
              <a:rPr lang="en-GB" smtClean="0"/>
              <a:pPr/>
              <a:t>‹#›</a:t>
            </a:fld>
            <a:endParaRPr lang="en-GB"/>
          </a:p>
        </p:txBody>
      </p:sp>
      <p:sp>
        <p:nvSpPr>
          <p:cNvPr id="7" name="Footer Placeholder 4">
            <a:extLst>
              <a:ext uri="{FF2B5EF4-FFF2-40B4-BE49-F238E27FC236}">
                <a16:creationId xmlns:a16="http://schemas.microsoft.com/office/drawing/2014/main" id="{9BFD8B39-40CB-0B4C-8D0E-B489B726EAF2}"/>
              </a:ext>
            </a:extLst>
          </p:cNvPr>
          <p:cNvSpPr>
            <a:spLocks noGrp="1"/>
          </p:cNvSpPr>
          <p:nvPr>
            <p:ph type="ftr" sz="quarter" idx="3"/>
          </p:nvPr>
        </p:nvSpPr>
        <p:spPr>
          <a:xfrm>
            <a:off x="0" y="6622762"/>
            <a:ext cx="10124501" cy="337632"/>
          </a:xfrm>
          <a:prstGeom prst="rect">
            <a:avLst/>
          </a:prstGeom>
        </p:spPr>
        <p:txBody>
          <a:bodyPr vert="horz" lIns="91440" tIns="45720" rIns="91440" bIns="45720" rtlCol="0" anchor="ctr"/>
          <a:lstStyle>
            <a:lvl1pPr algn="l">
              <a:defRPr sz="900">
                <a:solidFill>
                  <a:srgbClr val="585858"/>
                </a:solidFill>
                <a:latin typeface="Franklin Gothic Book"/>
                <a:cs typeface="Franklin Gothic Book"/>
              </a:defRPr>
            </a:lvl1pPr>
          </a:lstStyle>
          <a:p>
            <a:r>
              <a:rPr lang="en-GB"/>
              <a:t>This document may contain proprietary data, disclosure of this document or any part thereof to any third party is prohibited without the explicit written consent of </a:t>
            </a:r>
            <a:r>
              <a:rPr lang="en-GB" err="1"/>
              <a:t>Domin</a:t>
            </a:r>
            <a:r>
              <a:rPr lang="en-GB"/>
              <a:t> Fluid Power Limited.</a:t>
            </a:r>
          </a:p>
        </p:txBody>
      </p:sp>
      <p:sp>
        <p:nvSpPr>
          <p:cNvPr id="8" name="Title 1">
            <a:extLst>
              <a:ext uri="{FF2B5EF4-FFF2-40B4-BE49-F238E27FC236}">
                <a16:creationId xmlns:a16="http://schemas.microsoft.com/office/drawing/2014/main" id="{8CB77C55-FAB8-4842-B5FF-5A7634736DC9}"/>
              </a:ext>
            </a:extLst>
          </p:cNvPr>
          <p:cNvSpPr>
            <a:spLocks noGrp="1"/>
          </p:cNvSpPr>
          <p:nvPr>
            <p:ph type="title" idx="4294967295" hasCustomPrompt="1"/>
          </p:nvPr>
        </p:nvSpPr>
        <p:spPr>
          <a:xfrm>
            <a:off x="676800" y="139921"/>
            <a:ext cx="10461289" cy="792088"/>
          </a:xfrm>
        </p:spPr>
        <p:txBody>
          <a:bodyPr>
            <a:normAutofit/>
          </a:bodyPr>
          <a:lstStyle>
            <a:lvl1pPr>
              <a:defRPr/>
            </a:lvl1pPr>
          </a:lstStyle>
          <a:p>
            <a:pPr algn="l"/>
            <a:r>
              <a:rPr lang="en-GB"/>
              <a:t>Introduction (Template)</a:t>
            </a:r>
          </a:p>
        </p:txBody>
      </p:sp>
      <p:sp>
        <p:nvSpPr>
          <p:cNvPr id="3" name="Text Placeholder 2">
            <a:extLst>
              <a:ext uri="{FF2B5EF4-FFF2-40B4-BE49-F238E27FC236}">
                <a16:creationId xmlns:a16="http://schemas.microsoft.com/office/drawing/2014/main" id="{93785F62-F89B-3F43-88F0-F339D37F167E}"/>
              </a:ext>
            </a:extLst>
          </p:cNvPr>
          <p:cNvSpPr>
            <a:spLocks noGrp="1"/>
          </p:cNvSpPr>
          <p:nvPr>
            <p:ph type="body" sz="quarter" idx="13" hasCustomPrompt="1"/>
          </p:nvPr>
        </p:nvSpPr>
        <p:spPr>
          <a:xfrm>
            <a:off x="676800" y="1545782"/>
            <a:ext cx="10461288" cy="492443"/>
          </a:xfrm>
        </p:spPr>
        <p:txBody>
          <a:bodyPr>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300" b="0" i="0">
                <a:latin typeface="Franklin Gothic Book" panose="020B05030201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300" b="0" i="0" u="none" strike="noStrike" kern="1200" cap="none" spc="0" normalizeH="0" baseline="0" noProof="0">
                <a:ln>
                  <a:noFill/>
                </a:ln>
                <a:solidFill>
                  <a:srgbClr val="6B6B6B"/>
                </a:solidFill>
                <a:effectLst/>
                <a:uLnTx/>
                <a:uFillTx/>
                <a:latin typeface="Franklin Gothic Book"/>
                <a:ea typeface="+mn-ea"/>
                <a:cs typeface="Franklin Gothic Book"/>
              </a:rPr>
              <a:t>Domin need to set short term company level targets. They must lead back to the overall strategy of becoming the world’s best fluid power company. The targets need to reflect the following</a:t>
            </a:r>
          </a:p>
        </p:txBody>
      </p:sp>
      <p:sp>
        <p:nvSpPr>
          <p:cNvPr id="6" name="Text Placeholder 5">
            <a:extLst>
              <a:ext uri="{FF2B5EF4-FFF2-40B4-BE49-F238E27FC236}">
                <a16:creationId xmlns:a16="http://schemas.microsoft.com/office/drawing/2014/main" id="{2432E13A-4559-5E4D-AA72-24C2C3A87F18}"/>
              </a:ext>
            </a:extLst>
          </p:cNvPr>
          <p:cNvSpPr>
            <a:spLocks noGrp="1"/>
          </p:cNvSpPr>
          <p:nvPr>
            <p:ph type="body" sz="quarter" idx="14" hasCustomPrompt="1"/>
          </p:nvPr>
        </p:nvSpPr>
        <p:spPr>
          <a:xfrm>
            <a:off x="720958" y="2436026"/>
            <a:ext cx="3906000" cy="622800"/>
          </a:xfrm>
          <a:solidFill>
            <a:schemeClr val="tx2"/>
          </a:solidFill>
        </p:spPr>
        <p:txBody>
          <a:bodyPr anchor="ctr"/>
          <a:lstStyle>
            <a:lvl1pPr marL="0" marR="0" indent="0" algn="ctr" defTabSz="914400" rtl="0" eaLnBrk="1" fontAlgn="auto" latinLnBrk="0" hangingPunct="1">
              <a:lnSpc>
                <a:spcPct val="100000"/>
              </a:lnSpc>
              <a:spcBef>
                <a:spcPts val="0"/>
              </a:spcBef>
              <a:spcAft>
                <a:spcPts val="0"/>
              </a:spcAft>
              <a:buClrTx/>
              <a:buSzTx/>
              <a:buFontTx/>
              <a:buNone/>
              <a:tabLst/>
              <a:defRPr sz="1300">
                <a:solidFill>
                  <a:srgbClr val="FFFFFF"/>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EBE8E9"/>
                </a:solidFill>
                <a:effectLst/>
                <a:uLnTx/>
                <a:uFillTx/>
                <a:latin typeface="Franklin Gothic Book"/>
                <a:ea typeface="+mn-ea"/>
                <a:cs typeface="Franklin Gothic Book"/>
              </a:rPr>
              <a:t>Realistic yet challenging</a:t>
            </a:r>
          </a:p>
        </p:txBody>
      </p:sp>
      <p:sp>
        <p:nvSpPr>
          <p:cNvPr id="18" name="Text Placeholder 5">
            <a:extLst>
              <a:ext uri="{FF2B5EF4-FFF2-40B4-BE49-F238E27FC236}">
                <a16:creationId xmlns:a16="http://schemas.microsoft.com/office/drawing/2014/main" id="{2085DA9C-A2C0-E347-947B-2B14170C0E0B}"/>
              </a:ext>
            </a:extLst>
          </p:cNvPr>
          <p:cNvSpPr>
            <a:spLocks noGrp="1"/>
          </p:cNvSpPr>
          <p:nvPr>
            <p:ph type="body" sz="quarter" idx="15" hasCustomPrompt="1"/>
          </p:nvPr>
        </p:nvSpPr>
        <p:spPr>
          <a:xfrm>
            <a:off x="720958" y="3221204"/>
            <a:ext cx="3906000" cy="622800"/>
          </a:xfrm>
          <a:solidFill>
            <a:schemeClr val="tx2"/>
          </a:solidFill>
        </p:spPr>
        <p:txBody>
          <a:bodyPr anchor="ctr"/>
          <a:lstStyle>
            <a:lvl1pPr marL="0" marR="0" indent="0" algn="ctr" defTabSz="914400" rtl="0" eaLnBrk="1" fontAlgn="auto" latinLnBrk="0" hangingPunct="1">
              <a:lnSpc>
                <a:spcPct val="100000"/>
              </a:lnSpc>
              <a:spcBef>
                <a:spcPts val="0"/>
              </a:spcBef>
              <a:spcAft>
                <a:spcPts val="0"/>
              </a:spcAft>
              <a:buClrTx/>
              <a:buSzTx/>
              <a:buFontTx/>
              <a:buNone/>
              <a:tabLst/>
              <a:defRPr sz="1300">
                <a:solidFill>
                  <a:srgbClr val="FFFFFF"/>
                </a:solidFill>
              </a:defRPr>
            </a:lvl1pPr>
          </a:lstStyle>
          <a:p>
            <a:pPr algn="ctr"/>
            <a:r>
              <a:rPr lang="en-GB" sz="1300">
                <a:solidFill>
                  <a:schemeClr val="lt1"/>
                </a:solidFill>
                <a:latin typeface="Franklin Gothic Book"/>
                <a:cs typeface="Franklin Gothic Book"/>
              </a:rPr>
              <a:t>Reflect the business</a:t>
            </a:r>
          </a:p>
        </p:txBody>
      </p:sp>
      <p:sp>
        <p:nvSpPr>
          <p:cNvPr id="19" name="Text Placeholder 5">
            <a:extLst>
              <a:ext uri="{FF2B5EF4-FFF2-40B4-BE49-F238E27FC236}">
                <a16:creationId xmlns:a16="http://schemas.microsoft.com/office/drawing/2014/main" id="{C972AD95-422C-E040-A943-2D9BAFB7E413}"/>
              </a:ext>
            </a:extLst>
          </p:cNvPr>
          <p:cNvSpPr>
            <a:spLocks noGrp="1"/>
          </p:cNvSpPr>
          <p:nvPr>
            <p:ph type="body" sz="quarter" idx="16" hasCustomPrompt="1"/>
          </p:nvPr>
        </p:nvSpPr>
        <p:spPr>
          <a:xfrm>
            <a:off x="730687" y="3998536"/>
            <a:ext cx="3906000" cy="622800"/>
          </a:xfrm>
          <a:solidFill>
            <a:schemeClr val="tx2"/>
          </a:solidFill>
        </p:spPr>
        <p:txBody>
          <a:bodyPr anchor="ctr"/>
          <a:lstStyle>
            <a:lvl1pPr marL="0" marR="0" indent="0" algn="ctr" defTabSz="914400" rtl="0" eaLnBrk="1" fontAlgn="auto" latinLnBrk="0" hangingPunct="1">
              <a:lnSpc>
                <a:spcPct val="100000"/>
              </a:lnSpc>
              <a:spcBef>
                <a:spcPts val="0"/>
              </a:spcBef>
              <a:spcAft>
                <a:spcPts val="0"/>
              </a:spcAft>
              <a:buClrTx/>
              <a:buSzTx/>
              <a:buFontTx/>
              <a:buNone/>
              <a:tabLst/>
              <a:defRPr sz="1300">
                <a:solidFill>
                  <a:srgbClr val="FFFFFF"/>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a:solidFill>
                  <a:schemeClr val="lt1"/>
                </a:solidFill>
                <a:latin typeface="Franklin Gothic Book"/>
                <a:cs typeface="Franklin Gothic Book"/>
              </a:rPr>
              <a:t>Motivating</a:t>
            </a:r>
            <a:endParaRPr kumimoji="0" lang="en-GB" sz="1300" b="0" i="0" u="none" strike="noStrike" kern="1200" cap="none" spc="0" normalizeH="0" baseline="0" noProof="0">
              <a:ln>
                <a:noFill/>
              </a:ln>
              <a:solidFill>
                <a:srgbClr val="EBE8E9"/>
              </a:solidFill>
              <a:effectLst/>
              <a:uLnTx/>
              <a:uFillTx/>
              <a:latin typeface="Franklin Gothic Book"/>
              <a:ea typeface="+mn-ea"/>
              <a:cs typeface="Franklin Gothic Book"/>
            </a:endParaRPr>
          </a:p>
        </p:txBody>
      </p:sp>
      <p:sp>
        <p:nvSpPr>
          <p:cNvPr id="20" name="Text Placeholder 5">
            <a:extLst>
              <a:ext uri="{FF2B5EF4-FFF2-40B4-BE49-F238E27FC236}">
                <a16:creationId xmlns:a16="http://schemas.microsoft.com/office/drawing/2014/main" id="{BE14C4C6-41FF-1D4A-B7D8-552D3AC2F1F9}"/>
              </a:ext>
            </a:extLst>
          </p:cNvPr>
          <p:cNvSpPr>
            <a:spLocks noGrp="1"/>
          </p:cNvSpPr>
          <p:nvPr>
            <p:ph type="body" sz="quarter" idx="17" hasCustomPrompt="1"/>
          </p:nvPr>
        </p:nvSpPr>
        <p:spPr>
          <a:xfrm>
            <a:off x="730687" y="4773736"/>
            <a:ext cx="3906000" cy="622800"/>
          </a:xfrm>
          <a:solidFill>
            <a:schemeClr val="tx2"/>
          </a:solidFill>
        </p:spPr>
        <p:txBody>
          <a:bodyPr anchor="ctr"/>
          <a:lstStyle>
            <a:lvl1pPr marL="0" marR="0" indent="0" algn="ctr" defTabSz="914400" rtl="0" eaLnBrk="1" fontAlgn="auto" latinLnBrk="0" hangingPunct="1">
              <a:lnSpc>
                <a:spcPct val="100000"/>
              </a:lnSpc>
              <a:spcBef>
                <a:spcPts val="0"/>
              </a:spcBef>
              <a:spcAft>
                <a:spcPts val="0"/>
              </a:spcAft>
              <a:buClrTx/>
              <a:buSzTx/>
              <a:buFontTx/>
              <a:buNone/>
              <a:tabLst/>
              <a:defRPr sz="1300">
                <a:solidFill>
                  <a:srgbClr val="FFFFFF"/>
                </a:solidFill>
              </a:defRPr>
            </a:lvl1pPr>
          </a:lstStyle>
          <a:p>
            <a:pPr algn="ctr"/>
            <a:r>
              <a:rPr lang="en-GB" sz="1300">
                <a:solidFill>
                  <a:schemeClr val="lt1"/>
                </a:solidFill>
                <a:latin typeface="Franklin Gothic Book"/>
                <a:cs typeface="Franklin Gothic Book"/>
              </a:rPr>
              <a:t>Beware Goodhart’s Law</a:t>
            </a:r>
          </a:p>
        </p:txBody>
      </p:sp>
      <p:sp>
        <p:nvSpPr>
          <p:cNvPr id="10" name="Text Placeholder 9">
            <a:extLst>
              <a:ext uri="{FF2B5EF4-FFF2-40B4-BE49-F238E27FC236}">
                <a16:creationId xmlns:a16="http://schemas.microsoft.com/office/drawing/2014/main" id="{BC948C56-3B2D-2E47-A8F7-6DCC50CEB4A8}"/>
              </a:ext>
            </a:extLst>
          </p:cNvPr>
          <p:cNvSpPr>
            <a:spLocks noGrp="1"/>
          </p:cNvSpPr>
          <p:nvPr>
            <p:ph type="body" sz="quarter" idx="18" hasCustomPrompt="1"/>
          </p:nvPr>
        </p:nvSpPr>
        <p:spPr>
          <a:xfrm>
            <a:off x="4625688" y="2436026"/>
            <a:ext cx="6512400" cy="622800"/>
          </a:xfrm>
          <a:solidFill>
            <a:srgbClr val="F3F2F2"/>
          </a:solidFill>
        </p:spPr>
        <p:txBody>
          <a:bodyPr anchor="ctr"/>
          <a:lstStyle>
            <a:lvl1pPr marL="0" marR="0" indent="0" algn="l" defTabSz="914400" rtl="0" eaLnBrk="1" fontAlgn="auto" latinLnBrk="0" hangingPunct="1">
              <a:lnSpc>
                <a:spcPct val="100000"/>
              </a:lnSpc>
              <a:spcBef>
                <a:spcPts val="0"/>
              </a:spcBef>
              <a:spcAft>
                <a:spcPts val="0"/>
              </a:spcAft>
              <a:buClrTx/>
              <a:buSzTx/>
              <a:buFontTx/>
              <a:buNone/>
              <a:tabLst/>
              <a:defRPr sz="13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6B6B6B"/>
                </a:solidFill>
                <a:effectLst/>
                <a:uLnTx/>
                <a:uFillTx/>
                <a:latin typeface="Franklin Gothic Book"/>
                <a:ea typeface="+mn-ea"/>
                <a:cs typeface="Franklin Gothic Book"/>
              </a:rPr>
              <a:t>The targets must push Domin to achieve great things whilst recognising success must be possible</a:t>
            </a:r>
          </a:p>
        </p:txBody>
      </p:sp>
      <p:sp>
        <p:nvSpPr>
          <p:cNvPr id="22" name="Text Placeholder 9">
            <a:extLst>
              <a:ext uri="{FF2B5EF4-FFF2-40B4-BE49-F238E27FC236}">
                <a16:creationId xmlns:a16="http://schemas.microsoft.com/office/drawing/2014/main" id="{EE47A4E4-9504-7E43-B616-343BD967C7F9}"/>
              </a:ext>
            </a:extLst>
          </p:cNvPr>
          <p:cNvSpPr>
            <a:spLocks noGrp="1"/>
          </p:cNvSpPr>
          <p:nvPr>
            <p:ph type="body" sz="quarter" idx="19" hasCustomPrompt="1"/>
          </p:nvPr>
        </p:nvSpPr>
        <p:spPr>
          <a:xfrm>
            <a:off x="4636687" y="3221204"/>
            <a:ext cx="6512400" cy="622800"/>
          </a:xfrm>
          <a:solidFill>
            <a:srgbClr val="F3F2F2"/>
          </a:solidFill>
        </p:spPr>
        <p:txBody>
          <a:bodyPr anchor="ctr"/>
          <a:lstStyle>
            <a:lvl1pPr marL="0" marR="0" indent="0" algn="l" defTabSz="914400" rtl="0" eaLnBrk="1" fontAlgn="auto" latinLnBrk="0" hangingPunct="1">
              <a:lnSpc>
                <a:spcPct val="100000"/>
              </a:lnSpc>
              <a:spcBef>
                <a:spcPts val="0"/>
              </a:spcBef>
              <a:spcAft>
                <a:spcPts val="0"/>
              </a:spcAft>
              <a:buClrTx/>
              <a:buSzTx/>
              <a:buFontTx/>
              <a:buNone/>
              <a:tabLst/>
              <a:defRPr sz="1300"/>
            </a:lvl1pPr>
          </a:lstStyle>
          <a:p>
            <a:r>
              <a:rPr lang="en-GB" sz="1300">
                <a:solidFill>
                  <a:srgbClr val="6B6B6B"/>
                </a:solidFill>
                <a:latin typeface="Franklin Gothic Book"/>
                <a:cs typeface="Franklin Gothic Book"/>
              </a:rPr>
              <a:t>Multiple targets are required across the diverse business groups we already have</a:t>
            </a:r>
          </a:p>
        </p:txBody>
      </p:sp>
      <p:sp>
        <p:nvSpPr>
          <p:cNvPr id="23" name="Text Placeholder 9">
            <a:extLst>
              <a:ext uri="{FF2B5EF4-FFF2-40B4-BE49-F238E27FC236}">
                <a16:creationId xmlns:a16="http://schemas.microsoft.com/office/drawing/2014/main" id="{BDC37622-8001-8B4B-9AB3-3FE27722C0CA}"/>
              </a:ext>
            </a:extLst>
          </p:cNvPr>
          <p:cNvSpPr>
            <a:spLocks noGrp="1"/>
          </p:cNvSpPr>
          <p:nvPr>
            <p:ph type="body" sz="quarter" idx="20" hasCustomPrompt="1"/>
          </p:nvPr>
        </p:nvSpPr>
        <p:spPr>
          <a:xfrm>
            <a:off x="4636687" y="3988328"/>
            <a:ext cx="6512400" cy="622800"/>
          </a:xfrm>
          <a:solidFill>
            <a:srgbClr val="F3F2F2"/>
          </a:solidFill>
        </p:spPr>
        <p:txBody>
          <a:bodyPr anchor="ctr"/>
          <a:lstStyle>
            <a:lvl1pPr marL="0" marR="0" indent="0" algn="l" defTabSz="914400" rtl="0" eaLnBrk="1" fontAlgn="auto" latinLnBrk="0" hangingPunct="1">
              <a:lnSpc>
                <a:spcPct val="100000"/>
              </a:lnSpc>
              <a:spcBef>
                <a:spcPts val="0"/>
              </a:spcBef>
              <a:spcAft>
                <a:spcPts val="0"/>
              </a:spcAft>
              <a:buClrTx/>
              <a:buSzTx/>
              <a:buFontTx/>
              <a:buNone/>
              <a:tabLst/>
              <a:defRPr sz="1300"/>
            </a:lvl1pPr>
          </a:lstStyle>
          <a:p>
            <a:r>
              <a:rPr lang="en-GB" sz="1300">
                <a:solidFill>
                  <a:srgbClr val="6B6B6B"/>
                </a:solidFill>
                <a:latin typeface="Franklin Gothic Book"/>
                <a:cs typeface="Franklin Gothic Book"/>
              </a:rPr>
              <a:t>Targets must drive the motivation of everyone in the company</a:t>
            </a:r>
          </a:p>
        </p:txBody>
      </p:sp>
      <p:sp>
        <p:nvSpPr>
          <p:cNvPr id="24" name="Text Placeholder 9">
            <a:extLst>
              <a:ext uri="{FF2B5EF4-FFF2-40B4-BE49-F238E27FC236}">
                <a16:creationId xmlns:a16="http://schemas.microsoft.com/office/drawing/2014/main" id="{923959CE-1066-9745-AE7B-A3CFDE1F7BB5}"/>
              </a:ext>
            </a:extLst>
          </p:cNvPr>
          <p:cNvSpPr>
            <a:spLocks noGrp="1"/>
          </p:cNvSpPr>
          <p:nvPr>
            <p:ph type="body" sz="quarter" idx="21" hasCustomPrompt="1"/>
          </p:nvPr>
        </p:nvSpPr>
        <p:spPr>
          <a:xfrm>
            <a:off x="4636687" y="4773506"/>
            <a:ext cx="6512400" cy="622800"/>
          </a:xfrm>
          <a:solidFill>
            <a:srgbClr val="F3F2F2"/>
          </a:solidFill>
        </p:spPr>
        <p:txBody>
          <a:bodyPr anchor="ctr">
            <a:normAutofit/>
          </a:bodyPr>
          <a:lstStyle>
            <a:lvl1pPr marL="0" marR="0" indent="0" algn="l" defTabSz="914400" rtl="0" eaLnBrk="1" fontAlgn="auto" latinLnBrk="0" hangingPunct="1">
              <a:lnSpc>
                <a:spcPct val="100000"/>
              </a:lnSpc>
              <a:spcBef>
                <a:spcPts val="0"/>
              </a:spcBef>
              <a:spcAft>
                <a:spcPts val="0"/>
              </a:spcAft>
              <a:buClrTx/>
              <a:buSzTx/>
              <a:buFontTx/>
              <a:buNone/>
              <a:tabLst/>
              <a:defRPr sz="1300"/>
            </a:lvl1pPr>
          </a:lstStyle>
          <a:p>
            <a:r>
              <a:rPr lang="en-GB" sz="1300">
                <a:solidFill>
                  <a:srgbClr val="6B6B6B"/>
                </a:solidFill>
                <a:latin typeface="Franklin Gothic Book"/>
                <a:cs typeface="Franklin Gothic Book"/>
              </a:rPr>
              <a:t>When a measure becomes a target, it ceases to be a good measure. We must protect ourselves from gaming the system</a:t>
            </a:r>
          </a:p>
        </p:txBody>
      </p:sp>
    </p:spTree>
    <p:extLst>
      <p:ext uri="{BB962C8B-B14F-4D97-AF65-F5344CB8AC3E}">
        <p14:creationId xmlns:p14="http://schemas.microsoft.com/office/powerpoint/2010/main" val="3916555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7" name="Vertical Text Placeholder 15">
            <a:extLst>
              <a:ext uri="{FF2B5EF4-FFF2-40B4-BE49-F238E27FC236}">
                <a16:creationId xmlns:a16="http://schemas.microsoft.com/office/drawing/2014/main" id="{03D7AE5B-C15E-FB4A-9152-7E7840EF3751}"/>
              </a:ext>
            </a:extLst>
          </p:cNvPr>
          <p:cNvSpPr>
            <a:spLocks noGrp="1"/>
          </p:cNvSpPr>
          <p:nvPr>
            <p:ph type="body" orient="vert" sz="quarter" idx="14" hasCustomPrompt="1"/>
          </p:nvPr>
        </p:nvSpPr>
        <p:spPr>
          <a:xfrm rot="16200000">
            <a:off x="5916857" y="1304839"/>
            <a:ext cx="2239200" cy="2178000"/>
          </a:xfrm>
          <a:prstGeom prst="hexagon">
            <a:avLst/>
          </a:prstGeom>
          <a:solidFill>
            <a:srgbClr val="F3F2F2"/>
          </a:solidFill>
        </p:spPr>
        <p:txBody>
          <a:bodyPr vert="eaVert" wrap="none" lIns="0" tIns="0" rIns="0" bIns="0" anchor="ctr">
            <a:noAutofit/>
          </a:bodyPr>
          <a:lstStyle>
            <a:lvl1pPr marL="0" indent="0" algn="ctr">
              <a:lnSpc>
                <a:spcPct val="100000"/>
              </a:lnSpc>
              <a:spcBef>
                <a:spcPts val="0"/>
              </a:spcBef>
              <a:buNone/>
              <a:defRPr sz="1300">
                <a:solidFill>
                  <a:schemeClr val="tx1"/>
                </a:solidFill>
              </a:defRPr>
            </a:lvl1pPr>
            <a:lvl2pPr>
              <a:defRPr sz="1300">
                <a:solidFill>
                  <a:schemeClr val="tx1"/>
                </a:solidFill>
              </a:defRPr>
            </a:lvl2pPr>
            <a:lvl3pPr>
              <a:defRPr sz="1300">
                <a:solidFill>
                  <a:schemeClr val="tx1"/>
                </a:solidFill>
              </a:defRPr>
            </a:lvl3pPr>
            <a:lvl4pPr>
              <a:defRPr sz="1300">
                <a:solidFill>
                  <a:schemeClr val="tx1"/>
                </a:solidFill>
              </a:defRPr>
            </a:lvl4pPr>
            <a:lvl5pPr>
              <a:defRPr sz="1300">
                <a:solidFill>
                  <a:schemeClr val="tx1"/>
                </a:solidFill>
              </a:defRPr>
            </a:lvl5pPr>
          </a:lstStyle>
          <a:p>
            <a:pPr algn="ctr"/>
            <a:r>
              <a:rPr lang="en-GB" sz="1300">
                <a:solidFill>
                  <a:srgbClr val="6B6B6B"/>
                </a:solidFill>
                <a:latin typeface="Franklin Gothic Book"/>
                <a:cs typeface="Franklin Gothic Book"/>
              </a:rPr>
              <a:t>Big increase in valve</a:t>
            </a:r>
          </a:p>
          <a:p>
            <a:pPr algn="ctr"/>
            <a:r>
              <a:rPr lang="en-GB" sz="1300">
                <a:solidFill>
                  <a:srgbClr val="6B6B6B"/>
                </a:solidFill>
                <a:latin typeface="Franklin Gothic Book"/>
                <a:cs typeface="Franklin Gothic Book"/>
              </a:rPr>
              <a:t> production and over </a:t>
            </a:r>
          </a:p>
          <a:p>
            <a:pPr algn="ctr"/>
            <a:r>
              <a:rPr lang="en-GB" sz="1300">
                <a:solidFill>
                  <a:srgbClr val="6B6B6B"/>
                </a:solidFill>
                <a:latin typeface="Franklin Gothic Book"/>
                <a:cs typeface="Franklin Gothic Book"/>
              </a:rPr>
              <a:t>achieving on </a:t>
            </a:r>
          </a:p>
          <a:p>
            <a:pPr algn="ctr"/>
            <a:r>
              <a:rPr lang="en-GB" sz="1300">
                <a:solidFill>
                  <a:srgbClr val="6B6B6B"/>
                </a:solidFill>
                <a:latin typeface="Franklin Gothic Book"/>
                <a:cs typeface="Franklin Gothic Book"/>
              </a:rPr>
              <a:t>Make 2 Print</a:t>
            </a:r>
          </a:p>
        </p:txBody>
      </p:sp>
      <p:sp>
        <p:nvSpPr>
          <p:cNvPr id="18" name="Vertical Text Placeholder 15">
            <a:extLst>
              <a:ext uri="{FF2B5EF4-FFF2-40B4-BE49-F238E27FC236}">
                <a16:creationId xmlns:a16="http://schemas.microsoft.com/office/drawing/2014/main" id="{17D8BF17-D39E-9E45-9ABA-8AEDE4DD2608}"/>
              </a:ext>
            </a:extLst>
          </p:cNvPr>
          <p:cNvSpPr>
            <a:spLocks noGrp="1"/>
          </p:cNvSpPr>
          <p:nvPr>
            <p:ph type="body" orient="vert" sz="quarter" idx="15" hasCustomPrompt="1"/>
          </p:nvPr>
        </p:nvSpPr>
        <p:spPr>
          <a:xfrm rot="16200000">
            <a:off x="7232994" y="3233582"/>
            <a:ext cx="2239200" cy="2178000"/>
          </a:xfrm>
          <a:prstGeom prst="hexagon">
            <a:avLst/>
          </a:prstGeom>
          <a:solidFill>
            <a:srgbClr val="F3F2F2"/>
          </a:solidFill>
        </p:spPr>
        <p:txBody>
          <a:bodyPr vert="eaVert" wrap="none" lIns="0" tIns="0" rIns="0" bIns="0" anchor="ctr">
            <a:noAutofit/>
          </a:bodyPr>
          <a:lstStyle>
            <a:lvl1pPr marL="0" indent="0" algn="ctr">
              <a:lnSpc>
                <a:spcPct val="100000"/>
              </a:lnSpc>
              <a:spcBef>
                <a:spcPts val="0"/>
              </a:spcBef>
              <a:buNone/>
              <a:defRPr sz="1300">
                <a:solidFill>
                  <a:schemeClr val="tx1"/>
                </a:solidFill>
              </a:defRPr>
            </a:lvl1pPr>
            <a:lvl2pPr>
              <a:defRPr sz="1300">
                <a:solidFill>
                  <a:schemeClr val="tx1"/>
                </a:solidFill>
              </a:defRPr>
            </a:lvl2pPr>
            <a:lvl3pPr>
              <a:defRPr sz="1300">
                <a:solidFill>
                  <a:schemeClr val="tx1"/>
                </a:solidFill>
              </a:defRPr>
            </a:lvl3pPr>
            <a:lvl4pPr>
              <a:defRPr sz="1300">
                <a:solidFill>
                  <a:schemeClr val="tx1"/>
                </a:solidFill>
              </a:defRPr>
            </a:lvl4pPr>
            <a:lvl5pPr>
              <a:defRPr sz="1300">
                <a:solidFill>
                  <a:schemeClr val="tx1"/>
                </a:solidFill>
              </a:defRPr>
            </a:lvl5pPr>
          </a:lstStyle>
          <a:p>
            <a:pPr algn="ctr"/>
            <a:r>
              <a:rPr lang="en-GB" sz="1300">
                <a:solidFill>
                  <a:srgbClr val="6B6B6B"/>
                </a:solidFill>
                <a:latin typeface="Franklin Gothic Book"/>
                <a:cs typeface="Franklin Gothic Book"/>
              </a:rPr>
              <a:t>Significant engineering </a:t>
            </a:r>
          </a:p>
          <a:p>
            <a:pPr algn="ctr"/>
            <a:r>
              <a:rPr lang="en-GB" sz="1300">
                <a:solidFill>
                  <a:srgbClr val="6B6B6B"/>
                </a:solidFill>
                <a:latin typeface="Franklin Gothic Book"/>
                <a:cs typeface="Franklin Gothic Book"/>
              </a:rPr>
              <a:t>funding for </a:t>
            </a:r>
          </a:p>
          <a:p>
            <a:pPr algn="ctr"/>
            <a:r>
              <a:rPr lang="en-GB" sz="1300">
                <a:solidFill>
                  <a:srgbClr val="6B6B6B"/>
                </a:solidFill>
                <a:latin typeface="Franklin Gothic Book"/>
                <a:cs typeface="Franklin Gothic Book"/>
              </a:rPr>
              <a:t>strategic technology </a:t>
            </a:r>
          </a:p>
          <a:p>
            <a:pPr algn="ctr"/>
            <a:r>
              <a:rPr lang="en-GB" sz="1300">
                <a:solidFill>
                  <a:srgbClr val="6B6B6B"/>
                </a:solidFill>
                <a:latin typeface="Franklin Gothic Book"/>
                <a:cs typeface="Franklin Gothic Book"/>
              </a:rPr>
              <a:t>development</a:t>
            </a:r>
          </a:p>
        </p:txBody>
      </p:sp>
      <p:sp>
        <p:nvSpPr>
          <p:cNvPr id="19" name="Vertical Text Placeholder 15">
            <a:extLst>
              <a:ext uri="{FF2B5EF4-FFF2-40B4-BE49-F238E27FC236}">
                <a16:creationId xmlns:a16="http://schemas.microsoft.com/office/drawing/2014/main" id="{A42FA512-09FE-B24E-8179-26F09B013E92}"/>
              </a:ext>
            </a:extLst>
          </p:cNvPr>
          <p:cNvSpPr>
            <a:spLocks noGrp="1"/>
          </p:cNvSpPr>
          <p:nvPr>
            <p:ph type="body" orient="vert" sz="quarter" idx="16" hasCustomPrompt="1"/>
          </p:nvPr>
        </p:nvSpPr>
        <p:spPr>
          <a:xfrm rot="16200000">
            <a:off x="4614447" y="3253099"/>
            <a:ext cx="2239200" cy="2178000"/>
          </a:xfrm>
          <a:prstGeom prst="hexagon">
            <a:avLst/>
          </a:prstGeom>
          <a:solidFill>
            <a:srgbClr val="F3F2F2"/>
          </a:solidFill>
        </p:spPr>
        <p:txBody>
          <a:bodyPr vert="eaVert" wrap="none" lIns="0" tIns="0" rIns="0" bIns="0" anchor="ctr">
            <a:noAutofit/>
          </a:bodyPr>
          <a:lstStyle>
            <a:lvl1pPr marL="0" indent="0" algn="ctr">
              <a:lnSpc>
                <a:spcPct val="100000"/>
              </a:lnSpc>
              <a:spcBef>
                <a:spcPts val="0"/>
              </a:spcBef>
              <a:buNone/>
              <a:defRPr sz="1300">
                <a:solidFill>
                  <a:schemeClr val="tx1"/>
                </a:solidFill>
              </a:defRPr>
            </a:lvl1pPr>
            <a:lvl2pPr>
              <a:defRPr sz="1300">
                <a:solidFill>
                  <a:schemeClr val="tx1"/>
                </a:solidFill>
              </a:defRPr>
            </a:lvl2pPr>
            <a:lvl3pPr>
              <a:defRPr sz="1300">
                <a:solidFill>
                  <a:schemeClr val="tx1"/>
                </a:solidFill>
              </a:defRPr>
            </a:lvl3pPr>
            <a:lvl4pPr>
              <a:defRPr sz="1300">
                <a:solidFill>
                  <a:schemeClr val="tx1"/>
                </a:solidFill>
              </a:defRPr>
            </a:lvl4pPr>
            <a:lvl5pPr>
              <a:defRPr sz="1300">
                <a:solidFill>
                  <a:schemeClr val="tx1"/>
                </a:solidFill>
              </a:defRPr>
            </a:lvl5pPr>
          </a:lstStyle>
          <a:p>
            <a:pPr algn="ctr"/>
            <a:r>
              <a:rPr lang="en-GB" sz="1300">
                <a:solidFill>
                  <a:srgbClr val="6B6B6B"/>
                </a:solidFill>
                <a:latin typeface="Franklin Gothic Book"/>
                <a:cs typeface="Franklin Gothic Book"/>
              </a:rPr>
              <a:t>Multiple high volume </a:t>
            </a:r>
          </a:p>
          <a:p>
            <a:pPr algn="ctr"/>
            <a:r>
              <a:rPr lang="en-GB" sz="1300">
                <a:solidFill>
                  <a:srgbClr val="6B6B6B"/>
                </a:solidFill>
                <a:latin typeface="Franklin Gothic Book"/>
                <a:cs typeface="Franklin Gothic Book"/>
              </a:rPr>
              <a:t>sales with high value </a:t>
            </a:r>
          </a:p>
          <a:p>
            <a:pPr algn="ctr"/>
            <a:r>
              <a:rPr lang="en-GB" sz="1300">
                <a:solidFill>
                  <a:srgbClr val="6B6B6B"/>
                </a:solidFill>
                <a:latin typeface="Franklin Gothic Book"/>
                <a:cs typeface="Franklin Gothic Book"/>
              </a:rPr>
              <a:t>customers that have</a:t>
            </a:r>
          </a:p>
          <a:p>
            <a:pPr algn="ctr"/>
            <a:r>
              <a:rPr lang="en-GB" sz="1300">
                <a:solidFill>
                  <a:srgbClr val="6B6B6B"/>
                </a:solidFill>
                <a:latin typeface="Franklin Gothic Book"/>
                <a:cs typeface="Franklin Gothic Book"/>
              </a:rPr>
              <a:t> been fulfilled to </a:t>
            </a:r>
          </a:p>
          <a:p>
            <a:pPr algn="ctr"/>
            <a:r>
              <a:rPr lang="en-GB" sz="1300">
                <a:solidFill>
                  <a:srgbClr val="6B6B6B"/>
                </a:solidFill>
                <a:latin typeface="Franklin Gothic Book"/>
                <a:cs typeface="Franklin Gothic Book"/>
              </a:rPr>
              <a:t>meet their needs</a:t>
            </a:r>
          </a:p>
        </p:txBody>
      </p:sp>
      <p:sp>
        <p:nvSpPr>
          <p:cNvPr id="20" name="Vertical Text Placeholder 15">
            <a:extLst>
              <a:ext uri="{FF2B5EF4-FFF2-40B4-BE49-F238E27FC236}">
                <a16:creationId xmlns:a16="http://schemas.microsoft.com/office/drawing/2014/main" id="{1A4D2BA0-3213-034C-8D72-94C1EA248D68}"/>
              </a:ext>
            </a:extLst>
          </p:cNvPr>
          <p:cNvSpPr>
            <a:spLocks noGrp="1"/>
          </p:cNvSpPr>
          <p:nvPr>
            <p:ph type="body" orient="vert" sz="quarter" idx="17" hasCustomPrompt="1"/>
          </p:nvPr>
        </p:nvSpPr>
        <p:spPr>
          <a:xfrm rot="16200000">
            <a:off x="2020148" y="3228489"/>
            <a:ext cx="2239200" cy="2178000"/>
          </a:xfrm>
          <a:prstGeom prst="hexagon">
            <a:avLst/>
          </a:prstGeom>
          <a:solidFill>
            <a:srgbClr val="F3F2F2"/>
          </a:solidFill>
        </p:spPr>
        <p:txBody>
          <a:bodyPr vert="eaVert" wrap="none" lIns="0" tIns="0" rIns="0" bIns="0" anchor="ctr">
            <a:noAutofit/>
          </a:bodyPr>
          <a:lstStyle>
            <a:lvl1pPr marL="0" indent="0" algn="ctr">
              <a:lnSpc>
                <a:spcPct val="100000"/>
              </a:lnSpc>
              <a:spcBef>
                <a:spcPts val="0"/>
              </a:spcBef>
              <a:buNone/>
              <a:defRPr sz="1300">
                <a:solidFill>
                  <a:schemeClr val="tx1"/>
                </a:solidFill>
              </a:defRPr>
            </a:lvl1pPr>
            <a:lvl2pPr>
              <a:defRPr sz="1300">
                <a:solidFill>
                  <a:schemeClr val="tx1"/>
                </a:solidFill>
              </a:defRPr>
            </a:lvl2pPr>
            <a:lvl3pPr>
              <a:defRPr sz="1300">
                <a:solidFill>
                  <a:schemeClr val="tx1"/>
                </a:solidFill>
              </a:defRPr>
            </a:lvl3pPr>
            <a:lvl4pPr>
              <a:defRPr sz="1300">
                <a:solidFill>
                  <a:schemeClr val="tx1"/>
                </a:solidFill>
              </a:defRPr>
            </a:lvl4pPr>
            <a:lvl5pPr>
              <a:defRPr sz="1300">
                <a:solidFill>
                  <a:schemeClr val="tx1"/>
                </a:solidFill>
              </a:defRPr>
            </a:lvl5pPr>
          </a:lstStyle>
          <a:p>
            <a:pPr algn="ctr"/>
            <a:r>
              <a:rPr lang="en-GB" sz="1300">
                <a:solidFill>
                  <a:srgbClr val="6B6B6B"/>
                </a:solidFill>
                <a:latin typeface="Franklin Gothic Book"/>
                <a:cs typeface="Franklin Gothic Book"/>
              </a:rPr>
              <a:t>6 Products in </a:t>
            </a:r>
          </a:p>
          <a:p>
            <a:pPr algn="ctr"/>
            <a:r>
              <a:rPr lang="en-GB" sz="1300">
                <a:solidFill>
                  <a:srgbClr val="6B6B6B"/>
                </a:solidFill>
                <a:latin typeface="Franklin Gothic Book"/>
                <a:cs typeface="Franklin Gothic Book"/>
              </a:rPr>
              <a:t>full scale production.</a:t>
            </a:r>
          </a:p>
          <a:p>
            <a:pPr algn="ctr"/>
            <a:r>
              <a:rPr lang="en-GB" sz="1300">
                <a:solidFill>
                  <a:srgbClr val="6B6B6B"/>
                </a:solidFill>
                <a:latin typeface="Franklin Gothic Book"/>
                <a:cs typeface="Franklin Gothic Book"/>
              </a:rPr>
              <a:t>Significant increase in </a:t>
            </a:r>
          </a:p>
          <a:p>
            <a:pPr algn="ctr"/>
            <a:r>
              <a:rPr lang="en-GB" sz="1300">
                <a:solidFill>
                  <a:srgbClr val="6B6B6B"/>
                </a:solidFill>
                <a:latin typeface="Franklin Gothic Book"/>
                <a:cs typeface="Franklin Gothic Book"/>
              </a:rPr>
              <a:t>new product </a:t>
            </a:r>
          </a:p>
          <a:p>
            <a:pPr algn="ctr"/>
            <a:r>
              <a:rPr lang="en-GB" sz="1300">
                <a:solidFill>
                  <a:srgbClr val="6B6B6B"/>
                </a:solidFill>
                <a:latin typeface="Franklin Gothic Book"/>
                <a:cs typeface="Franklin Gothic Book"/>
              </a:rPr>
              <a:t>development</a:t>
            </a:r>
          </a:p>
        </p:txBody>
      </p:sp>
      <p:sp>
        <p:nvSpPr>
          <p:cNvPr id="16" name="Vertical Text Placeholder 15">
            <a:extLst>
              <a:ext uri="{FF2B5EF4-FFF2-40B4-BE49-F238E27FC236}">
                <a16:creationId xmlns:a16="http://schemas.microsoft.com/office/drawing/2014/main" id="{7BDB7636-32D9-3840-8AC6-D2E62946F058}"/>
              </a:ext>
            </a:extLst>
          </p:cNvPr>
          <p:cNvSpPr>
            <a:spLocks noGrp="1"/>
          </p:cNvSpPr>
          <p:nvPr>
            <p:ph type="body" orient="vert" sz="quarter" idx="13" hasCustomPrompt="1"/>
          </p:nvPr>
        </p:nvSpPr>
        <p:spPr>
          <a:xfrm rot="16200000">
            <a:off x="3350166" y="1355159"/>
            <a:ext cx="2239200" cy="2178000"/>
          </a:xfrm>
          <a:prstGeom prst="hexagon">
            <a:avLst/>
          </a:prstGeom>
          <a:solidFill>
            <a:srgbClr val="F3F2F2"/>
          </a:solidFill>
        </p:spPr>
        <p:txBody>
          <a:bodyPr vert="vert" lIns="0" tIns="0" rIns="0" bIns="0" anchor="ctr" anchorCtr="0">
            <a:normAutofit/>
          </a:bodyPr>
          <a:lstStyle>
            <a:lvl1pPr marL="0" indent="0" algn="l">
              <a:lnSpc>
                <a:spcPct val="100000"/>
              </a:lnSpc>
              <a:spcBef>
                <a:spcPts val="0"/>
              </a:spcBef>
              <a:buNone/>
              <a:defRPr sz="1300">
                <a:solidFill>
                  <a:schemeClr val="tx1"/>
                </a:solidFill>
              </a:defRPr>
            </a:lvl1pPr>
            <a:lvl2pPr>
              <a:defRPr sz="1300">
                <a:solidFill>
                  <a:schemeClr val="tx1"/>
                </a:solidFill>
              </a:defRPr>
            </a:lvl2pPr>
            <a:lvl3pPr>
              <a:defRPr sz="1300">
                <a:solidFill>
                  <a:schemeClr val="tx1"/>
                </a:solidFill>
              </a:defRPr>
            </a:lvl3pPr>
            <a:lvl4pPr>
              <a:defRPr sz="1300">
                <a:solidFill>
                  <a:schemeClr val="tx1"/>
                </a:solidFill>
              </a:defRPr>
            </a:lvl4pPr>
            <a:lvl5pPr>
              <a:defRPr sz="1300">
                <a:solidFill>
                  <a:schemeClr val="tx1"/>
                </a:solidFill>
              </a:defRPr>
            </a:lvl5pPr>
          </a:lstStyle>
          <a:p>
            <a:pPr algn="ctr"/>
            <a:r>
              <a:rPr lang="en-GB" sz="1300">
                <a:solidFill>
                  <a:srgbClr val="6B6B6B"/>
                </a:solidFill>
                <a:latin typeface="Franklin Gothic Book"/>
                <a:cs typeface="Franklin Gothic Book"/>
              </a:rPr>
              <a:t>Supplied 100k PLN</a:t>
            </a:r>
          </a:p>
          <a:p>
            <a:pPr algn="ctr"/>
            <a:r>
              <a:rPr lang="en-GB" sz="1300">
                <a:solidFill>
                  <a:srgbClr val="6B6B6B"/>
                </a:solidFill>
                <a:latin typeface="Franklin Gothic Book"/>
                <a:cs typeface="Franklin Gothic Book"/>
              </a:rPr>
              <a:t>average to UK </a:t>
            </a:r>
          </a:p>
          <a:p>
            <a:pPr algn="ctr"/>
            <a:r>
              <a:rPr lang="en-GB" sz="1300">
                <a:solidFill>
                  <a:srgbClr val="6B6B6B"/>
                </a:solidFill>
                <a:latin typeface="Franklin Gothic Book"/>
                <a:cs typeface="Franklin Gothic Book"/>
              </a:rPr>
              <a:t>and generated net </a:t>
            </a:r>
          </a:p>
          <a:p>
            <a:pPr algn="ctr"/>
            <a:r>
              <a:rPr lang="en-GB" sz="1300">
                <a:solidFill>
                  <a:srgbClr val="6B6B6B"/>
                </a:solidFill>
                <a:latin typeface="Franklin Gothic Book"/>
                <a:cs typeface="Franklin Gothic Book"/>
              </a:rPr>
              <a:t>0 bank balance </a:t>
            </a:r>
          </a:p>
          <a:p>
            <a:pPr algn="ctr"/>
            <a:r>
              <a:rPr lang="en-GB" sz="1300">
                <a:solidFill>
                  <a:srgbClr val="6B6B6B"/>
                </a:solidFill>
                <a:latin typeface="Franklin Gothic Book"/>
                <a:cs typeface="Franklin Gothic Book"/>
              </a:rPr>
              <a:t>whilst paying down </a:t>
            </a:r>
          </a:p>
          <a:p>
            <a:pPr algn="ctr"/>
            <a:r>
              <a:rPr lang="en-GB" sz="1300">
                <a:solidFill>
                  <a:srgbClr val="6B6B6B"/>
                </a:solidFill>
                <a:latin typeface="Franklin Gothic Book"/>
                <a:cs typeface="Franklin Gothic Book"/>
              </a:rPr>
              <a:t>all overdues</a:t>
            </a:r>
          </a:p>
        </p:txBody>
      </p:sp>
      <p:sp>
        <p:nvSpPr>
          <p:cNvPr id="3" name="Footer Placeholder 2">
            <a:extLst>
              <a:ext uri="{FF2B5EF4-FFF2-40B4-BE49-F238E27FC236}">
                <a16:creationId xmlns:a16="http://schemas.microsoft.com/office/drawing/2014/main" id="{3643D24C-0109-4FF0-8604-0814CCFBCEC9}"/>
              </a:ext>
            </a:extLst>
          </p:cNvPr>
          <p:cNvSpPr>
            <a:spLocks noGrp="1"/>
          </p:cNvSpPr>
          <p:nvPr>
            <p:ph type="ftr" sz="quarter" idx="10"/>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4" name="Slide Number Placeholder 3">
            <a:extLst>
              <a:ext uri="{FF2B5EF4-FFF2-40B4-BE49-F238E27FC236}">
                <a16:creationId xmlns:a16="http://schemas.microsoft.com/office/drawing/2014/main" id="{00E76D43-F1C5-47ED-BF0A-BFE647BE53AF}"/>
              </a:ext>
            </a:extLst>
          </p:cNvPr>
          <p:cNvSpPr>
            <a:spLocks noGrp="1"/>
          </p:cNvSpPr>
          <p:nvPr>
            <p:ph type="sldNum" sz="quarter" idx="11"/>
          </p:nvPr>
        </p:nvSpPr>
        <p:spPr/>
        <p:txBody>
          <a:bodyPr/>
          <a:lstStyle/>
          <a:p>
            <a:fld id="{B65D15B2-6F43-4104-BD49-9C138AA33E96}" type="slidenum">
              <a:rPr lang="en-GB" smtClean="0"/>
              <a:pPr/>
              <a:t>‹#›</a:t>
            </a:fld>
            <a:endParaRPr lang="en-GB"/>
          </a:p>
        </p:txBody>
      </p:sp>
      <p:sp>
        <p:nvSpPr>
          <p:cNvPr id="22" name="Title 21">
            <a:extLst>
              <a:ext uri="{FF2B5EF4-FFF2-40B4-BE49-F238E27FC236}">
                <a16:creationId xmlns:a16="http://schemas.microsoft.com/office/drawing/2014/main" id="{C6D8B84C-C045-6844-A1FA-C8697D43067D}"/>
              </a:ext>
            </a:extLst>
          </p:cNvPr>
          <p:cNvSpPr>
            <a:spLocks noGrp="1"/>
          </p:cNvSpPr>
          <p:nvPr>
            <p:ph type="title" hasCustomPrompt="1"/>
          </p:nvPr>
        </p:nvSpPr>
        <p:spPr/>
        <p:txBody>
          <a:bodyPr/>
          <a:lstStyle/>
          <a:p>
            <a:r>
              <a:rPr lang="en-GB" b="0"/>
              <a:t>Stretch Targets (Template)</a:t>
            </a:r>
          </a:p>
        </p:txBody>
      </p:sp>
    </p:spTree>
    <p:extLst>
      <p:ext uri="{BB962C8B-B14F-4D97-AF65-F5344CB8AC3E}">
        <p14:creationId xmlns:p14="http://schemas.microsoft.com/office/powerpoint/2010/main" val="2026912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4156" y="1081777"/>
            <a:ext cx="4901259" cy="2852737"/>
          </a:xfrm>
        </p:spPr>
        <p:txBody>
          <a:bodyPr anchor="b">
            <a:normAutofit/>
          </a:bodyPr>
          <a:lstStyle>
            <a:lvl1pPr>
              <a:defRPr sz="5200"/>
            </a:lvl1pPr>
          </a:lstStyle>
          <a:p>
            <a:r>
              <a:rPr lang="en-US"/>
              <a:t>Click to edit Master title style</a:t>
            </a:r>
          </a:p>
        </p:txBody>
      </p:sp>
      <p:sp>
        <p:nvSpPr>
          <p:cNvPr id="3" name="Text Placeholder 2"/>
          <p:cNvSpPr>
            <a:spLocks noGrp="1"/>
          </p:cNvSpPr>
          <p:nvPr>
            <p:ph type="body" idx="1"/>
          </p:nvPr>
        </p:nvSpPr>
        <p:spPr>
          <a:xfrm>
            <a:off x="6401832" y="4136265"/>
            <a:ext cx="4911931" cy="1500187"/>
          </a:xfrm>
        </p:spPr>
        <p:txBody>
          <a:bodyPr/>
          <a:lstStyle>
            <a:lvl1pPr marL="0" indent="0">
              <a:buNone/>
              <a:defRPr sz="2400">
                <a:solidFill>
                  <a:srgbClr val="58585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6" name="Slide Number Placeholder 5"/>
          <p:cNvSpPr>
            <a:spLocks noGrp="1"/>
          </p:cNvSpPr>
          <p:nvPr>
            <p:ph type="sldNum" sz="quarter" idx="12"/>
          </p:nvPr>
        </p:nvSpPr>
        <p:spPr/>
        <p:txBody>
          <a:bodyPr/>
          <a:lstStyle/>
          <a:p>
            <a:fld id="{A59A7B09-F01F-4EBE-AA9A-5FA48D8FFDE1}" type="slidenum">
              <a:rPr lang="en-GB" smtClean="0"/>
              <a:pPr/>
              <a:t>‹#›</a:t>
            </a:fld>
            <a:endParaRPr lang="en-GB"/>
          </a:p>
        </p:txBody>
      </p:sp>
    </p:spTree>
    <p:extLst>
      <p:ext uri="{BB962C8B-B14F-4D97-AF65-F5344CB8AC3E}">
        <p14:creationId xmlns:p14="http://schemas.microsoft.com/office/powerpoint/2010/main" val="61776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5" name="Slide Number Placeholder 4"/>
          <p:cNvSpPr>
            <a:spLocks noGrp="1"/>
          </p:cNvSpPr>
          <p:nvPr>
            <p:ph type="sldNum" sz="quarter" idx="12"/>
          </p:nvPr>
        </p:nvSpPr>
        <p:spPr/>
        <p:txBody>
          <a:bodyPr/>
          <a:lstStyle/>
          <a:p>
            <a:fld id="{A59A7B09-F01F-4EBE-AA9A-5FA48D8FFDE1}" type="slidenum">
              <a:rPr lang="en-GB" smtClean="0"/>
              <a:pPr/>
              <a:t>‹#›</a:t>
            </a:fld>
            <a:endParaRPr lang="en-GB"/>
          </a:p>
        </p:txBody>
      </p:sp>
      <p:sp>
        <p:nvSpPr>
          <p:cNvPr id="16" name="Title 1">
            <a:extLst>
              <a:ext uri="{FF2B5EF4-FFF2-40B4-BE49-F238E27FC236}">
                <a16:creationId xmlns:a16="http://schemas.microsoft.com/office/drawing/2014/main" id="{64E87EF8-98AD-4F4F-95B4-9D10C32D7A0F}"/>
              </a:ext>
            </a:extLst>
          </p:cNvPr>
          <p:cNvSpPr>
            <a:spLocks noGrp="1"/>
          </p:cNvSpPr>
          <p:nvPr>
            <p:ph type="title"/>
          </p:nvPr>
        </p:nvSpPr>
        <p:spPr>
          <a:xfrm>
            <a:off x="676799" y="233140"/>
            <a:ext cx="10461289" cy="792088"/>
          </a:xfrm>
        </p:spPr>
        <p:txBody>
          <a:bodyPr>
            <a:normAutofit/>
          </a:bodyPr>
          <a:lstStyle>
            <a:lvl1pPr algn="l">
              <a:defRPr sz="3600"/>
            </a:lvl1pPr>
          </a:lstStyle>
          <a:p>
            <a:r>
              <a:rPr lang="en-US"/>
              <a:t>Click to edit Master title style</a:t>
            </a:r>
          </a:p>
        </p:txBody>
      </p:sp>
    </p:spTree>
    <p:extLst>
      <p:ext uri="{BB962C8B-B14F-4D97-AF65-F5344CB8AC3E}">
        <p14:creationId xmlns:p14="http://schemas.microsoft.com/office/powerpoint/2010/main" val="1458688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4" name="Slide Number Placeholder 3"/>
          <p:cNvSpPr>
            <a:spLocks noGrp="1"/>
          </p:cNvSpPr>
          <p:nvPr>
            <p:ph type="sldNum" sz="quarter" idx="12"/>
          </p:nvPr>
        </p:nvSpPr>
        <p:spPr/>
        <p:txBody>
          <a:bodyPr/>
          <a:lstStyle/>
          <a:p>
            <a:fld id="{716D61F6-A066-4019-BC9C-BEC8FEB541CD}" type="slidenum">
              <a:rPr lang="en-GB" smtClean="0"/>
              <a:t>‹#›</a:t>
            </a:fld>
            <a:endParaRPr lang="en-GB"/>
          </a:p>
        </p:txBody>
      </p:sp>
    </p:spTree>
    <p:extLst>
      <p:ext uri="{BB962C8B-B14F-4D97-AF65-F5344CB8AC3E}">
        <p14:creationId xmlns:p14="http://schemas.microsoft.com/office/powerpoint/2010/main" val="4171605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76799" y="1492855"/>
            <a:ext cx="5103742"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799" y="2572987"/>
            <a:ext cx="5103742" cy="3284679"/>
          </a:xfrm>
        </p:spPr>
        <p:txBody>
          <a:bodyPr>
            <a:normAutofit/>
          </a:bodyPr>
          <a:lstStyle>
            <a:lvl1pPr>
              <a:buSzPct val="60000"/>
              <a:defRPr sz="2400"/>
            </a:lvl1pPr>
            <a:lvl2pPr>
              <a:buSzPct val="60000"/>
              <a:defRPr sz="2000"/>
            </a:lvl2pPr>
            <a:lvl3pPr>
              <a:buSzPct val="60000"/>
              <a:defRPr sz="1800"/>
            </a:lvl3pPr>
            <a:lvl4pPr>
              <a:buSzPct val="60000"/>
              <a:defRPr sz="1600"/>
            </a:lvl4pPr>
            <a:lvl5pPr>
              <a:buSzPct val="6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09211" y="1492855"/>
            <a:ext cx="5128877"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9211" y="2572988"/>
            <a:ext cx="5128877" cy="3284678"/>
          </a:xfrm>
        </p:spPr>
        <p:txBody>
          <a:bodyPr>
            <a:normAutofit/>
          </a:bodyPr>
          <a:lstStyle>
            <a:lvl1pPr>
              <a:buSzPct val="60000"/>
              <a:defRPr sz="2800"/>
            </a:lvl1pPr>
            <a:lvl2pPr>
              <a:buSzPct val="60000"/>
              <a:defRPr sz="2400"/>
            </a:lvl2pPr>
            <a:lvl3pPr>
              <a:buSzPct val="60000"/>
              <a:defRPr sz="2000"/>
            </a:lvl3pPr>
            <a:lvl4pPr>
              <a:buSzPct val="60000"/>
              <a:defRPr sz="1800"/>
            </a:lvl4pPr>
            <a:lvl5pPr>
              <a:buSzPct val="60000"/>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9" name="Slide Number Placeholder 8"/>
          <p:cNvSpPr>
            <a:spLocks noGrp="1"/>
          </p:cNvSpPr>
          <p:nvPr>
            <p:ph type="sldNum" sz="quarter" idx="12"/>
          </p:nvPr>
        </p:nvSpPr>
        <p:spPr/>
        <p:txBody>
          <a:bodyPr/>
          <a:lstStyle/>
          <a:p>
            <a:fld id="{A59A7B09-F01F-4EBE-AA9A-5FA48D8FFDE1}" type="slidenum">
              <a:rPr lang="en-GB" smtClean="0"/>
              <a:pPr/>
              <a:t>‹#›</a:t>
            </a:fld>
            <a:endParaRPr lang="en-GB"/>
          </a:p>
        </p:txBody>
      </p:sp>
      <p:sp>
        <p:nvSpPr>
          <p:cNvPr id="10" name="Title 1"/>
          <p:cNvSpPr>
            <a:spLocks noGrp="1"/>
          </p:cNvSpPr>
          <p:nvPr>
            <p:ph type="title"/>
          </p:nvPr>
        </p:nvSpPr>
        <p:spPr>
          <a:xfrm>
            <a:off x="676799" y="233140"/>
            <a:ext cx="10461289" cy="792088"/>
          </a:xfrm>
        </p:spPr>
        <p:txBody>
          <a:bodyPr>
            <a:normAutofit/>
          </a:bodyPr>
          <a:lstStyle>
            <a:lvl1pPr algn="l">
              <a:defRPr sz="3600"/>
            </a:lvl1pPr>
          </a:lstStyle>
          <a:p>
            <a:r>
              <a:rPr lang="en-US"/>
              <a:t>Click to edit Master title style</a:t>
            </a:r>
          </a:p>
        </p:txBody>
      </p:sp>
    </p:spTree>
    <p:extLst>
      <p:ext uri="{BB962C8B-B14F-4D97-AF65-F5344CB8AC3E}">
        <p14:creationId xmlns:p14="http://schemas.microsoft.com/office/powerpoint/2010/main" val="641538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062250" y="1497398"/>
            <a:ext cx="6075839" cy="4171672"/>
          </a:xfrm>
        </p:spPr>
        <p:txBody>
          <a:bodyPr/>
          <a:lstStyle>
            <a:lvl1pPr>
              <a:buSzPct val="60000"/>
              <a:defRPr sz="3200"/>
            </a:lvl1pPr>
            <a:lvl2pPr>
              <a:buSzPct val="60000"/>
              <a:defRPr sz="2800"/>
            </a:lvl2pPr>
            <a:lvl3pPr>
              <a:buSzPct val="60000"/>
              <a:defRPr sz="2400"/>
            </a:lvl3pPr>
            <a:lvl4pPr>
              <a:buSzPct val="60000"/>
              <a:defRPr sz="2000"/>
            </a:lvl4pPr>
            <a:lvl5pPr>
              <a:buSzPct val="60000"/>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6800" y="1477809"/>
            <a:ext cx="3932237" cy="419126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7" name="Slide Number Placeholder 6"/>
          <p:cNvSpPr>
            <a:spLocks noGrp="1"/>
          </p:cNvSpPr>
          <p:nvPr>
            <p:ph type="sldNum" sz="quarter" idx="12"/>
          </p:nvPr>
        </p:nvSpPr>
        <p:spPr/>
        <p:txBody>
          <a:bodyPr/>
          <a:lstStyle/>
          <a:p>
            <a:fld id="{A59A7B09-F01F-4EBE-AA9A-5FA48D8FFDE1}" type="slidenum">
              <a:rPr lang="en-GB" smtClean="0"/>
              <a:pPr/>
              <a:t>‹#›</a:t>
            </a:fld>
            <a:endParaRPr lang="en-GB"/>
          </a:p>
        </p:txBody>
      </p:sp>
      <p:sp>
        <p:nvSpPr>
          <p:cNvPr id="8" name="Title 1">
            <a:extLst>
              <a:ext uri="{FF2B5EF4-FFF2-40B4-BE49-F238E27FC236}">
                <a16:creationId xmlns:a16="http://schemas.microsoft.com/office/drawing/2014/main" id="{3ED06E55-5D29-A545-9BF0-0B8488C8A66A}"/>
              </a:ext>
            </a:extLst>
          </p:cNvPr>
          <p:cNvSpPr>
            <a:spLocks noGrp="1"/>
          </p:cNvSpPr>
          <p:nvPr>
            <p:ph type="title"/>
          </p:nvPr>
        </p:nvSpPr>
        <p:spPr>
          <a:xfrm>
            <a:off x="676799" y="243700"/>
            <a:ext cx="10461289" cy="792088"/>
          </a:xfrm>
        </p:spPr>
        <p:txBody>
          <a:bodyPr>
            <a:normAutofit/>
          </a:bodyPr>
          <a:lstStyle>
            <a:lvl1pPr algn="l">
              <a:defRPr sz="3600"/>
            </a:lvl1pPr>
          </a:lstStyle>
          <a:p>
            <a:r>
              <a:rPr lang="en-US"/>
              <a:t>Click to edit Master title style</a:t>
            </a:r>
          </a:p>
        </p:txBody>
      </p:sp>
    </p:spTree>
    <p:extLst>
      <p:ext uri="{BB962C8B-B14F-4D97-AF65-F5344CB8AC3E}">
        <p14:creationId xmlns:p14="http://schemas.microsoft.com/office/powerpoint/2010/main" val="1548523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006715" y="1360073"/>
            <a:ext cx="6131373" cy="4500977"/>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76799" y="1386147"/>
            <a:ext cx="3932237" cy="447490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7" name="Slide Number Placeholder 6"/>
          <p:cNvSpPr>
            <a:spLocks noGrp="1"/>
          </p:cNvSpPr>
          <p:nvPr>
            <p:ph type="sldNum" sz="quarter" idx="12"/>
          </p:nvPr>
        </p:nvSpPr>
        <p:spPr/>
        <p:txBody>
          <a:bodyPr/>
          <a:lstStyle/>
          <a:p>
            <a:fld id="{A59A7B09-F01F-4EBE-AA9A-5FA48D8FFDE1}" type="slidenum">
              <a:rPr lang="en-GB" smtClean="0"/>
              <a:pPr/>
              <a:t>‹#›</a:t>
            </a:fld>
            <a:endParaRPr lang="en-GB"/>
          </a:p>
        </p:txBody>
      </p:sp>
      <p:sp>
        <p:nvSpPr>
          <p:cNvPr id="8" name="Title 1">
            <a:extLst>
              <a:ext uri="{FF2B5EF4-FFF2-40B4-BE49-F238E27FC236}">
                <a16:creationId xmlns:a16="http://schemas.microsoft.com/office/drawing/2014/main" id="{0F87D148-B74B-484A-9B1E-2D2DFBE2CAF1}"/>
              </a:ext>
            </a:extLst>
          </p:cNvPr>
          <p:cNvSpPr>
            <a:spLocks noGrp="1"/>
          </p:cNvSpPr>
          <p:nvPr>
            <p:ph type="title"/>
          </p:nvPr>
        </p:nvSpPr>
        <p:spPr>
          <a:xfrm>
            <a:off x="676799" y="243700"/>
            <a:ext cx="10461289" cy="792088"/>
          </a:xfrm>
        </p:spPr>
        <p:txBody>
          <a:bodyPr>
            <a:normAutofit/>
          </a:bodyPr>
          <a:lstStyle>
            <a:lvl1pPr algn="l">
              <a:defRPr sz="3600"/>
            </a:lvl1pPr>
          </a:lstStyle>
          <a:p>
            <a:r>
              <a:rPr lang="en-US"/>
              <a:t>Click to edit Master title style</a:t>
            </a:r>
          </a:p>
        </p:txBody>
      </p:sp>
    </p:spTree>
    <p:extLst>
      <p:ext uri="{BB962C8B-B14F-4D97-AF65-F5344CB8AC3E}">
        <p14:creationId xmlns:p14="http://schemas.microsoft.com/office/powerpoint/2010/main" val="3394915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76800" y="1259174"/>
            <a:ext cx="10461289" cy="4917789"/>
          </a:xfrm>
        </p:spPr>
        <p:txBody>
          <a:bodyPr vert="eaVert"/>
          <a:lstStyle>
            <a:lvl1pPr>
              <a:buSzPct val="60000"/>
              <a:defRPr/>
            </a:lvl1pPr>
            <a:lvl2pPr>
              <a:buSzPct val="60000"/>
              <a:defRPr/>
            </a:lvl2pPr>
            <a:lvl3pPr>
              <a:buSzPct val="60000"/>
              <a:defRPr/>
            </a:lvl3pPr>
            <a:lvl4pPr>
              <a:buSzPct val="60000"/>
              <a:defRPr/>
            </a:lvl4pPr>
            <a:lvl5pPr>
              <a:buSzPct val="6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6" name="Slide Number Placeholder 5"/>
          <p:cNvSpPr>
            <a:spLocks noGrp="1"/>
          </p:cNvSpPr>
          <p:nvPr>
            <p:ph type="sldNum" sz="quarter" idx="12"/>
          </p:nvPr>
        </p:nvSpPr>
        <p:spPr/>
        <p:txBody>
          <a:bodyPr/>
          <a:lstStyle/>
          <a:p>
            <a:fld id="{A59A7B09-F01F-4EBE-AA9A-5FA48D8FFDE1}" type="slidenum">
              <a:rPr lang="en-GB" smtClean="0"/>
              <a:pPr/>
              <a:t>‹#›</a:t>
            </a:fld>
            <a:endParaRPr lang="en-GB"/>
          </a:p>
        </p:txBody>
      </p:sp>
      <p:sp>
        <p:nvSpPr>
          <p:cNvPr id="7" name="Title 1">
            <a:extLst>
              <a:ext uri="{FF2B5EF4-FFF2-40B4-BE49-F238E27FC236}">
                <a16:creationId xmlns:a16="http://schemas.microsoft.com/office/drawing/2014/main" id="{304CFA62-347E-BE4C-8C73-C8B024FC408F}"/>
              </a:ext>
            </a:extLst>
          </p:cNvPr>
          <p:cNvSpPr>
            <a:spLocks noGrp="1"/>
          </p:cNvSpPr>
          <p:nvPr>
            <p:ph type="title"/>
          </p:nvPr>
        </p:nvSpPr>
        <p:spPr>
          <a:xfrm>
            <a:off x="676799" y="233140"/>
            <a:ext cx="10461289" cy="792088"/>
          </a:xfrm>
        </p:spPr>
        <p:txBody>
          <a:bodyPr>
            <a:normAutofit/>
          </a:bodyPr>
          <a:lstStyle>
            <a:lvl1pPr algn="l">
              <a:defRPr sz="3600"/>
            </a:lvl1pPr>
          </a:lstStyle>
          <a:p>
            <a:r>
              <a:rPr lang="en-US"/>
              <a:t>Click to edit Master title style</a:t>
            </a:r>
          </a:p>
        </p:txBody>
      </p:sp>
    </p:spTree>
    <p:extLst>
      <p:ext uri="{BB962C8B-B14F-4D97-AF65-F5344CB8AC3E}">
        <p14:creationId xmlns:p14="http://schemas.microsoft.com/office/powerpoint/2010/main" val="2299713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38982" y="676800"/>
            <a:ext cx="815615" cy="49593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199" y="676799"/>
            <a:ext cx="9054056" cy="4959329"/>
          </a:xfrm>
        </p:spPr>
        <p:txBody>
          <a:bodyPr vert="eaVert"/>
          <a:lstStyle>
            <a:lvl1pPr>
              <a:buSzPct val="60000"/>
              <a:defRPr/>
            </a:lvl1pPr>
            <a:lvl2pPr>
              <a:buSzPct val="60000"/>
              <a:defRPr/>
            </a:lvl2pPr>
            <a:lvl3pPr>
              <a:buSzPct val="60000"/>
              <a:defRPr/>
            </a:lvl3pPr>
            <a:lvl4pPr>
              <a:buSzPct val="60000"/>
              <a:defRPr/>
            </a:lvl4pPr>
            <a:lvl5pPr>
              <a:buSzPct val="6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1" y="6584534"/>
            <a:ext cx="10975858" cy="273466"/>
          </a:xfrm>
        </p:spPr>
        <p:txBody>
          <a:bodyPr/>
          <a:lstStyle>
            <a:lvl1pPr algn="l">
              <a:defRPr/>
            </a:lvl1pPr>
          </a:lstStyle>
          <a:p>
            <a:r>
              <a:rPr lang="en-GB"/>
              <a:t>This document may contain proprietary data, disclosure of this document or any part thereof to any third party is prohibited without the explicit written consent of Domin Fluid Power Limited.</a:t>
            </a:r>
          </a:p>
        </p:txBody>
      </p:sp>
    </p:spTree>
    <p:extLst>
      <p:ext uri="{BB962C8B-B14F-4D97-AF65-F5344CB8AC3E}">
        <p14:creationId xmlns:p14="http://schemas.microsoft.com/office/powerpoint/2010/main" val="3193689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1D7410E-09B7-48DC-8502-E70494385FB6}"/>
              </a:ext>
            </a:extLst>
          </p:cNvPr>
          <p:cNvSpPr>
            <a:spLocks noGrp="1"/>
          </p:cNvSpPr>
          <p:nvPr>
            <p:ph type="ftr" sz="quarter" idx="10"/>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4" name="Slide Number Placeholder 3">
            <a:extLst>
              <a:ext uri="{FF2B5EF4-FFF2-40B4-BE49-F238E27FC236}">
                <a16:creationId xmlns:a16="http://schemas.microsoft.com/office/drawing/2014/main" id="{ADECA9C1-1E0A-4EF4-8B72-B0058E420101}"/>
              </a:ext>
            </a:extLst>
          </p:cNvPr>
          <p:cNvSpPr>
            <a:spLocks noGrp="1"/>
          </p:cNvSpPr>
          <p:nvPr>
            <p:ph type="sldNum" sz="quarter" idx="11"/>
          </p:nvPr>
        </p:nvSpPr>
        <p:spPr/>
        <p:txBody>
          <a:bodyPr/>
          <a:lstStyle/>
          <a:p>
            <a:fld id="{B65D15B2-6F43-4104-BD49-9C138AA33E96}" type="slidenum">
              <a:rPr lang="en-GB" smtClean="0"/>
              <a:pPr/>
              <a:t>‹#›</a:t>
            </a:fld>
            <a:endParaRPr lang="en-GB"/>
          </a:p>
        </p:txBody>
      </p:sp>
      <p:sp>
        <p:nvSpPr>
          <p:cNvPr id="5" name="Title 1">
            <a:extLst>
              <a:ext uri="{FF2B5EF4-FFF2-40B4-BE49-F238E27FC236}">
                <a16:creationId xmlns:a16="http://schemas.microsoft.com/office/drawing/2014/main" id="{CBDAFAB0-0925-41EB-910A-6405DB39B19E}"/>
              </a:ext>
            </a:extLst>
          </p:cNvPr>
          <p:cNvSpPr>
            <a:spLocks noGrp="1"/>
          </p:cNvSpPr>
          <p:nvPr>
            <p:ph type="title" idx="4294967295" hasCustomPrompt="1"/>
          </p:nvPr>
        </p:nvSpPr>
        <p:spPr>
          <a:xfrm>
            <a:off x="827527" y="134755"/>
            <a:ext cx="10282548" cy="792088"/>
          </a:xfrm>
        </p:spPr>
        <p:txBody>
          <a:bodyPr>
            <a:normAutofit/>
          </a:bodyPr>
          <a:lstStyle>
            <a:lvl1pPr>
              <a:defRPr/>
            </a:lvl1pPr>
          </a:lstStyle>
          <a:p>
            <a:pPr algn="l"/>
            <a:r>
              <a:rPr lang="en-GB"/>
              <a:t>Valve Sales (Template) (Not editable)</a:t>
            </a:r>
          </a:p>
        </p:txBody>
      </p:sp>
      <p:sp>
        <p:nvSpPr>
          <p:cNvPr id="6" name="TextBox 5">
            <a:extLst>
              <a:ext uri="{FF2B5EF4-FFF2-40B4-BE49-F238E27FC236}">
                <a16:creationId xmlns:a16="http://schemas.microsoft.com/office/drawing/2014/main" id="{7C3DDD1C-3E8D-462F-8ED3-8E003433467D}"/>
              </a:ext>
            </a:extLst>
          </p:cNvPr>
          <p:cNvSpPr txBox="1"/>
          <p:nvPr userDrawn="1"/>
        </p:nvSpPr>
        <p:spPr>
          <a:xfrm>
            <a:off x="6118363" y="5082156"/>
            <a:ext cx="870857" cy="292388"/>
          </a:xfrm>
          <a:prstGeom prst="rect">
            <a:avLst/>
          </a:prstGeom>
          <a:noFill/>
        </p:spPr>
        <p:txBody>
          <a:bodyPr wrap="square" rtlCol="0">
            <a:spAutoFit/>
          </a:bodyPr>
          <a:lstStyle/>
          <a:p>
            <a:pPr algn="ctr"/>
            <a:r>
              <a:rPr lang="en-GB" sz="1300">
                <a:solidFill>
                  <a:srgbClr val="6B6B6B"/>
                </a:solidFill>
                <a:latin typeface="Franklin Gothic Book"/>
                <a:cs typeface="Franklin Gothic Book"/>
              </a:rPr>
              <a:t>50</a:t>
            </a:r>
          </a:p>
        </p:txBody>
      </p:sp>
      <p:sp>
        <p:nvSpPr>
          <p:cNvPr id="7" name="TextBox 6">
            <a:extLst>
              <a:ext uri="{FF2B5EF4-FFF2-40B4-BE49-F238E27FC236}">
                <a16:creationId xmlns:a16="http://schemas.microsoft.com/office/drawing/2014/main" id="{F3D09D33-E16C-448C-BAD4-0C0D0263DD84}"/>
              </a:ext>
            </a:extLst>
          </p:cNvPr>
          <p:cNvSpPr txBox="1"/>
          <p:nvPr userDrawn="1"/>
        </p:nvSpPr>
        <p:spPr>
          <a:xfrm>
            <a:off x="10401754" y="4968667"/>
            <a:ext cx="1615471" cy="492443"/>
          </a:xfrm>
          <a:prstGeom prst="rect">
            <a:avLst/>
          </a:prstGeom>
          <a:noFill/>
        </p:spPr>
        <p:txBody>
          <a:bodyPr wrap="square" rtlCol="0">
            <a:spAutoFit/>
          </a:bodyPr>
          <a:lstStyle/>
          <a:p>
            <a:pPr algn="ctr"/>
            <a:r>
              <a:rPr lang="en-GB" sz="1300">
                <a:solidFill>
                  <a:srgbClr val="6B6B6B"/>
                </a:solidFill>
                <a:latin typeface="Franklin Gothic Book" panose="020B0503020102020204" pitchFamily="34" charset="0"/>
              </a:rPr>
              <a:t>2 x 3 figure contracts</a:t>
            </a:r>
          </a:p>
        </p:txBody>
      </p:sp>
      <p:graphicFrame>
        <p:nvGraphicFramePr>
          <p:cNvPr id="8" name="Diagram 7">
            <a:extLst>
              <a:ext uri="{FF2B5EF4-FFF2-40B4-BE49-F238E27FC236}">
                <a16:creationId xmlns:a16="http://schemas.microsoft.com/office/drawing/2014/main" id="{D99CE5AA-FA40-42A7-9104-AEE7637D1970}"/>
              </a:ext>
            </a:extLst>
          </p:cNvPr>
          <p:cNvGraphicFramePr/>
          <p:nvPr userDrawn="1">
            <p:extLst>
              <p:ext uri="{D42A27DB-BD31-4B8C-83A1-F6EECF244321}">
                <p14:modId xmlns:p14="http://schemas.microsoft.com/office/powerpoint/2010/main" val="1131354049"/>
              </p:ext>
            </p:extLst>
          </p:nvPr>
        </p:nvGraphicFramePr>
        <p:xfrm>
          <a:off x="-736917" y="1712113"/>
          <a:ext cx="6621401" cy="38155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Up Arrow 2">
            <a:extLst>
              <a:ext uri="{FF2B5EF4-FFF2-40B4-BE49-F238E27FC236}">
                <a16:creationId xmlns:a16="http://schemas.microsoft.com/office/drawing/2014/main" id="{14460D29-07B8-41D6-A610-1AA6324AB58B}"/>
              </a:ext>
            </a:extLst>
          </p:cNvPr>
          <p:cNvSpPr/>
          <p:nvPr userDrawn="1"/>
        </p:nvSpPr>
        <p:spPr>
          <a:xfrm>
            <a:off x="5439821" y="1374292"/>
            <a:ext cx="720000" cy="3020135"/>
          </a:xfrm>
          <a:prstGeom prst="upArrow">
            <a:avLst>
              <a:gd name="adj1" fmla="val 82213"/>
              <a:gd name="adj2" fmla="val 50000"/>
            </a:avLst>
          </a:prstGeom>
          <a:solidFill>
            <a:srgbClr val="00677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300">
                <a:solidFill>
                  <a:schemeClr val="bg1"/>
                </a:solidFill>
                <a:latin typeface="Franklin Gothic Book"/>
                <a:cs typeface="Franklin Gothic Book"/>
              </a:rPr>
              <a:t>Delivery</a:t>
            </a:r>
          </a:p>
        </p:txBody>
      </p:sp>
      <p:sp>
        <p:nvSpPr>
          <p:cNvPr id="10" name="Up Arrow 13">
            <a:extLst>
              <a:ext uri="{FF2B5EF4-FFF2-40B4-BE49-F238E27FC236}">
                <a16:creationId xmlns:a16="http://schemas.microsoft.com/office/drawing/2014/main" id="{FABBF21B-B2EC-443C-9196-B8F2BBFE5141}"/>
              </a:ext>
            </a:extLst>
          </p:cNvPr>
          <p:cNvSpPr/>
          <p:nvPr userDrawn="1"/>
        </p:nvSpPr>
        <p:spPr>
          <a:xfrm rot="5400000">
            <a:off x="8344747" y="3402635"/>
            <a:ext cx="720000" cy="3714030"/>
          </a:xfrm>
          <a:prstGeom prst="upArrow">
            <a:avLst>
              <a:gd name="adj1" fmla="val 82608"/>
              <a:gd name="adj2" fmla="val 50000"/>
            </a:avLst>
          </a:prstGeom>
          <a:solidFill>
            <a:srgbClr val="00677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300">
                <a:solidFill>
                  <a:schemeClr val="bg1"/>
                </a:solidFill>
                <a:latin typeface="Franklin Gothic Book"/>
                <a:cs typeface="Franklin Gothic Book"/>
              </a:rPr>
              <a:t>Sales</a:t>
            </a:r>
          </a:p>
        </p:txBody>
      </p:sp>
      <p:sp>
        <p:nvSpPr>
          <p:cNvPr id="11" name="Round Diagonal Corner of Rectangle 20">
            <a:extLst>
              <a:ext uri="{FF2B5EF4-FFF2-40B4-BE49-F238E27FC236}">
                <a16:creationId xmlns:a16="http://schemas.microsoft.com/office/drawing/2014/main" id="{D280DB51-505B-4F58-AEBD-5F450A5D1390}"/>
              </a:ext>
            </a:extLst>
          </p:cNvPr>
          <p:cNvSpPr/>
          <p:nvPr userDrawn="1"/>
        </p:nvSpPr>
        <p:spPr>
          <a:xfrm>
            <a:off x="6425719" y="3079641"/>
            <a:ext cx="2430295" cy="1632324"/>
          </a:xfrm>
          <a:prstGeom prst="round2DiagRect">
            <a:avLst/>
          </a:prstGeom>
          <a:solidFill>
            <a:srgbClr val="F3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a:solidFill>
                  <a:srgbClr val="6B6B6B"/>
                </a:solidFill>
                <a:latin typeface="Franklin Gothic Book"/>
                <a:cs typeface="Franklin Gothic Book"/>
              </a:rPr>
              <a:t>Low level sales with non strategic partners. Orders not fulfilled successfully</a:t>
            </a:r>
          </a:p>
        </p:txBody>
      </p:sp>
      <p:sp>
        <p:nvSpPr>
          <p:cNvPr id="12" name="Round Diagonal Corner of Rectangle 21">
            <a:extLst>
              <a:ext uri="{FF2B5EF4-FFF2-40B4-BE49-F238E27FC236}">
                <a16:creationId xmlns:a16="http://schemas.microsoft.com/office/drawing/2014/main" id="{74AB749F-89A2-4B0F-942E-A1E8C598A8B2}"/>
              </a:ext>
            </a:extLst>
          </p:cNvPr>
          <p:cNvSpPr/>
          <p:nvPr userDrawn="1"/>
        </p:nvSpPr>
        <p:spPr>
          <a:xfrm>
            <a:off x="9089893" y="3091292"/>
            <a:ext cx="2430295" cy="1632324"/>
          </a:xfrm>
          <a:prstGeom prst="round2DiagRect">
            <a:avLst/>
          </a:prstGeom>
          <a:solidFill>
            <a:srgbClr val="F3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a:solidFill>
                  <a:srgbClr val="6B6B6B"/>
                </a:solidFill>
                <a:latin typeface="Franklin Gothic Book"/>
                <a:cs typeface="Franklin Gothic Book"/>
              </a:rPr>
              <a:t>Multiple high volume sales without successful fulfilment of customer needs</a:t>
            </a:r>
          </a:p>
        </p:txBody>
      </p:sp>
      <p:sp>
        <p:nvSpPr>
          <p:cNvPr id="13" name="Round Diagonal Corner of Rectangle 22">
            <a:extLst>
              <a:ext uri="{FF2B5EF4-FFF2-40B4-BE49-F238E27FC236}">
                <a16:creationId xmlns:a16="http://schemas.microsoft.com/office/drawing/2014/main" id="{CAE01856-39C2-46F9-B5F3-C52775F6908A}"/>
              </a:ext>
            </a:extLst>
          </p:cNvPr>
          <p:cNvSpPr/>
          <p:nvPr userDrawn="1"/>
        </p:nvSpPr>
        <p:spPr>
          <a:xfrm>
            <a:off x="6425719" y="1123798"/>
            <a:ext cx="2430295" cy="1632324"/>
          </a:xfrm>
          <a:prstGeom prst="round2DiagRect">
            <a:avLst/>
          </a:prstGeom>
          <a:solidFill>
            <a:srgbClr val="F3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a:solidFill>
                  <a:srgbClr val="6B6B6B"/>
                </a:solidFill>
                <a:latin typeface="Franklin Gothic Book"/>
                <a:cs typeface="Franklin Gothic Book"/>
              </a:rPr>
              <a:t>Low level sales fulfilled successfully </a:t>
            </a:r>
          </a:p>
        </p:txBody>
      </p:sp>
      <p:sp>
        <p:nvSpPr>
          <p:cNvPr id="14" name="Round Diagonal Corner of Rectangle 23">
            <a:extLst>
              <a:ext uri="{FF2B5EF4-FFF2-40B4-BE49-F238E27FC236}">
                <a16:creationId xmlns:a16="http://schemas.microsoft.com/office/drawing/2014/main" id="{58B8885F-B509-4AD3-81D8-2012CD674364}"/>
              </a:ext>
            </a:extLst>
          </p:cNvPr>
          <p:cNvSpPr/>
          <p:nvPr userDrawn="1"/>
        </p:nvSpPr>
        <p:spPr>
          <a:xfrm>
            <a:off x="9089893" y="1123798"/>
            <a:ext cx="2430295" cy="1632324"/>
          </a:xfrm>
          <a:prstGeom prst="round2DiagRect">
            <a:avLst/>
          </a:prstGeom>
          <a:solidFill>
            <a:srgbClr val="F3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a:solidFill>
                  <a:srgbClr val="6B6B6B"/>
                </a:solidFill>
                <a:latin typeface="Franklin Gothic Book"/>
                <a:cs typeface="Franklin Gothic Book"/>
              </a:rPr>
              <a:t>Multiple high volume sales with high value customers that have been fulfilled to meet their needs </a:t>
            </a:r>
          </a:p>
        </p:txBody>
      </p:sp>
      <p:sp>
        <p:nvSpPr>
          <p:cNvPr id="15" name="TextBox 14">
            <a:extLst>
              <a:ext uri="{FF2B5EF4-FFF2-40B4-BE49-F238E27FC236}">
                <a16:creationId xmlns:a16="http://schemas.microsoft.com/office/drawing/2014/main" id="{4072A8CE-EB38-4A85-A0DA-A59107531896}"/>
              </a:ext>
            </a:extLst>
          </p:cNvPr>
          <p:cNvSpPr txBox="1"/>
          <p:nvPr userDrawn="1"/>
        </p:nvSpPr>
        <p:spPr>
          <a:xfrm>
            <a:off x="5398616" y="4418792"/>
            <a:ext cx="1254477" cy="292388"/>
          </a:xfrm>
          <a:prstGeom prst="rect">
            <a:avLst/>
          </a:prstGeom>
          <a:noFill/>
        </p:spPr>
        <p:txBody>
          <a:bodyPr wrap="square" rtlCol="0">
            <a:spAutoFit/>
          </a:bodyPr>
          <a:lstStyle/>
          <a:p>
            <a:r>
              <a:rPr lang="en-GB" sz="1300">
                <a:solidFill>
                  <a:srgbClr val="6B6B6B"/>
                </a:solidFill>
                <a:latin typeface="Franklin Gothic Book" panose="020B0503020102020204" pitchFamily="34" charset="0"/>
                <a:cs typeface="Franklin Gothic Book"/>
              </a:rPr>
              <a:t>80% OTD</a:t>
            </a:r>
          </a:p>
        </p:txBody>
      </p:sp>
      <p:sp>
        <p:nvSpPr>
          <p:cNvPr id="16" name="TextBox 15">
            <a:extLst>
              <a:ext uri="{FF2B5EF4-FFF2-40B4-BE49-F238E27FC236}">
                <a16:creationId xmlns:a16="http://schemas.microsoft.com/office/drawing/2014/main" id="{A439FCF7-4A72-4C64-926D-4CFA221F6841}"/>
              </a:ext>
            </a:extLst>
          </p:cNvPr>
          <p:cNvSpPr txBox="1"/>
          <p:nvPr userDrawn="1"/>
        </p:nvSpPr>
        <p:spPr>
          <a:xfrm>
            <a:off x="5420771" y="990603"/>
            <a:ext cx="1254477" cy="292388"/>
          </a:xfrm>
          <a:prstGeom prst="rect">
            <a:avLst/>
          </a:prstGeom>
          <a:noFill/>
        </p:spPr>
        <p:txBody>
          <a:bodyPr wrap="square" rtlCol="0">
            <a:spAutoFit/>
          </a:bodyPr>
          <a:lstStyle/>
          <a:p>
            <a:r>
              <a:rPr lang="en-GB" sz="1300">
                <a:solidFill>
                  <a:srgbClr val="6B6B6B"/>
                </a:solidFill>
                <a:latin typeface="Franklin Gothic Book" panose="020B0503020102020204" pitchFamily="34" charset="0"/>
                <a:cs typeface="Franklin Gothic Book"/>
              </a:rPr>
              <a:t>98% OTD</a:t>
            </a:r>
          </a:p>
        </p:txBody>
      </p:sp>
    </p:spTree>
    <p:extLst>
      <p:ext uri="{BB962C8B-B14F-4D97-AF65-F5344CB8AC3E}">
        <p14:creationId xmlns:p14="http://schemas.microsoft.com/office/powerpoint/2010/main" val="3491476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FFFFFF"/>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643D24C-0109-4FF0-8604-0814CCFBCEC9}"/>
              </a:ext>
            </a:extLst>
          </p:cNvPr>
          <p:cNvSpPr>
            <a:spLocks noGrp="1"/>
          </p:cNvSpPr>
          <p:nvPr>
            <p:ph type="ftr" sz="quarter" idx="10"/>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4" name="Slide Number Placeholder 3">
            <a:extLst>
              <a:ext uri="{FF2B5EF4-FFF2-40B4-BE49-F238E27FC236}">
                <a16:creationId xmlns:a16="http://schemas.microsoft.com/office/drawing/2014/main" id="{00E76D43-F1C5-47ED-BF0A-BFE647BE53AF}"/>
              </a:ext>
            </a:extLst>
          </p:cNvPr>
          <p:cNvSpPr>
            <a:spLocks noGrp="1"/>
          </p:cNvSpPr>
          <p:nvPr>
            <p:ph type="sldNum" sz="quarter" idx="11"/>
          </p:nvPr>
        </p:nvSpPr>
        <p:spPr/>
        <p:txBody>
          <a:bodyPr/>
          <a:lstStyle/>
          <a:p>
            <a:fld id="{B65D15B2-6F43-4104-BD49-9C138AA33E96}" type="slidenum">
              <a:rPr lang="en-GB" smtClean="0"/>
              <a:pPr/>
              <a:t>‹#›</a:t>
            </a:fld>
            <a:endParaRPr lang="en-GB"/>
          </a:p>
        </p:txBody>
      </p:sp>
      <p:sp>
        <p:nvSpPr>
          <p:cNvPr id="5" name="Title 1">
            <a:extLst>
              <a:ext uri="{FF2B5EF4-FFF2-40B4-BE49-F238E27FC236}">
                <a16:creationId xmlns:a16="http://schemas.microsoft.com/office/drawing/2014/main" id="{ED646200-273C-4004-B347-6DCC3C2B0DE6}"/>
              </a:ext>
            </a:extLst>
          </p:cNvPr>
          <p:cNvSpPr txBox="1">
            <a:spLocks/>
          </p:cNvSpPr>
          <p:nvPr userDrawn="1"/>
        </p:nvSpPr>
        <p:spPr>
          <a:xfrm>
            <a:off x="827528" y="146755"/>
            <a:ext cx="10239858" cy="7920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3200" b="1" kern="1200" dirty="0">
                <a:solidFill>
                  <a:srgbClr val="00677C"/>
                </a:solidFill>
                <a:latin typeface="Franklin Gothic Book" panose="020B0503020102020204" pitchFamily="34" charset="0"/>
                <a:ea typeface="+mj-ea"/>
                <a:cs typeface="Franklin Gothic Book" panose="020B0503020102020204" pitchFamily="34" charset="0"/>
              </a:defRPr>
            </a:lvl1pPr>
          </a:lstStyle>
          <a:p>
            <a:pPr marL="0" marR="0" indent="0" algn="l" defTabSz="914400" rtl="0" eaLnBrk="1" fontAlgn="auto" latinLnBrk="0" hangingPunct="1">
              <a:lnSpc>
                <a:spcPct val="90000"/>
              </a:lnSpc>
              <a:spcBef>
                <a:spcPct val="0"/>
              </a:spcBef>
              <a:spcAft>
                <a:spcPts val="0"/>
              </a:spcAft>
              <a:buClrTx/>
              <a:buSzTx/>
              <a:buFontTx/>
              <a:buNone/>
              <a:tabLst/>
              <a:defRPr/>
            </a:pPr>
            <a:r>
              <a:rPr lang="en-GB" b="0"/>
              <a:t>Colours (Template)</a:t>
            </a:r>
            <a:r>
              <a:rPr kumimoji="0" lang="en-GB" sz="3200" b="0" i="0" u="none" strike="noStrike" kern="1200" cap="none" spc="0" normalizeH="0" baseline="0" noProof="0">
                <a:ln>
                  <a:noFill/>
                </a:ln>
                <a:solidFill>
                  <a:srgbClr val="00677C"/>
                </a:solidFill>
                <a:effectLst/>
                <a:uLnTx/>
                <a:uFillTx/>
                <a:latin typeface="Franklin Gothic Book" panose="020B0503020102020204" pitchFamily="34" charset="0"/>
                <a:ea typeface="+mj-ea"/>
              </a:rPr>
              <a:t> (Not editable)</a:t>
            </a:r>
            <a:endParaRPr lang="en-GB" b="0"/>
          </a:p>
        </p:txBody>
      </p:sp>
      <p:sp>
        <p:nvSpPr>
          <p:cNvPr id="6" name="Hexagon 5">
            <a:extLst>
              <a:ext uri="{FF2B5EF4-FFF2-40B4-BE49-F238E27FC236}">
                <a16:creationId xmlns:a16="http://schemas.microsoft.com/office/drawing/2014/main" id="{91C06186-3682-4161-AEE2-DC53FFE5C161}"/>
              </a:ext>
            </a:extLst>
          </p:cNvPr>
          <p:cNvSpPr/>
          <p:nvPr userDrawn="1"/>
        </p:nvSpPr>
        <p:spPr>
          <a:xfrm rot="5400000">
            <a:off x="7233205" y="3260258"/>
            <a:ext cx="2243418" cy="2173360"/>
          </a:xfrm>
          <a:prstGeom prst="hexagon">
            <a:avLst/>
          </a:prstGeom>
          <a:solidFill>
            <a:srgbClr val="EA668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rtlCol="0" anchor="ctr"/>
          <a:lstStyle/>
          <a:p>
            <a:pPr algn="ctr"/>
            <a:r>
              <a:rPr lang="en-GB" sz="1300">
                <a:solidFill>
                  <a:schemeClr val="bg1"/>
                </a:solidFill>
                <a:latin typeface="Franklin Gothic Book"/>
                <a:cs typeface="Franklin Gothic Book"/>
              </a:rPr>
              <a:t>CONTRAST 2</a:t>
            </a:r>
          </a:p>
          <a:p>
            <a:pPr algn="ctr"/>
            <a:r>
              <a:rPr lang="en-GB" sz="1300">
                <a:solidFill>
                  <a:schemeClr val="bg1"/>
                </a:solidFill>
                <a:latin typeface="Franklin Gothic Book"/>
                <a:cs typeface="Franklin Gothic Book"/>
              </a:rPr>
              <a:t>#EA6686</a:t>
            </a:r>
          </a:p>
          <a:p>
            <a:pPr algn="ctr"/>
            <a:r>
              <a:rPr lang="en-GB" sz="1300">
                <a:solidFill>
                  <a:schemeClr val="bg1"/>
                </a:solidFill>
                <a:latin typeface="Franklin Gothic Book"/>
                <a:cs typeface="Franklin Gothic Book"/>
              </a:rPr>
              <a:t>Should be used sparingly </a:t>
            </a:r>
          </a:p>
          <a:p>
            <a:pPr algn="ctr"/>
            <a:r>
              <a:rPr lang="en-GB" sz="1300">
                <a:solidFill>
                  <a:schemeClr val="bg1"/>
                </a:solidFill>
                <a:latin typeface="Franklin Gothic Book"/>
                <a:cs typeface="Franklin Gothic Book"/>
              </a:rPr>
              <a:t>For highlights and accents</a:t>
            </a:r>
          </a:p>
        </p:txBody>
      </p:sp>
      <p:sp>
        <p:nvSpPr>
          <p:cNvPr id="7" name="Hexagon 6">
            <a:extLst>
              <a:ext uri="{FF2B5EF4-FFF2-40B4-BE49-F238E27FC236}">
                <a16:creationId xmlns:a16="http://schemas.microsoft.com/office/drawing/2014/main" id="{03101B81-F7C3-411B-9876-962CB4593C47}"/>
              </a:ext>
            </a:extLst>
          </p:cNvPr>
          <p:cNvSpPr/>
          <p:nvPr userDrawn="1"/>
        </p:nvSpPr>
        <p:spPr>
          <a:xfrm rot="5400000">
            <a:off x="5922795" y="1307159"/>
            <a:ext cx="2243418" cy="2173360"/>
          </a:xfrm>
          <a:prstGeom prst="hexagon">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rtlCol="0" anchor="ctr"/>
          <a:lstStyle/>
          <a:p>
            <a:pPr algn="ctr"/>
            <a:r>
              <a:rPr lang="en-GB" sz="1300">
                <a:solidFill>
                  <a:schemeClr val="bg1"/>
                </a:solidFill>
                <a:latin typeface="Franklin Gothic Book"/>
                <a:cs typeface="Franklin Gothic Book"/>
              </a:rPr>
              <a:t>CONTENT</a:t>
            </a:r>
          </a:p>
          <a:p>
            <a:pPr algn="ctr"/>
            <a:r>
              <a:rPr lang="en-GB" sz="1300">
                <a:solidFill>
                  <a:schemeClr val="bg1"/>
                </a:solidFill>
                <a:latin typeface="Franklin Gothic Book"/>
                <a:cs typeface="Franklin Gothic Book"/>
              </a:rPr>
              <a:t>#6B6B6B</a:t>
            </a:r>
          </a:p>
          <a:p>
            <a:pPr algn="ctr"/>
            <a:r>
              <a:rPr lang="en-GB" sz="1300">
                <a:solidFill>
                  <a:schemeClr val="bg1"/>
                </a:solidFill>
                <a:latin typeface="Franklin Gothic Book"/>
                <a:cs typeface="Franklin Gothic Book"/>
              </a:rPr>
              <a:t>To be used for most text</a:t>
            </a:r>
          </a:p>
        </p:txBody>
      </p:sp>
      <p:sp>
        <p:nvSpPr>
          <p:cNvPr id="8" name="Hexagon 7">
            <a:extLst>
              <a:ext uri="{FF2B5EF4-FFF2-40B4-BE49-F238E27FC236}">
                <a16:creationId xmlns:a16="http://schemas.microsoft.com/office/drawing/2014/main" id="{825194EC-033D-4112-A447-C5B7EB4CA179}"/>
              </a:ext>
            </a:extLst>
          </p:cNvPr>
          <p:cNvSpPr/>
          <p:nvPr userDrawn="1"/>
        </p:nvSpPr>
        <p:spPr>
          <a:xfrm rot="5400000">
            <a:off x="2015719" y="3232918"/>
            <a:ext cx="2243418" cy="2173360"/>
          </a:xfrm>
          <a:prstGeom prst="hexagon">
            <a:avLst/>
          </a:prstGeom>
          <a:solidFill>
            <a:srgbClr val="20677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rtlCol="0" anchor="ctr"/>
          <a:lstStyle/>
          <a:p>
            <a:pPr algn="ctr"/>
            <a:r>
              <a:rPr lang="en-GB" sz="1300">
                <a:solidFill>
                  <a:schemeClr val="bg1"/>
                </a:solidFill>
                <a:latin typeface="Franklin Gothic Book"/>
                <a:cs typeface="Franklin Gothic Book"/>
              </a:rPr>
              <a:t>CONTRAST</a:t>
            </a:r>
          </a:p>
          <a:p>
            <a:pPr algn="ctr"/>
            <a:r>
              <a:rPr lang="en-GB" sz="1300">
                <a:solidFill>
                  <a:schemeClr val="bg1"/>
                </a:solidFill>
                <a:latin typeface="Franklin Gothic Book"/>
                <a:cs typeface="Franklin Gothic Book"/>
              </a:rPr>
              <a:t>#20677C</a:t>
            </a:r>
          </a:p>
          <a:p>
            <a:pPr algn="ctr"/>
            <a:r>
              <a:rPr lang="en-GB" sz="1300">
                <a:solidFill>
                  <a:schemeClr val="bg1"/>
                </a:solidFill>
                <a:latin typeface="Franklin Gothic Book"/>
                <a:cs typeface="Franklin Gothic Book"/>
              </a:rPr>
              <a:t>Can be used for shapes,</a:t>
            </a:r>
          </a:p>
          <a:p>
            <a:pPr algn="ctr"/>
            <a:r>
              <a:rPr lang="en-GB" sz="1300">
                <a:solidFill>
                  <a:schemeClr val="bg1"/>
                </a:solidFill>
                <a:latin typeface="Franklin Gothic Book"/>
                <a:cs typeface="Franklin Gothic Book"/>
              </a:rPr>
              <a:t>Contrasts, highlights</a:t>
            </a:r>
          </a:p>
        </p:txBody>
      </p:sp>
      <p:sp>
        <p:nvSpPr>
          <p:cNvPr id="9" name="Hexagon 8">
            <a:extLst>
              <a:ext uri="{FF2B5EF4-FFF2-40B4-BE49-F238E27FC236}">
                <a16:creationId xmlns:a16="http://schemas.microsoft.com/office/drawing/2014/main" id="{7BB0D983-30AB-4776-AD17-ABAECB1554BD}"/>
              </a:ext>
            </a:extLst>
          </p:cNvPr>
          <p:cNvSpPr/>
          <p:nvPr userDrawn="1"/>
        </p:nvSpPr>
        <p:spPr>
          <a:xfrm rot="5400000">
            <a:off x="3339622" y="1355370"/>
            <a:ext cx="2243418" cy="2173360"/>
          </a:xfrm>
          <a:prstGeom prst="hexagon">
            <a:avLst/>
          </a:prstGeom>
          <a:solidFill>
            <a:srgbClr val="00AEC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rtlCol="0" anchor="ctr"/>
          <a:lstStyle/>
          <a:p>
            <a:pPr algn="ctr"/>
            <a:r>
              <a:rPr lang="en-GB" sz="1300">
                <a:solidFill>
                  <a:schemeClr val="bg1"/>
                </a:solidFill>
                <a:latin typeface="Franklin Gothic Book"/>
                <a:cs typeface="Franklin Gothic Book"/>
              </a:rPr>
              <a:t>MAIN</a:t>
            </a:r>
          </a:p>
          <a:p>
            <a:pPr algn="ctr"/>
            <a:r>
              <a:rPr lang="en-GB" sz="1300">
                <a:solidFill>
                  <a:schemeClr val="bg1"/>
                </a:solidFill>
                <a:latin typeface="Franklin Gothic Book"/>
                <a:cs typeface="Franklin Gothic Book"/>
              </a:rPr>
              <a:t>#00AEC7</a:t>
            </a:r>
          </a:p>
          <a:p>
            <a:pPr algn="ctr"/>
            <a:r>
              <a:rPr lang="en-GB" sz="1300">
                <a:solidFill>
                  <a:schemeClr val="bg1"/>
                </a:solidFill>
                <a:latin typeface="Franklin Gothic Book"/>
                <a:cs typeface="Franklin Gothic Book"/>
              </a:rPr>
              <a:t>Only to be used for logos and </a:t>
            </a:r>
          </a:p>
          <a:p>
            <a:pPr algn="ctr"/>
            <a:r>
              <a:rPr lang="en-GB" sz="1300">
                <a:solidFill>
                  <a:schemeClr val="bg1"/>
                </a:solidFill>
                <a:latin typeface="Franklin Gothic Book"/>
                <a:cs typeface="Franklin Gothic Book"/>
              </a:rPr>
              <a:t>products</a:t>
            </a:r>
          </a:p>
        </p:txBody>
      </p:sp>
      <p:sp>
        <p:nvSpPr>
          <p:cNvPr id="10" name="Hexagon 9">
            <a:extLst>
              <a:ext uri="{FF2B5EF4-FFF2-40B4-BE49-F238E27FC236}">
                <a16:creationId xmlns:a16="http://schemas.microsoft.com/office/drawing/2014/main" id="{4F7764AC-DA61-434E-8D1F-34510862FB75}"/>
              </a:ext>
            </a:extLst>
          </p:cNvPr>
          <p:cNvSpPr/>
          <p:nvPr userDrawn="1"/>
        </p:nvSpPr>
        <p:spPr>
          <a:xfrm rot="5400000">
            <a:off x="4634266" y="3260257"/>
            <a:ext cx="2243418" cy="2173360"/>
          </a:xfrm>
          <a:prstGeom prst="hexagon">
            <a:avLst/>
          </a:prstGeom>
          <a:solidFill>
            <a:srgbClr val="F3F2F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rtlCol="0" anchor="ctr"/>
          <a:lstStyle/>
          <a:p>
            <a:pPr algn="ctr"/>
            <a:r>
              <a:rPr lang="en-GB" sz="1300">
                <a:solidFill>
                  <a:srgbClr val="404040"/>
                </a:solidFill>
                <a:latin typeface="Franklin Gothic Book"/>
                <a:cs typeface="Franklin Gothic Book"/>
              </a:rPr>
              <a:t>NEUTRAL</a:t>
            </a:r>
          </a:p>
          <a:p>
            <a:pPr algn="ctr"/>
            <a:r>
              <a:rPr lang="en-GB" sz="1300">
                <a:solidFill>
                  <a:srgbClr val="404040"/>
                </a:solidFill>
                <a:latin typeface="Franklin Gothic Book"/>
                <a:cs typeface="Franklin Gothic Book"/>
              </a:rPr>
              <a:t>#F3F2F2</a:t>
            </a:r>
          </a:p>
          <a:p>
            <a:pPr algn="ctr"/>
            <a:r>
              <a:rPr lang="en-GB" sz="1300">
                <a:solidFill>
                  <a:srgbClr val="404040"/>
                </a:solidFill>
                <a:latin typeface="Franklin Gothic Book"/>
                <a:cs typeface="Franklin Gothic Book"/>
              </a:rPr>
              <a:t>Can be used for shapes, text</a:t>
            </a:r>
          </a:p>
          <a:p>
            <a:pPr algn="ctr"/>
            <a:r>
              <a:rPr lang="en-GB" sz="1300">
                <a:solidFill>
                  <a:srgbClr val="404040"/>
                </a:solidFill>
                <a:latin typeface="Franklin Gothic Book"/>
                <a:cs typeface="Franklin Gothic Book"/>
              </a:rPr>
              <a:t>On CONTENT and more</a:t>
            </a:r>
          </a:p>
        </p:txBody>
      </p:sp>
    </p:spTree>
    <p:extLst>
      <p:ext uri="{BB962C8B-B14F-4D97-AF65-F5344CB8AC3E}">
        <p14:creationId xmlns:p14="http://schemas.microsoft.com/office/powerpoint/2010/main" val="263899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Snip Single Corner of Rectangle 7">
            <a:extLst>
              <a:ext uri="{FF2B5EF4-FFF2-40B4-BE49-F238E27FC236}">
                <a16:creationId xmlns:a16="http://schemas.microsoft.com/office/drawing/2014/main" id="{07189660-4F83-2B4A-8488-7FF06B5EDDB3}"/>
              </a:ext>
            </a:extLst>
          </p:cNvPr>
          <p:cNvSpPr/>
          <p:nvPr userDrawn="1"/>
        </p:nvSpPr>
        <p:spPr>
          <a:xfrm rot="10800000" flipV="1">
            <a:off x="0" y="5557883"/>
            <a:ext cx="12192000" cy="1302328"/>
          </a:xfrm>
          <a:custGeom>
            <a:avLst/>
            <a:gdLst>
              <a:gd name="connsiteX0" fmla="*/ 0 w 2778034"/>
              <a:gd name="connsiteY0" fmla="*/ 0 h 2246811"/>
              <a:gd name="connsiteX1" fmla="*/ 1654629 w 2778034"/>
              <a:gd name="connsiteY1" fmla="*/ 0 h 2246811"/>
              <a:gd name="connsiteX2" fmla="*/ 2778034 w 2778034"/>
              <a:gd name="connsiteY2" fmla="*/ 1123406 h 2246811"/>
              <a:gd name="connsiteX3" fmla="*/ 2778034 w 2778034"/>
              <a:gd name="connsiteY3" fmla="*/ 2246811 h 2246811"/>
              <a:gd name="connsiteX4" fmla="*/ 0 w 2778034"/>
              <a:gd name="connsiteY4" fmla="*/ 2246811 h 2246811"/>
              <a:gd name="connsiteX5" fmla="*/ 0 w 2778034"/>
              <a:gd name="connsiteY5" fmla="*/ 0 h 2246811"/>
              <a:gd name="connsiteX0" fmla="*/ 0 w 2778034"/>
              <a:gd name="connsiteY0" fmla="*/ 0 h 2246811"/>
              <a:gd name="connsiteX1" fmla="*/ 2778034 w 2778034"/>
              <a:gd name="connsiteY1" fmla="*/ 1123406 h 2246811"/>
              <a:gd name="connsiteX2" fmla="*/ 2778034 w 2778034"/>
              <a:gd name="connsiteY2" fmla="*/ 2246811 h 2246811"/>
              <a:gd name="connsiteX3" fmla="*/ 0 w 2778034"/>
              <a:gd name="connsiteY3" fmla="*/ 2246811 h 2246811"/>
              <a:gd name="connsiteX4" fmla="*/ 0 w 2778034"/>
              <a:gd name="connsiteY4" fmla="*/ 0 h 2246811"/>
              <a:gd name="connsiteX0" fmla="*/ 0 w 2778034"/>
              <a:gd name="connsiteY0" fmla="*/ 0 h 2246811"/>
              <a:gd name="connsiteX1" fmla="*/ 2778034 w 2778034"/>
              <a:gd name="connsiteY1" fmla="*/ 1349983 h 2246811"/>
              <a:gd name="connsiteX2" fmla="*/ 2778034 w 2778034"/>
              <a:gd name="connsiteY2" fmla="*/ 2246811 h 2246811"/>
              <a:gd name="connsiteX3" fmla="*/ 0 w 2778034"/>
              <a:gd name="connsiteY3" fmla="*/ 2246811 h 2246811"/>
              <a:gd name="connsiteX4" fmla="*/ 0 w 2778034"/>
              <a:gd name="connsiteY4" fmla="*/ 0 h 2246811"/>
              <a:gd name="connsiteX0" fmla="*/ 0 w 2778034"/>
              <a:gd name="connsiteY0" fmla="*/ 0 h 2246811"/>
              <a:gd name="connsiteX1" fmla="*/ 2778034 w 2778034"/>
              <a:gd name="connsiteY1" fmla="*/ 1418765 h 2246811"/>
              <a:gd name="connsiteX2" fmla="*/ 2778034 w 2778034"/>
              <a:gd name="connsiteY2" fmla="*/ 2246811 h 2246811"/>
              <a:gd name="connsiteX3" fmla="*/ 0 w 2778034"/>
              <a:gd name="connsiteY3" fmla="*/ 2246811 h 2246811"/>
              <a:gd name="connsiteX4" fmla="*/ 0 w 2778034"/>
              <a:gd name="connsiteY4" fmla="*/ 0 h 2246811"/>
              <a:gd name="connsiteX0" fmla="*/ 0 w 2778034"/>
              <a:gd name="connsiteY0" fmla="*/ 0 h 2246811"/>
              <a:gd name="connsiteX1" fmla="*/ 2778034 w 2778034"/>
              <a:gd name="connsiteY1" fmla="*/ 1471364 h 2246811"/>
              <a:gd name="connsiteX2" fmla="*/ 2778034 w 2778034"/>
              <a:gd name="connsiteY2" fmla="*/ 2246811 h 2246811"/>
              <a:gd name="connsiteX3" fmla="*/ 0 w 2778034"/>
              <a:gd name="connsiteY3" fmla="*/ 2246811 h 2246811"/>
              <a:gd name="connsiteX4" fmla="*/ 0 w 2778034"/>
              <a:gd name="connsiteY4" fmla="*/ 0 h 2246811"/>
              <a:gd name="connsiteX0" fmla="*/ 0 w 2778756"/>
              <a:gd name="connsiteY0" fmla="*/ 0 h 2246811"/>
              <a:gd name="connsiteX1" fmla="*/ 2778756 w 2778756"/>
              <a:gd name="connsiteY1" fmla="*/ 1268694 h 2246811"/>
              <a:gd name="connsiteX2" fmla="*/ 2778034 w 2778756"/>
              <a:gd name="connsiteY2" fmla="*/ 2246811 h 2246811"/>
              <a:gd name="connsiteX3" fmla="*/ 0 w 2778756"/>
              <a:gd name="connsiteY3" fmla="*/ 2246811 h 2246811"/>
              <a:gd name="connsiteX4" fmla="*/ 0 w 2778756"/>
              <a:gd name="connsiteY4" fmla="*/ 0 h 2246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8756" h="2246811">
                <a:moveTo>
                  <a:pt x="0" y="0"/>
                </a:moveTo>
                <a:lnTo>
                  <a:pt x="2778756" y="1268694"/>
                </a:lnTo>
                <a:cubicBezTo>
                  <a:pt x="2778515" y="1594733"/>
                  <a:pt x="2778275" y="1920772"/>
                  <a:pt x="2778034" y="2246811"/>
                </a:cubicBezTo>
                <a:lnTo>
                  <a:pt x="0" y="2246811"/>
                </a:ln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p:cNvSpPr>
            <a:spLocks noGrp="1"/>
          </p:cNvSpPr>
          <p:nvPr>
            <p:ph type="body" idx="1"/>
          </p:nvPr>
        </p:nvSpPr>
        <p:spPr>
          <a:xfrm>
            <a:off x="676800" y="1455425"/>
            <a:ext cx="10515600" cy="410245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Footer Placeholder 4"/>
          <p:cNvSpPr>
            <a:spLocks noGrp="1"/>
          </p:cNvSpPr>
          <p:nvPr>
            <p:ph type="ftr" sz="quarter" idx="3"/>
          </p:nvPr>
        </p:nvSpPr>
        <p:spPr>
          <a:xfrm>
            <a:off x="0" y="6622762"/>
            <a:ext cx="10124501" cy="337632"/>
          </a:xfrm>
          <a:prstGeom prst="rect">
            <a:avLst/>
          </a:prstGeom>
        </p:spPr>
        <p:txBody>
          <a:bodyPr vert="horz" lIns="91440" tIns="45720" rIns="91440" bIns="45720" rtlCol="0" anchor="ctr"/>
          <a:lstStyle>
            <a:lvl1pPr algn="l">
              <a:defRPr sz="900">
                <a:solidFill>
                  <a:srgbClr val="585858"/>
                </a:solidFill>
                <a:latin typeface="Franklin Gothic Book"/>
                <a:cs typeface="Franklin Gothic Book"/>
              </a:defRPr>
            </a:lvl1pPr>
          </a:lstStyle>
          <a:p>
            <a:r>
              <a:rPr lang="en-GB"/>
              <a:t>This document may contain proprietary data, disclosure of this document or any part thereof to any third party is prohibited without the explicit written consent of </a:t>
            </a:r>
            <a:r>
              <a:rPr lang="en-GB" err="1"/>
              <a:t>Domin</a:t>
            </a:r>
            <a:r>
              <a:rPr lang="en-GB"/>
              <a:t> Fluid Power Limited.</a:t>
            </a:r>
          </a:p>
        </p:txBody>
      </p:sp>
      <p:sp>
        <p:nvSpPr>
          <p:cNvPr id="6" name="Slide Number Placeholder 5"/>
          <p:cNvSpPr>
            <a:spLocks noGrp="1"/>
          </p:cNvSpPr>
          <p:nvPr>
            <p:ph type="sldNum" sz="quarter" idx="4"/>
          </p:nvPr>
        </p:nvSpPr>
        <p:spPr>
          <a:xfrm>
            <a:off x="10681484" y="6113886"/>
            <a:ext cx="456605" cy="365125"/>
          </a:xfrm>
          <a:prstGeom prst="rect">
            <a:avLst/>
          </a:prstGeom>
        </p:spPr>
        <p:txBody>
          <a:bodyPr vert="horz" lIns="91440" tIns="45720" rIns="91440" bIns="45720" rtlCol="0" anchor="ctr"/>
          <a:lstStyle>
            <a:lvl1pPr algn="ctr">
              <a:defRPr sz="1600">
                <a:solidFill>
                  <a:srgbClr val="585858"/>
                </a:solidFill>
                <a:latin typeface="Franklin Gothic Book"/>
                <a:cs typeface="Franklin Gothic Book"/>
              </a:defRPr>
            </a:lvl1pPr>
          </a:lstStyle>
          <a:p>
            <a:fld id="{B65D15B2-6F43-4104-BD49-9C138AA33E96}" type="slidenum">
              <a:rPr lang="en-GB" smtClean="0"/>
              <a:pPr/>
              <a:t>‹#›</a:t>
            </a:fld>
            <a:endParaRPr lang="en-GB"/>
          </a:p>
        </p:txBody>
      </p:sp>
      <p:pic>
        <p:nvPicPr>
          <p:cNvPr id="8" name="Picture 7" descr="A picture containing drawing, light&#10;&#10;Description automatically generated">
            <a:extLst>
              <a:ext uri="{FF2B5EF4-FFF2-40B4-BE49-F238E27FC236}">
                <a16:creationId xmlns:a16="http://schemas.microsoft.com/office/drawing/2014/main" id="{9FFE8D87-235C-0F45-BEB1-6E1A87F0DC0C}"/>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1240550" y="5917699"/>
            <a:ext cx="720622" cy="720622"/>
          </a:xfrm>
          <a:prstGeom prst="rect">
            <a:avLst/>
          </a:prstGeom>
        </p:spPr>
      </p:pic>
      <p:sp>
        <p:nvSpPr>
          <p:cNvPr id="12" name="Snip Single Corner of Rectangle 7">
            <a:extLst>
              <a:ext uri="{FF2B5EF4-FFF2-40B4-BE49-F238E27FC236}">
                <a16:creationId xmlns:a16="http://schemas.microsoft.com/office/drawing/2014/main" id="{84CCC302-56F6-F640-93F5-F6B30FBCC934}"/>
              </a:ext>
            </a:extLst>
          </p:cNvPr>
          <p:cNvSpPr/>
          <p:nvPr userDrawn="1"/>
        </p:nvSpPr>
        <p:spPr>
          <a:xfrm flipV="1">
            <a:off x="0" y="0"/>
            <a:ext cx="12192000" cy="1302328"/>
          </a:xfrm>
          <a:custGeom>
            <a:avLst/>
            <a:gdLst>
              <a:gd name="connsiteX0" fmla="*/ 0 w 2778034"/>
              <a:gd name="connsiteY0" fmla="*/ 0 h 2246811"/>
              <a:gd name="connsiteX1" fmla="*/ 1654629 w 2778034"/>
              <a:gd name="connsiteY1" fmla="*/ 0 h 2246811"/>
              <a:gd name="connsiteX2" fmla="*/ 2778034 w 2778034"/>
              <a:gd name="connsiteY2" fmla="*/ 1123406 h 2246811"/>
              <a:gd name="connsiteX3" fmla="*/ 2778034 w 2778034"/>
              <a:gd name="connsiteY3" fmla="*/ 2246811 h 2246811"/>
              <a:gd name="connsiteX4" fmla="*/ 0 w 2778034"/>
              <a:gd name="connsiteY4" fmla="*/ 2246811 h 2246811"/>
              <a:gd name="connsiteX5" fmla="*/ 0 w 2778034"/>
              <a:gd name="connsiteY5" fmla="*/ 0 h 2246811"/>
              <a:gd name="connsiteX0" fmla="*/ 0 w 2778034"/>
              <a:gd name="connsiteY0" fmla="*/ 0 h 2246811"/>
              <a:gd name="connsiteX1" fmla="*/ 2778034 w 2778034"/>
              <a:gd name="connsiteY1" fmla="*/ 1123406 h 2246811"/>
              <a:gd name="connsiteX2" fmla="*/ 2778034 w 2778034"/>
              <a:gd name="connsiteY2" fmla="*/ 2246811 h 2246811"/>
              <a:gd name="connsiteX3" fmla="*/ 0 w 2778034"/>
              <a:gd name="connsiteY3" fmla="*/ 2246811 h 2246811"/>
              <a:gd name="connsiteX4" fmla="*/ 0 w 2778034"/>
              <a:gd name="connsiteY4" fmla="*/ 0 h 2246811"/>
              <a:gd name="connsiteX0" fmla="*/ 0 w 2778034"/>
              <a:gd name="connsiteY0" fmla="*/ 0 h 2246811"/>
              <a:gd name="connsiteX1" fmla="*/ 2778034 w 2778034"/>
              <a:gd name="connsiteY1" fmla="*/ 1349983 h 2246811"/>
              <a:gd name="connsiteX2" fmla="*/ 2778034 w 2778034"/>
              <a:gd name="connsiteY2" fmla="*/ 2246811 h 2246811"/>
              <a:gd name="connsiteX3" fmla="*/ 0 w 2778034"/>
              <a:gd name="connsiteY3" fmla="*/ 2246811 h 2246811"/>
              <a:gd name="connsiteX4" fmla="*/ 0 w 2778034"/>
              <a:gd name="connsiteY4" fmla="*/ 0 h 2246811"/>
              <a:gd name="connsiteX0" fmla="*/ 0 w 2778034"/>
              <a:gd name="connsiteY0" fmla="*/ 0 h 2246811"/>
              <a:gd name="connsiteX1" fmla="*/ 2778034 w 2778034"/>
              <a:gd name="connsiteY1" fmla="*/ 1418765 h 2246811"/>
              <a:gd name="connsiteX2" fmla="*/ 2778034 w 2778034"/>
              <a:gd name="connsiteY2" fmla="*/ 2246811 h 2246811"/>
              <a:gd name="connsiteX3" fmla="*/ 0 w 2778034"/>
              <a:gd name="connsiteY3" fmla="*/ 2246811 h 2246811"/>
              <a:gd name="connsiteX4" fmla="*/ 0 w 2778034"/>
              <a:gd name="connsiteY4" fmla="*/ 0 h 2246811"/>
              <a:gd name="connsiteX0" fmla="*/ 0 w 2778034"/>
              <a:gd name="connsiteY0" fmla="*/ 0 h 2246811"/>
              <a:gd name="connsiteX1" fmla="*/ 2778034 w 2778034"/>
              <a:gd name="connsiteY1" fmla="*/ 1471364 h 2246811"/>
              <a:gd name="connsiteX2" fmla="*/ 2778034 w 2778034"/>
              <a:gd name="connsiteY2" fmla="*/ 2246811 h 2246811"/>
              <a:gd name="connsiteX3" fmla="*/ 0 w 2778034"/>
              <a:gd name="connsiteY3" fmla="*/ 2246811 h 2246811"/>
              <a:gd name="connsiteX4" fmla="*/ 0 w 2778034"/>
              <a:gd name="connsiteY4" fmla="*/ 0 h 2246811"/>
              <a:gd name="connsiteX0" fmla="*/ 0 w 2778756"/>
              <a:gd name="connsiteY0" fmla="*/ 0 h 2246811"/>
              <a:gd name="connsiteX1" fmla="*/ 2778756 w 2778756"/>
              <a:gd name="connsiteY1" fmla="*/ 1268694 h 2246811"/>
              <a:gd name="connsiteX2" fmla="*/ 2778034 w 2778756"/>
              <a:gd name="connsiteY2" fmla="*/ 2246811 h 2246811"/>
              <a:gd name="connsiteX3" fmla="*/ 0 w 2778756"/>
              <a:gd name="connsiteY3" fmla="*/ 2246811 h 2246811"/>
              <a:gd name="connsiteX4" fmla="*/ 0 w 2778756"/>
              <a:gd name="connsiteY4" fmla="*/ 0 h 2246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8756" h="2246811">
                <a:moveTo>
                  <a:pt x="0" y="0"/>
                </a:moveTo>
                <a:lnTo>
                  <a:pt x="2778756" y="1268694"/>
                </a:lnTo>
                <a:cubicBezTo>
                  <a:pt x="2778515" y="1594733"/>
                  <a:pt x="2778275" y="1920772"/>
                  <a:pt x="2778034" y="2246811"/>
                </a:cubicBezTo>
                <a:lnTo>
                  <a:pt x="0" y="2246811"/>
                </a:ln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p:cNvSpPr>
            <a:spLocks noGrp="1"/>
          </p:cNvSpPr>
          <p:nvPr>
            <p:ph type="title"/>
          </p:nvPr>
        </p:nvSpPr>
        <p:spPr>
          <a:xfrm>
            <a:off x="676800" y="135865"/>
            <a:ext cx="10515600" cy="792088"/>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015091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6" r:id="rId3"/>
    <p:sldLayoutId id="2147483686" r:id="rId4"/>
    <p:sldLayoutId id="2147483684" r:id="rId5"/>
    <p:sldLayoutId id="2147483675" r:id="rId6"/>
    <p:sldLayoutId id="2147483678" r:id="rId7"/>
    <p:sldLayoutId id="2147483679" r:id="rId8"/>
    <p:sldLayoutId id="2147483677" r:id="rId9"/>
    <p:sldLayoutId id="2147483680" r:id="rId10"/>
    <p:sldLayoutId id="2147483681" r:id="rId11"/>
    <p:sldLayoutId id="2147483682" r:id="rId12"/>
    <p:sldLayoutId id="2147483683" r:id="rId13"/>
    <p:sldLayoutId id="2147483685" r:id="rId14"/>
    <p:sldLayoutId id="2147483687" r:id="rId15"/>
  </p:sldLayoutIdLst>
  <p:hf hdr="0" dt="0"/>
  <p:txStyles>
    <p:titleStyle>
      <a:lvl1pPr algn="l" defTabSz="914400" rtl="0" eaLnBrk="1" latinLnBrk="0" hangingPunct="1">
        <a:lnSpc>
          <a:spcPct val="90000"/>
        </a:lnSpc>
        <a:spcBef>
          <a:spcPct val="0"/>
        </a:spcBef>
        <a:buNone/>
        <a:defRPr lang="en-US" sz="3200" b="0" kern="1200" dirty="0">
          <a:solidFill>
            <a:srgbClr val="00677C"/>
          </a:solidFill>
          <a:latin typeface="Franklin Gothic Book" panose="020B0503020102020204" pitchFamily="34" charset="0"/>
          <a:ea typeface="+mj-ea"/>
          <a:cs typeface="Franklin Gothic Book" panose="020B05030201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15151"/>
          </a:solidFill>
          <a:latin typeface="Franklin Gothic Book"/>
          <a:ea typeface="+mn-ea"/>
          <a:cs typeface="Franklin Gothic Book"/>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515151"/>
          </a:solidFill>
          <a:latin typeface="Franklin Gothic Book"/>
          <a:ea typeface="+mn-ea"/>
          <a:cs typeface="Franklin Gothic Book"/>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B6B6B"/>
          </a:solidFill>
          <a:latin typeface="Franklin Gothic Book"/>
          <a:ea typeface="+mn-ea"/>
          <a:cs typeface="Franklin Gothic Book"/>
        </a:defRPr>
      </a:lvl3pPr>
      <a:lvl4pPr marL="1600200" indent="-228600" algn="l" defTabSz="914400" rtl="0" eaLnBrk="1" latinLnBrk="0" hangingPunct="1">
        <a:lnSpc>
          <a:spcPct val="90000"/>
        </a:lnSpc>
        <a:spcBef>
          <a:spcPts val="500"/>
        </a:spcBef>
        <a:buFont typeface="Arial" panose="020B0604020202020204" pitchFamily="34" charset="0"/>
        <a:buChar char="•"/>
        <a:defRPr sz="1300" kern="1200">
          <a:solidFill>
            <a:srgbClr val="6B6B6B"/>
          </a:solidFill>
          <a:latin typeface="Franklin Gothic Book"/>
          <a:ea typeface="+mn-ea"/>
          <a:cs typeface="Franklin Gothic Book"/>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333333"/>
          </a:solidFill>
          <a:latin typeface="Franklin Gothic Book"/>
          <a:ea typeface="+mn-ea"/>
          <a:cs typeface="Franklin Gothic Book"/>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B1E9A0-D519-D841-AEC5-603615E7D02F}"/>
              </a:ext>
            </a:extLst>
          </p:cNvPr>
          <p:cNvSpPr>
            <a:spLocks noGrp="1"/>
          </p:cNvSpPr>
          <p:nvPr>
            <p:ph type="sldNum" sz="quarter" idx="12"/>
          </p:nvPr>
        </p:nvSpPr>
        <p:spPr/>
        <p:txBody>
          <a:bodyPr/>
          <a:lstStyle/>
          <a:p>
            <a:fld id="{A59A7B09-F01F-4EBE-AA9A-5FA48D8FFDE1}" type="slidenum">
              <a:rPr lang="en-GB" smtClean="0"/>
              <a:pPr/>
              <a:t>1</a:t>
            </a:fld>
            <a:endParaRPr lang="en-GB"/>
          </a:p>
        </p:txBody>
      </p:sp>
      <p:sp>
        <p:nvSpPr>
          <p:cNvPr id="6" name="Title 5">
            <a:extLst>
              <a:ext uri="{FF2B5EF4-FFF2-40B4-BE49-F238E27FC236}">
                <a16:creationId xmlns:a16="http://schemas.microsoft.com/office/drawing/2014/main" id="{E6B472E2-C116-3E4A-9B11-97E2E6BB4409}"/>
              </a:ext>
            </a:extLst>
          </p:cNvPr>
          <p:cNvSpPr>
            <a:spLocks noGrp="1"/>
          </p:cNvSpPr>
          <p:nvPr>
            <p:ph type="title"/>
          </p:nvPr>
        </p:nvSpPr>
        <p:spPr/>
        <p:txBody>
          <a:bodyPr/>
          <a:lstStyle/>
          <a:p>
            <a:r>
              <a:rPr lang="en-GB"/>
              <a:t>2021 Icon Set - Competition</a:t>
            </a:r>
          </a:p>
        </p:txBody>
      </p:sp>
      <p:sp>
        <p:nvSpPr>
          <p:cNvPr id="7" name="Text Placeholder 6">
            <a:extLst>
              <a:ext uri="{FF2B5EF4-FFF2-40B4-BE49-F238E27FC236}">
                <a16:creationId xmlns:a16="http://schemas.microsoft.com/office/drawing/2014/main" id="{C8266234-0198-1949-A7DE-4CF4FE1357A2}"/>
              </a:ext>
            </a:extLst>
          </p:cNvPr>
          <p:cNvSpPr>
            <a:spLocks noGrp="1"/>
          </p:cNvSpPr>
          <p:nvPr>
            <p:ph type="body" sz="quarter" idx="13"/>
          </p:nvPr>
        </p:nvSpPr>
        <p:spPr/>
        <p:txBody>
          <a:bodyPr/>
          <a:lstStyle/>
          <a:p>
            <a:r>
              <a:rPr lang="en-GB"/>
              <a:t>Cameron Jones</a:t>
            </a:r>
          </a:p>
        </p:txBody>
      </p:sp>
      <p:sp>
        <p:nvSpPr>
          <p:cNvPr id="8" name="Text Placeholder 7">
            <a:extLst>
              <a:ext uri="{FF2B5EF4-FFF2-40B4-BE49-F238E27FC236}">
                <a16:creationId xmlns:a16="http://schemas.microsoft.com/office/drawing/2014/main" id="{4C9E6216-9AF7-BB41-AC58-C1A36355AC46}"/>
              </a:ext>
            </a:extLst>
          </p:cNvPr>
          <p:cNvSpPr>
            <a:spLocks noGrp="1"/>
          </p:cNvSpPr>
          <p:nvPr>
            <p:ph type="body" sz="quarter" idx="14"/>
          </p:nvPr>
        </p:nvSpPr>
        <p:spPr/>
        <p:txBody>
          <a:bodyPr/>
          <a:lstStyle/>
          <a:p>
            <a:r>
              <a:rPr lang="en-GB"/>
              <a:t>27/07/2021</a:t>
            </a:r>
          </a:p>
        </p:txBody>
      </p:sp>
    </p:spTree>
    <p:extLst>
      <p:ext uri="{BB962C8B-B14F-4D97-AF65-F5344CB8AC3E}">
        <p14:creationId xmlns:p14="http://schemas.microsoft.com/office/powerpoint/2010/main" val="4004789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333458-5D8E-2B46-B180-46AAAF94F433}"/>
              </a:ext>
            </a:extLst>
          </p:cNvPr>
          <p:cNvSpPr>
            <a:spLocks noGrp="1"/>
          </p:cNvSpPr>
          <p:nvPr>
            <p:ph type="sldNum" sz="quarter" idx="12"/>
          </p:nvPr>
        </p:nvSpPr>
        <p:spPr/>
        <p:txBody>
          <a:bodyPr/>
          <a:lstStyle/>
          <a:p>
            <a:fld id="{A59A7B09-F01F-4EBE-AA9A-5FA48D8FFDE1}" type="slidenum">
              <a:rPr lang="en-GB" smtClean="0"/>
              <a:pPr/>
              <a:t>2</a:t>
            </a:fld>
            <a:endParaRPr lang="en-GB"/>
          </a:p>
        </p:txBody>
      </p:sp>
      <p:sp>
        <p:nvSpPr>
          <p:cNvPr id="3" name="Footer Placeholder 2">
            <a:extLst>
              <a:ext uri="{FF2B5EF4-FFF2-40B4-BE49-F238E27FC236}">
                <a16:creationId xmlns:a16="http://schemas.microsoft.com/office/drawing/2014/main" id="{688538C3-E44E-604C-947C-8BDE6868C9B4}"/>
              </a:ext>
            </a:extLst>
          </p:cNvPr>
          <p:cNvSpPr>
            <a:spLocks noGrp="1"/>
          </p:cNvSpPr>
          <p:nvPr>
            <p:ph type="ftr" sz="quarter" idx="3"/>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pic>
        <p:nvPicPr>
          <p:cNvPr id="7" name="Content Placeholder 6">
            <a:extLst>
              <a:ext uri="{FF2B5EF4-FFF2-40B4-BE49-F238E27FC236}">
                <a16:creationId xmlns:a16="http://schemas.microsoft.com/office/drawing/2014/main" id="{0CAA42B0-B340-4AEB-8BE9-6611F1FED917}"/>
              </a:ext>
            </a:extLst>
          </p:cNvPr>
          <p:cNvPicPr>
            <a:picLocks noGrp="1" noChangeAspect="1"/>
          </p:cNvPicPr>
          <p:nvPr>
            <p:ph idx="1"/>
          </p:nvPr>
        </p:nvPicPr>
        <p:blipFill>
          <a:blip r:embed="rId2"/>
          <a:stretch>
            <a:fillRect/>
          </a:stretch>
        </p:blipFill>
        <p:spPr>
          <a:xfrm>
            <a:off x="1466435" y="1377950"/>
            <a:ext cx="3379665" cy="4102100"/>
          </a:xfrm>
        </p:spPr>
      </p:pic>
      <p:sp>
        <p:nvSpPr>
          <p:cNvPr id="5" name="Title 4">
            <a:extLst>
              <a:ext uri="{FF2B5EF4-FFF2-40B4-BE49-F238E27FC236}">
                <a16:creationId xmlns:a16="http://schemas.microsoft.com/office/drawing/2014/main" id="{508DD0EB-C2F7-E347-BC2F-90FCFD123F80}"/>
              </a:ext>
            </a:extLst>
          </p:cNvPr>
          <p:cNvSpPr>
            <a:spLocks noGrp="1"/>
          </p:cNvSpPr>
          <p:nvPr>
            <p:ph type="title"/>
          </p:nvPr>
        </p:nvSpPr>
        <p:spPr/>
        <p:txBody>
          <a:bodyPr/>
          <a:lstStyle/>
          <a:p>
            <a:r>
              <a:rPr lang="en-GB"/>
              <a:t>Current Domin Icons</a:t>
            </a:r>
          </a:p>
        </p:txBody>
      </p:sp>
      <p:pic>
        <p:nvPicPr>
          <p:cNvPr id="6" name="Picture 5">
            <a:extLst>
              <a:ext uri="{FF2B5EF4-FFF2-40B4-BE49-F238E27FC236}">
                <a16:creationId xmlns:a16="http://schemas.microsoft.com/office/drawing/2014/main" id="{E95A489F-2B13-438C-BE1E-2C69B08C5B72}"/>
              </a:ext>
            </a:extLst>
          </p:cNvPr>
          <p:cNvPicPr>
            <a:picLocks noChangeAspect="1"/>
          </p:cNvPicPr>
          <p:nvPr/>
        </p:nvPicPr>
        <p:blipFill>
          <a:blip r:embed="rId3"/>
          <a:stretch>
            <a:fillRect/>
          </a:stretch>
        </p:blipFill>
        <p:spPr>
          <a:xfrm>
            <a:off x="5807399" y="1377950"/>
            <a:ext cx="3077004" cy="390580"/>
          </a:xfrm>
          <a:prstGeom prst="rect">
            <a:avLst/>
          </a:prstGeom>
        </p:spPr>
      </p:pic>
      <p:pic>
        <p:nvPicPr>
          <p:cNvPr id="9" name="Picture 8">
            <a:extLst>
              <a:ext uri="{FF2B5EF4-FFF2-40B4-BE49-F238E27FC236}">
                <a16:creationId xmlns:a16="http://schemas.microsoft.com/office/drawing/2014/main" id="{A17DCB06-811D-4BFD-9179-A0C84C197AAE}"/>
              </a:ext>
            </a:extLst>
          </p:cNvPr>
          <p:cNvPicPr>
            <a:picLocks noChangeAspect="1"/>
          </p:cNvPicPr>
          <p:nvPr/>
        </p:nvPicPr>
        <p:blipFill>
          <a:blip r:embed="rId4"/>
          <a:stretch>
            <a:fillRect/>
          </a:stretch>
        </p:blipFill>
        <p:spPr>
          <a:xfrm>
            <a:off x="5234413" y="2007532"/>
            <a:ext cx="4222977" cy="2377315"/>
          </a:xfrm>
          <a:prstGeom prst="rect">
            <a:avLst/>
          </a:prstGeom>
        </p:spPr>
      </p:pic>
      <p:pic>
        <p:nvPicPr>
          <p:cNvPr id="11" name="Picture 10">
            <a:extLst>
              <a:ext uri="{FF2B5EF4-FFF2-40B4-BE49-F238E27FC236}">
                <a16:creationId xmlns:a16="http://schemas.microsoft.com/office/drawing/2014/main" id="{ECC16B58-83A5-4A2C-831B-5E97FF0254C7}"/>
              </a:ext>
            </a:extLst>
          </p:cNvPr>
          <p:cNvPicPr>
            <a:picLocks noChangeAspect="1"/>
          </p:cNvPicPr>
          <p:nvPr/>
        </p:nvPicPr>
        <p:blipFill>
          <a:blip r:embed="rId5"/>
          <a:stretch>
            <a:fillRect/>
          </a:stretch>
        </p:blipFill>
        <p:spPr>
          <a:xfrm>
            <a:off x="5272875" y="4510567"/>
            <a:ext cx="4146052" cy="779258"/>
          </a:xfrm>
          <a:prstGeom prst="rect">
            <a:avLst/>
          </a:prstGeom>
        </p:spPr>
      </p:pic>
      <p:pic>
        <p:nvPicPr>
          <p:cNvPr id="13" name="Picture 12">
            <a:extLst>
              <a:ext uri="{FF2B5EF4-FFF2-40B4-BE49-F238E27FC236}">
                <a16:creationId xmlns:a16="http://schemas.microsoft.com/office/drawing/2014/main" id="{3F2EC63B-7227-40B9-BDB8-688C9FF4C194}"/>
              </a:ext>
            </a:extLst>
          </p:cNvPr>
          <p:cNvPicPr>
            <a:picLocks noChangeAspect="1"/>
          </p:cNvPicPr>
          <p:nvPr/>
        </p:nvPicPr>
        <p:blipFill>
          <a:blip r:embed="rId6"/>
          <a:stretch>
            <a:fillRect/>
          </a:stretch>
        </p:blipFill>
        <p:spPr>
          <a:xfrm>
            <a:off x="9029271" y="267806"/>
            <a:ext cx="2734538" cy="1300369"/>
          </a:xfrm>
          <a:prstGeom prst="rect">
            <a:avLst/>
          </a:prstGeom>
        </p:spPr>
      </p:pic>
    </p:spTree>
    <p:extLst>
      <p:ext uri="{BB962C8B-B14F-4D97-AF65-F5344CB8AC3E}">
        <p14:creationId xmlns:p14="http://schemas.microsoft.com/office/powerpoint/2010/main" val="2403012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C0CBC5-51DC-4625-B315-1BF4239ECCB8}"/>
              </a:ext>
            </a:extLst>
          </p:cNvPr>
          <p:cNvSpPr>
            <a:spLocks noGrp="1"/>
          </p:cNvSpPr>
          <p:nvPr>
            <p:ph type="sldNum" sz="quarter" idx="12"/>
          </p:nvPr>
        </p:nvSpPr>
        <p:spPr/>
        <p:txBody>
          <a:bodyPr/>
          <a:lstStyle/>
          <a:p>
            <a:fld id="{A59A7B09-F01F-4EBE-AA9A-5FA48D8FFDE1}" type="slidenum">
              <a:rPr lang="en-GB" smtClean="0"/>
              <a:pPr/>
              <a:t>3</a:t>
            </a:fld>
            <a:endParaRPr lang="en-GB"/>
          </a:p>
        </p:txBody>
      </p:sp>
      <p:sp>
        <p:nvSpPr>
          <p:cNvPr id="3" name="Footer Placeholder 2">
            <a:extLst>
              <a:ext uri="{FF2B5EF4-FFF2-40B4-BE49-F238E27FC236}">
                <a16:creationId xmlns:a16="http://schemas.microsoft.com/office/drawing/2014/main" id="{604F2E75-09EA-4669-86C2-74CD84E5D7E9}"/>
              </a:ext>
            </a:extLst>
          </p:cNvPr>
          <p:cNvSpPr>
            <a:spLocks noGrp="1"/>
          </p:cNvSpPr>
          <p:nvPr>
            <p:ph type="ftr" sz="quarter" idx="3"/>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5" name="Title 4">
            <a:extLst>
              <a:ext uri="{FF2B5EF4-FFF2-40B4-BE49-F238E27FC236}">
                <a16:creationId xmlns:a16="http://schemas.microsoft.com/office/drawing/2014/main" id="{2C651DD9-BB1C-4ABC-9A2D-6EFE26ADA843}"/>
              </a:ext>
            </a:extLst>
          </p:cNvPr>
          <p:cNvSpPr>
            <a:spLocks noGrp="1"/>
          </p:cNvSpPr>
          <p:nvPr>
            <p:ph type="title"/>
          </p:nvPr>
        </p:nvSpPr>
        <p:spPr/>
        <p:txBody>
          <a:bodyPr/>
          <a:lstStyle/>
          <a:p>
            <a:r>
              <a:rPr lang="en-GB"/>
              <a:t>Colour Scheme </a:t>
            </a:r>
          </a:p>
        </p:txBody>
      </p:sp>
      <p:pic>
        <p:nvPicPr>
          <p:cNvPr id="6" name="Content Placeholder 5">
            <a:extLst>
              <a:ext uri="{FF2B5EF4-FFF2-40B4-BE49-F238E27FC236}">
                <a16:creationId xmlns:a16="http://schemas.microsoft.com/office/drawing/2014/main" id="{F449154F-9591-4336-B840-90A19FD3AE76}"/>
              </a:ext>
            </a:extLst>
          </p:cNvPr>
          <p:cNvPicPr>
            <a:picLocks noGrp="1" noChangeAspect="1"/>
          </p:cNvPicPr>
          <p:nvPr>
            <p:ph idx="1"/>
          </p:nvPr>
        </p:nvPicPr>
        <p:blipFill>
          <a:blip r:embed="rId2"/>
          <a:stretch>
            <a:fillRect/>
          </a:stretch>
        </p:blipFill>
        <p:spPr>
          <a:xfrm>
            <a:off x="2940462" y="1455738"/>
            <a:ext cx="5933251" cy="4102100"/>
          </a:xfrm>
          <a:prstGeom prst="rect">
            <a:avLst/>
          </a:prstGeom>
        </p:spPr>
      </p:pic>
    </p:spTree>
    <p:extLst>
      <p:ext uri="{BB962C8B-B14F-4D97-AF65-F5344CB8AC3E}">
        <p14:creationId xmlns:p14="http://schemas.microsoft.com/office/powerpoint/2010/main" val="3118447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360CE2-42E8-4E07-ADFE-10D795F6BFAC}"/>
              </a:ext>
            </a:extLst>
          </p:cNvPr>
          <p:cNvSpPr>
            <a:spLocks noGrp="1"/>
          </p:cNvSpPr>
          <p:nvPr>
            <p:ph type="sldNum" sz="quarter" idx="12"/>
          </p:nvPr>
        </p:nvSpPr>
        <p:spPr/>
        <p:txBody>
          <a:bodyPr/>
          <a:lstStyle/>
          <a:p>
            <a:fld id="{A59A7B09-F01F-4EBE-AA9A-5FA48D8FFDE1}" type="slidenum">
              <a:rPr lang="en-GB" smtClean="0"/>
              <a:pPr/>
              <a:t>4</a:t>
            </a:fld>
            <a:endParaRPr lang="en-GB"/>
          </a:p>
        </p:txBody>
      </p:sp>
      <p:sp>
        <p:nvSpPr>
          <p:cNvPr id="3" name="Footer Placeholder 2">
            <a:extLst>
              <a:ext uri="{FF2B5EF4-FFF2-40B4-BE49-F238E27FC236}">
                <a16:creationId xmlns:a16="http://schemas.microsoft.com/office/drawing/2014/main" id="{32EE4417-D03A-429A-9D37-E95A87A84CE1}"/>
              </a:ext>
            </a:extLst>
          </p:cNvPr>
          <p:cNvSpPr>
            <a:spLocks noGrp="1"/>
          </p:cNvSpPr>
          <p:nvPr>
            <p:ph type="ftr" sz="quarter" idx="3"/>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4" name="Content Placeholder 3">
            <a:extLst>
              <a:ext uri="{FF2B5EF4-FFF2-40B4-BE49-F238E27FC236}">
                <a16:creationId xmlns:a16="http://schemas.microsoft.com/office/drawing/2014/main" id="{40843D78-C7DF-41C3-A632-5ABEA5CEA946}"/>
              </a:ext>
            </a:extLst>
          </p:cNvPr>
          <p:cNvSpPr>
            <a:spLocks noGrp="1"/>
          </p:cNvSpPr>
          <p:nvPr>
            <p:ph idx="1"/>
          </p:nvPr>
        </p:nvSpPr>
        <p:spPr>
          <a:xfrm>
            <a:off x="676799" y="1432492"/>
            <a:ext cx="4599875" cy="4783005"/>
          </a:xfrm>
        </p:spPr>
        <p:txBody>
          <a:bodyPr>
            <a:noAutofit/>
          </a:bodyPr>
          <a:lstStyle/>
          <a:p>
            <a:r>
              <a:rPr lang="en-GB" sz="2000"/>
              <a:t>Sustainability</a:t>
            </a:r>
          </a:p>
          <a:p>
            <a:r>
              <a:rPr lang="en-GB" sz="2000"/>
              <a:t>eCommerce</a:t>
            </a:r>
          </a:p>
          <a:p>
            <a:r>
              <a:rPr lang="en-GB" sz="2000"/>
              <a:t>Business Essentials</a:t>
            </a:r>
          </a:p>
          <a:p>
            <a:r>
              <a:rPr lang="en-GB" sz="2000"/>
              <a:t>Strategy and Management</a:t>
            </a:r>
          </a:p>
          <a:p>
            <a:r>
              <a:rPr lang="en-GB" sz="2000"/>
              <a:t>Social Media</a:t>
            </a:r>
          </a:p>
          <a:p>
            <a:r>
              <a:rPr lang="en-GB" sz="2000"/>
              <a:t>Technology</a:t>
            </a:r>
          </a:p>
          <a:p>
            <a:r>
              <a:rPr lang="en-GB" sz="2000"/>
              <a:t>Industry sectors: </a:t>
            </a:r>
          </a:p>
          <a:p>
            <a:pPr lvl="1"/>
            <a:endParaRPr lang="en-GB" sz="700"/>
          </a:p>
          <a:p>
            <a:pPr lvl="1"/>
            <a:endParaRPr lang="en-GB" sz="700"/>
          </a:p>
          <a:p>
            <a:endParaRPr lang="en-GB" sz="700"/>
          </a:p>
        </p:txBody>
      </p:sp>
      <p:sp>
        <p:nvSpPr>
          <p:cNvPr id="5" name="Title 4">
            <a:extLst>
              <a:ext uri="{FF2B5EF4-FFF2-40B4-BE49-F238E27FC236}">
                <a16:creationId xmlns:a16="http://schemas.microsoft.com/office/drawing/2014/main" id="{49941D3E-BAC3-4C03-B1B1-2EEBBCB6CB5C}"/>
              </a:ext>
            </a:extLst>
          </p:cNvPr>
          <p:cNvSpPr>
            <a:spLocks noGrp="1"/>
          </p:cNvSpPr>
          <p:nvPr>
            <p:ph type="title"/>
          </p:nvPr>
        </p:nvSpPr>
        <p:spPr/>
        <p:txBody>
          <a:bodyPr/>
          <a:lstStyle/>
          <a:p>
            <a:r>
              <a:rPr lang="en-GB"/>
              <a:t>Desired Icon List</a:t>
            </a:r>
          </a:p>
        </p:txBody>
      </p:sp>
      <p:sp>
        <p:nvSpPr>
          <p:cNvPr id="6" name="Content Placeholder 3">
            <a:extLst>
              <a:ext uri="{FF2B5EF4-FFF2-40B4-BE49-F238E27FC236}">
                <a16:creationId xmlns:a16="http://schemas.microsoft.com/office/drawing/2014/main" id="{BD91A125-B81F-4C06-8BB1-129D2C25C071}"/>
              </a:ext>
            </a:extLst>
          </p:cNvPr>
          <p:cNvSpPr txBox="1">
            <a:spLocks/>
          </p:cNvSpPr>
          <p:nvPr/>
        </p:nvSpPr>
        <p:spPr>
          <a:xfrm>
            <a:off x="2976736" y="1199050"/>
            <a:ext cx="4599875" cy="41024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15151"/>
                </a:solidFill>
                <a:latin typeface="Franklin Gothic Book"/>
                <a:ea typeface="+mn-ea"/>
                <a:cs typeface="Franklin Gothic Book"/>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515151"/>
                </a:solidFill>
                <a:latin typeface="Franklin Gothic Book"/>
                <a:ea typeface="+mn-ea"/>
                <a:cs typeface="Franklin Gothic Book"/>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B6B6B"/>
                </a:solidFill>
                <a:latin typeface="Franklin Gothic Book"/>
                <a:ea typeface="+mn-ea"/>
                <a:cs typeface="Franklin Gothic Book"/>
              </a:defRPr>
            </a:lvl3pPr>
            <a:lvl4pPr marL="1600200" indent="-228600" algn="l" defTabSz="914400" rtl="0" eaLnBrk="1" latinLnBrk="0" hangingPunct="1">
              <a:lnSpc>
                <a:spcPct val="90000"/>
              </a:lnSpc>
              <a:spcBef>
                <a:spcPts val="500"/>
              </a:spcBef>
              <a:buFont typeface="Arial" panose="020B0604020202020204" pitchFamily="34" charset="0"/>
              <a:buChar char="•"/>
              <a:defRPr sz="1300" kern="1200">
                <a:solidFill>
                  <a:srgbClr val="6B6B6B"/>
                </a:solidFill>
                <a:latin typeface="Franklin Gothic Book"/>
                <a:ea typeface="+mn-ea"/>
                <a:cs typeface="Franklin Gothic Book"/>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333333"/>
                </a:solidFill>
                <a:latin typeface="Franklin Gothic Book"/>
                <a:ea typeface="+mn-ea"/>
                <a:cs typeface="Franklin Gothic Book"/>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00"/>
          </a:p>
        </p:txBody>
      </p:sp>
      <p:sp>
        <p:nvSpPr>
          <p:cNvPr id="7" name="Content Placeholder 3">
            <a:extLst>
              <a:ext uri="{FF2B5EF4-FFF2-40B4-BE49-F238E27FC236}">
                <a16:creationId xmlns:a16="http://schemas.microsoft.com/office/drawing/2014/main" id="{28F4AC36-2584-4E2C-8D2D-1DA4BA64FED3}"/>
              </a:ext>
            </a:extLst>
          </p:cNvPr>
          <p:cNvSpPr txBox="1">
            <a:spLocks/>
          </p:cNvSpPr>
          <p:nvPr/>
        </p:nvSpPr>
        <p:spPr>
          <a:xfrm>
            <a:off x="5140256" y="1199050"/>
            <a:ext cx="4599875" cy="41024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15151"/>
                </a:solidFill>
                <a:latin typeface="Franklin Gothic Book"/>
                <a:ea typeface="+mn-ea"/>
                <a:cs typeface="Franklin Gothic Book"/>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515151"/>
                </a:solidFill>
                <a:latin typeface="Franklin Gothic Book"/>
                <a:ea typeface="+mn-ea"/>
                <a:cs typeface="Franklin Gothic Book"/>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B6B6B"/>
                </a:solidFill>
                <a:latin typeface="Franklin Gothic Book"/>
                <a:ea typeface="+mn-ea"/>
                <a:cs typeface="Franklin Gothic Book"/>
              </a:defRPr>
            </a:lvl3pPr>
            <a:lvl4pPr marL="1600200" indent="-228600" algn="l" defTabSz="914400" rtl="0" eaLnBrk="1" latinLnBrk="0" hangingPunct="1">
              <a:lnSpc>
                <a:spcPct val="90000"/>
              </a:lnSpc>
              <a:spcBef>
                <a:spcPts val="500"/>
              </a:spcBef>
              <a:buFont typeface="Arial" panose="020B0604020202020204" pitchFamily="34" charset="0"/>
              <a:buChar char="•"/>
              <a:defRPr sz="1300" kern="1200">
                <a:solidFill>
                  <a:srgbClr val="6B6B6B"/>
                </a:solidFill>
                <a:latin typeface="Franklin Gothic Book"/>
                <a:ea typeface="+mn-ea"/>
                <a:cs typeface="Franklin Gothic Book"/>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333333"/>
                </a:solidFill>
                <a:latin typeface="Franklin Gothic Book"/>
                <a:ea typeface="+mn-ea"/>
                <a:cs typeface="Franklin Gothic Book"/>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700"/>
          </a:p>
        </p:txBody>
      </p:sp>
      <p:sp>
        <p:nvSpPr>
          <p:cNvPr id="10" name="Content Placeholder 3">
            <a:extLst>
              <a:ext uri="{FF2B5EF4-FFF2-40B4-BE49-F238E27FC236}">
                <a16:creationId xmlns:a16="http://schemas.microsoft.com/office/drawing/2014/main" id="{73E15D6D-FDE6-483F-9639-B1EB572CC128}"/>
              </a:ext>
            </a:extLst>
          </p:cNvPr>
          <p:cNvSpPr txBox="1">
            <a:spLocks/>
          </p:cNvSpPr>
          <p:nvPr/>
        </p:nvSpPr>
        <p:spPr>
          <a:xfrm>
            <a:off x="6915297" y="1199050"/>
            <a:ext cx="4599875" cy="41024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15151"/>
                </a:solidFill>
                <a:latin typeface="Franklin Gothic Book"/>
                <a:ea typeface="+mn-ea"/>
                <a:cs typeface="Franklin Gothic Book"/>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515151"/>
                </a:solidFill>
                <a:latin typeface="Franklin Gothic Book"/>
                <a:ea typeface="+mn-ea"/>
                <a:cs typeface="Franklin Gothic Book"/>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B6B6B"/>
                </a:solidFill>
                <a:latin typeface="Franklin Gothic Book"/>
                <a:ea typeface="+mn-ea"/>
                <a:cs typeface="Franklin Gothic Book"/>
              </a:defRPr>
            </a:lvl3pPr>
            <a:lvl4pPr marL="1600200" indent="-228600" algn="l" defTabSz="914400" rtl="0" eaLnBrk="1" latinLnBrk="0" hangingPunct="1">
              <a:lnSpc>
                <a:spcPct val="90000"/>
              </a:lnSpc>
              <a:spcBef>
                <a:spcPts val="500"/>
              </a:spcBef>
              <a:buFont typeface="Arial" panose="020B0604020202020204" pitchFamily="34" charset="0"/>
              <a:buChar char="•"/>
              <a:defRPr sz="1300" kern="1200">
                <a:solidFill>
                  <a:srgbClr val="6B6B6B"/>
                </a:solidFill>
                <a:latin typeface="Franklin Gothic Book"/>
                <a:ea typeface="+mn-ea"/>
                <a:cs typeface="Franklin Gothic Book"/>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333333"/>
                </a:solidFill>
                <a:latin typeface="Franklin Gothic Book"/>
                <a:ea typeface="+mn-ea"/>
                <a:cs typeface="Franklin Gothic Book"/>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00"/>
          </a:p>
        </p:txBody>
      </p:sp>
    </p:spTree>
    <p:extLst>
      <p:ext uri="{BB962C8B-B14F-4D97-AF65-F5344CB8AC3E}">
        <p14:creationId xmlns:p14="http://schemas.microsoft.com/office/powerpoint/2010/main" val="2945436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7F67D6-9829-451B-8CF9-31257306FCE8}"/>
              </a:ext>
            </a:extLst>
          </p:cNvPr>
          <p:cNvSpPr>
            <a:spLocks noGrp="1"/>
          </p:cNvSpPr>
          <p:nvPr>
            <p:ph type="sldNum" sz="quarter" idx="12"/>
          </p:nvPr>
        </p:nvSpPr>
        <p:spPr/>
        <p:txBody>
          <a:bodyPr/>
          <a:lstStyle/>
          <a:p>
            <a:fld id="{A59A7B09-F01F-4EBE-AA9A-5FA48D8FFDE1}" type="slidenum">
              <a:rPr lang="en-GB" smtClean="0"/>
              <a:pPr/>
              <a:t>5</a:t>
            </a:fld>
            <a:endParaRPr lang="en-GB"/>
          </a:p>
        </p:txBody>
      </p:sp>
      <p:sp>
        <p:nvSpPr>
          <p:cNvPr id="3" name="Footer Placeholder 2">
            <a:extLst>
              <a:ext uri="{FF2B5EF4-FFF2-40B4-BE49-F238E27FC236}">
                <a16:creationId xmlns:a16="http://schemas.microsoft.com/office/drawing/2014/main" id="{B2A7B664-9D0B-462A-A8BE-BC0876523A08}"/>
              </a:ext>
            </a:extLst>
          </p:cNvPr>
          <p:cNvSpPr>
            <a:spLocks noGrp="1"/>
          </p:cNvSpPr>
          <p:nvPr>
            <p:ph type="ftr" sz="quarter" idx="3"/>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4" name="Content Placeholder 3">
            <a:extLst>
              <a:ext uri="{FF2B5EF4-FFF2-40B4-BE49-F238E27FC236}">
                <a16:creationId xmlns:a16="http://schemas.microsoft.com/office/drawing/2014/main" id="{FB6B3124-7E63-4FA1-8625-7F98FFA849C6}"/>
              </a:ext>
            </a:extLst>
          </p:cNvPr>
          <p:cNvSpPr>
            <a:spLocks noGrp="1"/>
          </p:cNvSpPr>
          <p:nvPr>
            <p:ph idx="1"/>
          </p:nvPr>
        </p:nvSpPr>
        <p:spPr>
          <a:xfrm>
            <a:off x="676799" y="1455425"/>
            <a:ext cx="10461288" cy="4102458"/>
          </a:xfrm>
        </p:spPr>
        <p:txBody>
          <a:bodyPr>
            <a:noAutofit/>
          </a:bodyPr>
          <a:lstStyle/>
          <a:p>
            <a:r>
              <a:rPr lang="en-GB" sz="1600"/>
              <a:t>Tree</a:t>
            </a:r>
          </a:p>
          <a:p>
            <a:r>
              <a:rPr lang="en-GB" sz="1600"/>
              <a:t>Aeroplane</a:t>
            </a:r>
          </a:p>
          <a:p>
            <a:r>
              <a:rPr lang="en-GB" sz="1600"/>
              <a:t>House</a:t>
            </a:r>
          </a:p>
          <a:p>
            <a:r>
              <a:rPr lang="en-GB" sz="1600"/>
              <a:t>Electricity</a:t>
            </a:r>
          </a:p>
          <a:p>
            <a:r>
              <a:rPr lang="en-GB" sz="1600"/>
              <a:t>Oil/ Petrol</a:t>
            </a:r>
          </a:p>
          <a:p>
            <a:r>
              <a:rPr lang="en-GB" sz="1600"/>
              <a:t>Car</a:t>
            </a:r>
          </a:p>
          <a:p>
            <a:r>
              <a:rPr lang="en-GB" sz="1600"/>
              <a:t>Sapling</a:t>
            </a:r>
          </a:p>
          <a:p>
            <a:r>
              <a:rPr lang="en-GB" sz="1600"/>
              <a:t>Globe</a:t>
            </a:r>
          </a:p>
          <a:p>
            <a:endParaRPr lang="en-GB" sz="1600"/>
          </a:p>
        </p:txBody>
      </p:sp>
      <p:sp>
        <p:nvSpPr>
          <p:cNvPr id="5" name="Title 4">
            <a:extLst>
              <a:ext uri="{FF2B5EF4-FFF2-40B4-BE49-F238E27FC236}">
                <a16:creationId xmlns:a16="http://schemas.microsoft.com/office/drawing/2014/main" id="{67AAB018-DBF2-4A8D-AC6B-F11EDB8F04E2}"/>
              </a:ext>
            </a:extLst>
          </p:cNvPr>
          <p:cNvSpPr>
            <a:spLocks noGrp="1"/>
          </p:cNvSpPr>
          <p:nvPr>
            <p:ph type="title"/>
          </p:nvPr>
        </p:nvSpPr>
        <p:spPr/>
        <p:txBody>
          <a:bodyPr/>
          <a:lstStyle/>
          <a:p>
            <a:r>
              <a:rPr lang="en-GB"/>
              <a:t>Sustainability</a:t>
            </a:r>
          </a:p>
        </p:txBody>
      </p:sp>
      <p:sp>
        <p:nvSpPr>
          <p:cNvPr id="7" name="TextBox 6">
            <a:extLst>
              <a:ext uri="{FF2B5EF4-FFF2-40B4-BE49-F238E27FC236}">
                <a16:creationId xmlns:a16="http://schemas.microsoft.com/office/drawing/2014/main" id="{92FD7835-6815-49C2-AF20-5ECC8D173EAC}"/>
              </a:ext>
            </a:extLst>
          </p:cNvPr>
          <p:cNvSpPr txBox="1"/>
          <p:nvPr/>
        </p:nvSpPr>
        <p:spPr>
          <a:xfrm>
            <a:off x="3159919" y="1455425"/>
            <a:ext cx="6110286" cy="2031325"/>
          </a:xfrm>
          <a:prstGeom prst="rect">
            <a:avLst/>
          </a:prstGeom>
          <a:noFill/>
        </p:spPr>
        <p:txBody>
          <a:bodyPr wrap="square">
            <a:spAutoFit/>
          </a:bodyPr>
          <a:lstStyle/>
          <a:p>
            <a:pPr marL="285750" indent="-285750">
              <a:buFont typeface="Arial" panose="020B0604020202020204" pitchFamily="34" charset="0"/>
              <a:buChar char="•"/>
            </a:pPr>
            <a:r>
              <a:rPr lang="en-GB" sz="1800"/>
              <a:t>Wind Turbine</a:t>
            </a:r>
          </a:p>
          <a:p>
            <a:pPr marL="285750" indent="-285750">
              <a:buFont typeface="Arial" panose="020B0604020202020204" pitchFamily="34" charset="0"/>
              <a:buChar char="•"/>
            </a:pPr>
            <a:r>
              <a:rPr lang="en-GB" sz="1800"/>
              <a:t>Thermometer</a:t>
            </a:r>
          </a:p>
          <a:p>
            <a:pPr marL="285750" indent="-285750">
              <a:buFont typeface="Arial" panose="020B0604020202020204" pitchFamily="34" charset="0"/>
              <a:buChar char="•"/>
            </a:pPr>
            <a:r>
              <a:rPr lang="en-GB" sz="1800"/>
              <a:t>Recycling</a:t>
            </a:r>
          </a:p>
          <a:p>
            <a:pPr marL="285750" indent="-285750">
              <a:buFont typeface="Arial" panose="020B0604020202020204" pitchFamily="34" charset="0"/>
              <a:buChar char="•"/>
            </a:pPr>
            <a:r>
              <a:rPr lang="en-GB" sz="1800"/>
              <a:t>Trash Can</a:t>
            </a:r>
          </a:p>
          <a:p>
            <a:pPr marL="285750" indent="-285750">
              <a:buFont typeface="Arial" panose="020B0604020202020204" pitchFamily="34" charset="0"/>
              <a:buChar char="•"/>
            </a:pPr>
            <a:r>
              <a:rPr lang="en-GB" sz="1800"/>
              <a:t>Charging</a:t>
            </a:r>
          </a:p>
          <a:p>
            <a:pPr marL="285750" indent="-285750">
              <a:buFont typeface="Arial" panose="020B0604020202020204" pitchFamily="34" charset="0"/>
              <a:buChar char="•"/>
            </a:pPr>
            <a:r>
              <a:rPr lang="en-GB" sz="1800"/>
              <a:t>Battery</a:t>
            </a:r>
          </a:p>
          <a:p>
            <a:pPr marL="285750" indent="-285750">
              <a:buFont typeface="Arial" panose="020B0604020202020204" pitchFamily="34" charset="0"/>
              <a:buChar char="•"/>
            </a:pPr>
            <a:r>
              <a:rPr lang="en-GB" sz="1800"/>
              <a:t>Factory</a:t>
            </a:r>
          </a:p>
        </p:txBody>
      </p:sp>
    </p:spTree>
    <p:extLst>
      <p:ext uri="{BB962C8B-B14F-4D97-AF65-F5344CB8AC3E}">
        <p14:creationId xmlns:p14="http://schemas.microsoft.com/office/powerpoint/2010/main" val="1791698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7F67D6-9829-451B-8CF9-31257306FCE8}"/>
              </a:ext>
            </a:extLst>
          </p:cNvPr>
          <p:cNvSpPr>
            <a:spLocks noGrp="1"/>
          </p:cNvSpPr>
          <p:nvPr>
            <p:ph type="sldNum" sz="quarter" idx="12"/>
          </p:nvPr>
        </p:nvSpPr>
        <p:spPr/>
        <p:txBody>
          <a:bodyPr/>
          <a:lstStyle/>
          <a:p>
            <a:fld id="{A59A7B09-F01F-4EBE-AA9A-5FA48D8FFDE1}" type="slidenum">
              <a:rPr lang="en-GB" smtClean="0"/>
              <a:pPr/>
              <a:t>6</a:t>
            </a:fld>
            <a:endParaRPr lang="en-GB"/>
          </a:p>
        </p:txBody>
      </p:sp>
      <p:sp>
        <p:nvSpPr>
          <p:cNvPr id="3" name="Footer Placeholder 2">
            <a:extLst>
              <a:ext uri="{FF2B5EF4-FFF2-40B4-BE49-F238E27FC236}">
                <a16:creationId xmlns:a16="http://schemas.microsoft.com/office/drawing/2014/main" id="{B2A7B664-9D0B-462A-A8BE-BC0876523A08}"/>
              </a:ext>
            </a:extLst>
          </p:cNvPr>
          <p:cNvSpPr>
            <a:spLocks noGrp="1"/>
          </p:cNvSpPr>
          <p:nvPr>
            <p:ph type="ftr" sz="quarter" idx="3"/>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4" name="Content Placeholder 3">
            <a:extLst>
              <a:ext uri="{FF2B5EF4-FFF2-40B4-BE49-F238E27FC236}">
                <a16:creationId xmlns:a16="http://schemas.microsoft.com/office/drawing/2014/main" id="{FB6B3124-7E63-4FA1-8625-7F98FFA849C6}"/>
              </a:ext>
            </a:extLst>
          </p:cNvPr>
          <p:cNvSpPr>
            <a:spLocks noGrp="1"/>
          </p:cNvSpPr>
          <p:nvPr>
            <p:ph idx="1"/>
          </p:nvPr>
        </p:nvSpPr>
        <p:spPr/>
        <p:txBody>
          <a:bodyPr>
            <a:normAutofit/>
          </a:bodyPr>
          <a:lstStyle/>
          <a:p>
            <a:r>
              <a:rPr lang="en-GB" sz="1600"/>
              <a:t>Online Store</a:t>
            </a:r>
          </a:p>
          <a:p>
            <a:r>
              <a:rPr lang="en-GB" sz="1600"/>
              <a:t>Shopping Cart</a:t>
            </a:r>
          </a:p>
          <a:p>
            <a:r>
              <a:rPr lang="en-GB" sz="1600"/>
              <a:t>Shopping Basket</a:t>
            </a:r>
          </a:p>
          <a:p>
            <a:r>
              <a:rPr lang="en-GB" sz="1600"/>
              <a:t>Customer Support</a:t>
            </a:r>
          </a:p>
          <a:p>
            <a:r>
              <a:rPr lang="en-GB" sz="1600"/>
              <a:t>Packaging</a:t>
            </a:r>
          </a:p>
          <a:p>
            <a:r>
              <a:rPr lang="en-GB" sz="1600"/>
              <a:t>Delivery</a:t>
            </a:r>
          </a:p>
          <a:p>
            <a:r>
              <a:rPr lang="en-GB" sz="1600"/>
              <a:t>Gifts</a:t>
            </a:r>
          </a:p>
          <a:p>
            <a:r>
              <a:rPr lang="en-GB" sz="1600"/>
              <a:t>Payment</a:t>
            </a:r>
          </a:p>
          <a:p>
            <a:r>
              <a:rPr lang="en-GB" sz="1600"/>
              <a:t>Reminders</a:t>
            </a:r>
          </a:p>
          <a:p>
            <a:r>
              <a:rPr lang="en-GB" sz="1600"/>
              <a:t>Recommendations</a:t>
            </a:r>
          </a:p>
          <a:p>
            <a:endParaRPr lang="en-GB" sz="1600"/>
          </a:p>
        </p:txBody>
      </p:sp>
      <p:sp>
        <p:nvSpPr>
          <p:cNvPr id="5" name="Title 4">
            <a:extLst>
              <a:ext uri="{FF2B5EF4-FFF2-40B4-BE49-F238E27FC236}">
                <a16:creationId xmlns:a16="http://schemas.microsoft.com/office/drawing/2014/main" id="{67AAB018-DBF2-4A8D-AC6B-F11EDB8F04E2}"/>
              </a:ext>
            </a:extLst>
          </p:cNvPr>
          <p:cNvSpPr>
            <a:spLocks noGrp="1"/>
          </p:cNvSpPr>
          <p:nvPr>
            <p:ph type="title"/>
          </p:nvPr>
        </p:nvSpPr>
        <p:spPr/>
        <p:txBody>
          <a:bodyPr/>
          <a:lstStyle/>
          <a:p>
            <a:r>
              <a:rPr lang="en-GB"/>
              <a:t>eCommerce</a:t>
            </a:r>
          </a:p>
        </p:txBody>
      </p:sp>
      <p:sp>
        <p:nvSpPr>
          <p:cNvPr id="7" name="TextBox 6">
            <a:extLst>
              <a:ext uri="{FF2B5EF4-FFF2-40B4-BE49-F238E27FC236}">
                <a16:creationId xmlns:a16="http://schemas.microsoft.com/office/drawing/2014/main" id="{C0A6CD65-F781-4AFE-84AE-1AC926C230AD}"/>
              </a:ext>
            </a:extLst>
          </p:cNvPr>
          <p:cNvSpPr txBox="1"/>
          <p:nvPr/>
        </p:nvSpPr>
        <p:spPr>
          <a:xfrm>
            <a:off x="3474244" y="1455425"/>
            <a:ext cx="6110286" cy="2862322"/>
          </a:xfrm>
          <a:prstGeom prst="rect">
            <a:avLst/>
          </a:prstGeom>
          <a:noFill/>
        </p:spPr>
        <p:txBody>
          <a:bodyPr wrap="square">
            <a:spAutoFit/>
          </a:bodyPr>
          <a:lstStyle/>
          <a:p>
            <a:pPr marL="285750" indent="-285750">
              <a:buFont typeface="Arial" panose="020B0604020202020204" pitchFamily="34" charset="0"/>
              <a:buChar char="•"/>
            </a:pPr>
            <a:r>
              <a:rPr lang="en-GB" sz="1800"/>
              <a:t>Product Review</a:t>
            </a:r>
          </a:p>
          <a:p>
            <a:pPr marL="285750" indent="-285750">
              <a:buFont typeface="Arial" panose="020B0604020202020204" pitchFamily="34" charset="0"/>
              <a:buChar char="•"/>
            </a:pPr>
            <a:r>
              <a:rPr lang="en-GB" sz="1800"/>
              <a:t>Social Sharing </a:t>
            </a:r>
          </a:p>
          <a:p>
            <a:pPr marL="285750" indent="-285750">
              <a:buFont typeface="Arial" panose="020B0604020202020204" pitchFamily="34" charset="0"/>
              <a:buChar char="•"/>
            </a:pPr>
            <a:r>
              <a:rPr lang="en-GB" sz="1800"/>
              <a:t>QR Code Scan</a:t>
            </a:r>
          </a:p>
          <a:p>
            <a:pPr marL="285750" indent="-285750">
              <a:buFont typeface="Arial" panose="020B0604020202020204" pitchFamily="34" charset="0"/>
              <a:buChar char="•"/>
            </a:pPr>
            <a:r>
              <a:rPr lang="en-GB" sz="1800"/>
              <a:t>Quote</a:t>
            </a:r>
          </a:p>
          <a:p>
            <a:pPr marL="285750" indent="-285750">
              <a:buFont typeface="Arial" panose="020B0604020202020204" pitchFamily="34" charset="0"/>
              <a:buChar char="•"/>
            </a:pPr>
            <a:r>
              <a:rPr lang="en-GB" sz="1800"/>
              <a:t>Help</a:t>
            </a:r>
          </a:p>
          <a:p>
            <a:pPr marL="285750" indent="-285750">
              <a:buFont typeface="Arial" panose="020B0604020202020204" pitchFamily="34" charset="0"/>
              <a:buChar char="•"/>
            </a:pPr>
            <a:r>
              <a:rPr lang="en-GB" sz="1800"/>
              <a:t>Forwards</a:t>
            </a:r>
          </a:p>
          <a:p>
            <a:pPr marL="285750" indent="-285750">
              <a:buFont typeface="Arial" panose="020B0604020202020204" pitchFamily="34" charset="0"/>
              <a:buChar char="•"/>
            </a:pPr>
            <a:r>
              <a:rPr lang="en-GB" sz="1800"/>
              <a:t>Backwards</a:t>
            </a:r>
          </a:p>
          <a:p>
            <a:pPr marL="285750" indent="-285750">
              <a:buFont typeface="Arial" panose="020B0604020202020204" pitchFamily="34" charset="0"/>
              <a:buChar char="•"/>
            </a:pPr>
            <a:r>
              <a:rPr lang="en-GB" sz="1800"/>
              <a:t>Up</a:t>
            </a:r>
          </a:p>
          <a:p>
            <a:pPr marL="285750" indent="-285750">
              <a:buFont typeface="Arial" panose="020B0604020202020204" pitchFamily="34" charset="0"/>
              <a:buChar char="•"/>
            </a:pPr>
            <a:r>
              <a:rPr lang="en-GB" sz="1800"/>
              <a:t>Down</a:t>
            </a:r>
          </a:p>
          <a:p>
            <a:pPr marL="285750" indent="-285750">
              <a:buFont typeface="Arial" panose="020B0604020202020204" pitchFamily="34" charset="0"/>
              <a:buChar char="•"/>
            </a:pPr>
            <a:r>
              <a:rPr lang="en-GB" sz="1800"/>
              <a:t>Currency (£, $, €, ¥)</a:t>
            </a:r>
          </a:p>
        </p:txBody>
      </p:sp>
    </p:spTree>
    <p:extLst>
      <p:ext uri="{BB962C8B-B14F-4D97-AF65-F5344CB8AC3E}">
        <p14:creationId xmlns:p14="http://schemas.microsoft.com/office/powerpoint/2010/main" val="3846366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7F67D6-9829-451B-8CF9-31257306FCE8}"/>
              </a:ext>
            </a:extLst>
          </p:cNvPr>
          <p:cNvSpPr>
            <a:spLocks noGrp="1"/>
          </p:cNvSpPr>
          <p:nvPr>
            <p:ph type="sldNum" sz="quarter" idx="12"/>
          </p:nvPr>
        </p:nvSpPr>
        <p:spPr/>
        <p:txBody>
          <a:bodyPr/>
          <a:lstStyle/>
          <a:p>
            <a:fld id="{A59A7B09-F01F-4EBE-AA9A-5FA48D8FFDE1}" type="slidenum">
              <a:rPr lang="en-GB" smtClean="0"/>
              <a:pPr/>
              <a:t>7</a:t>
            </a:fld>
            <a:endParaRPr lang="en-GB"/>
          </a:p>
        </p:txBody>
      </p:sp>
      <p:sp>
        <p:nvSpPr>
          <p:cNvPr id="3" name="Footer Placeholder 2">
            <a:extLst>
              <a:ext uri="{FF2B5EF4-FFF2-40B4-BE49-F238E27FC236}">
                <a16:creationId xmlns:a16="http://schemas.microsoft.com/office/drawing/2014/main" id="{B2A7B664-9D0B-462A-A8BE-BC0876523A08}"/>
              </a:ext>
            </a:extLst>
          </p:cNvPr>
          <p:cNvSpPr>
            <a:spLocks noGrp="1"/>
          </p:cNvSpPr>
          <p:nvPr>
            <p:ph type="ftr" sz="quarter" idx="3"/>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4" name="Content Placeholder 3">
            <a:extLst>
              <a:ext uri="{FF2B5EF4-FFF2-40B4-BE49-F238E27FC236}">
                <a16:creationId xmlns:a16="http://schemas.microsoft.com/office/drawing/2014/main" id="{FB6B3124-7E63-4FA1-8625-7F98FFA849C6}"/>
              </a:ext>
            </a:extLst>
          </p:cNvPr>
          <p:cNvSpPr>
            <a:spLocks noGrp="1"/>
          </p:cNvSpPr>
          <p:nvPr>
            <p:ph idx="1"/>
          </p:nvPr>
        </p:nvSpPr>
        <p:spPr/>
        <p:txBody>
          <a:bodyPr>
            <a:normAutofit/>
          </a:bodyPr>
          <a:lstStyle/>
          <a:p>
            <a:r>
              <a:rPr lang="en-GB" sz="2000"/>
              <a:t>Contact Name</a:t>
            </a:r>
          </a:p>
          <a:p>
            <a:r>
              <a:rPr lang="en-GB" sz="2000"/>
              <a:t>Phone</a:t>
            </a:r>
          </a:p>
          <a:p>
            <a:r>
              <a:rPr lang="en-GB" sz="2000"/>
              <a:t>Location</a:t>
            </a:r>
          </a:p>
          <a:p>
            <a:r>
              <a:rPr lang="en-GB" sz="2000"/>
              <a:t>Address </a:t>
            </a:r>
          </a:p>
          <a:p>
            <a:r>
              <a:rPr lang="en-GB" sz="2000"/>
              <a:t>E-Mail</a:t>
            </a:r>
          </a:p>
          <a:p>
            <a:r>
              <a:rPr lang="en-GB" sz="2000"/>
              <a:t>Website</a:t>
            </a:r>
          </a:p>
          <a:p>
            <a:r>
              <a:rPr lang="en-GB" sz="2000"/>
              <a:t>Domin</a:t>
            </a:r>
          </a:p>
          <a:p>
            <a:r>
              <a:rPr lang="en-GB" sz="2000"/>
              <a:t>Internet</a:t>
            </a:r>
          </a:p>
          <a:p>
            <a:r>
              <a:rPr lang="en-GB" sz="2000"/>
              <a:t>Copyright</a:t>
            </a:r>
          </a:p>
          <a:p>
            <a:endParaRPr lang="en-GB" sz="2000"/>
          </a:p>
        </p:txBody>
      </p:sp>
      <p:sp>
        <p:nvSpPr>
          <p:cNvPr id="5" name="Title 4">
            <a:extLst>
              <a:ext uri="{FF2B5EF4-FFF2-40B4-BE49-F238E27FC236}">
                <a16:creationId xmlns:a16="http://schemas.microsoft.com/office/drawing/2014/main" id="{67AAB018-DBF2-4A8D-AC6B-F11EDB8F04E2}"/>
              </a:ext>
            </a:extLst>
          </p:cNvPr>
          <p:cNvSpPr>
            <a:spLocks noGrp="1"/>
          </p:cNvSpPr>
          <p:nvPr>
            <p:ph type="title"/>
          </p:nvPr>
        </p:nvSpPr>
        <p:spPr/>
        <p:txBody>
          <a:bodyPr/>
          <a:lstStyle/>
          <a:p>
            <a:r>
              <a:rPr lang="en-GB"/>
              <a:t>Business Essentials</a:t>
            </a:r>
          </a:p>
        </p:txBody>
      </p:sp>
    </p:spTree>
    <p:extLst>
      <p:ext uri="{BB962C8B-B14F-4D97-AF65-F5344CB8AC3E}">
        <p14:creationId xmlns:p14="http://schemas.microsoft.com/office/powerpoint/2010/main" val="3068184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7F67D6-9829-451B-8CF9-31257306FCE8}"/>
              </a:ext>
            </a:extLst>
          </p:cNvPr>
          <p:cNvSpPr>
            <a:spLocks noGrp="1"/>
          </p:cNvSpPr>
          <p:nvPr>
            <p:ph type="sldNum" sz="quarter" idx="12"/>
          </p:nvPr>
        </p:nvSpPr>
        <p:spPr/>
        <p:txBody>
          <a:bodyPr/>
          <a:lstStyle/>
          <a:p>
            <a:fld id="{A59A7B09-F01F-4EBE-AA9A-5FA48D8FFDE1}" type="slidenum">
              <a:rPr lang="en-GB" smtClean="0"/>
              <a:pPr/>
              <a:t>8</a:t>
            </a:fld>
            <a:endParaRPr lang="en-GB"/>
          </a:p>
        </p:txBody>
      </p:sp>
      <p:sp>
        <p:nvSpPr>
          <p:cNvPr id="3" name="Footer Placeholder 2">
            <a:extLst>
              <a:ext uri="{FF2B5EF4-FFF2-40B4-BE49-F238E27FC236}">
                <a16:creationId xmlns:a16="http://schemas.microsoft.com/office/drawing/2014/main" id="{B2A7B664-9D0B-462A-A8BE-BC0876523A08}"/>
              </a:ext>
            </a:extLst>
          </p:cNvPr>
          <p:cNvSpPr>
            <a:spLocks noGrp="1"/>
          </p:cNvSpPr>
          <p:nvPr>
            <p:ph type="ftr" sz="quarter" idx="3"/>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4" name="Content Placeholder 3">
            <a:extLst>
              <a:ext uri="{FF2B5EF4-FFF2-40B4-BE49-F238E27FC236}">
                <a16:creationId xmlns:a16="http://schemas.microsoft.com/office/drawing/2014/main" id="{FB6B3124-7E63-4FA1-8625-7F98FFA849C6}"/>
              </a:ext>
            </a:extLst>
          </p:cNvPr>
          <p:cNvSpPr>
            <a:spLocks noGrp="1"/>
          </p:cNvSpPr>
          <p:nvPr>
            <p:ph idx="1"/>
          </p:nvPr>
        </p:nvSpPr>
        <p:spPr/>
        <p:txBody>
          <a:bodyPr>
            <a:normAutofit/>
          </a:bodyPr>
          <a:lstStyle/>
          <a:p>
            <a:r>
              <a:rPr lang="en-GB" sz="1800"/>
              <a:t>Quality</a:t>
            </a:r>
          </a:p>
          <a:p>
            <a:r>
              <a:rPr lang="en-GB" sz="1800"/>
              <a:t>Goals</a:t>
            </a:r>
          </a:p>
          <a:p>
            <a:r>
              <a:rPr lang="en-GB" sz="1800"/>
              <a:t>Process</a:t>
            </a:r>
          </a:p>
          <a:p>
            <a:r>
              <a:rPr lang="en-GB" sz="1800"/>
              <a:t>Solution</a:t>
            </a:r>
          </a:p>
          <a:p>
            <a:r>
              <a:rPr lang="en-GB" sz="1800"/>
              <a:t>Brainstorming</a:t>
            </a:r>
          </a:p>
          <a:p>
            <a:r>
              <a:rPr lang="en-GB" sz="1800"/>
              <a:t>Checklist</a:t>
            </a:r>
          </a:p>
          <a:p>
            <a:r>
              <a:rPr lang="en-GB" sz="1800"/>
              <a:t>Organisation</a:t>
            </a:r>
          </a:p>
          <a:p>
            <a:r>
              <a:rPr lang="en-GB" sz="1800"/>
              <a:t>Analysis</a:t>
            </a:r>
          </a:p>
          <a:p>
            <a:r>
              <a:rPr lang="en-GB" sz="1800"/>
              <a:t>Policy</a:t>
            </a:r>
          </a:p>
          <a:p>
            <a:r>
              <a:rPr lang="en-GB" sz="1800"/>
              <a:t>Inspection</a:t>
            </a:r>
          </a:p>
          <a:p>
            <a:r>
              <a:rPr lang="en-GB" sz="1800"/>
              <a:t>Production</a:t>
            </a:r>
          </a:p>
          <a:p>
            <a:endParaRPr lang="en-GB" sz="1800"/>
          </a:p>
        </p:txBody>
      </p:sp>
      <p:sp>
        <p:nvSpPr>
          <p:cNvPr id="5" name="Title 4">
            <a:extLst>
              <a:ext uri="{FF2B5EF4-FFF2-40B4-BE49-F238E27FC236}">
                <a16:creationId xmlns:a16="http://schemas.microsoft.com/office/drawing/2014/main" id="{67AAB018-DBF2-4A8D-AC6B-F11EDB8F04E2}"/>
              </a:ext>
            </a:extLst>
          </p:cNvPr>
          <p:cNvSpPr>
            <a:spLocks noGrp="1"/>
          </p:cNvSpPr>
          <p:nvPr>
            <p:ph type="title"/>
          </p:nvPr>
        </p:nvSpPr>
        <p:spPr/>
        <p:txBody>
          <a:bodyPr/>
          <a:lstStyle/>
          <a:p>
            <a:r>
              <a:rPr lang="en-GB"/>
              <a:t>Strategy and Management</a:t>
            </a:r>
          </a:p>
        </p:txBody>
      </p:sp>
      <p:sp>
        <p:nvSpPr>
          <p:cNvPr id="7" name="TextBox 6">
            <a:extLst>
              <a:ext uri="{FF2B5EF4-FFF2-40B4-BE49-F238E27FC236}">
                <a16:creationId xmlns:a16="http://schemas.microsoft.com/office/drawing/2014/main" id="{6790A15C-DE61-48C2-9DA3-36FB908F62FB}"/>
              </a:ext>
            </a:extLst>
          </p:cNvPr>
          <p:cNvSpPr txBox="1"/>
          <p:nvPr/>
        </p:nvSpPr>
        <p:spPr>
          <a:xfrm>
            <a:off x="3340894" y="1455425"/>
            <a:ext cx="6110286" cy="2862322"/>
          </a:xfrm>
          <a:prstGeom prst="rect">
            <a:avLst/>
          </a:prstGeom>
          <a:noFill/>
        </p:spPr>
        <p:txBody>
          <a:bodyPr wrap="square">
            <a:spAutoFit/>
          </a:bodyPr>
          <a:lstStyle/>
          <a:p>
            <a:pPr marL="285750" indent="-285750">
              <a:buFont typeface="Arial" panose="020B0604020202020204" pitchFamily="34" charset="0"/>
              <a:buChar char="•"/>
            </a:pPr>
            <a:r>
              <a:rPr lang="en-GB" sz="1800"/>
              <a:t>Workflow</a:t>
            </a:r>
          </a:p>
          <a:p>
            <a:pPr marL="285750" indent="-285750">
              <a:buFont typeface="Arial" panose="020B0604020202020204" pitchFamily="34" charset="0"/>
              <a:buChar char="•"/>
            </a:pPr>
            <a:r>
              <a:rPr lang="en-GB" sz="1800"/>
              <a:t>Search</a:t>
            </a:r>
          </a:p>
          <a:p>
            <a:pPr marL="285750" indent="-285750">
              <a:buFont typeface="Arial" panose="020B0604020202020204" pitchFamily="34" charset="0"/>
              <a:buChar char="•"/>
            </a:pPr>
            <a:r>
              <a:rPr lang="en-GB" sz="1800"/>
              <a:t>Scales</a:t>
            </a:r>
          </a:p>
          <a:p>
            <a:pPr marL="285750" indent="-285750">
              <a:buFont typeface="Arial" panose="020B0604020202020204" pitchFamily="34" charset="0"/>
              <a:buChar char="•"/>
            </a:pPr>
            <a:r>
              <a:rPr lang="en-GB" sz="1800"/>
              <a:t>Presentation</a:t>
            </a:r>
          </a:p>
          <a:p>
            <a:pPr marL="285750" indent="-285750">
              <a:buFont typeface="Arial" panose="020B0604020202020204" pitchFamily="34" charset="0"/>
              <a:buChar char="•"/>
            </a:pPr>
            <a:r>
              <a:rPr lang="en-GB" sz="1800"/>
              <a:t>Laptop</a:t>
            </a:r>
          </a:p>
          <a:p>
            <a:pPr marL="285750" indent="-285750">
              <a:buFont typeface="Arial" panose="020B0604020202020204" pitchFamily="34" charset="0"/>
              <a:buChar char="•"/>
            </a:pPr>
            <a:r>
              <a:rPr lang="en-GB" sz="1800"/>
              <a:t>Deadline</a:t>
            </a:r>
          </a:p>
          <a:p>
            <a:pPr marL="285750" indent="-285750">
              <a:buFont typeface="Arial" panose="020B0604020202020204" pitchFamily="34" charset="0"/>
              <a:buChar char="•"/>
            </a:pPr>
            <a:r>
              <a:rPr lang="en-GB" sz="1800"/>
              <a:t>Time</a:t>
            </a:r>
          </a:p>
          <a:p>
            <a:pPr marL="285750" indent="-285750">
              <a:buFont typeface="Arial" panose="020B0604020202020204" pitchFamily="34" charset="0"/>
              <a:buChar char="•"/>
            </a:pPr>
            <a:r>
              <a:rPr lang="en-GB" sz="1800"/>
              <a:t>Sending</a:t>
            </a:r>
          </a:p>
          <a:p>
            <a:pPr marL="285750" indent="-285750">
              <a:buFont typeface="Arial" panose="020B0604020202020204" pitchFamily="34" charset="0"/>
              <a:buChar char="•"/>
            </a:pPr>
            <a:r>
              <a:rPr lang="en-GB" sz="1800"/>
              <a:t>Survey</a:t>
            </a:r>
          </a:p>
          <a:p>
            <a:pPr marL="285750" indent="-285750">
              <a:buFont typeface="Arial" panose="020B0604020202020204" pitchFamily="34" charset="0"/>
              <a:buChar char="•"/>
            </a:pPr>
            <a:r>
              <a:rPr lang="en-GB" sz="1800"/>
              <a:t>Sales</a:t>
            </a:r>
          </a:p>
        </p:txBody>
      </p:sp>
    </p:spTree>
    <p:extLst>
      <p:ext uri="{BB962C8B-B14F-4D97-AF65-F5344CB8AC3E}">
        <p14:creationId xmlns:p14="http://schemas.microsoft.com/office/powerpoint/2010/main" val="3225020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7F67D6-9829-451B-8CF9-31257306FCE8}"/>
              </a:ext>
            </a:extLst>
          </p:cNvPr>
          <p:cNvSpPr>
            <a:spLocks noGrp="1"/>
          </p:cNvSpPr>
          <p:nvPr>
            <p:ph type="sldNum" sz="quarter" idx="12"/>
          </p:nvPr>
        </p:nvSpPr>
        <p:spPr/>
        <p:txBody>
          <a:bodyPr/>
          <a:lstStyle/>
          <a:p>
            <a:fld id="{A59A7B09-F01F-4EBE-AA9A-5FA48D8FFDE1}" type="slidenum">
              <a:rPr lang="en-GB" smtClean="0"/>
              <a:pPr/>
              <a:t>9</a:t>
            </a:fld>
            <a:endParaRPr lang="en-GB"/>
          </a:p>
        </p:txBody>
      </p:sp>
      <p:sp>
        <p:nvSpPr>
          <p:cNvPr id="3" name="Footer Placeholder 2">
            <a:extLst>
              <a:ext uri="{FF2B5EF4-FFF2-40B4-BE49-F238E27FC236}">
                <a16:creationId xmlns:a16="http://schemas.microsoft.com/office/drawing/2014/main" id="{B2A7B664-9D0B-462A-A8BE-BC0876523A08}"/>
              </a:ext>
            </a:extLst>
          </p:cNvPr>
          <p:cNvSpPr>
            <a:spLocks noGrp="1"/>
          </p:cNvSpPr>
          <p:nvPr>
            <p:ph type="ftr" sz="quarter" idx="3"/>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4" name="Content Placeholder 3">
            <a:extLst>
              <a:ext uri="{FF2B5EF4-FFF2-40B4-BE49-F238E27FC236}">
                <a16:creationId xmlns:a16="http://schemas.microsoft.com/office/drawing/2014/main" id="{FB6B3124-7E63-4FA1-8625-7F98FFA849C6}"/>
              </a:ext>
            </a:extLst>
          </p:cNvPr>
          <p:cNvSpPr>
            <a:spLocks noGrp="1"/>
          </p:cNvSpPr>
          <p:nvPr>
            <p:ph idx="1"/>
          </p:nvPr>
        </p:nvSpPr>
        <p:spPr/>
        <p:txBody>
          <a:bodyPr>
            <a:normAutofit/>
          </a:bodyPr>
          <a:lstStyle/>
          <a:p>
            <a:r>
              <a:rPr lang="en-GB" sz="2000"/>
              <a:t>LinkedIn</a:t>
            </a:r>
          </a:p>
          <a:p>
            <a:r>
              <a:rPr lang="en-GB" sz="2000"/>
              <a:t>Facebook</a:t>
            </a:r>
          </a:p>
          <a:p>
            <a:r>
              <a:rPr lang="en-GB" sz="2000"/>
              <a:t>Online Chat</a:t>
            </a:r>
          </a:p>
          <a:p>
            <a:r>
              <a:rPr lang="en-GB" sz="2000"/>
              <a:t>Wifi</a:t>
            </a:r>
          </a:p>
          <a:p>
            <a:r>
              <a:rPr lang="en-GB" sz="2000"/>
              <a:t>Blog Post</a:t>
            </a:r>
          </a:p>
          <a:p>
            <a:r>
              <a:rPr lang="en-GB" sz="2000"/>
              <a:t>Video</a:t>
            </a:r>
          </a:p>
          <a:p>
            <a:r>
              <a:rPr lang="en-GB" sz="2000"/>
              <a:t>Twitter</a:t>
            </a:r>
          </a:p>
          <a:p>
            <a:r>
              <a:rPr lang="en-GB" sz="2000"/>
              <a:t>YouTube</a:t>
            </a:r>
          </a:p>
          <a:p>
            <a:endParaRPr lang="en-GB" sz="2000"/>
          </a:p>
        </p:txBody>
      </p:sp>
      <p:sp>
        <p:nvSpPr>
          <p:cNvPr id="5" name="Title 4">
            <a:extLst>
              <a:ext uri="{FF2B5EF4-FFF2-40B4-BE49-F238E27FC236}">
                <a16:creationId xmlns:a16="http://schemas.microsoft.com/office/drawing/2014/main" id="{67AAB018-DBF2-4A8D-AC6B-F11EDB8F04E2}"/>
              </a:ext>
            </a:extLst>
          </p:cNvPr>
          <p:cNvSpPr>
            <a:spLocks noGrp="1"/>
          </p:cNvSpPr>
          <p:nvPr>
            <p:ph type="title"/>
          </p:nvPr>
        </p:nvSpPr>
        <p:spPr/>
        <p:txBody>
          <a:bodyPr/>
          <a:lstStyle/>
          <a:p>
            <a:r>
              <a:rPr lang="en-GB"/>
              <a:t>Social Media</a:t>
            </a:r>
          </a:p>
        </p:txBody>
      </p:sp>
    </p:spTree>
    <p:extLst>
      <p:ext uri="{BB962C8B-B14F-4D97-AF65-F5344CB8AC3E}">
        <p14:creationId xmlns:p14="http://schemas.microsoft.com/office/powerpoint/2010/main" val="3391785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7F67D6-9829-451B-8CF9-31257306FCE8}"/>
              </a:ext>
            </a:extLst>
          </p:cNvPr>
          <p:cNvSpPr>
            <a:spLocks noGrp="1"/>
          </p:cNvSpPr>
          <p:nvPr>
            <p:ph type="sldNum" sz="quarter" idx="12"/>
          </p:nvPr>
        </p:nvSpPr>
        <p:spPr/>
        <p:txBody>
          <a:bodyPr/>
          <a:lstStyle/>
          <a:p>
            <a:fld id="{A59A7B09-F01F-4EBE-AA9A-5FA48D8FFDE1}" type="slidenum">
              <a:rPr lang="en-GB" smtClean="0"/>
              <a:pPr/>
              <a:t>10</a:t>
            </a:fld>
            <a:endParaRPr lang="en-GB"/>
          </a:p>
        </p:txBody>
      </p:sp>
      <p:sp>
        <p:nvSpPr>
          <p:cNvPr id="3" name="Footer Placeholder 2">
            <a:extLst>
              <a:ext uri="{FF2B5EF4-FFF2-40B4-BE49-F238E27FC236}">
                <a16:creationId xmlns:a16="http://schemas.microsoft.com/office/drawing/2014/main" id="{B2A7B664-9D0B-462A-A8BE-BC0876523A08}"/>
              </a:ext>
            </a:extLst>
          </p:cNvPr>
          <p:cNvSpPr>
            <a:spLocks noGrp="1"/>
          </p:cNvSpPr>
          <p:nvPr>
            <p:ph type="ftr" sz="quarter" idx="3"/>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4" name="Content Placeholder 3">
            <a:extLst>
              <a:ext uri="{FF2B5EF4-FFF2-40B4-BE49-F238E27FC236}">
                <a16:creationId xmlns:a16="http://schemas.microsoft.com/office/drawing/2014/main" id="{FB6B3124-7E63-4FA1-8625-7F98FFA849C6}"/>
              </a:ext>
            </a:extLst>
          </p:cNvPr>
          <p:cNvSpPr>
            <a:spLocks noGrp="1"/>
          </p:cNvSpPr>
          <p:nvPr>
            <p:ph idx="1"/>
          </p:nvPr>
        </p:nvSpPr>
        <p:spPr>
          <a:xfrm>
            <a:off x="676800" y="1455425"/>
            <a:ext cx="10461288" cy="4783450"/>
          </a:xfrm>
        </p:spPr>
        <p:txBody>
          <a:bodyPr>
            <a:noAutofit/>
          </a:bodyPr>
          <a:lstStyle/>
          <a:p>
            <a:r>
              <a:rPr lang="en-GB" sz="1800"/>
              <a:t>Gear</a:t>
            </a:r>
          </a:p>
          <a:p>
            <a:r>
              <a:rPr lang="en-GB" sz="1800"/>
              <a:t>Spanner</a:t>
            </a:r>
          </a:p>
          <a:p>
            <a:r>
              <a:rPr lang="en-GB" sz="1800"/>
              <a:t>Design</a:t>
            </a:r>
          </a:p>
          <a:p>
            <a:r>
              <a:rPr lang="en-GB" sz="1800"/>
              <a:t>Mechanics</a:t>
            </a:r>
          </a:p>
          <a:p>
            <a:r>
              <a:rPr lang="en-GB" sz="1800"/>
              <a:t>Electronics</a:t>
            </a:r>
          </a:p>
          <a:p>
            <a:r>
              <a:rPr lang="en-GB" sz="1800"/>
              <a:t>Development</a:t>
            </a:r>
          </a:p>
          <a:p>
            <a:r>
              <a:rPr lang="en-GB" sz="1800"/>
              <a:t>Knowledge</a:t>
            </a:r>
          </a:p>
          <a:p>
            <a:r>
              <a:rPr lang="en-GB" sz="1800"/>
              <a:t>Simulations</a:t>
            </a:r>
          </a:p>
          <a:p>
            <a:r>
              <a:rPr lang="en-GB" sz="1800"/>
              <a:t>Flow Rate</a:t>
            </a:r>
          </a:p>
          <a:p>
            <a:pPr marL="285750" indent="-285750">
              <a:buFont typeface="Arial" panose="020B0604020202020204" pitchFamily="34" charset="0"/>
              <a:buChar char="•"/>
            </a:pPr>
            <a:r>
              <a:rPr lang="en-GB" sz="1800"/>
              <a:t>Performance</a:t>
            </a:r>
          </a:p>
          <a:p>
            <a:pPr marL="285750" indent="-285750">
              <a:buFont typeface="Arial" panose="020B0604020202020204" pitchFamily="34" charset="0"/>
              <a:buChar char="•"/>
            </a:pPr>
            <a:r>
              <a:rPr lang="en-GB" sz="1800"/>
              <a:t>Lifespan</a:t>
            </a:r>
          </a:p>
          <a:p>
            <a:endParaRPr lang="en-GB" sz="1800"/>
          </a:p>
          <a:p>
            <a:endParaRPr lang="en-GB" sz="1000"/>
          </a:p>
        </p:txBody>
      </p:sp>
      <p:sp>
        <p:nvSpPr>
          <p:cNvPr id="5" name="Title 4">
            <a:extLst>
              <a:ext uri="{FF2B5EF4-FFF2-40B4-BE49-F238E27FC236}">
                <a16:creationId xmlns:a16="http://schemas.microsoft.com/office/drawing/2014/main" id="{67AAB018-DBF2-4A8D-AC6B-F11EDB8F04E2}"/>
              </a:ext>
            </a:extLst>
          </p:cNvPr>
          <p:cNvSpPr>
            <a:spLocks noGrp="1"/>
          </p:cNvSpPr>
          <p:nvPr>
            <p:ph type="title"/>
          </p:nvPr>
        </p:nvSpPr>
        <p:spPr/>
        <p:txBody>
          <a:bodyPr/>
          <a:lstStyle/>
          <a:p>
            <a:r>
              <a:rPr lang="en-GB"/>
              <a:t>Technology</a:t>
            </a:r>
          </a:p>
        </p:txBody>
      </p:sp>
      <p:sp>
        <p:nvSpPr>
          <p:cNvPr id="7" name="TextBox 6">
            <a:extLst>
              <a:ext uri="{FF2B5EF4-FFF2-40B4-BE49-F238E27FC236}">
                <a16:creationId xmlns:a16="http://schemas.microsoft.com/office/drawing/2014/main" id="{217CA9B6-0454-46A7-A7A0-054BCE8FB48A}"/>
              </a:ext>
            </a:extLst>
          </p:cNvPr>
          <p:cNvSpPr txBox="1"/>
          <p:nvPr/>
        </p:nvSpPr>
        <p:spPr>
          <a:xfrm>
            <a:off x="3236119" y="1455425"/>
            <a:ext cx="6110286" cy="3970318"/>
          </a:xfrm>
          <a:prstGeom prst="rect">
            <a:avLst/>
          </a:prstGeom>
          <a:noFill/>
        </p:spPr>
        <p:txBody>
          <a:bodyPr wrap="square">
            <a:spAutoFit/>
          </a:bodyPr>
          <a:lstStyle/>
          <a:p>
            <a:pPr marL="285750" indent="-285750">
              <a:buFont typeface="Arial" panose="020B0604020202020204" pitchFamily="34" charset="0"/>
              <a:buChar char="•"/>
            </a:pPr>
            <a:r>
              <a:rPr lang="en-GB" sz="1800"/>
              <a:t>Weight</a:t>
            </a:r>
          </a:p>
          <a:p>
            <a:pPr marL="285750" indent="-285750">
              <a:buFont typeface="Arial" panose="020B0604020202020204" pitchFamily="34" charset="0"/>
              <a:buChar char="•"/>
            </a:pPr>
            <a:r>
              <a:rPr lang="en-GB" sz="1800"/>
              <a:t>Size</a:t>
            </a:r>
          </a:p>
          <a:p>
            <a:pPr marL="285750" indent="-285750">
              <a:buFont typeface="Arial" panose="020B0604020202020204" pitchFamily="34" charset="0"/>
              <a:buChar char="•"/>
            </a:pPr>
            <a:r>
              <a:rPr lang="en-GB" sz="1800"/>
              <a:t>Power</a:t>
            </a:r>
          </a:p>
          <a:p>
            <a:pPr marL="285750" indent="-285750">
              <a:buFont typeface="Arial" panose="020B0604020202020204" pitchFamily="34" charset="0"/>
              <a:buChar char="•"/>
            </a:pPr>
            <a:r>
              <a:rPr lang="en-GB" sz="1800"/>
              <a:t>Leakage</a:t>
            </a:r>
          </a:p>
          <a:p>
            <a:pPr marL="285750" indent="-285750">
              <a:buFont typeface="Arial" panose="020B0604020202020204" pitchFamily="34" charset="0"/>
              <a:buChar char="•"/>
            </a:pPr>
            <a:r>
              <a:rPr lang="en-GB" sz="1800"/>
              <a:t>Vibration</a:t>
            </a:r>
          </a:p>
          <a:p>
            <a:pPr marL="285750" indent="-285750">
              <a:buFont typeface="Arial" panose="020B0604020202020204" pitchFamily="34" charset="0"/>
              <a:buChar char="•"/>
            </a:pPr>
            <a:r>
              <a:rPr lang="en-GB" sz="1800"/>
              <a:t>Frequency</a:t>
            </a:r>
          </a:p>
          <a:p>
            <a:pPr marL="285750" indent="-285750">
              <a:buFont typeface="Arial" panose="020B0604020202020204" pitchFamily="34" charset="0"/>
              <a:buChar char="•"/>
            </a:pPr>
            <a:r>
              <a:rPr lang="en-GB" sz="1800"/>
              <a:t>Connector</a:t>
            </a:r>
          </a:p>
          <a:p>
            <a:pPr marL="285750" indent="-285750">
              <a:buFont typeface="Arial" panose="020B0604020202020204" pitchFamily="34" charset="0"/>
              <a:buChar char="•"/>
            </a:pPr>
            <a:r>
              <a:rPr lang="en-GB" sz="1800"/>
              <a:t>Digitalisation</a:t>
            </a:r>
          </a:p>
          <a:p>
            <a:pPr marL="285750" indent="-285750">
              <a:buFont typeface="Arial" panose="020B0604020202020204" pitchFamily="34" charset="0"/>
              <a:buChar char="•"/>
            </a:pPr>
            <a:r>
              <a:rPr lang="en-GB" sz="1800"/>
              <a:t>Additive Manufacturing</a:t>
            </a:r>
          </a:p>
          <a:p>
            <a:pPr marL="285750" indent="-285750">
              <a:buFont typeface="Arial" panose="020B0604020202020204" pitchFamily="34" charset="0"/>
              <a:buChar char="•"/>
            </a:pPr>
            <a:r>
              <a:rPr lang="en-GB" sz="1800"/>
              <a:t>3D Printer</a:t>
            </a:r>
          </a:p>
          <a:p>
            <a:pPr marL="285750" indent="-285750">
              <a:buFont typeface="Arial" panose="020B0604020202020204" pitchFamily="34" charset="0"/>
              <a:buChar char="•"/>
            </a:pPr>
            <a:r>
              <a:rPr lang="en-GB" sz="1800"/>
              <a:t>Machining</a:t>
            </a:r>
          </a:p>
          <a:p>
            <a:pPr marL="285750" indent="-285750">
              <a:buFont typeface="Arial" panose="020B0604020202020204" pitchFamily="34" charset="0"/>
              <a:buChar char="•"/>
            </a:pPr>
            <a:r>
              <a:rPr lang="en-GB" sz="1800"/>
              <a:t>CNC</a:t>
            </a:r>
          </a:p>
          <a:p>
            <a:pPr marL="285750" indent="-285750">
              <a:buFont typeface="Arial" panose="020B0604020202020204" pitchFamily="34" charset="0"/>
              <a:buChar char="•"/>
            </a:pPr>
            <a:r>
              <a:rPr lang="en-GB"/>
              <a:t>Factory</a:t>
            </a:r>
          </a:p>
          <a:p>
            <a:pPr marL="285750" indent="-285750">
              <a:buFont typeface="Arial" panose="020B0604020202020204" pitchFamily="34" charset="0"/>
              <a:buChar char="•"/>
            </a:pPr>
            <a:r>
              <a:rPr lang="en-GB" sz="1800"/>
              <a:t>Automation</a:t>
            </a:r>
          </a:p>
        </p:txBody>
      </p:sp>
    </p:spTree>
    <p:extLst>
      <p:ext uri="{BB962C8B-B14F-4D97-AF65-F5344CB8AC3E}">
        <p14:creationId xmlns:p14="http://schemas.microsoft.com/office/powerpoint/2010/main" val="3317900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7F67D6-9829-451B-8CF9-31257306FCE8}"/>
              </a:ext>
            </a:extLst>
          </p:cNvPr>
          <p:cNvSpPr>
            <a:spLocks noGrp="1"/>
          </p:cNvSpPr>
          <p:nvPr>
            <p:ph type="sldNum" sz="quarter" idx="12"/>
          </p:nvPr>
        </p:nvSpPr>
        <p:spPr/>
        <p:txBody>
          <a:bodyPr/>
          <a:lstStyle/>
          <a:p>
            <a:fld id="{A59A7B09-F01F-4EBE-AA9A-5FA48D8FFDE1}" type="slidenum">
              <a:rPr lang="en-GB" smtClean="0"/>
              <a:pPr/>
              <a:t>11</a:t>
            </a:fld>
            <a:endParaRPr lang="en-GB"/>
          </a:p>
        </p:txBody>
      </p:sp>
      <p:sp>
        <p:nvSpPr>
          <p:cNvPr id="3" name="Footer Placeholder 2">
            <a:extLst>
              <a:ext uri="{FF2B5EF4-FFF2-40B4-BE49-F238E27FC236}">
                <a16:creationId xmlns:a16="http://schemas.microsoft.com/office/drawing/2014/main" id="{B2A7B664-9D0B-462A-A8BE-BC0876523A08}"/>
              </a:ext>
            </a:extLst>
          </p:cNvPr>
          <p:cNvSpPr>
            <a:spLocks noGrp="1"/>
          </p:cNvSpPr>
          <p:nvPr>
            <p:ph type="ftr" sz="quarter" idx="3"/>
          </p:nvPr>
        </p:nvSpPr>
        <p:spPr/>
        <p:txBody>
          <a:bodyPr/>
          <a:lstStyle/>
          <a:p>
            <a:r>
              <a:rPr lang="en-GB"/>
              <a:t>This document may contain proprietary data, disclosure of this document or any part thereof to any third party is prohibited without the explicit written consent of Domin Fluid Power Limited.</a:t>
            </a:r>
          </a:p>
        </p:txBody>
      </p:sp>
      <p:sp>
        <p:nvSpPr>
          <p:cNvPr id="4" name="Content Placeholder 3">
            <a:extLst>
              <a:ext uri="{FF2B5EF4-FFF2-40B4-BE49-F238E27FC236}">
                <a16:creationId xmlns:a16="http://schemas.microsoft.com/office/drawing/2014/main" id="{FB6B3124-7E63-4FA1-8625-7F98FFA849C6}"/>
              </a:ext>
            </a:extLst>
          </p:cNvPr>
          <p:cNvSpPr>
            <a:spLocks noGrp="1"/>
          </p:cNvSpPr>
          <p:nvPr>
            <p:ph idx="1"/>
          </p:nvPr>
        </p:nvSpPr>
        <p:spPr/>
        <p:txBody>
          <a:bodyPr>
            <a:normAutofit fontScale="92500" lnSpcReduction="10000"/>
          </a:bodyPr>
          <a:lstStyle/>
          <a:p>
            <a:r>
              <a:rPr lang="en-GB" sz="1600"/>
              <a:t>Aerospace</a:t>
            </a:r>
          </a:p>
          <a:p>
            <a:r>
              <a:rPr lang="en-GB" sz="1600"/>
              <a:t>Automotive</a:t>
            </a:r>
          </a:p>
          <a:p>
            <a:r>
              <a:rPr lang="en-GB" sz="1600"/>
              <a:t>Die Casting</a:t>
            </a:r>
          </a:p>
          <a:p>
            <a:r>
              <a:rPr lang="en-GB" sz="1600"/>
              <a:t>Animatronics </a:t>
            </a:r>
          </a:p>
          <a:p>
            <a:r>
              <a:rPr lang="en-GB" sz="1600"/>
              <a:t>Injection Moulding</a:t>
            </a:r>
          </a:p>
          <a:p>
            <a:r>
              <a:rPr lang="en-GB" sz="1600"/>
              <a:t>Systems</a:t>
            </a:r>
          </a:p>
          <a:p>
            <a:r>
              <a:rPr lang="en-GB" sz="1600"/>
              <a:t>Testing</a:t>
            </a:r>
          </a:p>
          <a:p>
            <a:r>
              <a:rPr lang="en-GB" sz="1600"/>
              <a:t>Robotics</a:t>
            </a:r>
          </a:p>
          <a:p>
            <a:r>
              <a:rPr lang="en-GB" sz="1600"/>
              <a:t>Railway</a:t>
            </a:r>
          </a:p>
          <a:p>
            <a:r>
              <a:rPr lang="en-GB" sz="1600"/>
              <a:t>Timber</a:t>
            </a:r>
          </a:p>
          <a:p>
            <a:r>
              <a:rPr lang="en-GB" sz="1600"/>
              <a:t>Simulation</a:t>
            </a:r>
          </a:p>
          <a:p>
            <a:r>
              <a:rPr lang="en-GB" sz="1600"/>
              <a:t>Hydraulic Press</a:t>
            </a:r>
          </a:p>
          <a:p>
            <a:r>
              <a:rPr lang="en-GB" sz="1600"/>
              <a:t>Hydraulics</a:t>
            </a:r>
          </a:p>
          <a:p>
            <a:endParaRPr lang="en-GB" sz="1600"/>
          </a:p>
        </p:txBody>
      </p:sp>
      <p:sp>
        <p:nvSpPr>
          <p:cNvPr id="5" name="Title 4">
            <a:extLst>
              <a:ext uri="{FF2B5EF4-FFF2-40B4-BE49-F238E27FC236}">
                <a16:creationId xmlns:a16="http://schemas.microsoft.com/office/drawing/2014/main" id="{67AAB018-DBF2-4A8D-AC6B-F11EDB8F04E2}"/>
              </a:ext>
            </a:extLst>
          </p:cNvPr>
          <p:cNvSpPr>
            <a:spLocks noGrp="1"/>
          </p:cNvSpPr>
          <p:nvPr>
            <p:ph type="title"/>
          </p:nvPr>
        </p:nvSpPr>
        <p:spPr/>
        <p:txBody>
          <a:bodyPr/>
          <a:lstStyle/>
          <a:p>
            <a:r>
              <a:rPr lang="en-GB"/>
              <a:t>Industry Sectors</a:t>
            </a:r>
          </a:p>
        </p:txBody>
      </p:sp>
    </p:spTree>
    <p:extLst>
      <p:ext uri="{BB962C8B-B14F-4D97-AF65-F5344CB8AC3E}">
        <p14:creationId xmlns:p14="http://schemas.microsoft.com/office/powerpoint/2010/main" val="2011952355"/>
      </p:ext>
    </p:extLst>
  </p:cSld>
  <p:clrMapOvr>
    <a:masterClrMapping/>
  </p:clrMapOvr>
</p:sld>
</file>

<file path=ppt/theme/theme1.xml><?xml version="1.0" encoding="utf-8"?>
<a:theme xmlns:a="http://schemas.openxmlformats.org/drawingml/2006/main" name="Custom Design">
  <a:themeElements>
    <a:clrScheme name="Custom 1">
      <a:dk1>
        <a:srgbClr val="6B6B6B"/>
      </a:dk1>
      <a:lt1>
        <a:srgbClr val="F3F2F2"/>
      </a:lt1>
      <a:dk2>
        <a:srgbClr val="20677C"/>
      </a:dk2>
      <a:lt2>
        <a:srgbClr val="F3F2F2"/>
      </a:lt2>
      <a:accent1>
        <a:srgbClr val="00677C"/>
      </a:accent1>
      <a:accent2>
        <a:srgbClr val="E96678"/>
      </a:accent2>
      <a:accent3>
        <a:srgbClr val="F3F2F2"/>
      </a:accent3>
      <a:accent4>
        <a:srgbClr val="6B6B6B"/>
      </a:accent4>
      <a:accent5>
        <a:srgbClr val="00AEC7"/>
      </a:accent5>
      <a:accent6>
        <a:srgbClr val="FFFFFF"/>
      </a:accent6>
      <a:hlink>
        <a:srgbClr val="00AEC7"/>
      </a:hlink>
      <a:folHlink>
        <a:srgbClr val="E96678"/>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omin PowerPoint - New Branding" id="{8F63E6F6-A518-2644-9E6B-DBFBE5D1445E}" vid="{3780DA7A-6243-4144-BB90-7D39AE3996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E19BF2B973B34FADCC5295E4D45538" ma:contentTypeVersion="11" ma:contentTypeDescription="Create a new document." ma:contentTypeScope="" ma:versionID="84189eb4524be446e5175786b9a7c7ee">
  <xsd:schema xmlns:xsd="http://www.w3.org/2001/XMLSchema" xmlns:xs="http://www.w3.org/2001/XMLSchema" xmlns:p="http://schemas.microsoft.com/office/2006/metadata/properties" xmlns:ns2="2ec19f2d-3390-4639-8831-e6fbae67e040" targetNamespace="http://schemas.microsoft.com/office/2006/metadata/properties" ma:root="true" ma:fieldsID="1c49db7fd88a0d190f887ffa4c8fe74e" ns2:_="">
    <xsd:import namespace="2ec19f2d-3390-4639-8831-e6fbae67e04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c19f2d-3390-4639-8831-e6fbae67e0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51D3D3-7D70-4564-827E-C443320AEE49}">
  <ds:schemaRefs>
    <ds:schemaRef ds:uri="04562630-ef67-4c10-9c45-ada8dea3c486"/>
    <ds:schemaRef ds:uri="44ce6e09-59a9-467d-b8a7-da72d263780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4E3FAF7-1BFD-483A-84F7-7FAD2FB9B489}">
  <ds:schemaRefs>
    <ds:schemaRef ds:uri="http://schemas.microsoft.com/sharepoint/v3/contenttype/forms"/>
  </ds:schemaRefs>
</ds:datastoreItem>
</file>

<file path=customXml/itemProps3.xml><?xml version="1.0" encoding="utf-8"?>
<ds:datastoreItem xmlns:ds="http://schemas.openxmlformats.org/officeDocument/2006/customXml" ds:itemID="{07615B51-A89F-4177-83FA-606AE1A13B6E}">
  <ds:schemaRefs>
    <ds:schemaRef ds:uri="2ec19f2d-3390-4639-8831-e6fbae67e04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Domin PowerPoint - New Branding</Template>
  <Application>Microsoft Office PowerPoint</Application>
  <PresentationFormat>Widescreen</PresentationFormat>
  <Slides>11</Slides>
  <Notes>0</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Custom Design</vt:lpstr>
      <vt:lpstr>2021 Icon Set - Competition</vt:lpstr>
      <vt:lpstr>Current Domin Icons</vt:lpstr>
      <vt:lpstr>Colour Scheme </vt:lpstr>
      <vt:lpstr>Desired Icon List</vt:lpstr>
      <vt:lpstr>Sustainability</vt:lpstr>
      <vt:lpstr>eCommerce</vt:lpstr>
      <vt:lpstr>Business Essentials</vt:lpstr>
      <vt:lpstr>Strategy and Management</vt:lpstr>
      <vt:lpstr>Social Media</vt:lpstr>
      <vt:lpstr>Technology</vt:lpstr>
      <vt:lpstr>Industry Sectors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Cameron Jones</dc:creator>
  <cp:revision>1</cp:revision>
  <dcterms:created xsi:type="dcterms:W3CDTF">2021-07-27T15:56:24Z</dcterms:created>
  <dcterms:modified xsi:type="dcterms:W3CDTF">2021-07-28T09:38:54Z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0x010100C3E19BF2B973B34FADCC5295E4D45538</vt:lpwstr>
  </property>
</Properties>
</file>