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4" r:id="rId3"/>
    <p:sldId id="285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643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CBCC2-7B65-4500-A65A-BFCC8BC49CD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5A435BB-CDEC-420F-9320-9131A3BC698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AF1698-7E17-4516-A00B-56A8771644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9D836-4D0A-462B-96E0-24ECC34650F8}" type="datetimeFigureOut">
              <a:rPr lang="en-US" smtClean="0"/>
              <a:t>7/12/2021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1D19AD-B420-4B54-B651-2BD1E8C038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B84CDA-B231-4231-B370-601628C339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0DBBF-5FA9-4B0F-BFEA-72038FD32E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73305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C230F2-EA34-4087-BDEA-00F7052A85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26561E-A9C0-49DA-85ED-74ED1F8DC3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32E52F-CC32-420C-BD98-12706640F0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9D836-4D0A-462B-96E0-24ECC34650F8}" type="datetimeFigureOut">
              <a:rPr lang="en-US" smtClean="0"/>
              <a:t>7/12/2021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E68D48-BD81-4C6B-8025-D64E9885C5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102247-D334-4F3B-9B0D-FC958A2998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0DBBF-5FA9-4B0F-BFEA-72038FD32E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93077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5820E9-B569-43EC-8322-2FFD007178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CF82D4-8C64-4BFA-BD43-1F0CE45469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B791A0-CE21-453D-AD2E-1E130451FD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9D836-4D0A-462B-96E0-24ECC34650F8}" type="datetimeFigureOut">
              <a:rPr lang="en-US" smtClean="0"/>
              <a:t>7/12/2021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2E579D-7DED-402F-A213-6597E31D0B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620A39-3D4E-4C5F-87B8-371CB8F3DC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0DBBF-5FA9-4B0F-BFEA-72038FD32E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07282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F68E43-9402-4D03-8C45-67D181A80A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A4FF98-F66F-40E2-9B9A-EF0276A5648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9DBE359-522A-402E-B68E-605B9352D6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D61F7FD-E72F-4A9F-8B05-7066A84206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9D836-4D0A-462B-96E0-24ECC34650F8}" type="datetimeFigureOut">
              <a:rPr lang="en-US" smtClean="0"/>
              <a:t>7/12/2021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949278-B225-4421-B4AA-C68360D0A2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9891745-4063-4902-A3E2-1FFF37785F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0DBBF-5FA9-4B0F-BFEA-72038FD32E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06029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F9C5B0-923A-4E0B-9056-339DA74E81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F1324A-1246-407F-80CA-84C5F38751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FA7DDE2-C3E0-4659-8793-D3BB5757E9C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569CF33-AABA-4EEF-9FE6-3C075889F90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F36F0D9-2B7B-411E-B969-8C8CA739F3D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FE0DDBB-114F-4726-B613-DCB19B3A9C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9D836-4D0A-462B-96E0-24ECC34650F8}" type="datetimeFigureOut">
              <a:rPr lang="en-US" smtClean="0"/>
              <a:t>7/12/2021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BC5C6C2-0795-46B8-BBAD-67045F5190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0CC67DD-ECC5-4A47-9198-CD9C6F8371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0DBBF-5FA9-4B0F-BFEA-72038FD32E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29036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9BF167-2CB5-4019-B0CC-2746D910CB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46CCD97-3364-4174-9822-E7F823E593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9D836-4D0A-462B-96E0-24ECC34650F8}" type="datetimeFigureOut">
              <a:rPr lang="en-US" smtClean="0"/>
              <a:t>7/12/2021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6CDF647-A185-4F09-94E1-0C2C927CB0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9F2D7B8-E5A6-4AE6-A665-228BD93E2A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0DBBF-5FA9-4B0F-BFEA-72038FD32E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00992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9CEC122-D019-46A7-BECF-414FB7A008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9D836-4D0A-462B-96E0-24ECC34650F8}" type="datetimeFigureOut">
              <a:rPr lang="en-US" smtClean="0"/>
              <a:t>7/12/2021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2599B3B-1686-442E-BA8C-BE6B36E721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D47F3CE-8495-47F2-AD07-E9B45155BD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0DBBF-5FA9-4B0F-BFEA-72038FD32E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46782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8C4058-03C2-49B4-B6DE-123599DB7C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C7C02A-C9E5-431F-8A8A-385E2EFB1C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9AE142-3AB5-4F0D-837E-8CDB178773C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556C839-2A26-4996-AE00-D0B4794AD9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9D836-4D0A-462B-96E0-24ECC34650F8}" type="datetimeFigureOut">
              <a:rPr lang="en-US" smtClean="0"/>
              <a:t>7/12/2021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0BB3F32-C626-4396-9C90-C0E3941546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8270491-F961-4DCB-9B93-EC24F8AE09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0DBBF-5FA9-4B0F-BFEA-72038FD32E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16691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0BD32D-4116-4F50-B160-AC4B1ED934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96976D3-0A98-4CF5-9844-255B3C204C3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B53A19-CDA1-4CA5-923F-AF0E24EB31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E9B96EE-15C9-4D39-9C85-C3519C9F0B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9D836-4D0A-462B-96E0-24ECC34650F8}" type="datetimeFigureOut">
              <a:rPr lang="en-US" smtClean="0"/>
              <a:t>7/12/2021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28ECB56-7806-4A5C-8277-99CB1C028B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F50C07C-725D-4246-8CAC-5E262A071A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0DBBF-5FA9-4B0F-BFEA-72038FD32E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17918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9D5ADF-E6FF-451A-BD62-67BF3AC82D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FF6CA36-FC15-4BD1-854D-A3B32B4AA8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8F2286-5BB4-422E-95C2-72FB833A02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9D836-4D0A-462B-96E0-24ECC34650F8}" type="datetimeFigureOut">
              <a:rPr lang="en-US" smtClean="0"/>
              <a:t>7/12/2021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36B1D4-F48D-4600-A498-7A6D7E719F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394FA2-5E4B-4498-B632-39A014901D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0DBBF-5FA9-4B0F-BFEA-72038FD32E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60327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8112D7B-2B89-4BEF-82B1-A3744B5212B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8936C03-ADA7-4B19-97B8-DC1562484F2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D66F9D-D3FB-4E51-B863-5DBAE9897E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9D836-4D0A-462B-96E0-24ECC34650F8}" type="datetimeFigureOut">
              <a:rPr lang="en-US" smtClean="0"/>
              <a:t>7/12/2021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19D663-4A09-468E-B4E2-B6E1FEE37E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C7CF4E-BBD9-46F0-91CB-ED4A823378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0DBBF-5FA9-4B0F-BFEA-72038FD32E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1961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>
            <a:spLocks noGrp="1"/>
          </p:cNvSpPr>
          <p:nvPr>
            <p:ph type="title"/>
          </p:nvPr>
        </p:nvSpPr>
        <p:spPr>
          <a:xfrm>
            <a:off x="748933" y="1291100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194F90"/>
              </a:buClr>
              <a:buSzPts val="3000"/>
              <a:buFont typeface="Roboto Condensed"/>
              <a:buNone/>
              <a:defRPr sz="4000" b="1">
                <a:solidFill>
                  <a:srgbClr val="194F90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body" idx="1"/>
          </p:nvPr>
        </p:nvSpPr>
        <p:spPr>
          <a:xfrm>
            <a:off x="831200" y="2569867"/>
            <a:ext cx="113608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57189" rtl="0">
              <a:spcBef>
                <a:spcPts val="0"/>
              </a:spcBef>
              <a:spcAft>
                <a:spcPts val="0"/>
              </a:spcAft>
              <a:buSzPts val="1800"/>
              <a:buFont typeface="Roboto Medium"/>
              <a:buChar char="●"/>
              <a:defRPr>
                <a:latin typeface="Roboto Medium"/>
                <a:ea typeface="Roboto Medium"/>
                <a:cs typeface="Roboto Medium"/>
                <a:sym typeface="Roboto Medium"/>
              </a:defRPr>
            </a:lvl1pPr>
            <a:lvl2pPr marL="1219170" lvl="1" indent="-423323" rtl="0">
              <a:spcBef>
                <a:spcPts val="2133"/>
              </a:spcBef>
              <a:spcAft>
                <a:spcPts val="0"/>
              </a:spcAft>
              <a:buSzPts val="1400"/>
              <a:buFont typeface="Roboto"/>
              <a:buChar char="○"/>
              <a:defRPr>
                <a:latin typeface="Roboto"/>
                <a:ea typeface="Roboto"/>
                <a:cs typeface="Roboto"/>
                <a:sym typeface="Roboto"/>
              </a:defRPr>
            </a:lvl2pPr>
            <a:lvl3pPr marL="1828754" lvl="2" indent="-423323" rtl="0">
              <a:spcBef>
                <a:spcPts val="2133"/>
              </a:spcBef>
              <a:spcAft>
                <a:spcPts val="0"/>
              </a:spcAft>
              <a:buSzPts val="1400"/>
              <a:buFont typeface="Roboto"/>
              <a:buChar char="■"/>
              <a:defRPr>
                <a:latin typeface="Roboto"/>
                <a:ea typeface="Roboto"/>
                <a:cs typeface="Roboto"/>
                <a:sym typeface="Roboto"/>
              </a:defRPr>
            </a:lvl3pPr>
            <a:lvl4pPr marL="2438339" lvl="3" indent="-423323" rtl="0">
              <a:spcBef>
                <a:spcPts val="2133"/>
              </a:spcBef>
              <a:spcAft>
                <a:spcPts val="0"/>
              </a:spcAft>
              <a:buSzPts val="1400"/>
              <a:buFont typeface="Roboto"/>
              <a:buChar char="●"/>
              <a:defRPr>
                <a:latin typeface="Roboto"/>
                <a:ea typeface="Roboto"/>
                <a:cs typeface="Roboto"/>
                <a:sym typeface="Roboto"/>
              </a:defRPr>
            </a:lvl4pPr>
            <a:lvl5pPr marL="3047924" lvl="4" indent="-423323" rtl="0">
              <a:spcBef>
                <a:spcPts val="2133"/>
              </a:spcBef>
              <a:spcAft>
                <a:spcPts val="0"/>
              </a:spcAft>
              <a:buSzPts val="1400"/>
              <a:buFont typeface="Roboto"/>
              <a:buChar char="○"/>
              <a:defRPr>
                <a:latin typeface="Roboto"/>
                <a:ea typeface="Roboto"/>
                <a:cs typeface="Roboto"/>
                <a:sym typeface="Roboto"/>
              </a:defRPr>
            </a:lvl5pPr>
            <a:lvl6pPr marL="3657509" lvl="5" indent="-423323" rtl="0">
              <a:spcBef>
                <a:spcPts val="2133"/>
              </a:spcBef>
              <a:spcAft>
                <a:spcPts val="0"/>
              </a:spcAft>
              <a:buSzPts val="1400"/>
              <a:buFont typeface="Roboto"/>
              <a:buChar char="■"/>
              <a:defRPr>
                <a:latin typeface="Roboto"/>
                <a:ea typeface="Roboto"/>
                <a:cs typeface="Roboto"/>
                <a:sym typeface="Roboto"/>
              </a:defRPr>
            </a:lvl6pPr>
            <a:lvl7pPr marL="4267093" lvl="6" indent="-423323" rtl="0">
              <a:spcBef>
                <a:spcPts val="2133"/>
              </a:spcBef>
              <a:spcAft>
                <a:spcPts val="0"/>
              </a:spcAft>
              <a:buSzPts val="1400"/>
              <a:buFont typeface="Roboto"/>
              <a:buChar char="●"/>
              <a:defRPr>
                <a:latin typeface="Roboto"/>
                <a:ea typeface="Roboto"/>
                <a:cs typeface="Roboto"/>
                <a:sym typeface="Roboto"/>
              </a:defRPr>
            </a:lvl7pPr>
            <a:lvl8pPr marL="4876678" lvl="7" indent="-423323" rtl="0">
              <a:spcBef>
                <a:spcPts val="2133"/>
              </a:spcBef>
              <a:spcAft>
                <a:spcPts val="0"/>
              </a:spcAft>
              <a:buSzPts val="1400"/>
              <a:buFont typeface="Roboto"/>
              <a:buChar char="○"/>
              <a:defRPr>
                <a:latin typeface="Roboto"/>
                <a:ea typeface="Roboto"/>
                <a:cs typeface="Roboto"/>
                <a:sym typeface="Roboto"/>
              </a:defRPr>
            </a:lvl8pPr>
            <a:lvl9pPr marL="5486263" lvl="8" indent="-423323" rtl="0">
              <a:spcBef>
                <a:spcPts val="2133"/>
              </a:spcBef>
              <a:spcAft>
                <a:spcPts val="2133"/>
              </a:spcAft>
              <a:buSzPts val="1400"/>
              <a:buFont typeface="Roboto"/>
              <a:buChar char="■"/>
              <a:defRPr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rgbClr val="54565A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1pPr>
            <a:lvl2pPr lvl="1">
              <a:buNone/>
              <a:defRPr>
                <a:solidFill>
                  <a:srgbClr val="54565A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2pPr>
            <a:lvl3pPr lvl="2">
              <a:buNone/>
              <a:defRPr>
                <a:solidFill>
                  <a:srgbClr val="54565A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3pPr>
            <a:lvl4pPr lvl="3">
              <a:buNone/>
              <a:defRPr>
                <a:solidFill>
                  <a:srgbClr val="54565A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4pPr>
            <a:lvl5pPr lvl="4">
              <a:buNone/>
              <a:defRPr>
                <a:solidFill>
                  <a:srgbClr val="54565A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5pPr>
            <a:lvl6pPr lvl="5">
              <a:buNone/>
              <a:defRPr>
                <a:solidFill>
                  <a:srgbClr val="54565A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6pPr>
            <a:lvl7pPr lvl="6">
              <a:buNone/>
              <a:defRPr>
                <a:solidFill>
                  <a:srgbClr val="54565A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7pPr>
            <a:lvl8pPr lvl="7">
              <a:buNone/>
              <a:defRPr>
                <a:solidFill>
                  <a:srgbClr val="54565A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8pPr>
            <a:lvl9pPr lvl="8">
              <a:buNone/>
              <a:defRPr>
                <a:solidFill>
                  <a:srgbClr val="54565A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 dirty="0"/>
          </a:p>
        </p:txBody>
      </p:sp>
      <p:pic>
        <p:nvPicPr>
          <p:cNvPr id="18" name="Google Shape;18;p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" y="6335551"/>
            <a:ext cx="2737900" cy="28896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327577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553FDB6-2185-47A2-A26B-E2149ADED5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1B9DA9-E608-4A68-A6CE-AC603B8950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9EA440-62A3-43B1-8094-DF24DD6E9CF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99D836-4D0A-462B-96E0-24ECC34650F8}" type="datetimeFigureOut">
              <a:rPr lang="en-US" smtClean="0"/>
              <a:t>7/12/2021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855200-6F5D-4929-A6B7-A78E4E238F4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C901E5-E749-4071-AC1E-833E80ABE5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50DBBF-5FA9-4B0F-BFEA-72038FD32E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95353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10" Type="http://schemas.openxmlformats.org/officeDocument/2006/relationships/image" Target="../media/image10.jpeg"/><Relationship Id="rId4" Type="http://schemas.openxmlformats.org/officeDocument/2006/relationships/image" Target="../media/image4.jpeg"/><Relationship Id="rId9" Type="http://schemas.openxmlformats.org/officeDocument/2006/relationships/image" Target="../media/image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B03A07-BE57-40D7-8EB3-43C75E1BF89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Popstars Logo Design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629B4BF-68A4-414C-9783-7DBC4F5ACBC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Branding and Mood Board</a:t>
            </a:r>
          </a:p>
        </p:txBody>
      </p:sp>
    </p:spTree>
    <p:extLst>
      <p:ext uri="{BB962C8B-B14F-4D97-AF65-F5344CB8AC3E}">
        <p14:creationId xmlns:p14="http://schemas.microsoft.com/office/powerpoint/2010/main" val="6767849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2FEB69-1998-4A4F-A286-40A7D20E5F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7412" y="571016"/>
            <a:ext cx="7088641" cy="571763"/>
          </a:xfrm>
        </p:spPr>
        <p:txBody>
          <a:bodyPr/>
          <a:lstStyle/>
          <a:p>
            <a:r>
              <a:rPr lang="en-US" dirty="0"/>
              <a:t>Branding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103BF5-F84C-4D2D-9BC5-A5D0A829ED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3789" y="1081671"/>
            <a:ext cx="6787517" cy="5197061"/>
          </a:xfrm>
        </p:spPr>
        <p:txBody>
          <a:bodyPr/>
          <a:lstStyle/>
          <a:p>
            <a:r>
              <a:rPr lang="en-US" sz="2400" dirty="0">
                <a:latin typeface="Roboto Medium" panose="02000000000000000000" pitchFamily="2" charset="0"/>
                <a:ea typeface="Roboto Medium" panose="02000000000000000000" pitchFamily="2" charset="0"/>
              </a:rPr>
              <a:t>Lifestyle</a:t>
            </a:r>
          </a:p>
          <a:p>
            <a:pPr lvl="1">
              <a:spcBef>
                <a:spcPts val="0"/>
              </a:spcBef>
            </a:pPr>
            <a:r>
              <a:rPr lang="en-US" sz="2000" i="1" dirty="0">
                <a:latin typeface="Roboto Medium" panose="02000000000000000000" pitchFamily="2" charset="0"/>
                <a:ea typeface="Roboto Medium" panose="02000000000000000000" pitchFamily="2" charset="0"/>
              </a:rPr>
              <a:t>*Clean Eating*</a:t>
            </a:r>
          </a:p>
          <a:p>
            <a:pPr lvl="1">
              <a:spcBef>
                <a:spcPts val="0"/>
              </a:spcBef>
            </a:pPr>
            <a:r>
              <a:rPr lang="en-US" sz="2000" dirty="0">
                <a:latin typeface="Roboto Medium" panose="02000000000000000000" pitchFamily="2" charset="0"/>
                <a:ea typeface="Roboto Medium" panose="02000000000000000000" pitchFamily="2" charset="0"/>
              </a:rPr>
              <a:t>Fitness /Active lifestyle</a:t>
            </a:r>
          </a:p>
          <a:p>
            <a:pPr lvl="1">
              <a:spcBef>
                <a:spcPts val="0"/>
              </a:spcBef>
            </a:pPr>
            <a:r>
              <a:rPr lang="en-US" sz="2000" dirty="0">
                <a:latin typeface="Roboto Medium" panose="02000000000000000000" pitchFamily="2" charset="0"/>
                <a:ea typeface="Roboto Medium" panose="02000000000000000000" pitchFamily="2" charset="0"/>
              </a:rPr>
              <a:t>Healthy &amp; fresh</a:t>
            </a:r>
          </a:p>
          <a:p>
            <a:pPr lvl="1">
              <a:spcBef>
                <a:spcPts val="0"/>
              </a:spcBef>
            </a:pPr>
            <a:r>
              <a:rPr lang="en-US" sz="2000" dirty="0">
                <a:latin typeface="Roboto Medium" panose="02000000000000000000" pitchFamily="2" charset="0"/>
                <a:ea typeface="Roboto Medium" panose="02000000000000000000" pitchFamily="2" charset="0"/>
              </a:rPr>
              <a:t>Quick</a:t>
            </a:r>
          </a:p>
          <a:p>
            <a:pPr lvl="1">
              <a:spcBef>
                <a:spcPts val="0"/>
              </a:spcBef>
            </a:pPr>
            <a:r>
              <a:rPr lang="en-US" sz="2000" dirty="0">
                <a:latin typeface="Roboto Medium" panose="02000000000000000000" pitchFamily="2" charset="0"/>
                <a:ea typeface="Roboto Medium" panose="02000000000000000000" pitchFamily="2" charset="0"/>
              </a:rPr>
              <a:t>Nostalgic – 80’s push pop</a:t>
            </a:r>
          </a:p>
          <a:p>
            <a:pPr lvl="1">
              <a:spcBef>
                <a:spcPts val="0"/>
              </a:spcBef>
            </a:pPr>
            <a:r>
              <a:rPr lang="en-US" sz="2000" dirty="0">
                <a:latin typeface="Roboto Medium" panose="02000000000000000000" pitchFamily="2" charset="0"/>
                <a:ea typeface="Roboto Medium" panose="02000000000000000000" pitchFamily="2" charset="0"/>
              </a:rPr>
              <a:t>Upscale lifestyle</a:t>
            </a:r>
          </a:p>
          <a:p>
            <a:endParaRPr lang="en-US" sz="2400" dirty="0">
              <a:latin typeface="Roboto Medium" panose="02000000000000000000" pitchFamily="2" charset="0"/>
              <a:ea typeface="Roboto Medium" panose="02000000000000000000" pitchFamily="2" charset="0"/>
            </a:endParaRPr>
          </a:p>
          <a:p>
            <a:r>
              <a:rPr lang="en-US" sz="2400" dirty="0">
                <a:latin typeface="Roboto Medium" panose="02000000000000000000" pitchFamily="2" charset="0"/>
                <a:ea typeface="Roboto Medium" panose="02000000000000000000" pitchFamily="2" charset="0"/>
              </a:rPr>
              <a:t>Demographics</a:t>
            </a:r>
          </a:p>
          <a:p>
            <a:pPr lvl="1">
              <a:spcBef>
                <a:spcPts val="0"/>
              </a:spcBef>
            </a:pPr>
            <a:r>
              <a:rPr lang="en-US" sz="2000" dirty="0">
                <a:latin typeface="Roboto Medium" panose="02000000000000000000" pitchFamily="2" charset="0"/>
                <a:ea typeface="Roboto Medium" panose="02000000000000000000" pitchFamily="2" charset="0"/>
              </a:rPr>
              <a:t>Women</a:t>
            </a:r>
          </a:p>
          <a:p>
            <a:pPr lvl="2">
              <a:spcBef>
                <a:spcPts val="0"/>
              </a:spcBef>
            </a:pPr>
            <a:r>
              <a:rPr lang="en-US" sz="1600" dirty="0">
                <a:latin typeface="Roboto Medium" panose="02000000000000000000" pitchFamily="2" charset="0"/>
                <a:ea typeface="Roboto Medium" panose="02000000000000000000" pitchFamily="2" charset="0"/>
              </a:rPr>
              <a:t>Healthy moms / Busy Moms</a:t>
            </a:r>
          </a:p>
          <a:p>
            <a:pPr lvl="2">
              <a:spcBef>
                <a:spcPts val="0"/>
              </a:spcBef>
            </a:pPr>
            <a:r>
              <a:rPr lang="en-US" sz="1600" dirty="0">
                <a:latin typeface="Roboto Medium" panose="02000000000000000000" pitchFamily="2" charset="0"/>
                <a:ea typeface="Roboto Medium" panose="02000000000000000000" pitchFamily="2" charset="0"/>
              </a:rPr>
              <a:t>Health-conscious women who are on-the-go</a:t>
            </a:r>
          </a:p>
          <a:p>
            <a:pPr lvl="2">
              <a:spcBef>
                <a:spcPts val="0"/>
              </a:spcBef>
            </a:pPr>
            <a:endParaRPr lang="en-US" sz="1600" dirty="0">
              <a:latin typeface="Roboto Medium" panose="02000000000000000000" pitchFamily="2" charset="0"/>
              <a:ea typeface="Roboto Medium" panose="02000000000000000000" pitchFamily="2" charset="0"/>
            </a:endParaRPr>
          </a:p>
          <a:p>
            <a:pPr lvl="1">
              <a:spcBef>
                <a:spcPts val="0"/>
              </a:spcBef>
            </a:pPr>
            <a:r>
              <a:rPr lang="en-US" sz="2000" dirty="0">
                <a:latin typeface="Roboto Medium" panose="02000000000000000000" pitchFamily="2" charset="0"/>
                <a:ea typeface="Roboto Medium" panose="02000000000000000000" pitchFamily="2" charset="0"/>
              </a:rPr>
              <a:t>Clean Eating</a:t>
            </a:r>
          </a:p>
          <a:p>
            <a:pPr lvl="2">
              <a:spcBef>
                <a:spcPts val="0"/>
              </a:spcBef>
            </a:pPr>
            <a:r>
              <a:rPr lang="en-US" sz="1600" dirty="0">
                <a:latin typeface="Roboto Medium" panose="02000000000000000000" pitchFamily="2" charset="0"/>
                <a:ea typeface="Roboto Medium" panose="02000000000000000000" pitchFamily="2" charset="0"/>
              </a:rPr>
              <a:t>Fitness-focused (men and women)</a:t>
            </a:r>
          </a:p>
          <a:p>
            <a:pPr lvl="2">
              <a:spcBef>
                <a:spcPts val="0"/>
              </a:spcBef>
            </a:pPr>
            <a:r>
              <a:rPr lang="en-US" sz="1600" dirty="0">
                <a:latin typeface="Roboto Medium" panose="02000000000000000000" pitchFamily="2" charset="0"/>
                <a:ea typeface="Roboto Medium" panose="02000000000000000000" pitchFamily="2" charset="0"/>
              </a:rPr>
              <a:t>Yoga / Eastern philosophy / whole body health</a:t>
            </a:r>
          </a:p>
          <a:p>
            <a:pPr lvl="2">
              <a:spcBef>
                <a:spcPts val="0"/>
              </a:spcBef>
            </a:pPr>
            <a:r>
              <a:rPr lang="en-US" sz="1600" dirty="0">
                <a:latin typeface="Roboto Medium" panose="02000000000000000000" pitchFamily="2" charset="0"/>
                <a:ea typeface="Roboto Medium" panose="02000000000000000000" pitchFamily="2" charset="0"/>
              </a:rPr>
              <a:t>Long-term wellness – Real food</a:t>
            </a:r>
          </a:p>
          <a:p>
            <a:pPr lvl="1">
              <a:spcBef>
                <a:spcPts val="0"/>
              </a:spcBef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F768EDD-F2F3-454F-9548-E154AD0D1AE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" smtClean="0"/>
              <a:pPr/>
              <a:t>2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069228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2FEB69-1998-4A4F-A286-40A7D20E5F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7412" y="571016"/>
            <a:ext cx="7088641" cy="571763"/>
          </a:xfrm>
        </p:spPr>
        <p:txBody>
          <a:bodyPr/>
          <a:lstStyle/>
          <a:p>
            <a:r>
              <a:rPr lang="en-US" dirty="0"/>
              <a:t>Mood Board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103BF5-F84C-4D2D-9BC5-A5D0A829ED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3789" y="1081671"/>
            <a:ext cx="3863087" cy="5197061"/>
          </a:xfrm>
        </p:spPr>
        <p:txBody>
          <a:bodyPr/>
          <a:lstStyle/>
          <a:p>
            <a:r>
              <a:rPr lang="en-US" dirty="0"/>
              <a:t>Good for kids</a:t>
            </a:r>
          </a:p>
          <a:p>
            <a:r>
              <a:rPr lang="en-US" dirty="0"/>
              <a:t>Healthy Mamas (Busy Moms)</a:t>
            </a:r>
          </a:p>
          <a:p>
            <a:r>
              <a:rPr lang="en-US" dirty="0"/>
              <a:t>Clean eating/ Upscale / Yoga &amp; Fitness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F768EDD-F2F3-454F-9548-E154AD0D1AE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" smtClean="0"/>
              <a:pPr/>
              <a:t>3</a:t>
            </a:fld>
            <a:endParaRPr lang="en"/>
          </a:p>
        </p:txBody>
      </p:sp>
      <p:pic>
        <p:nvPicPr>
          <p:cNvPr id="1030" name="Picture 6" descr="Image result for fitness beach men">
            <a:extLst>
              <a:ext uri="{FF2B5EF4-FFF2-40B4-BE49-F238E27FC236}">
                <a16:creationId xmlns:a16="http://schemas.microsoft.com/office/drawing/2014/main" id="{F174558D-A135-4D0B-9660-E3E66FF5A4E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945"/>
          <a:stretch/>
        </p:blipFill>
        <p:spPr bwMode="auto">
          <a:xfrm>
            <a:off x="3118690" y="4229220"/>
            <a:ext cx="2889061" cy="2049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Image result for parasailing">
            <a:extLst>
              <a:ext uri="{FF2B5EF4-FFF2-40B4-BE49-F238E27FC236}">
                <a16:creationId xmlns:a16="http://schemas.microsoft.com/office/drawing/2014/main" id="{5A516112-3553-41B0-AB10-919AD4E7CF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8626" y="4436912"/>
            <a:ext cx="3547807" cy="1996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Image result for mom kids popsicles">
            <a:extLst>
              <a:ext uri="{FF2B5EF4-FFF2-40B4-BE49-F238E27FC236}">
                <a16:creationId xmlns:a16="http://schemas.microsoft.com/office/drawing/2014/main" id="{DAEF7A78-EE71-44D2-B14D-976DA6A849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61912" y="230201"/>
            <a:ext cx="2190888" cy="2190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Image result for mom kids popsicles">
            <a:extLst>
              <a:ext uri="{FF2B5EF4-FFF2-40B4-BE49-F238E27FC236}">
                <a16:creationId xmlns:a16="http://schemas.microsoft.com/office/drawing/2014/main" id="{99824088-C429-4784-9664-4FF1EF6668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7751" y="295639"/>
            <a:ext cx="2888039" cy="21645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Image result for fitness beach">
            <a:extLst>
              <a:ext uri="{FF2B5EF4-FFF2-40B4-BE49-F238E27FC236}">
                <a16:creationId xmlns:a16="http://schemas.microsoft.com/office/drawing/2014/main" id="{70E1E478-7985-4C0C-B0CE-42B18FB40D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8253" y="5034124"/>
            <a:ext cx="3373660" cy="14844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Image result for on the beach">
            <a:extLst>
              <a:ext uri="{FF2B5EF4-FFF2-40B4-BE49-F238E27FC236}">
                <a16:creationId xmlns:a16="http://schemas.microsoft.com/office/drawing/2014/main" id="{9A8CD475-7170-4618-8863-34B7433989B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256"/>
          <a:stretch/>
        </p:blipFill>
        <p:spPr bwMode="auto">
          <a:xfrm>
            <a:off x="984745" y="4195200"/>
            <a:ext cx="2534967" cy="19284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Image result for mom on the go">
            <a:extLst>
              <a:ext uri="{FF2B5EF4-FFF2-40B4-BE49-F238E27FC236}">
                <a16:creationId xmlns:a16="http://schemas.microsoft.com/office/drawing/2014/main" id="{C509D7C0-0B69-471E-B3C9-25BDD7B22C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5125" y="2517527"/>
            <a:ext cx="3547807" cy="17116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4" name="Picture 20" descr="Image result for business women on the go eating">
            <a:extLst>
              <a:ext uri="{FF2B5EF4-FFF2-40B4-BE49-F238E27FC236}">
                <a16:creationId xmlns:a16="http://schemas.microsoft.com/office/drawing/2014/main" id="{B09D60B2-F4CC-495A-B8E5-37EA07C11D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9592" y="2671414"/>
            <a:ext cx="2092781" cy="13940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8" name="Picture 24" descr="Image result for woman in a fancy car eating">
            <a:extLst>
              <a:ext uri="{FF2B5EF4-FFF2-40B4-BE49-F238E27FC236}">
                <a16:creationId xmlns:a16="http://schemas.microsoft.com/office/drawing/2014/main" id="{2F6C4AAF-EA69-40BD-9B2E-FD64D980CC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2370" y="3003349"/>
            <a:ext cx="2644577" cy="1487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152854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82</Words>
  <Application>Microsoft Office PowerPoint</Application>
  <PresentationFormat>Widescreen</PresentationFormat>
  <Paragraphs>26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Roboto</vt:lpstr>
      <vt:lpstr>Roboto Condensed</vt:lpstr>
      <vt:lpstr>Roboto Medium</vt:lpstr>
      <vt:lpstr>Office Theme</vt:lpstr>
      <vt:lpstr>Popstars Logo Design</vt:lpstr>
      <vt:lpstr>Branding</vt:lpstr>
      <vt:lpstr>Mood Board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Popstars Logo Design</dc:title>
  <dc:creator>Rachael  Hopkins</dc:creator>
  <cp:lastModifiedBy>Rachael  Hopkins</cp:lastModifiedBy>
  <cp:revision>1</cp:revision>
  <dcterms:created xsi:type="dcterms:W3CDTF">2021-07-12T19:38:41Z</dcterms:created>
  <dcterms:modified xsi:type="dcterms:W3CDTF">2021-07-12T19:47:20Z</dcterms:modified>
</cp:coreProperties>
</file>