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548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28" y="1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7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0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2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5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81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47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3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8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7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9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F9869-3C45-4ABC-B08E-A4B8125D83CE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CC07A-3E60-4669-9E86-F39E80553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1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05653" y="207123"/>
            <a:ext cx="9833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Americana Festival – Saturday, Sept 5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th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 &amp; 6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th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 – 11am-8pm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7893" y="2577219"/>
            <a:ext cx="4209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Food Vendors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Fete au Fete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BBQ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Big O Popsicles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Gourmet Popcorn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Spun Fun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1955" y="863981"/>
            <a:ext cx="4141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Activities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 Art Market (30 vendors – 12pm-6pm)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Yard Games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Face Painting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206" y="837313"/>
            <a:ext cx="38903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Entertainment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11:30am-1pm – Tanglers Jam Session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1:30pm-3pm – Tipsy Chicks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3:30pm-5pm – 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Grayson Capps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5:30pm-7pm – Gal Holiday &amp; the Honky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Tonk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 Revue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solidFill>
                <a:schemeClr val="accent1">
                  <a:lumMod val="50000"/>
                </a:schemeClr>
              </a:solidFill>
              <a:latin typeface="Calibri" panose="020F0502020204030204"/>
            </a:endParaRPr>
          </a:p>
          <a:p>
            <a:pPr lvl="0" algn="ctr"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11:30am-1pm – Tanglers Jam Session</a:t>
            </a:r>
          </a:p>
          <a:p>
            <a:pPr lvl="0" algn="ctr"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1:30pm-3pm – 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</a:rPr>
              <a:t>Lilli Lewis Bluegrass Debut</a:t>
            </a:r>
          </a:p>
          <a:p>
            <a:pPr lvl="0" algn="ctr"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3:30pm-5pm – Honey Island Swamp </a:t>
            </a:r>
          </a:p>
          <a:p>
            <a:pPr lvl="0" algn="ctr"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Country Breakdown</a:t>
            </a:r>
          </a:p>
          <a:p>
            <a:pPr lvl="0" algn="ctr"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5:30pm-7pm – Texas Hill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45086ED-DC4E-EA42-BEEE-8F041A72D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243" y="710600"/>
            <a:ext cx="2735215" cy="15408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96B5E8-49A1-E544-B0EF-A38688CDB7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418" y="3616893"/>
            <a:ext cx="2897958" cy="1931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53BDBC-5D9C-9648-9D7C-0165400EC0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243" y="4454544"/>
            <a:ext cx="2897958" cy="22048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1570D9-D3C2-634A-8A10-42AE44AAF930}"/>
              </a:ext>
            </a:extLst>
          </p:cNvPr>
          <p:cNvSpPr txBox="1"/>
          <p:nvPr/>
        </p:nvSpPr>
        <p:spPr>
          <a:xfrm>
            <a:off x="5067893" y="4886023"/>
            <a:ext cx="4209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Beneficiary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LASPCA Presence/Tent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Doggie Photobooth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% of dog can toys donated back to LASPCA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A2AAAA-F077-6040-B008-20EC5536F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6334" y="2361916"/>
            <a:ext cx="3214276" cy="1969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CC5062-2ED0-D04E-9FC2-33008980E9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05" y="4483421"/>
            <a:ext cx="3214982" cy="214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7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45772" y="197343"/>
            <a:ext cx="57798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Festival Name Ideas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602E8D-58F6-4647-8BE6-1F855F743538}"/>
              </a:ext>
            </a:extLst>
          </p:cNvPr>
          <p:cNvSpPr/>
          <p:nvPr/>
        </p:nvSpPr>
        <p:spPr>
          <a:xfrm>
            <a:off x="1871272" y="966784"/>
            <a:ext cx="844475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Festival Americana - similar to Festival Acadiana</a:t>
            </a:r>
          </a:p>
          <a:p>
            <a:pPr lvl="0" algn="ctr">
              <a:defRPr/>
            </a:pP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Americana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FestivALE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>
              <a:defRPr/>
            </a:pP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>
              <a:defRPr/>
            </a:pP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Jammin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’ Jubilee</a:t>
            </a:r>
          </a:p>
          <a:p>
            <a:pPr lvl="0" algn="ctr">
              <a:defRPr/>
            </a:pP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>
              <a:defRPr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Summer Send Off – perhaps we can work in DAT’SUMA/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suma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/summer?</a:t>
            </a:r>
          </a:p>
          <a:p>
            <a:pPr lvl="0" algn="ctr">
              <a:defRPr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9DF4C4-F5A1-8B4F-8192-74E6E9CA98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88803"/>
            <a:ext cx="12187299" cy="22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87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49173" y="337981"/>
            <a:ext cx="7893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Graphic Styles – Letterpress Style/Red, White, Blue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57CBA3-514C-6D45-91BA-B1602543A4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200" y="1451165"/>
            <a:ext cx="2975024" cy="42096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751C25-BBCB-6B42-806B-9C9A21AEB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76" y="1052588"/>
            <a:ext cx="3501767" cy="54166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92BC25-B5E3-ED47-92E5-11CA3550A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143" y="1246259"/>
            <a:ext cx="4489143" cy="461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4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21786E-A8E2-3042-9AC1-B81AA6E8F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90" y="1528405"/>
            <a:ext cx="3966953" cy="4932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2382" y="192250"/>
            <a:ext cx="6439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Graphic Styles – Americana Tattoo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52E9EC-4540-2A48-93C2-421D3E508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86" y="2132430"/>
            <a:ext cx="3778974" cy="39811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6D5C1A-168E-4B49-A865-3833F948F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864" y="2146618"/>
            <a:ext cx="3966954" cy="3966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936F82-42ED-534C-AC0B-608AF2388FAD}"/>
              </a:ext>
            </a:extLst>
          </p:cNvPr>
          <p:cNvSpPr txBox="1"/>
          <p:nvPr/>
        </p:nvSpPr>
        <p:spPr>
          <a:xfrm>
            <a:off x="781130" y="1169434"/>
            <a:ext cx="3778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Tattoo Sketch Example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878160-F9CE-B443-94BF-A04ED3675AA1}"/>
              </a:ext>
            </a:extLst>
          </p:cNvPr>
          <p:cNvSpPr txBox="1"/>
          <p:nvPr/>
        </p:nvSpPr>
        <p:spPr>
          <a:xfrm>
            <a:off x="4607098" y="1169434"/>
            <a:ext cx="3778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Local Logo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D7A02-D22D-3A40-B3FE-68EEBADCF7D3}"/>
              </a:ext>
            </a:extLst>
          </p:cNvPr>
          <p:cNvSpPr txBox="1"/>
          <p:nvPr/>
        </p:nvSpPr>
        <p:spPr>
          <a:xfrm>
            <a:off x="7998409" y="1159260"/>
            <a:ext cx="3966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Possible Festival Example</a:t>
            </a:r>
          </a:p>
        </p:txBody>
      </p:sp>
    </p:spTree>
    <p:extLst>
      <p:ext uri="{BB962C8B-B14F-4D97-AF65-F5344CB8AC3E}">
        <p14:creationId xmlns:p14="http://schemas.microsoft.com/office/powerpoint/2010/main" val="103547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29733" y="119268"/>
            <a:ext cx="8809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Graphic Styles – Americana Tattoo Style – State Flag Idea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6D5C1A-168E-4B49-A865-3833F948F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40" y="718135"/>
            <a:ext cx="3251200" cy="3251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31AC63-3C0B-114E-A5B8-0DC6D51E3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530" y="1215663"/>
            <a:ext cx="3882200" cy="51710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3C129C-DDDD-6644-802E-942BF2DE3E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03" t="3894" r="14805"/>
          <a:stretch/>
        </p:blipFill>
        <p:spPr>
          <a:xfrm>
            <a:off x="570040" y="3726804"/>
            <a:ext cx="3251200" cy="29592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74EF76-E1BF-794D-A0B1-5A3676556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1340" y="1138671"/>
            <a:ext cx="3882200" cy="5176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C99DDA-6EC7-2B40-B925-9E3176A8CCDC}"/>
              </a:ext>
            </a:extLst>
          </p:cNvPr>
          <p:cNvSpPr txBox="1"/>
          <p:nvPr/>
        </p:nvSpPr>
        <p:spPr>
          <a:xfrm>
            <a:off x="4712784" y="653994"/>
            <a:ext cx="2537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Poster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A584D6-AD33-A14C-9D32-5F38CA94267C}"/>
              </a:ext>
            </a:extLst>
          </p:cNvPr>
          <p:cNvSpPr txBox="1"/>
          <p:nvPr/>
        </p:nvSpPr>
        <p:spPr>
          <a:xfrm>
            <a:off x="8299156" y="653994"/>
            <a:ext cx="4500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Graphic Hierarchy Example</a:t>
            </a:r>
          </a:p>
        </p:txBody>
      </p:sp>
    </p:spTree>
    <p:extLst>
      <p:ext uri="{BB962C8B-B14F-4D97-AF65-F5344CB8AC3E}">
        <p14:creationId xmlns:p14="http://schemas.microsoft.com/office/powerpoint/2010/main" val="377658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6601" y="267002"/>
            <a:ext cx="6439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Graphic Styles – “Colorful”/Other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3B2F2-6B29-1F4D-875C-39DB3B0F0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122" y="1127982"/>
            <a:ext cx="3257127" cy="51664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5DAE0-137F-DC44-A4EE-3B4A9FAE7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88" y="2452767"/>
            <a:ext cx="4254923" cy="2921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118CC0-FB88-4D44-82A8-1915BB401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897" y="1020874"/>
            <a:ext cx="3226315" cy="538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15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8436</TotalTime>
  <Words>177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Daniel</dc:creator>
  <cp:lastModifiedBy>Jalen Dilosa</cp:lastModifiedBy>
  <cp:revision>29</cp:revision>
  <dcterms:created xsi:type="dcterms:W3CDTF">2021-06-30T23:05:35Z</dcterms:created>
  <dcterms:modified xsi:type="dcterms:W3CDTF">2021-07-21T15:33:40Z</dcterms:modified>
</cp:coreProperties>
</file>