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8B29E7-1552-48BC-AE7D-3FE955757C9E}" v="1" dt="2021-07-19T20:13:12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10" d="100"/>
          <a:sy n="110" d="100"/>
        </p:scale>
        <p:origin x="5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and Jessica Harmon" userId="7e14eeb03ab94366" providerId="LiveId" clId="{038B29E7-1552-48BC-AE7D-3FE955757C9E}"/>
    <pc:docChg chg="custSel addSld modSld">
      <pc:chgData name="Mark and Jessica Harmon" userId="7e14eeb03ab94366" providerId="LiveId" clId="{038B29E7-1552-48BC-AE7D-3FE955757C9E}" dt="2021-07-19T20:43:14.079" v="12" actId="478"/>
      <pc:docMkLst>
        <pc:docMk/>
      </pc:docMkLst>
      <pc:sldChg chg="addSp delSp modSp add mod">
        <pc:chgData name="Mark and Jessica Harmon" userId="7e14eeb03ab94366" providerId="LiveId" clId="{038B29E7-1552-48BC-AE7D-3FE955757C9E}" dt="2021-07-19T20:43:14.079" v="12" actId="478"/>
        <pc:sldMkLst>
          <pc:docMk/>
          <pc:sldMk cId="1105147536" sldId="257"/>
        </pc:sldMkLst>
        <pc:spChg chg="del">
          <ac:chgData name="Mark and Jessica Harmon" userId="7e14eeb03ab94366" providerId="LiveId" clId="{038B29E7-1552-48BC-AE7D-3FE955757C9E}" dt="2021-07-19T20:12:28.977" v="6" actId="478"/>
          <ac:spMkLst>
            <pc:docMk/>
            <pc:sldMk cId="1105147536" sldId="257"/>
            <ac:spMk id="5" creationId="{00000000-0000-0000-0000-000000000000}"/>
          </ac:spMkLst>
        </pc:spChg>
        <pc:spChg chg="del">
          <ac:chgData name="Mark and Jessica Harmon" userId="7e14eeb03ab94366" providerId="LiveId" clId="{038B29E7-1552-48BC-AE7D-3FE955757C9E}" dt="2021-07-19T20:12:30.373" v="7" actId="478"/>
          <ac:spMkLst>
            <pc:docMk/>
            <pc:sldMk cId="1105147536" sldId="257"/>
            <ac:spMk id="8" creationId="{00000000-0000-0000-0000-000000000000}"/>
          </ac:spMkLst>
        </pc:spChg>
        <pc:spChg chg="del mod">
          <ac:chgData name="Mark and Jessica Harmon" userId="7e14eeb03ab94366" providerId="LiveId" clId="{038B29E7-1552-48BC-AE7D-3FE955757C9E}" dt="2021-07-19T20:12:24.215" v="3" actId="478"/>
          <ac:spMkLst>
            <pc:docMk/>
            <pc:sldMk cId="1105147536" sldId="257"/>
            <ac:spMk id="10" creationId="{00000000-0000-0000-0000-000000000000}"/>
          </ac:spMkLst>
        </pc:spChg>
        <pc:spChg chg="add del">
          <ac:chgData name="Mark and Jessica Harmon" userId="7e14eeb03ab94366" providerId="LiveId" clId="{038B29E7-1552-48BC-AE7D-3FE955757C9E}" dt="2021-07-19T20:13:12.342" v="9" actId="478"/>
          <ac:spMkLst>
            <pc:docMk/>
            <pc:sldMk cId="1105147536" sldId="257"/>
            <ac:spMk id="11" creationId="{43F0F25A-A408-4BDB-B489-BFEAB66B81F3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13" creationId="{14363BC7-9489-4B77-81D2-11A9A3846F2F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14" creationId="{F922B744-11D7-4262-8E34-ABB4338E92D3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16" creationId="{3D15C0B5-886C-45E2-87B4-4CE073C63F78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17" creationId="{9E0B18CE-6E18-4F03-99C4-3A6AAF568C8F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18" creationId="{8D4E5658-B07F-4643-B467-60BFB3BB8488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19" creationId="{603D776E-4474-48DB-960B-8D05E883B830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21" creationId="{7DBEA393-4FD4-4F5B-AB86-488421BA7FD7}"/>
          </ac:spMkLst>
        </pc:spChg>
        <pc:spChg chg="add mod">
          <ac:chgData name="Mark and Jessica Harmon" userId="7e14eeb03ab94366" providerId="LiveId" clId="{038B29E7-1552-48BC-AE7D-3FE955757C9E}" dt="2021-07-19T20:13:12.556" v="10"/>
          <ac:spMkLst>
            <pc:docMk/>
            <pc:sldMk cId="1105147536" sldId="257"/>
            <ac:spMk id="25" creationId="{52C95CFC-0E81-4A68-873F-C607AB0B24F7}"/>
          </ac:spMkLst>
        </pc:spChg>
        <pc:picChg chg="del">
          <ac:chgData name="Mark and Jessica Harmon" userId="7e14eeb03ab94366" providerId="LiveId" clId="{038B29E7-1552-48BC-AE7D-3FE955757C9E}" dt="2021-07-19T20:12:26.981" v="5" actId="478"/>
          <ac:picMkLst>
            <pc:docMk/>
            <pc:sldMk cId="1105147536" sldId="257"/>
            <ac:picMk id="4" creationId="{00000000-0000-0000-0000-000000000000}"/>
          </ac:picMkLst>
        </pc:picChg>
        <pc:picChg chg="del">
          <ac:chgData name="Mark and Jessica Harmon" userId="7e14eeb03ab94366" providerId="LiveId" clId="{038B29E7-1552-48BC-AE7D-3FE955757C9E}" dt="2021-07-19T20:12:26.038" v="4" actId="478"/>
          <ac:picMkLst>
            <pc:docMk/>
            <pc:sldMk cId="1105147536" sldId="257"/>
            <ac:picMk id="7" creationId="{00000000-0000-0000-0000-000000000000}"/>
          </ac:picMkLst>
        </pc:picChg>
        <pc:picChg chg="del">
          <ac:chgData name="Mark and Jessica Harmon" userId="7e14eeb03ab94366" providerId="LiveId" clId="{038B29E7-1552-48BC-AE7D-3FE955757C9E}" dt="2021-07-19T20:12:21.991" v="1" actId="478"/>
          <ac:picMkLst>
            <pc:docMk/>
            <pc:sldMk cId="1105147536" sldId="257"/>
            <ac:picMk id="9" creationId="{00000000-0000-0000-0000-000000000000}"/>
          </ac:picMkLst>
        </pc:picChg>
        <pc:picChg chg="add mod">
          <ac:chgData name="Mark and Jessica Harmon" userId="7e14eeb03ab94366" providerId="LiveId" clId="{038B29E7-1552-48BC-AE7D-3FE955757C9E}" dt="2021-07-19T20:13:12.556" v="10"/>
          <ac:picMkLst>
            <pc:docMk/>
            <pc:sldMk cId="1105147536" sldId="257"/>
            <ac:picMk id="12" creationId="{F75E8A97-280F-4D6B-B81E-977B21EE74D9}"/>
          </ac:picMkLst>
        </pc:picChg>
        <pc:picChg chg="add mod">
          <ac:chgData name="Mark and Jessica Harmon" userId="7e14eeb03ab94366" providerId="LiveId" clId="{038B29E7-1552-48BC-AE7D-3FE955757C9E}" dt="2021-07-19T20:13:12.556" v="10"/>
          <ac:picMkLst>
            <pc:docMk/>
            <pc:sldMk cId="1105147536" sldId="257"/>
            <ac:picMk id="15" creationId="{B8108378-7920-45F4-8F2C-8609575ED077}"/>
          </ac:picMkLst>
        </pc:picChg>
        <pc:picChg chg="add mod">
          <ac:chgData name="Mark and Jessica Harmon" userId="7e14eeb03ab94366" providerId="LiveId" clId="{038B29E7-1552-48BC-AE7D-3FE955757C9E}" dt="2021-07-19T20:13:12.556" v="10"/>
          <ac:picMkLst>
            <pc:docMk/>
            <pc:sldMk cId="1105147536" sldId="257"/>
            <ac:picMk id="20" creationId="{499D17D8-6281-4F98-839E-58F7A71250B5}"/>
          </ac:picMkLst>
        </pc:picChg>
        <pc:picChg chg="add mod">
          <ac:chgData name="Mark and Jessica Harmon" userId="7e14eeb03ab94366" providerId="LiveId" clId="{038B29E7-1552-48BC-AE7D-3FE955757C9E}" dt="2021-07-19T20:13:12.556" v="10"/>
          <ac:picMkLst>
            <pc:docMk/>
            <pc:sldMk cId="1105147536" sldId="257"/>
            <ac:picMk id="22" creationId="{AFD47FC3-FE68-414F-9FAF-B3B51ED663CE}"/>
          </ac:picMkLst>
        </pc:picChg>
        <pc:picChg chg="add mod">
          <ac:chgData name="Mark and Jessica Harmon" userId="7e14eeb03ab94366" providerId="LiveId" clId="{038B29E7-1552-48BC-AE7D-3FE955757C9E}" dt="2021-07-19T20:13:12.556" v="10"/>
          <ac:picMkLst>
            <pc:docMk/>
            <pc:sldMk cId="1105147536" sldId="257"/>
            <ac:picMk id="23" creationId="{86C93332-1EAB-4864-B26F-16DCE849B64D}"/>
          </ac:picMkLst>
        </pc:picChg>
        <pc:picChg chg="add del mod">
          <ac:chgData name="Mark and Jessica Harmon" userId="7e14eeb03ab94366" providerId="LiveId" clId="{038B29E7-1552-48BC-AE7D-3FE955757C9E}" dt="2021-07-19T20:43:14.079" v="12" actId="478"/>
          <ac:picMkLst>
            <pc:docMk/>
            <pc:sldMk cId="1105147536" sldId="257"/>
            <ac:picMk id="24" creationId="{D197DD93-8A86-4197-9381-C263B47D58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07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7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3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3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76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33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8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6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43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A1511-8C9B-3C4A-B3EF-EEBA095CE636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01EB8-9E8D-5047-9318-37DD68BB1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6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79" y="175097"/>
            <a:ext cx="3010948" cy="37646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825" y="3297676"/>
            <a:ext cx="34435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Anchor Point</a:t>
            </a:r>
          </a:p>
          <a:p>
            <a:pPr algn="ctr"/>
            <a:r>
              <a:rPr lang="en-US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Energy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470" y="175097"/>
            <a:ext cx="3882957" cy="38829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2470" y="3326860"/>
            <a:ext cx="34435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pple Chancery" charset="0"/>
                <a:ea typeface="Apple Chancery" charset="0"/>
                <a:cs typeface="Apple Chancery" charset="0"/>
              </a:rPr>
              <a:t>Anchor Point</a:t>
            </a:r>
          </a:p>
          <a:p>
            <a:pPr algn="ctr"/>
            <a:r>
              <a:rPr lang="en-US" dirty="0">
                <a:solidFill>
                  <a:srgbClr val="00B0F0"/>
                </a:solidFill>
                <a:latin typeface="Apple Chancery" charset="0"/>
                <a:ea typeface="Apple Chancery" charset="0"/>
                <a:cs typeface="Apple Chancery" charset="0"/>
              </a:rPr>
              <a:t>Energy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213" y="680933"/>
            <a:ext cx="5317787" cy="31906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58483" y="3297676"/>
            <a:ext cx="34435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Papyrus" charset="0"/>
                <a:ea typeface="Papyrus" charset="0"/>
                <a:cs typeface="Papyrus" charset="0"/>
              </a:rPr>
              <a:t>Anchor Point</a:t>
            </a:r>
          </a:p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Papyrus" charset="0"/>
                <a:ea typeface="Papyrus" charset="0"/>
                <a:cs typeface="Papyrus" charset="0"/>
              </a:rPr>
              <a:t>Energy</a:t>
            </a:r>
          </a:p>
        </p:txBody>
      </p:sp>
    </p:spTree>
    <p:extLst>
      <p:ext uri="{BB962C8B-B14F-4D97-AF65-F5344CB8AC3E}">
        <p14:creationId xmlns:p14="http://schemas.microsoft.com/office/powerpoint/2010/main" val="97430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 descr="Oil Rig with solid fill">
            <a:extLst>
              <a:ext uri="{FF2B5EF4-FFF2-40B4-BE49-F238E27FC236}">
                <a16:creationId xmlns:a16="http://schemas.microsoft.com/office/drawing/2014/main" id="{F75E8A97-280F-4D6B-B81E-977B21EE7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8871" y="910319"/>
            <a:ext cx="3309258" cy="3309258"/>
          </a:xfrm>
          <a:prstGeom prst="rect">
            <a:avLst/>
          </a:prstGeom>
        </p:spPr>
      </p:pic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4363BC7-9489-4B77-81D2-11A9A3846F2F}"/>
              </a:ext>
            </a:extLst>
          </p:cNvPr>
          <p:cNvSpPr/>
          <p:nvPr/>
        </p:nvSpPr>
        <p:spPr>
          <a:xfrm rot="1668670">
            <a:off x="5757448" y="2261351"/>
            <a:ext cx="1016517" cy="59738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22B744-11D7-4262-8E34-ABB4338E92D3}"/>
              </a:ext>
            </a:extLst>
          </p:cNvPr>
          <p:cNvSpPr/>
          <p:nvPr/>
        </p:nvSpPr>
        <p:spPr>
          <a:xfrm>
            <a:off x="5634446" y="2629989"/>
            <a:ext cx="1088571" cy="1001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Anchor with solid fill">
            <a:extLst>
              <a:ext uri="{FF2B5EF4-FFF2-40B4-BE49-F238E27FC236}">
                <a16:creationId xmlns:a16="http://schemas.microsoft.com/office/drawing/2014/main" id="{B8108378-7920-45F4-8F2C-8609575ED0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48213" y="2206059"/>
            <a:ext cx="1590574" cy="15905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D15C0B5-886C-45E2-87B4-4CE073C63F78}"/>
              </a:ext>
            </a:extLst>
          </p:cNvPr>
          <p:cNvSpPr txBox="1"/>
          <p:nvPr/>
        </p:nvSpPr>
        <p:spPr>
          <a:xfrm>
            <a:off x="5448213" y="3877051"/>
            <a:ext cx="15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Consistent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0B18CE-6E18-4F03-99C4-3A6AAF568C8F}"/>
              </a:ext>
            </a:extLst>
          </p:cNvPr>
          <p:cNvSpPr txBox="1"/>
          <p:nvPr/>
        </p:nvSpPr>
        <p:spPr>
          <a:xfrm>
            <a:off x="3346850" y="2551336"/>
            <a:ext cx="1477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Focused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4E5658-B07F-4643-B467-60BFB3BB8488}"/>
              </a:ext>
            </a:extLst>
          </p:cNvPr>
          <p:cNvSpPr txBox="1"/>
          <p:nvPr/>
        </p:nvSpPr>
        <p:spPr>
          <a:xfrm>
            <a:off x="7532513" y="2491887"/>
            <a:ext cx="15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Dependable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3D776E-4474-48DB-960B-8D05E883B830}"/>
              </a:ext>
            </a:extLst>
          </p:cNvPr>
          <p:cNvSpPr txBox="1"/>
          <p:nvPr/>
        </p:nvSpPr>
        <p:spPr>
          <a:xfrm>
            <a:off x="4686227" y="806271"/>
            <a:ext cx="2819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Anchor Point Energy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99D17D8-6281-4F98-839E-58F7A7125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3087" y="2605841"/>
            <a:ext cx="2607088" cy="3148657"/>
          </a:xfrm>
          <a:prstGeom prst="rect">
            <a:avLst/>
          </a:prstGeom>
        </p:spPr>
      </p:pic>
      <p:sp>
        <p:nvSpPr>
          <p:cNvPr id="21" name="Trapezoid 20">
            <a:extLst>
              <a:ext uri="{FF2B5EF4-FFF2-40B4-BE49-F238E27FC236}">
                <a16:creationId xmlns:a16="http://schemas.microsoft.com/office/drawing/2014/main" id="{7DBEA393-4FD4-4F5B-AB86-488421BA7FD7}"/>
              </a:ext>
            </a:extLst>
          </p:cNvPr>
          <p:cNvSpPr/>
          <p:nvPr/>
        </p:nvSpPr>
        <p:spPr>
          <a:xfrm>
            <a:off x="9839325" y="4508609"/>
            <a:ext cx="1000125" cy="801141"/>
          </a:xfrm>
          <a:prstGeom prst="trapezoid">
            <a:avLst>
              <a:gd name="adj" fmla="val 2085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Anchor with solid fill">
            <a:extLst>
              <a:ext uri="{FF2B5EF4-FFF2-40B4-BE49-F238E27FC236}">
                <a16:creationId xmlns:a16="http://schemas.microsoft.com/office/drawing/2014/main" id="{AFD47FC3-FE68-414F-9FAF-B3B51ED663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72650" y="4410075"/>
            <a:ext cx="1119039" cy="10172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C93332-1EAB-4864-B26F-16DCE849B6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710" y="620145"/>
            <a:ext cx="943107" cy="129558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2C95CFC-0E81-4A68-873F-C607AB0B24F7}"/>
              </a:ext>
            </a:extLst>
          </p:cNvPr>
          <p:cNvSpPr txBox="1"/>
          <p:nvPr/>
        </p:nvSpPr>
        <p:spPr>
          <a:xfrm>
            <a:off x="1594442" y="514783"/>
            <a:ext cx="1996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Could also use an arrowhead instead of an anchor  </a:t>
            </a:r>
          </a:p>
        </p:txBody>
      </p:sp>
    </p:spTree>
    <p:extLst>
      <p:ext uri="{BB962C8B-B14F-4D97-AF65-F5344CB8AC3E}">
        <p14:creationId xmlns:p14="http://schemas.microsoft.com/office/powerpoint/2010/main" val="1105147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24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Andale Mono</vt:lpstr>
      <vt:lpstr>Apple Chancery</vt:lpstr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Seba</dc:creator>
  <cp:lastModifiedBy>Mark and Jessica Harmon</cp:lastModifiedBy>
  <cp:revision>3</cp:revision>
  <dcterms:created xsi:type="dcterms:W3CDTF">2021-04-24T13:50:49Z</dcterms:created>
  <dcterms:modified xsi:type="dcterms:W3CDTF">2021-07-19T20:43:44Z</dcterms:modified>
</cp:coreProperties>
</file>