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3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8B042-0F3D-4CD5-BF56-4FE672C1D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55D87-F32B-41A3-9EA6-19EAA757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90D26-72DD-4848-9548-7D7EDB99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60247-2FF6-4B0C-9D28-48588C8B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E1D6B-1F58-4505-B50E-E1EFD795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5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2731-6695-483C-BAF5-66C79E71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FEBD4-6DA4-4B3A-9722-82C2A875C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1C710-FD89-4E89-80DD-27677866A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C8525-27BB-411C-B7D5-718EF4DA2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8C839-5767-433F-9A42-3F8540F8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1851B-2A4E-445A-BA6F-1AC49022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E9EB0-840E-4EDC-8821-8E3ADAE4D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50C5-A319-48EB-BDB4-ABA2F032D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3001-A47F-4840-9E8D-123354F2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CD26-7DDA-4C2F-B4EE-72319C0C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3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35CE-95F0-4DE8-8D0B-CF76BF07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F51B1-DFFB-474B-8D44-3DC68A3F2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AE8BF-2287-4ED6-9EB0-AC349C81C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9540C-A7E8-4912-A864-76E1DADD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11E05-CA8A-49BB-92A4-D6E3B279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2FEE9-477F-4546-BDED-A0657AE0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7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53F3-0684-4D3F-9C5F-2854264D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4E06A-B60B-4070-A209-55673F7B4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0FF16-86F4-44DE-ABDD-18835AACA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A0EFB-1CEA-404E-9F5D-276ABB8B8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F36DEE-001E-4457-A528-0D9D622474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D8A8F2-1EAB-47FF-BCFF-75A8CDFB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14BD0E-FC2D-4A2C-84FF-4EBA684EE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1475BB-301D-4F7C-A74B-CDF9424E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4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3F00-3F34-4E1D-BDF0-F74B7FEC8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4F43E-6377-458C-BD7B-F5F4D506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199F8-F849-4702-BCAF-98869CCBB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3F934-07E9-4664-BFF1-1174B14E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4DBD2-0468-46B2-AD26-6AF34E856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68F65E-ED92-4D19-A71C-C06C31D7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0CBE3-DC01-4552-81E0-D7186A24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F3F23-6DBA-418E-BE3D-EB717BCF3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05229-8AEC-4D2E-8ED1-7AC8C4254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AAF31-81AD-4734-B693-4EE86F208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1E41-E250-451C-BA1D-DE2B05A31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722E1-C979-4B11-9012-47D1212F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AEB4A-6C8C-4A2B-8994-16F771BDA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35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7D509-CB45-44A9-9398-6E594E947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21153C-2B24-4F13-992A-643EBA16B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9CEB1-F804-4248-8D3A-F20DC1A87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1F89A-4764-4B01-8F16-15EAC50F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CDF7EE-A1DC-4ABF-8169-B2CAEC06A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0BA05-611D-43A9-949D-BC9556D0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9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8788D-E3C8-40A5-B2CC-81B6C499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2F95D-37DB-45AA-B2BC-40B94E775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9EFB3-D739-46E1-9D30-CC173250B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6BE4F-F2C4-416C-A250-F7583D9C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7CB71-69EC-431F-B225-C1D74713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97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345A2C-2FA7-4FA1-8FA3-29389EAA3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69962B-2D89-4BC4-B6A2-5C66C523C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69703-10CD-4CCA-A48B-9196D9B9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6B1DF-3C06-4C7C-8F7B-6AC9A34A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32434-2550-4D29-9952-1E3CC1FB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1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CF87E8-C7FB-44B2-B1BB-07D1959A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610C0-D21F-407E-A552-F8D2B1924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FE566-9EEA-4B66-84FD-63BA53C8B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79AD8-1ED2-41F4-95CF-85218E96CFFC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64C68-55C8-4063-A7AB-070DD0AFB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7B4C7-31EC-48CE-A987-F3A3BD27D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3E68-583D-4268-B818-A8CAD99FE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E1CAAD-D9A3-47A4-AF9A-7B662BAC23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561" y="1620619"/>
            <a:ext cx="8646877" cy="3194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6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Sarver</dc:creator>
  <cp:lastModifiedBy>Rob Sarver</cp:lastModifiedBy>
  <cp:revision>1</cp:revision>
  <dcterms:created xsi:type="dcterms:W3CDTF">2021-07-16T21:45:11Z</dcterms:created>
  <dcterms:modified xsi:type="dcterms:W3CDTF">2021-07-16T21:45:16Z</dcterms:modified>
</cp:coreProperties>
</file>