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handoutMasterIdLst>
    <p:handoutMasterId r:id="rId15"/>
  </p:handoutMasterIdLst>
  <p:sldIdLst>
    <p:sldId id="450" r:id="rId2"/>
    <p:sldId id="452" r:id="rId3"/>
    <p:sldId id="848" r:id="rId4"/>
    <p:sldId id="477" r:id="rId5"/>
    <p:sldId id="849" r:id="rId6"/>
    <p:sldId id="785" r:id="rId7"/>
    <p:sldId id="455" r:id="rId8"/>
    <p:sldId id="462" r:id="rId9"/>
    <p:sldId id="539" r:id="rId10"/>
    <p:sldId id="850" r:id="rId11"/>
    <p:sldId id="474" r:id="rId12"/>
    <p:sldId id="47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eepiker" initials="F" lastIdx="1" clrIdx="0">
    <p:extLst>
      <p:ext uri="{19B8F6BF-5375-455C-9EA6-DF929625EA0E}">
        <p15:presenceInfo xmlns:p15="http://schemas.microsoft.com/office/powerpoint/2012/main" userId="Freepik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82F"/>
    <a:srgbClr val="E6E6E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A050E2-E80B-4C29-AD38-9BC649FD723C}" v="1" dt="2021-05-28T10:54:31.9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7" autoAdjust="0"/>
    <p:restoredTop sz="74056" autoAdjust="0"/>
  </p:normalViewPr>
  <p:slideViewPr>
    <p:cSldViewPr snapToGrid="0" snapToObjects="1">
      <p:cViewPr varScale="1">
        <p:scale>
          <a:sx n="45" d="100"/>
          <a:sy n="45" d="100"/>
        </p:scale>
        <p:origin x="1412" y="40"/>
      </p:cViewPr>
      <p:guideLst>
        <p:guide orient="horz" pos="2160"/>
        <p:guide pos="3816"/>
      </p:guideLst>
    </p:cSldViewPr>
  </p:slideViewPr>
  <p:notesTextViewPr>
    <p:cViewPr>
      <p:scale>
        <a:sx n="1" d="1"/>
        <a:sy n="1" d="1"/>
      </p:scale>
      <p:origin x="0" y="0"/>
    </p:cViewPr>
  </p:notesTextViewPr>
  <p:sorterViewPr>
    <p:cViewPr>
      <p:scale>
        <a:sx n="100" d="100"/>
        <a:sy n="100" d="100"/>
      </p:scale>
      <p:origin x="0" y="-1128"/>
    </p:cViewPr>
  </p:sorterViewPr>
  <p:notesViewPr>
    <p:cSldViewPr snapToGrid="0" snapToObjects="1">
      <p:cViewPr varScale="1">
        <p:scale>
          <a:sx n="55" d="100"/>
          <a:sy n="55" d="100"/>
        </p:scale>
        <p:origin x="202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5F1CD92-DA11-42CA-9E28-F57FD4F371F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B6237265-C715-4164-8B30-E32A9AE553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E152FC6-64DD-41BE-A95D-2E3785E1B9A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845297-E8C3-4A56-9516-E18309FF2736}" type="slidenum">
              <a:rPr lang="en-US" smtClean="0"/>
              <a:t>‹#›</a:t>
            </a:fld>
            <a:endParaRPr lang="en-US" dirty="0"/>
          </a:p>
        </p:txBody>
      </p:sp>
    </p:spTree>
    <p:extLst>
      <p:ext uri="{BB962C8B-B14F-4D97-AF65-F5344CB8AC3E}">
        <p14:creationId xmlns:p14="http://schemas.microsoft.com/office/powerpoint/2010/main" val="5947280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F10FA5-98E6-FB4E-97B6-D4EB979E8963}" type="datetimeFigureOut">
              <a:rPr lang="en-US" smtClean="0"/>
              <a:t>7/9/2021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22E1E8-19DD-9846-964E-7494B0E7F513}" type="slidenum">
              <a:rPr lang="en-US" smtClean="0"/>
              <a:t>‹#›</a:t>
            </a:fld>
            <a:endParaRPr lang="en-US" dirty="0"/>
          </a:p>
        </p:txBody>
      </p:sp>
    </p:spTree>
    <p:extLst>
      <p:ext uri="{BB962C8B-B14F-4D97-AF65-F5344CB8AC3E}">
        <p14:creationId xmlns:p14="http://schemas.microsoft.com/office/powerpoint/2010/main" val="11614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https://pixabay.com/photos/person-man-male-business-tablet-731479/</a:t>
            </a:r>
          </a:p>
        </p:txBody>
      </p:sp>
      <p:sp>
        <p:nvSpPr>
          <p:cNvPr id="4" name="Slide Number Placeholder 3"/>
          <p:cNvSpPr>
            <a:spLocks noGrp="1"/>
          </p:cNvSpPr>
          <p:nvPr>
            <p:ph type="sldNum" sz="quarter" idx="5"/>
          </p:nvPr>
        </p:nvSpPr>
        <p:spPr/>
        <p:txBody>
          <a:bodyPr/>
          <a:lstStyle/>
          <a:p>
            <a:fld id="{4F22E1E8-19DD-9846-964E-7494B0E7F513}" type="slidenum">
              <a:rPr lang="en-US" smtClean="0"/>
              <a:t>1</a:t>
            </a:fld>
            <a:endParaRPr lang="en-US" dirty="0"/>
          </a:p>
        </p:txBody>
      </p:sp>
    </p:spTree>
    <p:extLst>
      <p:ext uri="{BB962C8B-B14F-4D97-AF65-F5344CB8AC3E}">
        <p14:creationId xmlns:p14="http://schemas.microsoft.com/office/powerpoint/2010/main" val="1119988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https://unsplash.com/photos/pAtA8xe_iVM</a:t>
            </a:r>
          </a:p>
        </p:txBody>
      </p:sp>
      <p:sp>
        <p:nvSpPr>
          <p:cNvPr id="4" name="Slide Number Placeholder 3"/>
          <p:cNvSpPr>
            <a:spLocks noGrp="1"/>
          </p:cNvSpPr>
          <p:nvPr>
            <p:ph type="sldNum" sz="quarter" idx="5"/>
          </p:nvPr>
        </p:nvSpPr>
        <p:spPr/>
        <p:txBody>
          <a:bodyPr/>
          <a:lstStyle/>
          <a:p>
            <a:fld id="{4F22E1E8-19DD-9846-964E-7494B0E7F513}" type="slidenum">
              <a:rPr lang="en-US" smtClean="0"/>
              <a:t>2</a:t>
            </a:fld>
            <a:endParaRPr lang="en-US" dirty="0"/>
          </a:p>
        </p:txBody>
      </p:sp>
    </p:spTree>
    <p:extLst>
      <p:ext uri="{BB962C8B-B14F-4D97-AF65-F5344CB8AC3E}">
        <p14:creationId xmlns:p14="http://schemas.microsoft.com/office/powerpoint/2010/main" val="353276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https://pixabay.com/photos/office-business-colleagues-meeting-1209640/</a:t>
            </a:r>
          </a:p>
        </p:txBody>
      </p:sp>
      <p:sp>
        <p:nvSpPr>
          <p:cNvPr id="4" name="Slide Number Placeholder 3"/>
          <p:cNvSpPr>
            <a:spLocks noGrp="1"/>
          </p:cNvSpPr>
          <p:nvPr>
            <p:ph type="sldNum" sz="quarter" idx="5"/>
          </p:nvPr>
        </p:nvSpPr>
        <p:spPr/>
        <p:txBody>
          <a:bodyPr/>
          <a:lstStyle/>
          <a:p>
            <a:fld id="{4F22E1E8-19DD-9846-964E-7494B0E7F513}" type="slidenum">
              <a:rPr lang="en-US" smtClean="0"/>
              <a:t>3</a:t>
            </a:fld>
            <a:endParaRPr lang="en-US" dirty="0"/>
          </a:p>
        </p:txBody>
      </p:sp>
    </p:spTree>
    <p:extLst>
      <p:ext uri="{BB962C8B-B14F-4D97-AF65-F5344CB8AC3E}">
        <p14:creationId xmlns:p14="http://schemas.microsoft.com/office/powerpoint/2010/main" val="947342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Combine carrier and slide 5 into single slide </a:t>
            </a:r>
          </a:p>
          <a:p>
            <a:r>
              <a:rPr lang="en-US" dirty="0"/>
              <a:t>Combine 3PL and slid 6  &amp;  7 into single slide </a:t>
            </a:r>
          </a:p>
        </p:txBody>
      </p:sp>
      <p:sp>
        <p:nvSpPr>
          <p:cNvPr id="4" name="Slide Number Placeholder 3"/>
          <p:cNvSpPr>
            <a:spLocks noGrp="1"/>
          </p:cNvSpPr>
          <p:nvPr>
            <p:ph type="sldNum" sz="quarter" idx="5"/>
          </p:nvPr>
        </p:nvSpPr>
        <p:spPr/>
        <p:txBody>
          <a:bodyPr/>
          <a:lstStyle/>
          <a:p>
            <a:fld id="{4F22E1E8-19DD-9846-964E-7494B0E7F513}" type="slidenum">
              <a:rPr lang="en-US" smtClean="0"/>
              <a:t>4</a:t>
            </a:fld>
            <a:endParaRPr lang="en-US" dirty="0"/>
          </a:p>
        </p:txBody>
      </p:sp>
    </p:spTree>
    <p:extLst>
      <p:ext uri="{BB962C8B-B14F-4D97-AF65-F5344CB8AC3E}">
        <p14:creationId xmlns:p14="http://schemas.microsoft.com/office/powerpoint/2010/main" val="1609567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22E1E8-19DD-9846-964E-7494B0E7F513}" type="slidenum">
              <a:rPr lang="en-US" smtClean="0"/>
              <a:t>5</a:t>
            </a:fld>
            <a:endParaRPr lang="en-US" dirty="0"/>
          </a:p>
        </p:txBody>
      </p:sp>
    </p:spTree>
    <p:extLst>
      <p:ext uri="{BB962C8B-B14F-4D97-AF65-F5344CB8AC3E}">
        <p14:creationId xmlns:p14="http://schemas.microsoft.com/office/powerpoint/2010/main" val="2150500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https://unsplash.com/photos/c_GmwfHBDzk</a:t>
            </a:r>
          </a:p>
          <a:p>
            <a:r>
              <a:rPr lang="en-US" dirty="0"/>
              <a:t>https://pixabay.com/photos/young-girl-teenager-drawing-pretty-2143037/</a:t>
            </a:r>
          </a:p>
          <a:p>
            <a:r>
              <a:rPr lang="en-US" dirty="0"/>
              <a:t>https://pixabay.com/photos/gangster-tough-per-gang-attitude-539993/</a:t>
            </a:r>
          </a:p>
        </p:txBody>
      </p:sp>
      <p:sp>
        <p:nvSpPr>
          <p:cNvPr id="4" name="Slide Number Placeholder 3"/>
          <p:cNvSpPr>
            <a:spLocks noGrp="1"/>
          </p:cNvSpPr>
          <p:nvPr>
            <p:ph type="sldNum" sz="quarter" idx="5"/>
          </p:nvPr>
        </p:nvSpPr>
        <p:spPr/>
        <p:txBody>
          <a:bodyPr/>
          <a:lstStyle/>
          <a:p>
            <a:fld id="{4F22E1E8-19DD-9846-964E-7494B0E7F513}" type="slidenum">
              <a:rPr lang="en-US" smtClean="0"/>
              <a:t>7</a:t>
            </a:fld>
            <a:endParaRPr lang="en-US" dirty="0"/>
          </a:p>
        </p:txBody>
      </p:sp>
    </p:spTree>
    <p:extLst>
      <p:ext uri="{BB962C8B-B14F-4D97-AF65-F5344CB8AC3E}">
        <p14:creationId xmlns:p14="http://schemas.microsoft.com/office/powerpoint/2010/main" val="1177352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need to target this slide toward the  customer </a:t>
            </a:r>
          </a:p>
        </p:txBody>
      </p:sp>
      <p:sp>
        <p:nvSpPr>
          <p:cNvPr id="4" name="Slide Number Placeholder 3"/>
          <p:cNvSpPr>
            <a:spLocks noGrp="1"/>
          </p:cNvSpPr>
          <p:nvPr>
            <p:ph type="sldNum" sz="quarter" idx="5"/>
          </p:nvPr>
        </p:nvSpPr>
        <p:spPr/>
        <p:txBody>
          <a:bodyPr/>
          <a:lstStyle/>
          <a:p>
            <a:fld id="{4F22E1E8-19DD-9846-964E-7494B0E7F513}" type="slidenum">
              <a:rPr lang="en-US" smtClean="0"/>
              <a:t>8</a:t>
            </a:fld>
            <a:endParaRPr lang="en-US" dirty="0"/>
          </a:p>
        </p:txBody>
      </p:sp>
    </p:spTree>
    <p:extLst>
      <p:ext uri="{BB962C8B-B14F-4D97-AF65-F5344CB8AC3E}">
        <p14:creationId xmlns:p14="http://schemas.microsoft.com/office/powerpoint/2010/main" val="2049232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22E1E8-19DD-9846-964E-7494B0E7F513}" type="slidenum">
              <a:rPr lang="en-US" smtClean="0"/>
              <a:t>11</a:t>
            </a:fld>
            <a:endParaRPr lang="en-US" dirty="0"/>
          </a:p>
        </p:txBody>
      </p:sp>
    </p:spTree>
    <p:extLst>
      <p:ext uri="{BB962C8B-B14F-4D97-AF65-F5344CB8AC3E}">
        <p14:creationId xmlns:p14="http://schemas.microsoft.com/office/powerpoint/2010/main" val="4286419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https://pixabay.com/photos/computer-apple-business-workplace-1185569/</a:t>
            </a:r>
          </a:p>
        </p:txBody>
      </p:sp>
      <p:sp>
        <p:nvSpPr>
          <p:cNvPr id="4" name="Slide Number Placeholder 3"/>
          <p:cNvSpPr>
            <a:spLocks noGrp="1"/>
          </p:cNvSpPr>
          <p:nvPr>
            <p:ph type="sldNum" sz="quarter" idx="5"/>
          </p:nvPr>
        </p:nvSpPr>
        <p:spPr/>
        <p:txBody>
          <a:bodyPr/>
          <a:lstStyle/>
          <a:p>
            <a:fld id="{4F22E1E8-19DD-9846-964E-7494B0E7F513}" type="slidenum">
              <a:rPr lang="en-US" smtClean="0"/>
              <a:t>12</a:t>
            </a:fld>
            <a:endParaRPr lang="en-US" dirty="0"/>
          </a:p>
        </p:txBody>
      </p:sp>
    </p:spTree>
    <p:extLst>
      <p:ext uri="{BB962C8B-B14F-4D97-AF65-F5344CB8AC3E}">
        <p14:creationId xmlns:p14="http://schemas.microsoft.com/office/powerpoint/2010/main" val="1006385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0_Full Blank">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4E9BFB6A-E6F0-4D8E-A268-11E221DB5A49}"/>
              </a:ext>
            </a:extLst>
          </p:cNvPr>
          <p:cNvSpPr>
            <a:spLocks noGrp="1"/>
          </p:cNvSpPr>
          <p:nvPr>
            <p:ph type="pic" sz="quarter" idx="10"/>
          </p:nvPr>
        </p:nvSpPr>
        <p:spPr>
          <a:xfrm>
            <a:off x="8604249" y="884671"/>
            <a:ext cx="3587750" cy="4100080"/>
          </a:xfrm>
          <a:custGeom>
            <a:avLst/>
            <a:gdLst>
              <a:gd name="connsiteX0" fmla="*/ 2048696 w 3587750"/>
              <a:gd name="connsiteY0" fmla="*/ 0 h 4100080"/>
              <a:gd name="connsiteX1" fmla="*/ 3587750 w 3587750"/>
              <a:gd name="connsiteY1" fmla="*/ 695158 h 4100080"/>
              <a:gd name="connsiteX2" fmla="*/ 3587750 w 3587750"/>
              <a:gd name="connsiteY2" fmla="*/ 3404923 h 4100080"/>
              <a:gd name="connsiteX3" fmla="*/ 2048696 w 3587750"/>
              <a:gd name="connsiteY3" fmla="*/ 4100080 h 4100080"/>
              <a:gd name="connsiteX4" fmla="*/ 0 w 3587750"/>
              <a:gd name="connsiteY4" fmla="*/ 2048353 h 4100080"/>
              <a:gd name="connsiteX5" fmla="*/ 2048696 w 3587750"/>
              <a:gd name="connsiteY5" fmla="*/ 0 h 410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7750" h="4100080">
                <a:moveTo>
                  <a:pt x="2048696" y="0"/>
                </a:moveTo>
                <a:cubicBezTo>
                  <a:pt x="2659593" y="0"/>
                  <a:pt x="3209737" y="269964"/>
                  <a:pt x="3587750" y="695158"/>
                </a:cubicBezTo>
                <a:cubicBezTo>
                  <a:pt x="3587750" y="695158"/>
                  <a:pt x="3587750" y="695158"/>
                  <a:pt x="3587750" y="3404923"/>
                </a:cubicBezTo>
                <a:cubicBezTo>
                  <a:pt x="3209737" y="3830116"/>
                  <a:pt x="2659593" y="4100080"/>
                  <a:pt x="2048696" y="4100080"/>
                </a:cubicBezTo>
                <a:cubicBezTo>
                  <a:pt x="918032" y="4100080"/>
                  <a:pt x="0" y="3182202"/>
                  <a:pt x="0" y="2048353"/>
                </a:cubicBezTo>
                <a:cubicBezTo>
                  <a:pt x="0" y="917878"/>
                  <a:pt x="918032" y="0"/>
                  <a:pt x="2048696" y="0"/>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1391315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9_Full Blank">
    <p:spTree>
      <p:nvGrpSpPr>
        <p:cNvPr id="1" name=""/>
        <p:cNvGrpSpPr/>
        <p:nvPr/>
      </p:nvGrpSpPr>
      <p:grpSpPr>
        <a:xfrm>
          <a:off x="0" y="0"/>
          <a:ext cx="0" cy="0"/>
          <a:chOff x="0" y="0"/>
          <a:chExt cx="0" cy="0"/>
        </a:xfrm>
      </p:grpSpPr>
      <p:sp>
        <p:nvSpPr>
          <p:cNvPr id="13" name="Footer Placeholder 3">
            <a:extLst>
              <a:ext uri="{FF2B5EF4-FFF2-40B4-BE49-F238E27FC236}">
                <a16:creationId xmlns:a16="http://schemas.microsoft.com/office/drawing/2014/main" id="{E8CACA21-A72F-4920-AA54-3E20921B1BA3}"/>
              </a:ext>
            </a:extLst>
          </p:cNvPr>
          <p:cNvSpPr>
            <a:spLocks noGrp="1"/>
          </p:cNvSpPr>
          <p:nvPr>
            <p:ph type="ftr" sz="quarter" idx="3"/>
          </p:nvPr>
        </p:nvSpPr>
        <p:spPr>
          <a:xfrm>
            <a:off x="9712402" y="6335762"/>
            <a:ext cx="2062071" cy="254745"/>
          </a:xfrm>
          <a:prstGeom prst="rect">
            <a:avLst/>
          </a:prstGeom>
        </p:spPr>
        <p:txBody>
          <a:bodyPr/>
          <a:lstStyle>
            <a:lvl1pPr algn="l">
              <a:defRPr sz="1200" spc="0" baseline="0">
                <a:solidFill>
                  <a:schemeClr val="bg1">
                    <a:lumMod val="65000"/>
                  </a:schemeClr>
                </a:solidFill>
                <a:effectLst/>
                <a:latin typeface="+mn-lt"/>
              </a:defRPr>
            </a:lvl1pPr>
          </a:lstStyle>
          <a:p>
            <a:r>
              <a:rPr lang="en-US" dirty="0"/>
              <a:t>logisticstitans.com</a:t>
            </a:r>
          </a:p>
        </p:txBody>
      </p:sp>
      <p:grpSp>
        <p:nvGrpSpPr>
          <p:cNvPr id="46" name="Group 45">
            <a:extLst>
              <a:ext uri="{FF2B5EF4-FFF2-40B4-BE49-F238E27FC236}">
                <a16:creationId xmlns:a16="http://schemas.microsoft.com/office/drawing/2014/main" id="{08C84B09-FAEC-4A75-8886-DC153F75334C}"/>
              </a:ext>
            </a:extLst>
          </p:cNvPr>
          <p:cNvGrpSpPr/>
          <p:nvPr userDrawn="1"/>
        </p:nvGrpSpPr>
        <p:grpSpPr>
          <a:xfrm>
            <a:off x="855518" y="2510"/>
            <a:ext cx="1997364" cy="1405659"/>
            <a:chOff x="1450975" y="-26194"/>
            <a:chExt cx="2197100" cy="1546225"/>
          </a:xfrm>
          <a:solidFill>
            <a:schemeClr val="tx1">
              <a:lumMod val="75000"/>
              <a:lumOff val="25000"/>
              <a:alpha val="10000"/>
            </a:schemeClr>
          </a:solidFill>
        </p:grpSpPr>
        <p:sp>
          <p:nvSpPr>
            <p:cNvPr id="47" name="Freeform 30">
              <a:extLst>
                <a:ext uri="{FF2B5EF4-FFF2-40B4-BE49-F238E27FC236}">
                  <a16:creationId xmlns:a16="http://schemas.microsoft.com/office/drawing/2014/main" id="{8FD86F56-87BC-4766-9BB4-6324531D1417}"/>
                </a:ext>
              </a:extLst>
            </p:cNvPr>
            <p:cNvSpPr>
              <a:spLocks/>
            </p:cNvSpPr>
            <p:nvPr/>
          </p:nvSpPr>
          <p:spPr bwMode="auto">
            <a:xfrm>
              <a:off x="3540125" y="-26194"/>
              <a:ext cx="12700" cy="3175"/>
            </a:xfrm>
            <a:custGeom>
              <a:avLst/>
              <a:gdLst>
                <a:gd name="T0" fmla="*/ 0 w 4"/>
                <a:gd name="T1" fmla="*/ 0 h 1"/>
                <a:gd name="T2" fmla="*/ 0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0" y="1"/>
                    <a:pt x="0"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31">
              <a:extLst>
                <a:ext uri="{FF2B5EF4-FFF2-40B4-BE49-F238E27FC236}">
                  <a16:creationId xmlns:a16="http://schemas.microsoft.com/office/drawing/2014/main" id="{62D41CD2-0B48-465B-9761-59D240850B3A}"/>
                </a:ext>
              </a:extLst>
            </p:cNvPr>
            <p:cNvSpPr>
              <a:spLocks/>
            </p:cNvSpPr>
            <p:nvPr/>
          </p:nvSpPr>
          <p:spPr bwMode="auto">
            <a:xfrm>
              <a:off x="1546225"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32">
              <a:extLst>
                <a:ext uri="{FF2B5EF4-FFF2-40B4-BE49-F238E27FC236}">
                  <a16:creationId xmlns:a16="http://schemas.microsoft.com/office/drawing/2014/main" id="{9D7D6241-E72C-45D3-9511-3BDF420D5AB5}"/>
                </a:ext>
              </a:extLst>
            </p:cNvPr>
            <p:cNvSpPr>
              <a:spLocks/>
            </p:cNvSpPr>
            <p:nvPr/>
          </p:nvSpPr>
          <p:spPr bwMode="auto">
            <a:xfrm>
              <a:off x="1450975" y="-23019"/>
              <a:ext cx="2197100" cy="1543050"/>
            </a:xfrm>
            <a:custGeom>
              <a:avLst/>
              <a:gdLst>
                <a:gd name="T0" fmla="*/ 688 w 692"/>
                <a:gd name="T1" fmla="*/ 140 h 486"/>
                <a:gd name="T2" fmla="*/ 346 w 692"/>
                <a:gd name="T3" fmla="*/ 483 h 486"/>
                <a:gd name="T4" fmla="*/ 3 w 692"/>
                <a:gd name="T5" fmla="*/ 140 h 486"/>
                <a:gd name="T6" fmla="*/ 34 w 692"/>
                <a:gd name="T7" fmla="*/ 0 h 486"/>
                <a:gd name="T8" fmla="*/ 30 w 692"/>
                <a:gd name="T9" fmla="*/ 0 h 486"/>
                <a:gd name="T10" fmla="*/ 0 w 692"/>
                <a:gd name="T11" fmla="*/ 140 h 486"/>
                <a:gd name="T12" fmla="*/ 346 w 692"/>
                <a:gd name="T13" fmla="*/ 486 h 486"/>
                <a:gd name="T14" fmla="*/ 692 w 692"/>
                <a:gd name="T15" fmla="*/ 140 h 486"/>
                <a:gd name="T16" fmla="*/ 662 w 692"/>
                <a:gd name="T17" fmla="*/ 0 h 486"/>
                <a:gd name="T18" fmla="*/ 658 w 692"/>
                <a:gd name="T19" fmla="*/ 0 h 486"/>
                <a:gd name="T20" fmla="*/ 688 w 692"/>
                <a:gd name="T21" fmla="*/ 14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2" h="486">
                  <a:moveTo>
                    <a:pt x="688" y="140"/>
                  </a:moveTo>
                  <a:cubicBezTo>
                    <a:pt x="688" y="329"/>
                    <a:pt x="535" y="483"/>
                    <a:pt x="346" y="483"/>
                  </a:cubicBezTo>
                  <a:cubicBezTo>
                    <a:pt x="157" y="483"/>
                    <a:pt x="3" y="329"/>
                    <a:pt x="3" y="140"/>
                  </a:cubicBezTo>
                  <a:cubicBezTo>
                    <a:pt x="3" y="90"/>
                    <a:pt x="14" y="43"/>
                    <a:pt x="34" y="0"/>
                  </a:cubicBezTo>
                  <a:cubicBezTo>
                    <a:pt x="30" y="0"/>
                    <a:pt x="30" y="0"/>
                    <a:pt x="30" y="0"/>
                  </a:cubicBezTo>
                  <a:cubicBezTo>
                    <a:pt x="11" y="43"/>
                    <a:pt x="0" y="90"/>
                    <a:pt x="0" y="140"/>
                  </a:cubicBezTo>
                  <a:cubicBezTo>
                    <a:pt x="0" y="331"/>
                    <a:pt x="155" y="486"/>
                    <a:pt x="346" y="486"/>
                  </a:cubicBezTo>
                  <a:cubicBezTo>
                    <a:pt x="536" y="486"/>
                    <a:pt x="692" y="331"/>
                    <a:pt x="692" y="140"/>
                  </a:cubicBezTo>
                  <a:cubicBezTo>
                    <a:pt x="692" y="90"/>
                    <a:pt x="681" y="43"/>
                    <a:pt x="662" y="0"/>
                  </a:cubicBezTo>
                  <a:cubicBezTo>
                    <a:pt x="658" y="0"/>
                    <a:pt x="658" y="0"/>
                    <a:pt x="658" y="0"/>
                  </a:cubicBezTo>
                  <a:cubicBezTo>
                    <a:pt x="677" y="43"/>
                    <a:pt x="688" y="90"/>
                    <a:pt x="68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33">
              <a:extLst>
                <a:ext uri="{FF2B5EF4-FFF2-40B4-BE49-F238E27FC236}">
                  <a16:creationId xmlns:a16="http://schemas.microsoft.com/office/drawing/2014/main" id="{5950A7FD-AAE1-4253-8AE1-2B966BBDC880}"/>
                </a:ext>
              </a:extLst>
            </p:cNvPr>
            <p:cNvSpPr>
              <a:spLocks/>
            </p:cNvSpPr>
            <p:nvPr/>
          </p:nvSpPr>
          <p:spPr bwMode="auto">
            <a:xfrm>
              <a:off x="3463925" y="-26194"/>
              <a:ext cx="9525" cy="3175"/>
            </a:xfrm>
            <a:custGeom>
              <a:avLst/>
              <a:gdLst>
                <a:gd name="T0" fmla="*/ 0 w 3"/>
                <a:gd name="T1" fmla="*/ 1 h 1"/>
                <a:gd name="T2" fmla="*/ 3 w 3"/>
                <a:gd name="T3" fmla="*/ 1 h 1"/>
                <a:gd name="T4" fmla="*/ 3 w 3"/>
                <a:gd name="T5" fmla="*/ 0 h 1"/>
                <a:gd name="T6" fmla="*/ 0 w 3"/>
                <a:gd name="T7" fmla="*/ 0 h 1"/>
                <a:gd name="T8" fmla="*/ 0 w 3"/>
                <a:gd name="T9" fmla="*/ 1 h 1"/>
              </a:gdLst>
              <a:ahLst/>
              <a:cxnLst>
                <a:cxn ang="0">
                  <a:pos x="T0" y="T1"/>
                </a:cxn>
                <a:cxn ang="0">
                  <a:pos x="T2" y="T3"/>
                </a:cxn>
                <a:cxn ang="0">
                  <a:pos x="T4" y="T5"/>
                </a:cxn>
                <a:cxn ang="0">
                  <a:pos x="T6" y="T7"/>
                </a:cxn>
                <a:cxn ang="0">
                  <a:pos x="T8" y="T9"/>
                </a:cxn>
              </a:cxnLst>
              <a:rect l="0" t="0" r="r" b="b"/>
              <a:pathLst>
                <a:path w="3" h="1">
                  <a:moveTo>
                    <a:pt x="0" y="1"/>
                  </a:moveTo>
                  <a:cubicBezTo>
                    <a:pt x="3" y="1"/>
                    <a:pt x="3" y="1"/>
                    <a:pt x="3"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34">
              <a:extLst>
                <a:ext uri="{FF2B5EF4-FFF2-40B4-BE49-F238E27FC236}">
                  <a16:creationId xmlns:a16="http://schemas.microsoft.com/office/drawing/2014/main" id="{A2B9865F-376A-4638-B3AA-FA96E164962B}"/>
                </a:ext>
              </a:extLst>
            </p:cNvPr>
            <p:cNvSpPr>
              <a:spLocks/>
            </p:cNvSpPr>
            <p:nvPr/>
          </p:nvSpPr>
          <p:spPr bwMode="auto">
            <a:xfrm>
              <a:off x="1622425" y="-26194"/>
              <a:ext cx="12700" cy="3175"/>
            </a:xfrm>
            <a:custGeom>
              <a:avLst/>
              <a:gdLst>
                <a:gd name="T0" fmla="*/ 4 w 4"/>
                <a:gd name="T1" fmla="*/ 1 h 1"/>
                <a:gd name="T2" fmla="*/ 4 w 4"/>
                <a:gd name="T3" fmla="*/ 0 h 1"/>
                <a:gd name="T4" fmla="*/ 1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1" y="0"/>
                    <a:pt x="1" y="0"/>
                    <a:pt x="1"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35">
              <a:extLst>
                <a:ext uri="{FF2B5EF4-FFF2-40B4-BE49-F238E27FC236}">
                  <a16:creationId xmlns:a16="http://schemas.microsoft.com/office/drawing/2014/main" id="{7C0CAAD9-B35B-48A2-B02F-21ED7215DC01}"/>
                </a:ext>
              </a:extLst>
            </p:cNvPr>
            <p:cNvSpPr>
              <a:spLocks/>
            </p:cNvSpPr>
            <p:nvPr/>
          </p:nvSpPr>
          <p:spPr bwMode="auto">
            <a:xfrm>
              <a:off x="1520825" y="-23019"/>
              <a:ext cx="2054225" cy="1473200"/>
            </a:xfrm>
            <a:custGeom>
              <a:avLst/>
              <a:gdLst>
                <a:gd name="T0" fmla="*/ 644 w 647"/>
                <a:gd name="T1" fmla="*/ 140 h 464"/>
                <a:gd name="T2" fmla="*/ 324 w 647"/>
                <a:gd name="T3" fmla="*/ 460 h 464"/>
                <a:gd name="T4" fmla="*/ 4 w 647"/>
                <a:gd name="T5" fmla="*/ 140 h 464"/>
                <a:gd name="T6" fmla="*/ 36 w 647"/>
                <a:gd name="T7" fmla="*/ 0 h 464"/>
                <a:gd name="T8" fmla="*/ 32 w 647"/>
                <a:gd name="T9" fmla="*/ 0 h 464"/>
                <a:gd name="T10" fmla="*/ 0 w 647"/>
                <a:gd name="T11" fmla="*/ 140 h 464"/>
                <a:gd name="T12" fmla="*/ 324 w 647"/>
                <a:gd name="T13" fmla="*/ 464 h 464"/>
                <a:gd name="T14" fmla="*/ 647 w 647"/>
                <a:gd name="T15" fmla="*/ 140 h 464"/>
                <a:gd name="T16" fmla="*/ 615 w 647"/>
                <a:gd name="T17" fmla="*/ 0 h 464"/>
                <a:gd name="T18" fmla="*/ 612 w 647"/>
                <a:gd name="T19" fmla="*/ 0 h 464"/>
                <a:gd name="T20" fmla="*/ 644 w 647"/>
                <a:gd name="T21" fmla="*/ 14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7" h="464">
                  <a:moveTo>
                    <a:pt x="644" y="140"/>
                  </a:moveTo>
                  <a:cubicBezTo>
                    <a:pt x="644" y="317"/>
                    <a:pt x="500" y="460"/>
                    <a:pt x="324" y="460"/>
                  </a:cubicBezTo>
                  <a:cubicBezTo>
                    <a:pt x="147" y="460"/>
                    <a:pt x="4" y="317"/>
                    <a:pt x="4" y="140"/>
                  </a:cubicBezTo>
                  <a:cubicBezTo>
                    <a:pt x="4" y="90"/>
                    <a:pt x="15" y="42"/>
                    <a:pt x="36" y="0"/>
                  </a:cubicBezTo>
                  <a:cubicBezTo>
                    <a:pt x="32" y="0"/>
                    <a:pt x="32" y="0"/>
                    <a:pt x="32" y="0"/>
                  </a:cubicBezTo>
                  <a:cubicBezTo>
                    <a:pt x="12" y="42"/>
                    <a:pt x="0" y="90"/>
                    <a:pt x="0" y="140"/>
                  </a:cubicBezTo>
                  <a:cubicBezTo>
                    <a:pt x="0" y="319"/>
                    <a:pt x="145" y="464"/>
                    <a:pt x="324" y="464"/>
                  </a:cubicBezTo>
                  <a:cubicBezTo>
                    <a:pt x="502" y="464"/>
                    <a:pt x="647" y="319"/>
                    <a:pt x="647" y="140"/>
                  </a:cubicBezTo>
                  <a:cubicBezTo>
                    <a:pt x="647" y="90"/>
                    <a:pt x="636" y="42"/>
                    <a:pt x="615" y="0"/>
                  </a:cubicBezTo>
                  <a:cubicBezTo>
                    <a:pt x="612" y="0"/>
                    <a:pt x="612" y="0"/>
                    <a:pt x="612" y="0"/>
                  </a:cubicBezTo>
                  <a:cubicBezTo>
                    <a:pt x="632" y="42"/>
                    <a:pt x="644" y="90"/>
                    <a:pt x="644"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36">
              <a:extLst>
                <a:ext uri="{FF2B5EF4-FFF2-40B4-BE49-F238E27FC236}">
                  <a16:creationId xmlns:a16="http://schemas.microsoft.com/office/drawing/2014/main" id="{B8B8251C-1295-4342-BCC1-B378D183AF5F}"/>
                </a:ext>
              </a:extLst>
            </p:cNvPr>
            <p:cNvSpPr>
              <a:spLocks/>
            </p:cNvSpPr>
            <p:nvPr/>
          </p:nvSpPr>
          <p:spPr bwMode="auto">
            <a:xfrm>
              <a:off x="1698625" y="-26194"/>
              <a:ext cx="12700" cy="3175"/>
            </a:xfrm>
            <a:custGeom>
              <a:avLst/>
              <a:gdLst>
                <a:gd name="T0" fmla="*/ 4 w 4"/>
                <a:gd name="T1" fmla="*/ 0 h 1"/>
                <a:gd name="T2" fmla="*/ 1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1" y="0"/>
                    <a:pt x="1" y="0"/>
                    <a:pt x="1" y="0"/>
                  </a:cubicBezTo>
                  <a:cubicBezTo>
                    <a:pt x="1" y="1"/>
                    <a:pt x="1"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37">
              <a:extLst>
                <a:ext uri="{FF2B5EF4-FFF2-40B4-BE49-F238E27FC236}">
                  <a16:creationId xmlns:a16="http://schemas.microsoft.com/office/drawing/2014/main" id="{5093996E-53D2-4A3B-BE91-71EBD6AC6524}"/>
                </a:ext>
              </a:extLst>
            </p:cNvPr>
            <p:cNvSpPr>
              <a:spLocks/>
            </p:cNvSpPr>
            <p:nvPr/>
          </p:nvSpPr>
          <p:spPr bwMode="auto">
            <a:xfrm>
              <a:off x="3384550" y="-26194"/>
              <a:ext cx="12700" cy="3175"/>
            </a:xfrm>
            <a:custGeom>
              <a:avLst/>
              <a:gdLst>
                <a:gd name="T0" fmla="*/ 0 w 4"/>
                <a:gd name="T1" fmla="*/ 0 h 1"/>
                <a:gd name="T2" fmla="*/ 1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1" y="1"/>
                    <a:pt x="1"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38">
              <a:extLst>
                <a:ext uri="{FF2B5EF4-FFF2-40B4-BE49-F238E27FC236}">
                  <a16:creationId xmlns:a16="http://schemas.microsoft.com/office/drawing/2014/main" id="{3E187798-6D30-447C-A02A-C4C14ABB3CBE}"/>
                </a:ext>
              </a:extLst>
            </p:cNvPr>
            <p:cNvSpPr>
              <a:spLocks/>
            </p:cNvSpPr>
            <p:nvPr/>
          </p:nvSpPr>
          <p:spPr bwMode="auto">
            <a:xfrm>
              <a:off x="1590675" y="-23019"/>
              <a:ext cx="1917700" cy="1403350"/>
            </a:xfrm>
            <a:custGeom>
              <a:avLst/>
              <a:gdLst>
                <a:gd name="T0" fmla="*/ 601 w 604"/>
                <a:gd name="T1" fmla="*/ 140 h 442"/>
                <a:gd name="T2" fmla="*/ 302 w 604"/>
                <a:gd name="T3" fmla="*/ 439 h 442"/>
                <a:gd name="T4" fmla="*/ 3 w 604"/>
                <a:gd name="T5" fmla="*/ 140 h 442"/>
                <a:gd name="T6" fmla="*/ 38 w 604"/>
                <a:gd name="T7" fmla="*/ 0 h 442"/>
                <a:gd name="T8" fmla="*/ 34 w 604"/>
                <a:gd name="T9" fmla="*/ 0 h 442"/>
                <a:gd name="T10" fmla="*/ 0 w 604"/>
                <a:gd name="T11" fmla="*/ 140 h 442"/>
                <a:gd name="T12" fmla="*/ 302 w 604"/>
                <a:gd name="T13" fmla="*/ 442 h 442"/>
                <a:gd name="T14" fmla="*/ 604 w 604"/>
                <a:gd name="T15" fmla="*/ 140 h 442"/>
                <a:gd name="T16" fmla="*/ 569 w 604"/>
                <a:gd name="T17" fmla="*/ 0 h 442"/>
                <a:gd name="T18" fmla="*/ 566 w 604"/>
                <a:gd name="T19" fmla="*/ 0 h 442"/>
                <a:gd name="T20" fmla="*/ 601 w 604"/>
                <a:gd name="T21" fmla="*/ 14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4" h="442">
                  <a:moveTo>
                    <a:pt x="601" y="140"/>
                  </a:moveTo>
                  <a:cubicBezTo>
                    <a:pt x="601" y="305"/>
                    <a:pt x="467" y="439"/>
                    <a:pt x="302" y="439"/>
                  </a:cubicBezTo>
                  <a:cubicBezTo>
                    <a:pt x="137" y="439"/>
                    <a:pt x="3" y="305"/>
                    <a:pt x="3" y="140"/>
                  </a:cubicBezTo>
                  <a:cubicBezTo>
                    <a:pt x="3" y="89"/>
                    <a:pt x="16" y="42"/>
                    <a:pt x="38" y="0"/>
                  </a:cubicBezTo>
                  <a:cubicBezTo>
                    <a:pt x="34" y="0"/>
                    <a:pt x="34" y="0"/>
                    <a:pt x="34" y="0"/>
                  </a:cubicBezTo>
                  <a:cubicBezTo>
                    <a:pt x="12" y="42"/>
                    <a:pt x="0" y="90"/>
                    <a:pt x="0" y="140"/>
                  </a:cubicBezTo>
                  <a:cubicBezTo>
                    <a:pt x="0" y="307"/>
                    <a:pt x="135" y="442"/>
                    <a:pt x="302" y="442"/>
                  </a:cubicBezTo>
                  <a:cubicBezTo>
                    <a:pt x="468" y="442"/>
                    <a:pt x="604" y="307"/>
                    <a:pt x="604" y="140"/>
                  </a:cubicBezTo>
                  <a:cubicBezTo>
                    <a:pt x="604" y="90"/>
                    <a:pt x="591" y="42"/>
                    <a:pt x="569" y="0"/>
                  </a:cubicBezTo>
                  <a:cubicBezTo>
                    <a:pt x="566" y="0"/>
                    <a:pt x="566" y="0"/>
                    <a:pt x="566" y="0"/>
                  </a:cubicBezTo>
                  <a:cubicBezTo>
                    <a:pt x="588" y="42"/>
                    <a:pt x="601" y="89"/>
                    <a:pt x="601"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39">
              <a:extLst>
                <a:ext uri="{FF2B5EF4-FFF2-40B4-BE49-F238E27FC236}">
                  <a16:creationId xmlns:a16="http://schemas.microsoft.com/office/drawing/2014/main" id="{B250A47E-206F-457B-8000-99DFD78A1720}"/>
                </a:ext>
              </a:extLst>
            </p:cNvPr>
            <p:cNvSpPr>
              <a:spLocks/>
            </p:cNvSpPr>
            <p:nvPr/>
          </p:nvSpPr>
          <p:spPr bwMode="auto">
            <a:xfrm>
              <a:off x="1781175" y="-26194"/>
              <a:ext cx="12700" cy="3175"/>
            </a:xfrm>
            <a:custGeom>
              <a:avLst/>
              <a:gdLst>
                <a:gd name="T0" fmla="*/ 4 w 4"/>
                <a:gd name="T1" fmla="*/ 1 h 1"/>
                <a:gd name="T2" fmla="*/ 4 w 4"/>
                <a:gd name="T3" fmla="*/ 0 h 1"/>
                <a:gd name="T4" fmla="*/ 0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0" y="0"/>
                    <a:pt x="0" y="0"/>
                    <a:pt x="0"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40">
              <a:extLst>
                <a:ext uri="{FF2B5EF4-FFF2-40B4-BE49-F238E27FC236}">
                  <a16:creationId xmlns:a16="http://schemas.microsoft.com/office/drawing/2014/main" id="{54FC95A4-DC3D-4300-AFC9-9F8FCF54C677}"/>
                </a:ext>
              </a:extLst>
            </p:cNvPr>
            <p:cNvSpPr>
              <a:spLocks/>
            </p:cNvSpPr>
            <p:nvPr/>
          </p:nvSpPr>
          <p:spPr bwMode="auto">
            <a:xfrm>
              <a:off x="3305175" y="-26194"/>
              <a:ext cx="12700" cy="3175"/>
            </a:xfrm>
            <a:custGeom>
              <a:avLst/>
              <a:gdLst>
                <a:gd name="T0" fmla="*/ 0 w 4"/>
                <a:gd name="T1" fmla="*/ 1 h 1"/>
                <a:gd name="T2" fmla="*/ 4 w 4"/>
                <a:gd name="T3" fmla="*/ 1 h 1"/>
                <a:gd name="T4" fmla="*/ 3 w 4"/>
                <a:gd name="T5" fmla="*/ 0 h 1"/>
                <a:gd name="T6" fmla="*/ 0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4" y="1"/>
                    <a:pt x="4" y="1"/>
                    <a:pt x="4"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41">
              <a:extLst>
                <a:ext uri="{FF2B5EF4-FFF2-40B4-BE49-F238E27FC236}">
                  <a16:creationId xmlns:a16="http://schemas.microsoft.com/office/drawing/2014/main" id="{BDD3DF79-B444-4FD5-8484-9A4802AA20CF}"/>
                </a:ext>
              </a:extLst>
            </p:cNvPr>
            <p:cNvSpPr>
              <a:spLocks/>
            </p:cNvSpPr>
            <p:nvPr/>
          </p:nvSpPr>
          <p:spPr bwMode="auto">
            <a:xfrm>
              <a:off x="1660525" y="-23019"/>
              <a:ext cx="1774825" cy="1333500"/>
            </a:xfrm>
            <a:custGeom>
              <a:avLst/>
              <a:gdLst>
                <a:gd name="T0" fmla="*/ 556 w 559"/>
                <a:gd name="T1" fmla="*/ 140 h 420"/>
                <a:gd name="T2" fmla="*/ 280 w 559"/>
                <a:gd name="T3" fmla="*/ 416 h 420"/>
                <a:gd name="T4" fmla="*/ 4 w 559"/>
                <a:gd name="T5" fmla="*/ 140 h 420"/>
                <a:gd name="T6" fmla="*/ 42 w 559"/>
                <a:gd name="T7" fmla="*/ 0 h 420"/>
                <a:gd name="T8" fmla="*/ 38 w 559"/>
                <a:gd name="T9" fmla="*/ 0 h 420"/>
                <a:gd name="T10" fmla="*/ 0 w 559"/>
                <a:gd name="T11" fmla="*/ 140 h 420"/>
                <a:gd name="T12" fmla="*/ 280 w 559"/>
                <a:gd name="T13" fmla="*/ 420 h 420"/>
                <a:gd name="T14" fmla="*/ 559 w 559"/>
                <a:gd name="T15" fmla="*/ 140 h 420"/>
                <a:gd name="T16" fmla="*/ 522 w 559"/>
                <a:gd name="T17" fmla="*/ 0 h 420"/>
                <a:gd name="T18" fmla="*/ 518 w 559"/>
                <a:gd name="T19" fmla="*/ 0 h 420"/>
                <a:gd name="T20" fmla="*/ 556 w 559"/>
                <a:gd name="T21" fmla="*/ 14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 h="420">
                  <a:moveTo>
                    <a:pt x="556" y="140"/>
                  </a:moveTo>
                  <a:cubicBezTo>
                    <a:pt x="556" y="293"/>
                    <a:pt x="432" y="416"/>
                    <a:pt x="280" y="416"/>
                  </a:cubicBezTo>
                  <a:cubicBezTo>
                    <a:pt x="128" y="416"/>
                    <a:pt x="4" y="293"/>
                    <a:pt x="4" y="140"/>
                  </a:cubicBezTo>
                  <a:cubicBezTo>
                    <a:pt x="4" y="89"/>
                    <a:pt x="18" y="41"/>
                    <a:pt x="42" y="0"/>
                  </a:cubicBezTo>
                  <a:cubicBezTo>
                    <a:pt x="38" y="0"/>
                    <a:pt x="38" y="0"/>
                    <a:pt x="38" y="0"/>
                  </a:cubicBezTo>
                  <a:cubicBezTo>
                    <a:pt x="14" y="41"/>
                    <a:pt x="0" y="89"/>
                    <a:pt x="0" y="140"/>
                  </a:cubicBezTo>
                  <a:cubicBezTo>
                    <a:pt x="0" y="294"/>
                    <a:pt x="126" y="420"/>
                    <a:pt x="280" y="420"/>
                  </a:cubicBezTo>
                  <a:cubicBezTo>
                    <a:pt x="434" y="420"/>
                    <a:pt x="559" y="294"/>
                    <a:pt x="559" y="140"/>
                  </a:cubicBezTo>
                  <a:cubicBezTo>
                    <a:pt x="559" y="89"/>
                    <a:pt x="546" y="41"/>
                    <a:pt x="522" y="0"/>
                  </a:cubicBezTo>
                  <a:cubicBezTo>
                    <a:pt x="518" y="0"/>
                    <a:pt x="518" y="0"/>
                    <a:pt x="518" y="0"/>
                  </a:cubicBezTo>
                  <a:cubicBezTo>
                    <a:pt x="542" y="41"/>
                    <a:pt x="556" y="89"/>
                    <a:pt x="556"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42">
              <a:extLst>
                <a:ext uri="{FF2B5EF4-FFF2-40B4-BE49-F238E27FC236}">
                  <a16:creationId xmlns:a16="http://schemas.microsoft.com/office/drawing/2014/main" id="{91E2A178-552E-476F-AEDA-F519B4623BA1}"/>
                </a:ext>
              </a:extLst>
            </p:cNvPr>
            <p:cNvSpPr>
              <a:spLocks/>
            </p:cNvSpPr>
            <p:nvPr/>
          </p:nvSpPr>
          <p:spPr bwMode="auto">
            <a:xfrm>
              <a:off x="1854200"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43">
              <a:extLst>
                <a:ext uri="{FF2B5EF4-FFF2-40B4-BE49-F238E27FC236}">
                  <a16:creationId xmlns:a16="http://schemas.microsoft.com/office/drawing/2014/main" id="{4B8EF77E-47F9-40B2-BF83-77BF5EC2A13D}"/>
                </a:ext>
              </a:extLst>
            </p:cNvPr>
            <p:cNvSpPr>
              <a:spLocks/>
            </p:cNvSpPr>
            <p:nvPr/>
          </p:nvSpPr>
          <p:spPr bwMode="auto">
            <a:xfrm>
              <a:off x="3228975" y="-26194"/>
              <a:ext cx="15875" cy="3175"/>
            </a:xfrm>
            <a:custGeom>
              <a:avLst/>
              <a:gdLst>
                <a:gd name="T0" fmla="*/ 0 w 5"/>
                <a:gd name="T1" fmla="*/ 0 h 1"/>
                <a:gd name="T2" fmla="*/ 1 w 5"/>
                <a:gd name="T3" fmla="*/ 1 h 1"/>
                <a:gd name="T4" fmla="*/ 5 w 5"/>
                <a:gd name="T5" fmla="*/ 1 h 1"/>
                <a:gd name="T6" fmla="*/ 4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cubicBezTo>
                    <a:pt x="0" y="1"/>
                    <a:pt x="1" y="1"/>
                    <a:pt x="1" y="1"/>
                  </a:cubicBezTo>
                  <a:cubicBezTo>
                    <a:pt x="5" y="1"/>
                    <a:pt x="5" y="1"/>
                    <a:pt x="5"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44">
              <a:extLst>
                <a:ext uri="{FF2B5EF4-FFF2-40B4-BE49-F238E27FC236}">
                  <a16:creationId xmlns:a16="http://schemas.microsoft.com/office/drawing/2014/main" id="{E6041A9A-462A-44C0-BB57-33EBCF6FB88A}"/>
                </a:ext>
              </a:extLst>
            </p:cNvPr>
            <p:cNvSpPr>
              <a:spLocks/>
            </p:cNvSpPr>
            <p:nvPr/>
          </p:nvSpPr>
          <p:spPr bwMode="auto">
            <a:xfrm>
              <a:off x="1724025" y="-23019"/>
              <a:ext cx="1651000" cy="1270000"/>
            </a:xfrm>
            <a:custGeom>
              <a:avLst/>
              <a:gdLst>
                <a:gd name="T0" fmla="*/ 517 w 520"/>
                <a:gd name="T1" fmla="*/ 140 h 400"/>
                <a:gd name="T2" fmla="*/ 260 w 520"/>
                <a:gd name="T3" fmla="*/ 397 h 400"/>
                <a:gd name="T4" fmla="*/ 3 w 520"/>
                <a:gd name="T5" fmla="*/ 140 h 400"/>
                <a:gd name="T6" fmla="*/ 45 w 520"/>
                <a:gd name="T7" fmla="*/ 0 h 400"/>
                <a:gd name="T8" fmla="*/ 41 w 520"/>
                <a:gd name="T9" fmla="*/ 0 h 400"/>
                <a:gd name="T10" fmla="*/ 0 w 520"/>
                <a:gd name="T11" fmla="*/ 140 h 400"/>
                <a:gd name="T12" fmla="*/ 260 w 520"/>
                <a:gd name="T13" fmla="*/ 400 h 400"/>
                <a:gd name="T14" fmla="*/ 520 w 520"/>
                <a:gd name="T15" fmla="*/ 140 h 400"/>
                <a:gd name="T16" fmla="*/ 479 w 520"/>
                <a:gd name="T17" fmla="*/ 0 h 400"/>
                <a:gd name="T18" fmla="*/ 475 w 520"/>
                <a:gd name="T19" fmla="*/ 0 h 400"/>
                <a:gd name="T20" fmla="*/ 517 w 520"/>
                <a:gd name="T21" fmla="*/ 14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0" h="400">
                  <a:moveTo>
                    <a:pt x="517" y="140"/>
                  </a:moveTo>
                  <a:cubicBezTo>
                    <a:pt x="517" y="282"/>
                    <a:pt x="401" y="397"/>
                    <a:pt x="260" y="397"/>
                  </a:cubicBezTo>
                  <a:cubicBezTo>
                    <a:pt x="118" y="397"/>
                    <a:pt x="3" y="282"/>
                    <a:pt x="3" y="140"/>
                  </a:cubicBezTo>
                  <a:cubicBezTo>
                    <a:pt x="3" y="88"/>
                    <a:pt x="19" y="40"/>
                    <a:pt x="45" y="0"/>
                  </a:cubicBezTo>
                  <a:cubicBezTo>
                    <a:pt x="41" y="0"/>
                    <a:pt x="41" y="0"/>
                    <a:pt x="41" y="0"/>
                  </a:cubicBezTo>
                  <a:cubicBezTo>
                    <a:pt x="15" y="40"/>
                    <a:pt x="0" y="89"/>
                    <a:pt x="0" y="140"/>
                  </a:cubicBezTo>
                  <a:cubicBezTo>
                    <a:pt x="0" y="284"/>
                    <a:pt x="117" y="400"/>
                    <a:pt x="260" y="400"/>
                  </a:cubicBezTo>
                  <a:cubicBezTo>
                    <a:pt x="403" y="400"/>
                    <a:pt x="520" y="284"/>
                    <a:pt x="520" y="140"/>
                  </a:cubicBezTo>
                  <a:cubicBezTo>
                    <a:pt x="520" y="89"/>
                    <a:pt x="505" y="40"/>
                    <a:pt x="479" y="0"/>
                  </a:cubicBezTo>
                  <a:cubicBezTo>
                    <a:pt x="475" y="0"/>
                    <a:pt x="475" y="0"/>
                    <a:pt x="475" y="0"/>
                  </a:cubicBezTo>
                  <a:cubicBezTo>
                    <a:pt x="501" y="40"/>
                    <a:pt x="517" y="88"/>
                    <a:pt x="517"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2" name="Group 61">
            <a:extLst>
              <a:ext uri="{FF2B5EF4-FFF2-40B4-BE49-F238E27FC236}">
                <a16:creationId xmlns:a16="http://schemas.microsoft.com/office/drawing/2014/main" id="{310F98F8-496B-4E28-8835-0DDC8B332383}"/>
              </a:ext>
            </a:extLst>
          </p:cNvPr>
          <p:cNvGrpSpPr/>
          <p:nvPr userDrawn="1"/>
        </p:nvGrpSpPr>
        <p:grpSpPr>
          <a:xfrm>
            <a:off x="-13334" y="125"/>
            <a:ext cx="3924023" cy="2346065"/>
            <a:chOff x="-3175" y="-26194"/>
            <a:chExt cx="5222875" cy="3122613"/>
          </a:xfrm>
          <a:solidFill>
            <a:schemeClr val="tx1">
              <a:lumMod val="75000"/>
              <a:lumOff val="25000"/>
              <a:alpha val="10000"/>
            </a:schemeClr>
          </a:solidFill>
        </p:grpSpPr>
        <p:sp>
          <p:nvSpPr>
            <p:cNvPr id="63" name="Freeform 45">
              <a:extLst>
                <a:ext uri="{FF2B5EF4-FFF2-40B4-BE49-F238E27FC236}">
                  <a16:creationId xmlns:a16="http://schemas.microsoft.com/office/drawing/2014/main" id="{7A571FAD-0FE9-4DEE-A362-A390602AA4E3}"/>
                </a:ext>
              </a:extLst>
            </p:cNvPr>
            <p:cNvSpPr>
              <a:spLocks/>
            </p:cNvSpPr>
            <p:nvPr/>
          </p:nvSpPr>
          <p:spPr bwMode="auto">
            <a:xfrm>
              <a:off x="51562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46">
              <a:extLst>
                <a:ext uri="{FF2B5EF4-FFF2-40B4-BE49-F238E27FC236}">
                  <a16:creationId xmlns:a16="http://schemas.microsoft.com/office/drawing/2014/main" id="{BD56B81E-C723-47B1-962F-AF03A08CDBBB}"/>
                </a:ext>
              </a:extLst>
            </p:cNvPr>
            <p:cNvSpPr>
              <a:spLocks/>
            </p:cNvSpPr>
            <p:nvPr/>
          </p:nvSpPr>
          <p:spPr bwMode="auto">
            <a:xfrm>
              <a:off x="-3175" y="1126331"/>
              <a:ext cx="25400" cy="168275"/>
            </a:xfrm>
            <a:custGeom>
              <a:avLst/>
              <a:gdLst>
                <a:gd name="T0" fmla="*/ 8 w 8"/>
                <a:gd name="T1" fmla="*/ 27 h 53"/>
                <a:gd name="T2" fmla="*/ 0 w 8"/>
                <a:gd name="T3" fmla="*/ 0 h 53"/>
                <a:gd name="T4" fmla="*/ 0 w 8"/>
                <a:gd name="T5" fmla="*/ 28 h 53"/>
                <a:gd name="T6" fmla="*/ 8 w 8"/>
                <a:gd name="T7" fmla="*/ 53 h 53"/>
                <a:gd name="T8" fmla="*/ 8 w 8"/>
                <a:gd name="T9" fmla="*/ 27 h 53"/>
              </a:gdLst>
              <a:ahLst/>
              <a:cxnLst>
                <a:cxn ang="0">
                  <a:pos x="T0" y="T1"/>
                </a:cxn>
                <a:cxn ang="0">
                  <a:pos x="T2" y="T3"/>
                </a:cxn>
                <a:cxn ang="0">
                  <a:pos x="T4" y="T5"/>
                </a:cxn>
                <a:cxn ang="0">
                  <a:pos x="T6" y="T7"/>
                </a:cxn>
                <a:cxn ang="0">
                  <a:pos x="T8" y="T9"/>
                </a:cxn>
              </a:cxnLst>
              <a:rect l="0" t="0" r="r" b="b"/>
              <a:pathLst>
                <a:path w="8" h="53">
                  <a:moveTo>
                    <a:pt x="8" y="27"/>
                  </a:moveTo>
                  <a:cubicBezTo>
                    <a:pt x="6" y="18"/>
                    <a:pt x="3" y="9"/>
                    <a:pt x="0" y="0"/>
                  </a:cubicBezTo>
                  <a:cubicBezTo>
                    <a:pt x="0" y="28"/>
                    <a:pt x="0" y="28"/>
                    <a:pt x="0" y="28"/>
                  </a:cubicBezTo>
                  <a:cubicBezTo>
                    <a:pt x="3" y="36"/>
                    <a:pt x="6" y="44"/>
                    <a:pt x="8" y="53"/>
                  </a:cubicBezTo>
                  <a:lnTo>
                    <a:pt x="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47">
              <a:extLst>
                <a:ext uri="{FF2B5EF4-FFF2-40B4-BE49-F238E27FC236}">
                  <a16:creationId xmlns:a16="http://schemas.microsoft.com/office/drawing/2014/main" id="{75F0A97D-03D6-4CD6-8F6E-007EED662677}"/>
                </a:ext>
              </a:extLst>
            </p:cNvPr>
            <p:cNvSpPr>
              <a:spLocks/>
            </p:cNvSpPr>
            <p:nvPr/>
          </p:nvSpPr>
          <p:spPr bwMode="auto">
            <a:xfrm>
              <a:off x="22225" y="-23019"/>
              <a:ext cx="5197475" cy="3119438"/>
            </a:xfrm>
            <a:custGeom>
              <a:avLst/>
              <a:gdLst>
                <a:gd name="T0" fmla="*/ 1629 w 1637"/>
                <a:gd name="T1" fmla="*/ 140 h 982"/>
                <a:gd name="T2" fmla="*/ 796 w 1637"/>
                <a:gd name="T3" fmla="*/ 974 h 982"/>
                <a:gd name="T4" fmla="*/ 0 w 1637"/>
                <a:gd name="T5" fmla="*/ 389 h 982"/>
                <a:gd name="T6" fmla="*/ 0 w 1637"/>
                <a:gd name="T7" fmla="*/ 415 h 982"/>
                <a:gd name="T8" fmla="*/ 796 w 1637"/>
                <a:gd name="T9" fmla="*/ 982 h 982"/>
                <a:gd name="T10" fmla="*/ 1637 w 1637"/>
                <a:gd name="T11" fmla="*/ 140 h 982"/>
                <a:gd name="T12" fmla="*/ 1625 w 1637"/>
                <a:gd name="T13" fmla="*/ 0 h 982"/>
                <a:gd name="T14" fmla="*/ 1617 w 1637"/>
                <a:gd name="T15" fmla="*/ 0 h 982"/>
                <a:gd name="T16" fmla="*/ 1629 w 1637"/>
                <a:gd name="T17" fmla="*/ 14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7" h="982">
                  <a:moveTo>
                    <a:pt x="1629" y="140"/>
                  </a:moveTo>
                  <a:cubicBezTo>
                    <a:pt x="1629" y="600"/>
                    <a:pt x="1255" y="974"/>
                    <a:pt x="796" y="974"/>
                  </a:cubicBezTo>
                  <a:cubicBezTo>
                    <a:pt x="423" y="974"/>
                    <a:pt x="107" y="728"/>
                    <a:pt x="0" y="389"/>
                  </a:cubicBezTo>
                  <a:cubicBezTo>
                    <a:pt x="0" y="415"/>
                    <a:pt x="0" y="415"/>
                    <a:pt x="0" y="415"/>
                  </a:cubicBezTo>
                  <a:cubicBezTo>
                    <a:pt x="115" y="744"/>
                    <a:pt x="428" y="982"/>
                    <a:pt x="796" y="982"/>
                  </a:cubicBezTo>
                  <a:cubicBezTo>
                    <a:pt x="1260" y="982"/>
                    <a:pt x="1637" y="604"/>
                    <a:pt x="1637" y="140"/>
                  </a:cubicBezTo>
                  <a:cubicBezTo>
                    <a:pt x="1637" y="92"/>
                    <a:pt x="1633" y="45"/>
                    <a:pt x="1625" y="0"/>
                  </a:cubicBezTo>
                  <a:cubicBezTo>
                    <a:pt x="1617" y="0"/>
                    <a:pt x="1617" y="0"/>
                    <a:pt x="1617" y="0"/>
                  </a:cubicBezTo>
                  <a:cubicBezTo>
                    <a:pt x="1625" y="45"/>
                    <a:pt x="1629" y="92"/>
                    <a:pt x="1629"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48">
              <a:extLst>
                <a:ext uri="{FF2B5EF4-FFF2-40B4-BE49-F238E27FC236}">
                  <a16:creationId xmlns:a16="http://schemas.microsoft.com/office/drawing/2014/main" id="{B5E4596F-2CF7-4E02-B395-9451BEF484D9}"/>
                </a:ext>
              </a:extLst>
            </p:cNvPr>
            <p:cNvSpPr>
              <a:spLocks/>
            </p:cNvSpPr>
            <p:nvPr/>
          </p:nvSpPr>
          <p:spPr bwMode="auto">
            <a:xfrm>
              <a:off x="4984750"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49">
              <a:extLst>
                <a:ext uri="{FF2B5EF4-FFF2-40B4-BE49-F238E27FC236}">
                  <a16:creationId xmlns:a16="http://schemas.microsoft.com/office/drawing/2014/main" id="{0FE72423-3B99-46F4-9BEC-3964A003FCD5}"/>
                </a:ext>
              </a:extLst>
            </p:cNvPr>
            <p:cNvSpPr>
              <a:spLocks/>
            </p:cNvSpPr>
            <p:nvPr/>
          </p:nvSpPr>
          <p:spPr bwMode="auto">
            <a:xfrm>
              <a:off x="88900"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50">
              <a:extLst>
                <a:ext uri="{FF2B5EF4-FFF2-40B4-BE49-F238E27FC236}">
                  <a16:creationId xmlns:a16="http://schemas.microsoft.com/office/drawing/2014/main" id="{89BB5F30-C1E8-4F42-8C78-98CF487E2E47}"/>
                </a:ext>
              </a:extLst>
            </p:cNvPr>
            <p:cNvSpPr>
              <a:spLocks/>
            </p:cNvSpPr>
            <p:nvPr/>
          </p:nvSpPr>
          <p:spPr bwMode="auto">
            <a:xfrm>
              <a:off x="47625" y="-23019"/>
              <a:ext cx="5003800" cy="2947988"/>
            </a:xfrm>
            <a:custGeom>
              <a:avLst/>
              <a:gdLst>
                <a:gd name="T0" fmla="*/ 1568 w 1576"/>
                <a:gd name="T1" fmla="*/ 140 h 928"/>
                <a:gd name="T2" fmla="*/ 788 w 1576"/>
                <a:gd name="T3" fmla="*/ 920 h 928"/>
                <a:gd name="T4" fmla="*/ 8 w 1576"/>
                <a:gd name="T5" fmla="*/ 140 h 928"/>
                <a:gd name="T6" fmla="*/ 21 w 1576"/>
                <a:gd name="T7" fmla="*/ 0 h 928"/>
                <a:gd name="T8" fmla="*/ 13 w 1576"/>
                <a:gd name="T9" fmla="*/ 0 h 928"/>
                <a:gd name="T10" fmla="*/ 0 w 1576"/>
                <a:gd name="T11" fmla="*/ 140 h 928"/>
                <a:gd name="T12" fmla="*/ 788 w 1576"/>
                <a:gd name="T13" fmla="*/ 928 h 928"/>
                <a:gd name="T14" fmla="*/ 1576 w 1576"/>
                <a:gd name="T15" fmla="*/ 140 h 928"/>
                <a:gd name="T16" fmla="*/ 1563 w 1576"/>
                <a:gd name="T17" fmla="*/ 0 h 928"/>
                <a:gd name="T18" fmla="*/ 1555 w 1576"/>
                <a:gd name="T19" fmla="*/ 0 h 928"/>
                <a:gd name="T20" fmla="*/ 1568 w 1576"/>
                <a:gd name="T21" fmla="*/ 140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6" h="928">
                  <a:moveTo>
                    <a:pt x="1568" y="140"/>
                  </a:moveTo>
                  <a:cubicBezTo>
                    <a:pt x="1568" y="570"/>
                    <a:pt x="1218" y="920"/>
                    <a:pt x="788" y="920"/>
                  </a:cubicBezTo>
                  <a:cubicBezTo>
                    <a:pt x="358" y="920"/>
                    <a:pt x="8" y="570"/>
                    <a:pt x="8" y="140"/>
                  </a:cubicBezTo>
                  <a:cubicBezTo>
                    <a:pt x="8" y="92"/>
                    <a:pt x="13" y="45"/>
                    <a:pt x="21" y="0"/>
                  </a:cubicBezTo>
                  <a:cubicBezTo>
                    <a:pt x="13" y="0"/>
                    <a:pt x="13" y="0"/>
                    <a:pt x="13" y="0"/>
                  </a:cubicBezTo>
                  <a:cubicBezTo>
                    <a:pt x="4" y="45"/>
                    <a:pt x="0" y="92"/>
                    <a:pt x="0" y="140"/>
                  </a:cubicBezTo>
                  <a:cubicBezTo>
                    <a:pt x="0" y="575"/>
                    <a:pt x="354" y="928"/>
                    <a:pt x="788" y="928"/>
                  </a:cubicBezTo>
                  <a:cubicBezTo>
                    <a:pt x="1222" y="928"/>
                    <a:pt x="1576" y="575"/>
                    <a:pt x="1576" y="140"/>
                  </a:cubicBezTo>
                  <a:cubicBezTo>
                    <a:pt x="1576" y="92"/>
                    <a:pt x="1571" y="45"/>
                    <a:pt x="1563" y="0"/>
                  </a:cubicBezTo>
                  <a:cubicBezTo>
                    <a:pt x="1555" y="0"/>
                    <a:pt x="1555" y="0"/>
                    <a:pt x="1555" y="0"/>
                  </a:cubicBezTo>
                  <a:cubicBezTo>
                    <a:pt x="1563" y="45"/>
                    <a:pt x="1568" y="92"/>
                    <a:pt x="156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51">
              <a:extLst>
                <a:ext uri="{FF2B5EF4-FFF2-40B4-BE49-F238E27FC236}">
                  <a16:creationId xmlns:a16="http://schemas.microsoft.com/office/drawing/2014/main" id="{EA17D0A7-E313-41A0-98CC-2E2867628840}"/>
                </a:ext>
              </a:extLst>
            </p:cNvPr>
            <p:cNvSpPr>
              <a:spLocks/>
            </p:cNvSpPr>
            <p:nvPr/>
          </p:nvSpPr>
          <p:spPr bwMode="auto">
            <a:xfrm>
              <a:off x="257175"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52">
              <a:extLst>
                <a:ext uri="{FF2B5EF4-FFF2-40B4-BE49-F238E27FC236}">
                  <a16:creationId xmlns:a16="http://schemas.microsoft.com/office/drawing/2014/main" id="{410B8D16-DFAA-44DB-9F8C-DB5663839EAA}"/>
                </a:ext>
              </a:extLst>
            </p:cNvPr>
            <p:cNvSpPr>
              <a:spLocks/>
            </p:cNvSpPr>
            <p:nvPr/>
          </p:nvSpPr>
          <p:spPr bwMode="auto">
            <a:xfrm>
              <a:off x="4816475"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53">
              <a:extLst>
                <a:ext uri="{FF2B5EF4-FFF2-40B4-BE49-F238E27FC236}">
                  <a16:creationId xmlns:a16="http://schemas.microsoft.com/office/drawing/2014/main" id="{5914C65B-B85B-439A-AAA5-5C61AD640C52}"/>
                </a:ext>
              </a:extLst>
            </p:cNvPr>
            <p:cNvSpPr>
              <a:spLocks/>
            </p:cNvSpPr>
            <p:nvPr/>
          </p:nvSpPr>
          <p:spPr bwMode="auto">
            <a:xfrm>
              <a:off x="215900" y="-23019"/>
              <a:ext cx="4667250" cy="2782888"/>
            </a:xfrm>
            <a:custGeom>
              <a:avLst/>
              <a:gdLst>
                <a:gd name="T0" fmla="*/ 1462 w 1470"/>
                <a:gd name="T1" fmla="*/ 140 h 876"/>
                <a:gd name="T2" fmla="*/ 735 w 1470"/>
                <a:gd name="T3" fmla="*/ 868 h 876"/>
                <a:gd name="T4" fmla="*/ 7 w 1470"/>
                <a:gd name="T5" fmla="*/ 140 h 876"/>
                <a:gd name="T6" fmla="*/ 21 w 1470"/>
                <a:gd name="T7" fmla="*/ 0 h 876"/>
                <a:gd name="T8" fmla="*/ 13 w 1470"/>
                <a:gd name="T9" fmla="*/ 0 h 876"/>
                <a:gd name="T10" fmla="*/ 0 w 1470"/>
                <a:gd name="T11" fmla="*/ 140 h 876"/>
                <a:gd name="T12" fmla="*/ 735 w 1470"/>
                <a:gd name="T13" fmla="*/ 876 h 876"/>
                <a:gd name="T14" fmla="*/ 1470 w 1470"/>
                <a:gd name="T15" fmla="*/ 140 h 876"/>
                <a:gd name="T16" fmla="*/ 1457 w 1470"/>
                <a:gd name="T17" fmla="*/ 0 h 876"/>
                <a:gd name="T18" fmla="*/ 1449 w 1470"/>
                <a:gd name="T19" fmla="*/ 0 h 876"/>
                <a:gd name="T20" fmla="*/ 1462 w 1470"/>
                <a:gd name="T21" fmla="*/ 14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70" h="876">
                  <a:moveTo>
                    <a:pt x="1462" y="140"/>
                  </a:moveTo>
                  <a:cubicBezTo>
                    <a:pt x="1462" y="541"/>
                    <a:pt x="1136" y="868"/>
                    <a:pt x="735" y="868"/>
                  </a:cubicBezTo>
                  <a:cubicBezTo>
                    <a:pt x="334" y="868"/>
                    <a:pt x="7" y="541"/>
                    <a:pt x="7" y="140"/>
                  </a:cubicBezTo>
                  <a:cubicBezTo>
                    <a:pt x="7" y="92"/>
                    <a:pt x="12" y="45"/>
                    <a:pt x="21" y="0"/>
                  </a:cubicBezTo>
                  <a:cubicBezTo>
                    <a:pt x="13" y="0"/>
                    <a:pt x="13" y="0"/>
                    <a:pt x="13" y="0"/>
                  </a:cubicBezTo>
                  <a:cubicBezTo>
                    <a:pt x="4" y="45"/>
                    <a:pt x="0" y="92"/>
                    <a:pt x="0" y="140"/>
                  </a:cubicBezTo>
                  <a:cubicBezTo>
                    <a:pt x="0" y="546"/>
                    <a:pt x="329" y="876"/>
                    <a:pt x="735" y="876"/>
                  </a:cubicBezTo>
                  <a:cubicBezTo>
                    <a:pt x="1140" y="876"/>
                    <a:pt x="1470" y="546"/>
                    <a:pt x="1470" y="140"/>
                  </a:cubicBezTo>
                  <a:cubicBezTo>
                    <a:pt x="1470" y="92"/>
                    <a:pt x="1466" y="45"/>
                    <a:pt x="1457" y="0"/>
                  </a:cubicBezTo>
                  <a:cubicBezTo>
                    <a:pt x="1449" y="0"/>
                    <a:pt x="1449" y="0"/>
                    <a:pt x="1449" y="0"/>
                  </a:cubicBezTo>
                  <a:cubicBezTo>
                    <a:pt x="1458" y="45"/>
                    <a:pt x="1462" y="92"/>
                    <a:pt x="1462"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54">
              <a:extLst>
                <a:ext uri="{FF2B5EF4-FFF2-40B4-BE49-F238E27FC236}">
                  <a16:creationId xmlns:a16="http://schemas.microsoft.com/office/drawing/2014/main" id="{C7B7B85C-FB66-4A10-A4F3-725A66061E82}"/>
                </a:ext>
              </a:extLst>
            </p:cNvPr>
            <p:cNvSpPr>
              <a:spLocks/>
            </p:cNvSpPr>
            <p:nvPr/>
          </p:nvSpPr>
          <p:spPr bwMode="auto">
            <a:xfrm>
              <a:off x="4638675"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55">
              <a:extLst>
                <a:ext uri="{FF2B5EF4-FFF2-40B4-BE49-F238E27FC236}">
                  <a16:creationId xmlns:a16="http://schemas.microsoft.com/office/drawing/2014/main" id="{4131AC18-190B-4561-AB47-B56120857977}"/>
                </a:ext>
              </a:extLst>
            </p:cNvPr>
            <p:cNvSpPr>
              <a:spLocks/>
            </p:cNvSpPr>
            <p:nvPr/>
          </p:nvSpPr>
          <p:spPr bwMode="auto">
            <a:xfrm>
              <a:off x="434975"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56">
              <a:extLst>
                <a:ext uri="{FF2B5EF4-FFF2-40B4-BE49-F238E27FC236}">
                  <a16:creationId xmlns:a16="http://schemas.microsoft.com/office/drawing/2014/main" id="{6032E713-9CAF-445D-9298-FA3467CA938F}"/>
                </a:ext>
              </a:extLst>
            </p:cNvPr>
            <p:cNvSpPr>
              <a:spLocks/>
            </p:cNvSpPr>
            <p:nvPr/>
          </p:nvSpPr>
          <p:spPr bwMode="auto">
            <a:xfrm>
              <a:off x="387350" y="-23019"/>
              <a:ext cx="4321175" cy="2608263"/>
            </a:xfrm>
            <a:custGeom>
              <a:avLst/>
              <a:gdLst>
                <a:gd name="T0" fmla="*/ 1353 w 1361"/>
                <a:gd name="T1" fmla="*/ 140 h 821"/>
                <a:gd name="T2" fmla="*/ 681 w 1361"/>
                <a:gd name="T3" fmla="*/ 813 h 821"/>
                <a:gd name="T4" fmla="*/ 8 w 1361"/>
                <a:gd name="T5" fmla="*/ 140 h 821"/>
                <a:gd name="T6" fmla="*/ 23 w 1361"/>
                <a:gd name="T7" fmla="*/ 0 h 821"/>
                <a:gd name="T8" fmla="*/ 15 w 1361"/>
                <a:gd name="T9" fmla="*/ 0 h 821"/>
                <a:gd name="T10" fmla="*/ 0 w 1361"/>
                <a:gd name="T11" fmla="*/ 140 h 821"/>
                <a:gd name="T12" fmla="*/ 681 w 1361"/>
                <a:gd name="T13" fmla="*/ 821 h 821"/>
                <a:gd name="T14" fmla="*/ 1361 w 1361"/>
                <a:gd name="T15" fmla="*/ 140 h 821"/>
                <a:gd name="T16" fmla="*/ 1347 w 1361"/>
                <a:gd name="T17" fmla="*/ 0 h 821"/>
                <a:gd name="T18" fmla="*/ 1339 w 1361"/>
                <a:gd name="T19" fmla="*/ 0 h 821"/>
                <a:gd name="T20" fmla="*/ 1353 w 1361"/>
                <a:gd name="T21" fmla="*/ 14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61" h="821">
                  <a:moveTo>
                    <a:pt x="1353" y="140"/>
                  </a:moveTo>
                  <a:cubicBezTo>
                    <a:pt x="1353" y="511"/>
                    <a:pt x="1052" y="813"/>
                    <a:pt x="681" y="813"/>
                  </a:cubicBezTo>
                  <a:cubicBezTo>
                    <a:pt x="310" y="813"/>
                    <a:pt x="8" y="511"/>
                    <a:pt x="8" y="140"/>
                  </a:cubicBezTo>
                  <a:cubicBezTo>
                    <a:pt x="8" y="92"/>
                    <a:pt x="13" y="45"/>
                    <a:pt x="23" y="0"/>
                  </a:cubicBezTo>
                  <a:cubicBezTo>
                    <a:pt x="15" y="0"/>
                    <a:pt x="15" y="0"/>
                    <a:pt x="15" y="0"/>
                  </a:cubicBezTo>
                  <a:cubicBezTo>
                    <a:pt x="5" y="45"/>
                    <a:pt x="0" y="92"/>
                    <a:pt x="0" y="140"/>
                  </a:cubicBezTo>
                  <a:cubicBezTo>
                    <a:pt x="0" y="515"/>
                    <a:pt x="306" y="821"/>
                    <a:pt x="681" y="821"/>
                  </a:cubicBezTo>
                  <a:cubicBezTo>
                    <a:pt x="1056" y="821"/>
                    <a:pt x="1361" y="515"/>
                    <a:pt x="1361" y="140"/>
                  </a:cubicBezTo>
                  <a:cubicBezTo>
                    <a:pt x="1361" y="92"/>
                    <a:pt x="1356" y="45"/>
                    <a:pt x="1347" y="0"/>
                  </a:cubicBezTo>
                  <a:cubicBezTo>
                    <a:pt x="1339" y="0"/>
                    <a:pt x="1339" y="0"/>
                    <a:pt x="1339" y="0"/>
                  </a:cubicBezTo>
                  <a:cubicBezTo>
                    <a:pt x="1348" y="45"/>
                    <a:pt x="1353" y="92"/>
                    <a:pt x="1353"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57">
              <a:extLst>
                <a:ext uri="{FF2B5EF4-FFF2-40B4-BE49-F238E27FC236}">
                  <a16:creationId xmlns:a16="http://schemas.microsoft.com/office/drawing/2014/main" id="{62A064C6-B796-4755-B8F6-5F1247881D8B}"/>
                </a:ext>
              </a:extLst>
            </p:cNvPr>
            <p:cNvSpPr>
              <a:spLocks/>
            </p:cNvSpPr>
            <p:nvPr/>
          </p:nvSpPr>
          <p:spPr bwMode="auto">
            <a:xfrm>
              <a:off x="44831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58">
              <a:extLst>
                <a:ext uri="{FF2B5EF4-FFF2-40B4-BE49-F238E27FC236}">
                  <a16:creationId xmlns:a16="http://schemas.microsoft.com/office/drawing/2014/main" id="{C3CEC362-4AFD-4419-A6D5-01BFBAEADBFE}"/>
                </a:ext>
              </a:extLst>
            </p:cNvPr>
            <p:cNvSpPr>
              <a:spLocks/>
            </p:cNvSpPr>
            <p:nvPr/>
          </p:nvSpPr>
          <p:spPr bwMode="auto">
            <a:xfrm>
              <a:off x="590550"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59">
              <a:extLst>
                <a:ext uri="{FF2B5EF4-FFF2-40B4-BE49-F238E27FC236}">
                  <a16:creationId xmlns:a16="http://schemas.microsoft.com/office/drawing/2014/main" id="{5B843EE8-F7B5-46DD-8CD2-EF3D67D26CD8}"/>
                </a:ext>
              </a:extLst>
            </p:cNvPr>
            <p:cNvSpPr>
              <a:spLocks/>
            </p:cNvSpPr>
            <p:nvPr/>
          </p:nvSpPr>
          <p:spPr bwMode="auto">
            <a:xfrm>
              <a:off x="539750" y="-23019"/>
              <a:ext cx="4019550" cy="2455863"/>
            </a:xfrm>
            <a:custGeom>
              <a:avLst/>
              <a:gdLst>
                <a:gd name="T0" fmla="*/ 1258 w 1266"/>
                <a:gd name="T1" fmla="*/ 140 h 773"/>
                <a:gd name="T2" fmla="*/ 633 w 1266"/>
                <a:gd name="T3" fmla="*/ 765 h 773"/>
                <a:gd name="T4" fmla="*/ 8 w 1266"/>
                <a:gd name="T5" fmla="*/ 140 h 773"/>
                <a:gd name="T6" fmla="*/ 24 w 1266"/>
                <a:gd name="T7" fmla="*/ 0 h 773"/>
                <a:gd name="T8" fmla="*/ 16 w 1266"/>
                <a:gd name="T9" fmla="*/ 0 h 773"/>
                <a:gd name="T10" fmla="*/ 0 w 1266"/>
                <a:gd name="T11" fmla="*/ 140 h 773"/>
                <a:gd name="T12" fmla="*/ 633 w 1266"/>
                <a:gd name="T13" fmla="*/ 773 h 773"/>
                <a:gd name="T14" fmla="*/ 1266 w 1266"/>
                <a:gd name="T15" fmla="*/ 140 h 773"/>
                <a:gd name="T16" fmla="*/ 1250 w 1266"/>
                <a:gd name="T17" fmla="*/ 0 h 773"/>
                <a:gd name="T18" fmla="*/ 1242 w 1266"/>
                <a:gd name="T19" fmla="*/ 0 h 773"/>
                <a:gd name="T20" fmla="*/ 1258 w 1266"/>
                <a:gd name="T21" fmla="*/ 14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6" h="773">
                  <a:moveTo>
                    <a:pt x="1258" y="140"/>
                  </a:moveTo>
                  <a:cubicBezTo>
                    <a:pt x="1258" y="485"/>
                    <a:pt x="977" y="765"/>
                    <a:pt x="633" y="765"/>
                  </a:cubicBezTo>
                  <a:cubicBezTo>
                    <a:pt x="288" y="765"/>
                    <a:pt x="8" y="485"/>
                    <a:pt x="8" y="140"/>
                  </a:cubicBezTo>
                  <a:cubicBezTo>
                    <a:pt x="8" y="92"/>
                    <a:pt x="14" y="45"/>
                    <a:pt x="24" y="0"/>
                  </a:cubicBezTo>
                  <a:cubicBezTo>
                    <a:pt x="16" y="0"/>
                    <a:pt x="16" y="0"/>
                    <a:pt x="16" y="0"/>
                  </a:cubicBezTo>
                  <a:cubicBezTo>
                    <a:pt x="5" y="45"/>
                    <a:pt x="0" y="92"/>
                    <a:pt x="0" y="140"/>
                  </a:cubicBezTo>
                  <a:cubicBezTo>
                    <a:pt x="0" y="489"/>
                    <a:pt x="284" y="773"/>
                    <a:pt x="633" y="773"/>
                  </a:cubicBezTo>
                  <a:cubicBezTo>
                    <a:pt x="982" y="773"/>
                    <a:pt x="1266" y="489"/>
                    <a:pt x="1266" y="140"/>
                  </a:cubicBezTo>
                  <a:cubicBezTo>
                    <a:pt x="1266" y="92"/>
                    <a:pt x="1260" y="45"/>
                    <a:pt x="1250" y="0"/>
                  </a:cubicBezTo>
                  <a:cubicBezTo>
                    <a:pt x="1242" y="0"/>
                    <a:pt x="1242" y="0"/>
                    <a:pt x="1242" y="0"/>
                  </a:cubicBezTo>
                  <a:cubicBezTo>
                    <a:pt x="1252" y="45"/>
                    <a:pt x="1258" y="92"/>
                    <a:pt x="125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8" name="Group 77">
            <a:extLst>
              <a:ext uri="{FF2B5EF4-FFF2-40B4-BE49-F238E27FC236}">
                <a16:creationId xmlns:a16="http://schemas.microsoft.com/office/drawing/2014/main" id="{1F0C7CAB-C81C-41B5-A18B-B0F8A4839BBB}"/>
              </a:ext>
            </a:extLst>
          </p:cNvPr>
          <p:cNvGrpSpPr/>
          <p:nvPr userDrawn="1"/>
        </p:nvGrpSpPr>
        <p:grpSpPr>
          <a:xfrm>
            <a:off x="3032411" y="173037"/>
            <a:ext cx="1497013" cy="1435100"/>
            <a:chOff x="688975" y="-5719961"/>
            <a:chExt cx="1497013" cy="1435100"/>
          </a:xfrm>
          <a:solidFill>
            <a:schemeClr val="tx1">
              <a:lumMod val="75000"/>
              <a:lumOff val="25000"/>
              <a:alpha val="5000"/>
            </a:schemeClr>
          </a:solidFill>
        </p:grpSpPr>
        <p:sp>
          <p:nvSpPr>
            <p:cNvPr id="79" name="Freeform 22">
              <a:extLst>
                <a:ext uri="{FF2B5EF4-FFF2-40B4-BE49-F238E27FC236}">
                  <a16:creationId xmlns:a16="http://schemas.microsoft.com/office/drawing/2014/main" id="{553B9D43-8545-4435-84A1-53ABA9031520}"/>
                </a:ext>
              </a:extLst>
            </p:cNvPr>
            <p:cNvSpPr>
              <a:spLocks/>
            </p:cNvSpPr>
            <p:nvPr/>
          </p:nvSpPr>
          <p:spPr bwMode="auto">
            <a:xfrm>
              <a:off x="933450" y="-5583436"/>
              <a:ext cx="1008063" cy="60325"/>
            </a:xfrm>
            <a:custGeom>
              <a:avLst/>
              <a:gdLst>
                <a:gd name="T0" fmla="*/ 294 w 318"/>
                <a:gd name="T1" fmla="*/ 0 h 19"/>
                <a:gd name="T2" fmla="*/ 24 w 318"/>
                <a:gd name="T3" fmla="*/ 0 h 19"/>
                <a:gd name="T4" fmla="*/ 0 w 318"/>
                <a:gd name="T5" fmla="*/ 19 h 19"/>
                <a:gd name="T6" fmla="*/ 318 w 318"/>
                <a:gd name="T7" fmla="*/ 19 h 19"/>
                <a:gd name="T8" fmla="*/ 294 w 318"/>
                <a:gd name="T9" fmla="*/ 0 h 19"/>
              </a:gdLst>
              <a:ahLst/>
              <a:cxnLst>
                <a:cxn ang="0">
                  <a:pos x="T0" y="T1"/>
                </a:cxn>
                <a:cxn ang="0">
                  <a:pos x="T2" y="T3"/>
                </a:cxn>
                <a:cxn ang="0">
                  <a:pos x="T4" y="T5"/>
                </a:cxn>
                <a:cxn ang="0">
                  <a:pos x="T6" y="T7"/>
                </a:cxn>
                <a:cxn ang="0">
                  <a:pos x="T8" y="T9"/>
                </a:cxn>
              </a:cxnLst>
              <a:rect l="0" t="0" r="r" b="b"/>
              <a:pathLst>
                <a:path w="318" h="19">
                  <a:moveTo>
                    <a:pt x="294" y="0"/>
                  </a:moveTo>
                  <a:cubicBezTo>
                    <a:pt x="24" y="0"/>
                    <a:pt x="24" y="0"/>
                    <a:pt x="24" y="0"/>
                  </a:cubicBezTo>
                  <a:cubicBezTo>
                    <a:pt x="16" y="6"/>
                    <a:pt x="8" y="12"/>
                    <a:pt x="0" y="19"/>
                  </a:cubicBezTo>
                  <a:cubicBezTo>
                    <a:pt x="318" y="19"/>
                    <a:pt x="318" y="19"/>
                    <a:pt x="318" y="19"/>
                  </a:cubicBezTo>
                  <a:cubicBezTo>
                    <a:pt x="310" y="12"/>
                    <a:pt x="302" y="6"/>
                    <a:pt x="29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23">
              <a:extLst>
                <a:ext uri="{FF2B5EF4-FFF2-40B4-BE49-F238E27FC236}">
                  <a16:creationId xmlns:a16="http://schemas.microsoft.com/office/drawing/2014/main" id="{1708E765-3EF5-41B7-B351-A206BED329AC}"/>
                </a:ext>
              </a:extLst>
            </p:cNvPr>
            <p:cNvSpPr>
              <a:spLocks/>
            </p:cNvSpPr>
            <p:nvPr/>
          </p:nvSpPr>
          <p:spPr bwMode="auto">
            <a:xfrm>
              <a:off x="1149350" y="-5719961"/>
              <a:ext cx="576263" cy="57150"/>
            </a:xfrm>
            <a:custGeom>
              <a:avLst/>
              <a:gdLst>
                <a:gd name="T0" fmla="*/ 91 w 182"/>
                <a:gd name="T1" fmla="*/ 0 h 18"/>
                <a:gd name="T2" fmla="*/ 0 w 182"/>
                <a:gd name="T3" fmla="*/ 18 h 18"/>
                <a:gd name="T4" fmla="*/ 182 w 182"/>
                <a:gd name="T5" fmla="*/ 18 h 18"/>
                <a:gd name="T6" fmla="*/ 91 w 182"/>
                <a:gd name="T7" fmla="*/ 0 h 18"/>
              </a:gdLst>
              <a:ahLst/>
              <a:cxnLst>
                <a:cxn ang="0">
                  <a:pos x="T0" y="T1"/>
                </a:cxn>
                <a:cxn ang="0">
                  <a:pos x="T2" y="T3"/>
                </a:cxn>
                <a:cxn ang="0">
                  <a:pos x="T4" y="T5"/>
                </a:cxn>
                <a:cxn ang="0">
                  <a:pos x="T6" y="T7"/>
                </a:cxn>
              </a:cxnLst>
              <a:rect l="0" t="0" r="r" b="b"/>
              <a:pathLst>
                <a:path w="182" h="18">
                  <a:moveTo>
                    <a:pt x="91" y="0"/>
                  </a:moveTo>
                  <a:cubicBezTo>
                    <a:pt x="59" y="0"/>
                    <a:pt x="28" y="7"/>
                    <a:pt x="0" y="18"/>
                  </a:cubicBezTo>
                  <a:cubicBezTo>
                    <a:pt x="182" y="18"/>
                    <a:pt x="182" y="18"/>
                    <a:pt x="182" y="18"/>
                  </a:cubicBezTo>
                  <a:cubicBezTo>
                    <a:pt x="154" y="7"/>
                    <a:pt x="123" y="0"/>
                    <a:pt x="9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24">
              <a:extLst>
                <a:ext uri="{FF2B5EF4-FFF2-40B4-BE49-F238E27FC236}">
                  <a16:creationId xmlns:a16="http://schemas.microsoft.com/office/drawing/2014/main" id="{0401B17B-0A44-4A98-979C-854945345432}"/>
                </a:ext>
              </a:extLst>
            </p:cNvPr>
            <p:cNvSpPr>
              <a:spLocks/>
            </p:cNvSpPr>
            <p:nvPr/>
          </p:nvSpPr>
          <p:spPr bwMode="auto">
            <a:xfrm>
              <a:off x="815975" y="-5446911"/>
              <a:ext cx="1243013" cy="60325"/>
            </a:xfrm>
            <a:custGeom>
              <a:avLst/>
              <a:gdLst>
                <a:gd name="T0" fmla="*/ 378 w 392"/>
                <a:gd name="T1" fmla="*/ 0 h 19"/>
                <a:gd name="T2" fmla="*/ 14 w 392"/>
                <a:gd name="T3" fmla="*/ 0 h 19"/>
                <a:gd name="T4" fmla="*/ 0 w 392"/>
                <a:gd name="T5" fmla="*/ 19 h 19"/>
                <a:gd name="T6" fmla="*/ 392 w 392"/>
                <a:gd name="T7" fmla="*/ 19 h 19"/>
                <a:gd name="T8" fmla="*/ 378 w 392"/>
                <a:gd name="T9" fmla="*/ 0 h 19"/>
              </a:gdLst>
              <a:ahLst/>
              <a:cxnLst>
                <a:cxn ang="0">
                  <a:pos x="T0" y="T1"/>
                </a:cxn>
                <a:cxn ang="0">
                  <a:pos x="T2" y="T3"/>
                </a:cxn>
                <a:cxn ang="0">
                  <a:pos x="T4" y="T5"/>
                </a:cxn>
                <a:cxn ang="0">
                  <a:pos x="T6" y="T7"/>
                </a:cxn>
                <a:cxn ang="0">
                  <a:pos x="T8" y="T9"/>
                </a:cxn>
              </a:cxnLst>
              <a:rect l="0" t="0" r="r" b="b"/>
              <a:pathLst>
                <a:path w="392" h="19">
                  <a:moveTo>
                    <a:pt x="378" y="0"/>
                  </a:moveTo>
                  <a:cubicBezTo>
                    <a:pt x="14" y="0"/>
                    <a:pt x="14" y="0"/>
                    <a:pt x="14" y="0"/>
                  </a:cubicBezTo>
                  <a:cubicBezTo>
                    <a:pt x="9" y="6"/>
                    <a:pt x="4" y="12"/>
                    <a:pt x="0" y="19"/>
                  </a:cubicBezTo>
                  <a:cubicBezTo>
                    <a:pt x="392" y="19"/>
                    <a:pt x="392" y="19"/>
                    <a:pt x="392" y="19"/>
                  </a:cubicBezTo>
                  <a:cubicBezTo>
                    <a:pt x="387" y="12"/>
                    <a:pt x="383" y="6"/>
                    <a:pt x="37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25">
              <a:extLst>
                <a:ext uri="{FF2B5EF4-FFF2-40B4-BE49-F238E27FC236}">
                  <a16:creationId xmlns:a16="http://schemas.microsoft.com/office/drawing/2014/main" id="{D20B4BFB-255B-47EA-BC2B-8F1B03692F78}"/>
                </a:ext>
              </a:extLst>
            </p:cNvPr>
            <p:cNvSpPr>
              <a:spLocks/>
            </p:cNvSpPr>
            <p:nvPr/>
          </p:nvSpPr>
          <p:spPr bwMode="auto">
            <a:xfrm>
              <a:off x="742950" y="-5310386"/>
              <a:ext cx="1389063" cy="60325"/>
            </a:xfrm>
            <a:custGeom>
              <a:avLst/>
              <a:gdLst>
                <a:gd name="T0" fmla="*/ 429 w 438"/>
                <a:gd name="T1" fmla="*/ 0 h 19"/>
                <a:gd name="T2" fmla="*/ 9 w 438"/>
                <a:gd name="T3" fmla="*/ 0 h 19"/>
                <a:gd name="T4" fmla="*/ 0 w 438"/>
                <a:gd name="T5" fmla="*/ 19 h 19"/>
                <a:gd name="T6" fmla="*/ 438 w 438"/>
                <a:gd name="T7" fmla="*/ 19 h 19"/>
                <a:gd name="T8" fmla="*/ 429 w 438"/>
                <a:gd name="T9" fmla="*/ 0 h 19"/>
              </a:gdLst>
              <a:ahLst/>
              <a:cxnLst>
                <a:cxn ang="0">
                  <a:pos x="T0" y="T1"/>
                </a:cxn>
                <a:cxn ang="0">
                  <a:pos x="T2" y="T3"/>
                </a:cxn>
                <a:cxn ang="0">
                  <a:pos x="T4" y="T5"/>
                </a:cxn>
                <a:cxn ang="0">
                  <a:pos x="T6" y="T7"/>
                </a:cxn>
                <a:cxn ang="0">
                  <a:pos x="T8" y="T9"/>
                </a:cxn>
              </a:cxnLst>
              <a:rect l="0" t="0" r="r" b="b"/>
              <a:pathLst>
                <a:path w="438" h="19">
                  <a:moveTo>
                    <a:pt x="429" y="0"/>
                  </a:moveTo>
                  <a:cubicBezTo>
                    <a:pt x="9" y="0"/>
                    <a:pt x="9" y="0"/>
                    <a:pt x="9" y="0"/>
                  </a:cubicBezTo>
                  <a:cubicBezTo>
                    <a:pt x="5" y="7"/>
                    <a:pt x="3" y="13"/>
                    <a:pt x="0" y="19"/>
                  </a:cubicBezTo>
                  <a:cubicBezTo>
                    <a:pt x="438" y="19"/>
                    <a:pt x="438" y="19"/>
                    <a:pt x="438" y="19"/>
                  </a:cubicBezTo>
                  <a:cubicBezTo>
                    <a:pt x="435" y="13"/>
                    <a:pt x="432" y="7"/>
                    <a:pt x="42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26">
              <a:extLst>
                <a:ext uri="{FF2B5EF4-FFF2-40B4-BE49-F238E27FC236}">
                  <a16:creationId xmlns:a16="http://schemas.microsoft.com/office/drawing/2014/main" id="{403EDC1D-E79E-4E8C-A336-3F824231E13A}"/>
                </a:ext>
              </a:extLst>
            </p:cNvPr>
            <p:cNvSpPr>
              <a:spLocks/>
            </p:cNvSpPr>
            <p:nvPr/>
          </p:nvSpPr>
          <p:spPr bwMode="auto">
            <a:xfrm>
              <a:off x="701675" y="-5170686"/>
              <a:ext cx="1468438" cy="60325"/>
            </a:xfrm>
            <a:custGeom>
              <a:avLst/>
              <a:gdLst>
                <a:gd name="T0" fmla="*/ 459 w 463"/>
                <a:gd name="T1" fmla="*/ 0 h 19"/>
                <a:gd name="T2" fmla="*/ 5 w 463"/>
                <a:gd name="T3" fmla="*/ 0 h 19"/>
                <a:gd name="T4" fmla="*/ 0 w 463"/>
                <a:gd name="T5" fmla="*/ 19 h 19"/>
                <a:gd name="T6" fmla="*/ 463 w 463"/>
                <a:gd name="T7" fmla="*/ 19 h 19"/>
                <a:gd name="T8" fmla="*/ 459 w 463"/>
                <a:gd name="T9" fmla="*/ 0 h 19"/>
              </a:gdLst>
              <a:ahLst/>
              <a:cxnLst>
                <a:cxn ang="0">
                  <a:pos x="T0" y="T1"/>
                </a:cxn>
                <a:cxn ang="0">
                  <a:pos x="T2" y="T3"/>
                </a:cxn>
                <a:cxn ang="0">
                  <a:pos x="T4" y="T5"/>
                </a:cxn>
                <a:cxn ang="0">
                  <a:pos x="T6" y="T7"/>
                </a:cxn>
                <a:cxn ang="0">
                  <a:pos x="T8" y="T9"/>
                </a:cxn>
              </a:cxnLst>
              <a:rect l="0" t="0" r="r" b="b"/>
              <a:pathLst>
                <a:path w="463" h="19">
                  <a:moveTo>
                    <a:pt x="459" y="0"/>
                  </a:moveTo>
                  <a:cubicBezTo>
                    <a:pt x="5" y="0"/>
                    <a:pt x="5" y="0"/>
                    <a:pt x="5" y="0"/>
                  </a:cubicBezTo>
                  <a:cubicBezTo>
                    <a:pt x="3" y="6"/>
                    <a:pt x="2" y="12"/>
                    <a:pt x="0" y="19"/>
                  </a:cubicBezTo>
                  <a:cubicBezTo>
                    <a:pt x="463" y="19"/>
                    <a:pt x="463" y="19"/>
                    <a:pt x="463" y="19"/>
                  </a:cubicBezTo>
                  <a:cubicBezTo>
                    <a:pt x="462" y="12"/>
                    <a:pt x="461" y="6"/>
                    <a:pt x="4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27">
              <a:extLst>
                <a:ext uri="{FF2B5EF4-FFF2-40B4-BE49-F238E27FC236}">
                  <a16:creationId xmlns:a16="http://schemas.microsoft.com/office/drawing/2014/main" id="{774E66D5-B2F9-4D3E-9339-CDF5E97757CD}"/>
                </a:ext>
              </a:extLst>
            </p:cNvPr>
            <p:cNvSpPr>
              <a:spLocks/>
            </p:cNvSpPr>
            <p:nvPr/>
          </p:nvSpPr>
          <p:spPr bwMode="auto">
            <a:xfrm>
              <a:off x="688975" y="-5034161"/>
              <a:ext cx="1497013" cy="60325"/>
            </a:xfrm>
            <a:custGeom>
              <a:avLst/>
              <a:gdLst>
                <a:gd name="T0" fmla="*/ 471 w 472"/>
                <a:gd name="T1" fmla="*/ 0 h 19"/>
                <a:gd name="T2" fmla="*/ 1 w 472"/>
                <a:gd name="T3" fmla="*/ 0 h 19"/>
                <a:gd name="T4" fmla="*/ 0 w 472"/>
                <a:gd name="T5" fmla="*/ 19 h 19"/>
                <a:gd name="T6" fmla="*/ 472 w 472"/>
                <a:gd name="T7" fmla="*/ 19 h 19"/>
                <a:gd name="T8" fmla="*/ 471 w 472"/>
                <a:gd name="T9" fmla="*/ 0 h 19"/>
              </a:gdLst>
              <a:ahLst/>
              <a:cxnLst>
                <a:cxn ang="0">
                  <a:pos x="T0" y="T1"/>
                </a:cxn>
                <a:cxn ang="0">
                  <a:pos x="T2" y="T3"/>
                </a:cxn>
                <a:cxn ang="0">
                  <a:pos x="T4" y="T5"/>
                </a:cxn>
                <a:cxn ang="0">
                  <a:pos x="T6" y="T7"/>
                </a:cxn>
                <a:cxn ang="0">
                  <a:pos x="T8" y="T9"/>
                </a:cxn>
              </a:cxnLst>
              <a:rect l="0" t="0" r="r" b="b"/>
              <a:pathLst>
                <a:path w="472" h="19">
                  <a:moveTo>
                    <a:pt x="471" y="0"/>
                  </a:moveTo>
                  <a:cubicBezTo>
                    <a:pt x="1" y="0"/>
                    <a:pt x="1" y="0"/>
                    <a:pt x="1" y="0"/>
                  </a:cubicBezTo>
                  <a:cubicBezTo>
                    <a:pt x="1" y="6"/>
                    <a:pt x="0" y="13"/>
                    <a:pt x="0" y="19"/>
                  </a:cubicBezTo>
                  <a:cubicBezTo>
                    <a:pt x="472" y="19"/>
                    <a:pt x="472" y="19"/>
                    <a:pt x="472" y="19"/>
                  </a:cubicBezTo>
                  <a:cubicBezTo>
                    <a:pt x="471" y="13"/>
                    <a:pt x="471" y="6"/>
                    <a:pt x="47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28">
              <a:extLst>
                <a:ext uri="{FF2B5EF4-FFF2-40B4-BE49-F238E27FC236}">
                  <a16:creationId xmlns:a16="http://schemas.microsoft.com/office/drawing/2014/main" id="{69E318F6-7B62-4A96-BE73-C5F3184F0D02}"/>
                </a:ext>
              </a:extLst>
            </p:cNvPr>
            <p:cNvSpPr>
              <a:spLocks/>
            </p:cNvSpPr>
            <p:nvPr/>
          </p:nvSpPr>
          <p:spPr bwMode="auto">
            <a:xfrm>
              <a:off x="692150" y="-4897636"/>
              <a:ext cx="1487488" cy="60325"/>
            </a:xfrm>
            <a:custGeom>
              <a:avLst/>
              <a:gdLst>
                <a:gd name="T0" fmla="*/ 469 w 469"/>
                <a:gd name="T1" fmla="*/ 0 h 19"/>
                <a:gd name="T2" fmla="*/ 0 w 469"/>
                <a:gd name="T3" fmla="*/ 0 h 19"/>
                <a:gd name="T4" fmla="*/ 3 w 469"/>
                <a:gd name="T5" fmla="*/ 19 h 19"/>
                <a:gd name="T6" fmla="*/ 467 w 469"/>
                <a:gd name="T7" fmla="*/ 19 h 19"/>
                <a:gd name="T8" fmla="*/ 469 w 469"/>
                <a:gd name="T9" fmla="*/ 0 h 19"/>
              </a:gdLst>
              <a:ahLst/>
              <a:cxnLst>
                <a:cxn ang="0">
                  <a:pos x="T0" y="T1"/>
                </a:cxn>
                <a:cxn ang="0">
                  <a:pos x="T2" y="T3"/>
                </a:cxn>
                <a:cxn ang="0">
                  <a:pos x="T4" y="T5"/>
                </a:cxn>
                <a:cxn ang="0">
                  <a:pos x="T6" y="T7"/>
                </a:cxn>
                <a:cxn ang="0">
                  <a:pos x="T8" y="T9"/>
                </a:cxn>
              </a:cxnLst>
              <a:rect l="0" t="0" r="r" b="b"/>
              <a:pathLst>
                <a:path w="469" h="19">
                  <a:moveTo>
                    <a:pt x="469" y="0"/>
                  </a:moveTo>
                  <a:cubicBezTo>
                    <a:pt x="0" y="0"/>
                    <a:pt x="0" y="0"/>
                    <a:pt x="0" y="0"/>
                  </a:cubicBezTo>
                  <a:cubicBezTo>
                    <a:pt x="1" y="7"/>
                    <a:pt x="2" y="13"/>
                    <a:pt x="3" y="19"/>
                  </a:cubicBezTo>
                  <a:cubicBezTo>
                    <a:pt x="467" y="19"/>
                    <a:pt x="467" y="19"/>
                    <a:pt x="467" y="19"/>
                  </a:cubicBezTo>
                  <a:cubicBezTo>
                    <a:pt x="468" y="13"/>
                    <a:pt x="469" y="7"/>
                    <a:pt x="46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29">
              <a:extLst>
                <a:ext uri="{FF2B5EF4-FFF2-40B4-BE49-F238E27FC236}">
                  <a16:creationId xmlns:a16="http://schemas.microsoft.com/office/drawing/2014/main" id="{7E60674A-BACD-43CD-8B7F-9017E68D62F2}"/>
                </a:ext>
              </a:extLst>
            </p:cNvPr>
            <p:cNvSpPr>
              <a:spLocks/>
            </p:cNvSpPr>
            <p:nvPr/>
          </p:nvSpPr>
          <p:spPr bwMode="auto">
            <a:xfrm>
              <a:off x="720725" y="-4757936"/>
              <a:ext cx="1433513" cy="60325"/>
            </a:xfrm>
            <a:custGeom>
              <a:avLst/>
              <a:gdLst>
                <a:gd name="T0" fmla="*/ 452 w 452"/>
                <a:gd name="T1" fmla="*/ 0 h 19"/>
                <a:gd name="T2" fmla="*/ 0 w 452"/>
                <a:gd name="T3" fmla="*/ 0 h 19"/>
                <a:gd name="T4" fmla="*/ 6 w 452"/>
                <a:gd name="T5" fmla="*/ 19 h 19"/>
                <a:gd name="T6" fmla="*/ 445 w 452"/>
                <a:gd name="T7" fmla="*/ 19 h 19"/>
                <a:gd name="T8" fmla="*/ 452 w 452"/>
                <a:gd name="T9" fmla="*/ 0 h 19"/>
              </a:gdLst>
              <a:ahLst/>
              <a:cxnLst>
                <a:cxn ang="0">
                  <a:pos x="T0" y="T1"/>
                </a:cxn>
                <a:cxn ang="0">
                  <a:pos x="T2" y="T3"/>
                </a:cxn>
                <a:cxn ang="0">
                  <a:pos x="T4" y="T5"/>
                </a:cxn>
                <a:cxn ang="0">
                  <a:pos x="T6" y="T7"/>
                </a:cxn>
                <a:cxn ang="0">
                  <a:pos x="T8" y="T9"/>
                </a:cxn>
              </a:cxnLst>
              <a:rect l="0" t="0" r="r" b="b"/>
              <a:pathLst>
                <a:path w="452" h="19">
                  <a:moveTo>
                    <a:pt x="452" y="0"/>
                  </a:moveTo>
                  <a:cubicBezTo>
                    <a:pt x="0" y="0"/>
                    <a:pt x="0" y="0"/>
                    <a:pt x="0" y="0"/>
                  </a:cubicBezTo>
                  <a:cubicBezTo>
                    <a:pt x="2" y="6"/>
                    <a:pt x="4" y="12"/>
                    <a:pt x="6" y="19"/>
                  </a:cubicBezTo>
                  <a:cubicBezTo>
                    <a:pt x="445" y="19"/>
                    <a:pt x="445" y="19"/>
                    <a:pt x="445" y="19"/>
                  </a:cubicBezTo>
                  <a:cubicBezTo>
                    <a:pt x="448" y="12"/>
                    <a:pt x="450" y="6"/>
                    <a:pt x="452"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30">
              <a:extLst>
                <a:ext uri="{FF2B5EF4-FFF2-40B4-BE49-F238E27FC236}">
                  <a16:creationId xmlns:a16="http://schemas.microsoft.com/office/drawing/2014/main" id="{F4DB92E0-43AC-4F81-89AD-8985C9205326}"/>
                </a:ext>
              </a:extLst>
            </p:cNvPr>
            <p:cNvSpPr>
              <a:spLocks/>
            </p:cNvSpPr>
            <p:nvPr/>
          </p:nvSpPr>
          <p:spPr bwMode="auto">
            <a:xfrm>
              <a:off x="777875" y="-4621411"/>
              <a:ext cx="1319213" cy="60325"/>
            </a:xfrm>
            <a:custGeom>
              <a:avLst/>
              <a:gdLst>
                <a:gd name="T0" fmla="*/ 416 w 416"/>
                <a:gd name="T1" fmla="*/ 0 h 19"/>
                <a:gd name="T2" fmla="*/ 0 w 416"/>
                <a:gd name="T3" fmla="*/ 0 h 19"/>
                <a:gd name="T4" fmla="*/ 11 w 416"/>
                <a:gd name="T5" fmla="*/ 19 h 19"/>
                <a:gd name="T6" fmla="*/ 405 w 416"/>
                <a:gd name="T7" fmla="*/ 19 h 19"/>
                <a:gd name="T8" fmla="*/ 416 w 416"/>
                <a:gd name="T9" fmla="*/ 0 h 19"/>
              </a:gdLst>
              <a:ahLst/>
              <a:cxnLst>
                <a:cxn ang="0">
                  <a:pos x="T0" y="T1"/>
                </a:cxn>
                <a:cxn ang="0">
                  <a:pos x="T2" y="T3"/>
                </a:cxn>
                <a:cxn ang="0">
                  <a:pos x="T4" y="T5"/>
                </a:cxn>
                <a:cxn ang="0">
                  <a:pos x="T6" y="T7"/>
                </a:cxn>
                <a:cxn ang="0">
                  <a:pos x="T8" y="T9"/>
                </a:cxn>
              </a:cxnLst>
              <a:rect l="0" t="0" r="r" b="b"/>
              <a:pathLst>
                <a:path w="416" h="19">
                  <a:moveTo>
                    <a:pt x="416" y="0"/>
                  </a:moveTo>
                  <a:cubicBezTo>
                    <a:pt x="0" y="0"/>
                    <a:pt x="0" y="0"/>
                    <a:pt x="0" y="0"/>
                  </a:cubicBezTo>
                  <a:cubicBezTo>
                    <a:pt x="3" y="7"/>
                    <a:pt x="7" y="13"/>
                    <a:pt x="11" y="19"/>
                  </a:cubicBezTo>
                  <a:cubicBezTo>
                    <a:pt x="405" y="19"/>
                    <a:pt x="405" y="19"/>
                    <a:pt x="405" y="19"/>
                  </a:cubicBezTo>
                  <a:cubicBezTo>
                    <a:pt x="409" y="13"/>
                    <a:pt x="413" y="7"/>
                    <a:pt x="41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31">
              <a:extLst>
                <a:ext uri="{FF2B5EF4-FFF2-40B4-BE49-F238E27FC236}">
                  <a16:creationId xmlns:a16="http://schemas.microsoft.com/office/drawing/2014/main" id="{19DC0AD1-8BCD-40BD-AFA9-9E86D9D7619A}"/>
                </a:ext>
              </a:extLst>
            </p:cNvPr>
            <p:cNvSpPr>
              <a:spLocks/>
            </p:cNvSpPr>
            <p:nvPr/>
          </p:nvSpPr>
          <p:spPr bwMode="auto">
            <a:xfrm>
              <a:off x="869950" y="-4484886"/>
              <a:ext cx="1135063" cy="60325"/>
            </a:xfrm>
            <a:custGeom>
              <a:avLst/>
              <a:gdLst>
                <a:gd name="T0" fmla="*/ 358 w 358"/>
                <a:gd name="T1" fmla="*/ 0 h 19"/>
                <a:gd name="T2" fmla="*/ 0 w 358"/>
                <a:gd name="T3" fmla="*/ 0 h 19"/>
                <a:gd name="T4" fmla="*/ 18 w 358"/>
                <a:gd name="T5" fmla="*/ 19 h 19"/>
                <a:gd name="T6" fmla="*/ 339 w 358"/>
                <a:gd name="T7" fmla="*/ 19 h 19"/>
                <a:gd name="T8" fmla="*/ 358 w 358"/>
                <a:gd name="T9" fmla="*/ 0 h 19"/>
              </a:gdLst>
              <a:ahLst/>
              <a:cxnLst>
                <a:cxn ang="0">
                  <a:pos x="T0" y="T1"/>
                </a:cxn>
                <a:cxn ang="0">
                  <a:pos x="T2" y="T3"/>
                </a:cxn>
                <a:cxn ang="0">
                  <a:pos x="T4" y="T5"/>
                </a:cxn>
                <a:cxn ang="0">
                  <a:pos x="T6" y="T7"/>
                </a:cxn>
                <a:cxn ang="0">
                  <a:pos x="T8" y="T9"/>
                </a:cxn>
              </a:cxnLst>
              <a:rect l="0" t="0" r="r" b="b"/>
              <a:pathLst>
                <a:path w="358" h="19">
                  <a:moveTo>
                    <a:pt x="358" y="0"/>
                  </a:moveTo>
                  <a:cubicBezTo>
                    <a:pt x="0" y="0"/>
                    <a:pt x="0" y="0"/>
                    <a:pt x="0" y="0"/>
                  </a:cubicBezTo>
                  <a:cubicBezTo>
                    <a:pt x="6" y="7"/>
                    <a:pt x="12" y="13"/>
                    <a:pt x="18" y="19"/>
                  </a:cubicBezTo>
                  <a:cubicBezTo>
                    <a:pt x="339" y="19"/>
                    <a:pt x="339" y="19"/>
                    <a:pt x="339" y="19"/>
                  </a:cubicBezTo>
                  <a:cubicBezTo>
                    <a:pt x="346" y="13"/>
                    <a:pt x="352" y="7"/>
                    <a:pt x="35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32">
              <a:extLst>
                <a:ext uri="{FF2B5EF4-FFF2-40B4-BE49-F238E27FC236}">
                  <a16:creationId xmlns:a16="http://schemas.microsoft.com/office/drawing/2014/main" id="{53CD8091-772D-4EA7-ACC8-68B12D43704A}"/>
                </a:ext>
              </a:extLst>
            </p:cNvPr>
            <p:cNvSpPr>
              <a:spLocks/>
            </p:cNvSpPr>
            <p:nvPr/>
          </p:nvSpPr>
          <p:spPr bwMode="auto">
            <a:xfrm>
              <a:off x="1025525" y="-4345186"/>
              <a:ext cx="820738" cy="60325"/>
            </a:xfrm>
            <a:custGeom>
              <a:avLst/>
              <a:gdLst>
                <a:gd name="T0" fmla="*/ 259 w 259"/>
                <a:gd name="T1" fmla="*/ 0 h 19"/>
                <a:gd name="T2" fmla="*/ 0 w 259"/>
                <a:gd name="T3" fmla="*/ 0 h 19"/>
                <a:gd name="T4" fmla="*/ 35 w 259"/>
                <a:gd name="T5" fmla="*/ 19 h 19"/>
                <a:gd name="T6" fmla="*/ 225 w 259"/>
                <a:gd name="T7" fmla="*/ 19 h 19"/>
                <a:gd name="T8" fmla="*/ 259 w 259"/>
                <a:gd name="T9" fmla="*/ 0 h 19"/>
              </a:gdLst>
              <a:ahLst/>
              <a:cxnLst>
                <a:cxn ang="0">
                  <a:pos x="T0" y="T1"/>
                </a:cxn>
                <a:cxn ang="0">
                  <a:pos x="T2" y="T3"/>
                </a:cxn>
                <a:cxn ang="0">
                  <a:pos x="T4" y="T5"/>
                </a:cxn>
                <a:cxn ang="0">
                  <a:pos x="T6" y="T7"/>
                </a:cxn>
                <a:cxn ang="0">
                  <a:pos x="T8" y="T9"/>
                </a:cxn>
              </a:cxnLst>
              <a:rect l="0" t="0" r="r" b="b"/>
              <a:pathLst>
                <a:path w="259" h="19">
                  <a:moveTo>
                    <a:pt x="259" y="0"/>
                  </a:moveTo>
                  <a:cubicBezTo>
                    <a:pt x="0" y="0"/>
                    <a:pt x="0" y="0"/>
                    <a:pt x="0" y="0"/>
                  </a:cubicBezTo>
                  <a:cubicBezTo>
                    <a:pt x="11" y="7"/>
                    <a:pt x="23" y="13"/>
                    <a:pt x="35" y="19"/>
                  </a:cubicBezTo>
                  <a:cubicBezTo>
                    <a:pt x="225" y="19"/>
                    <a:pt x="225" y="19"/>
                    <a:pt x="225" y="19"/>
                  </a:cubicBezTo>
                  <a:cubicBezTo>
                    <a:pt x="237" y="13"/>
                    <a:pt x="248" y="7"/>
                    <a:pt x="2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cxnSp>
        <p:nvCxnSpPr>
          <p:cNvPr id="15" name="Straight Connector 14">
            <a:extLst>
              <a:ext uri="{FF2B5EF4-FFF2-40B4-BE49-F238E27FC236}">
                <a16:creationId xmlns:a16="http://schemas.microsoft.com/office/drawing/2014/main" id="{41690047-4235-43F0-9F2A-44A8E93985C0}"/>
              </a:ext>
            </a:extLst>
          </p:cNvPr>
          <p:cNvCxnSpPr/>
          <p:nvPr userDrawn="1"/>
        </p:nvCxnSpPr>
        <p:spPr>
          <a:xfrm>
            <a:off x="9596819" y="6389084"/>
            <a:ext cx="0" cy="166687"/>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7178CB75-44D5-4455-AF00-3EE241BA60A5}"/>
              </a:ext>
            </a:extLst>
          </p:cNvPr>
          <p:cNvSpPr txBox="1"/>
          <p:nvPr userDrawn="1"/>
        </p:nvSpPr>
        <p:spPr>
          <a:xfrm>
            <a:off x="6389517" y="6247955"/>
            <a:ext cx="2551789" cy="4462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b="1" spc="0" baseline="0" dirty="0">
                <a:solidFill>
                  <a:schemeClr val="tx1">
                    <a:lumMod val="75000"/>
                    <a:lumOff val="25000"/>
                  </a:schemeClr>
                </a:solidFill>
                <a:latin typeface="+mn-lt"/>
              </a:rPr>
              <a:t>Company </a:t>
            </a:r>
            <a:r>
              <a:rPr lang="en-US" sz="2300" b="1" kern="1200" spc="0" baseline="0" dirty="0">
                <a:solidFill>
                  <a:schemeClr val="tx1">
                    <a:lumMod val="75000"/>
                    <a:lumOff val="25000"/>
                  </a:schemeClr>
                </a:solidFill>
                <a:latin typeface="+mn-lt"/>
                <a:ea typeface="+mn-ea"/>
                <a:cs typeface="+mn-cs"/>
              </a:rPr>
              <a:t>Profile</a:t>
            </a:r>
          </a:p>
        </p:txBody>
      </p:sp>
      <p:sp>
        <p:nvSpPr>
          <p:cNvPr id="4" name="Rectangle: Rounded Corners 3">
            <a:extLst>
              <a:ext uri="{FF2B5EF4-FFF2-40B4-BE49-F238E27FC236}">
                <a16:creationId xmlns:a16="http://schemas.microsoft.com/office/drawing/2014/main" id="{C6C13410-168C-4F8C-81CA-DD28C7DA65DE}"/>
              </a:ext>
            </a:extLst>
          </p:cNvPr>
          <p:cNvSpPr/>
          <p:nvPr userDrawn="1"/>
        </p:nvSpPr>
        <p:spPr>
          <a:xfrm>
            <a:off x="9154312" y="6309837"/>
            <a:ext cx="333533" cy="333533"/>
          </a:xfrm>
          <a:prstGeom prst="roundRect">
            <a:avLst>
              <a:gd name="adj" fmla="val 9599"/>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Slide Number Placeholder 13">
            <a:extLst>
              <a:ext uri="{FF2B5EF4-FFF2-40B4-BE49-F238E27FC236}">
                <a16:creationId xmlns:a16="http://schemas.microsoft.com/office/drawing/2014/main" id="{637BC374-BE76-469D-812B-941EB9546B41}"/>
              </a:ext>
            </a:extLst>
          </p:cNvPr>
          <p:cNvSpPr>
            <a:spLocks noGrp="1"/>
          </p:cNvSpPr>
          <p:nvPr>
            <p:ph type="sldNum" sz="quarter" idx="4"/>
          </p:nvPr>
        </p:nvSpPr>
        <p:spPr>
          <a:xfrm>
            <a:off x="9105250" y="6350048"/>
            <a:ext cx="431656" cy="226714"/>
          </a:xfrm>
          <a:prstGeom prst="rect">
            <a:avLst/>
          </a:prstGeom>
        </p:spPr>
        <p:txBody>
          <a:bodyPr vert="horz" lIns="91440" tIns="45720" rIns="91440" bIns="45720" rtlCol="0" anchor="ctr"/>
          <a:lstStyle>
            <a:lvl1pPr algn="ctr">
              <a:defRPr sz="1200" b="1">
                <a:solidFill>
                  <a:schemeClr val="bg1"/>
                </a:solidFill>
              </a:defRPr>
            </a:lvl1pPr>
          </a:lstStyle>
          <a:p>
            <a:fld id="{1F70EEBF-E97C-49FF-B05B-3B4D348638DC}" type="slidenum">
              <a:rPr lang="en-US" smtClean="0"/>
              <a:pPr/>
              <a:t>‹#›</a:t>
            </a:fld>
            <a:endParaRPr lang="en-US" dirty="0"/>
          </a:p>
        </p:txBody>
      </p:sp>
      <p:pic>
        <p:nvPicPr>
          <p:cNvPr id="3" name="Picture 2" descr="A picture containing drawing&#10;&#10;Description automatically generated">
            <a:extLst>
              <a:ext uri="{FF2B5EF4-FFF2-40B4-BE49-F238E27FC236}">
                <a16:creationId xmlns:a16="http://schemas.microsoft.com/office/drawing/2014/main" id="{A8E00998-F51A-4FE8-8FBC-75CC0CF7B3A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22917" y="6304899"/>
            <a:ext cx="1304703" cy="332388"/>
          </a:xfrm>
          <a:prstGeom prst="rect">
            <a:avLst/>
          </a:prstGeom>
        </p:spPr>
      </p:pic>
    </p:spTree>
    <p:extLst>
      <p:ext uri="{BB962C8B-B14F-4D97-AF65-F5344CB8AC3E}">
        <p14:creationId xmlns:p14="http://schemas.microsoft.com/office/powerpoint/2010/main" val="1051794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1_Full Blank">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08C84B09-FAEC-4A75-8886-DC153F75334C}"/>
              </a:ext>
            </a:extLst>
          </p:cNvPr>
          <p:cNvGrpSpPr/>
          <p:nvPr userDrawn="1"/>
        </p:nvGrpSpPr>
        <p:grpSpPr>
          <a:xfrm>
            <a:off x="855518" y="2510"/>
            <a:ext cx="1997364" cy="1405659"/>
            <a:chOff x="1450975" y="-26194"/>
            <a:chExt cx="2197100" cy="1546225"/>
          </a:xfrm>
          <a:solidFill>
            <a:schemeClr val="tx1">
              <a:lumMod val="75000"/>
              <a:lumOff val="25000"/>
              <a:alpha val="10000"/>
            </a:schemeClr>
          </a:solidFill>
        </p:grpSpPr>
        <p:sp>
          <p:nvSpPr>
            <p:cNvPr id="47" name="Freeform 30">
              <a:extLst>
                <a:ext uri="{FF2B5EF4-FFF2-40B4-BE49-F238E27FC236}">
                  <a16:creationId xmlns:a16="http://schemas.microsoft.com/office/drawing/2014/main" id="{8FD86F56-87BC-4766-9BB4-6324531D1417}"/>
                </a:ext>
              </a:extLst>
            </p:cNvPr>
            <p:cNvSpPr>
              <a:spLocks/>
            </p:cNvSpPr>
            <p:nvPr/>
          </p:nvSpPr>
          <p:spPr bwMode="auto">
            <a:xfrm>
              <a:off x="3540125" y="-26194"/>
              <a:ext cx="12700" cy="3175"/>
            </a:xfrm>
            <a:custGeom>
              <a:avLst/>
              <a:gdLst>
                <a:gd name="T0" fmla="*/ 0 w 4"/>
                <a:gd name="T1" fmla="*/ 0 h 1"/>
                <a:gd name="T2" fmla="*/ 0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0" y="1"/>
                    <a:pt x="0"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31">
              <a:extLst>
                <a:ext uri="{FF2B5EF4-FFF2-40B4-BE49-F238E27FC236}">
                  <a16:creationId xmlns:a16="http://schemas.microsoft.com/office/drawing/2014/main" id="{62D41CD2-0B48-465B-9761-59D240850B3A}"/>
                </a:ext>
              </a:extLst>
            </p:cNvPr>
            <p:cNvSpPr>
              <a:spLocks/>
            </p:cNvSpPr>
            <p:nvPr/>
          </p:nvSpPr>
          <p:spPr bwMode="auto">
            <a:xfrm>
              <a:off x="1546225"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32">
              <a:extLst>
                <a:ext uri="{FF2B5EF4-FFF2-40B4-BE49-F238E27FC236}">
                  <a16:creationId xmlns:a16="http://schemas.microsoft.com/office/drawing/2014/main" id="{9D7D6241-E72C-45D3-9511-3BDF420D5AB5}"/>
                </a:ext>
              </a:extLst>
            </p:cNvPr>
            <p:cNvSpPr>
              <a:spLocks/>
            </p:cNvSpPr>
            <p:nvPr/>
          </p:nvSpPr>
          <p:spPr bwMode="auto">
            <a:xfrm>
              <a:off x="1450975" y="-23019"/>
              <a:ext cx="2197100" cy="1543050"/>
            </a:xfrm>
            <a:custGeom>
              <a:avLst/>
              <a:gdLst>
                <a:gd name="T0" fmla="*/ 688 w 692"/>
                <a:gd name="T1" fmla="*/ 140 h 486"/>
                <a:gd name="T2" fmla="*/ 346 w 692"/>
                <a:gd name="T3" fmla="*/ 483 h 486"/>
                <a:gd name="T4" fmla="*/ 3 w 692"/>
                <a:gd name="T5" fmla="*/ 140 h 486"/>
                <a:gd name="T6" fmla="*/ 34 w 692"/>
                <a:gd name="T7" fmla="*/ 0 h 486"/>
                <a:gd name="T8" fmla="*/ 30 w 692"/>
                <a:gd name="T9" fmla="*/ 0 h 486"/>
                <a:gd name="T10" fmla="*/ 0 w 692"/>
                <a:gd name="T11" fmla="*/ 140 h 486"/>
                <a:gd name="T12" fmla="*/ 346 w 692"/>
                <a:gd name="T13" fmla="*/ 486 h 486"/>
                <a:gd name="T14" fmla="*/ 692 w 692"/>
                <a:gd name="T15" fmla="*/ 140 h 486"/>
                <a:gd name="T16" fmla="*/ 662 w 692"/>
                <a:gd name="T17" fmla="*/ 0 h 486"/>
                <a:gd name="T18" fmla="*/ 658 w 692"/>
                <a:gd name="T19" fmla="*/ 0 h 486"/>
                <a:gd name="T20" fmla="*/ 688 w 692"/>
                <a:gd name="T21" fmla="*/ 14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2" h="486">
                  <a:moveTo>
                    <a:pt x="688" y="140"/>
                  </a:moveTo>
                  <a:cubicBezTo>
                    <a:pt x="688" y="329"/>
                    <a:pt x="535" y="483"/>
                    <a:pt x="346" y="483"/>
                  </a:cubicBezTo>
                  <a:cubicBezTo>
                    <a:pt x="157" y="483"/>
                    <a:pt x="3" y="329"/>
                    <a:pt x="3" y="140"/>
                  </a:cubicBezTo>
                  <a:cubicBezTo>
                    <a:pt x="3" y="90"/>
                    <a:pt x="14" y="43"/>
                    <a:pt x="34" y="0"/>
                  </a:cubicBezTo>
                  <a:cubicBezTo>
                    <a:pt x="30" y="0"/>
                    <a:pt x="30" y="0"/>
                    <a:pt x="30" y="0"/>
                  </a:cubicBezTo>
                  <a:cubicBezTo>
                    <a:pt x="11" y="43"/>
                    <a:pt x="0" y="90"/>
                    <a:pt x="0" y="140"/>
                  </a:cubicBezTo>
                  <a:cubicBezTo>
                    <a:pt x="0" y="331"/>
                    <a:pt x="155" y="486"/>
                    <a:pt x="346" y="486"/>
                  </a:cubicBezTo>
                  <a:cubicBezTo>
                    <a:pt x="536" y="486"/>
                    <a:pt x="692" y="331"/>
                    <a:pt x="692" y="140"/>
                  </a:cubicBezTo>
                  <a:cubicBezTo>
                    <a:pt x="692" y="90"/>
                    <a:pt x="681" y="43"/>
                    <a:pt x="662" y="0"/>
                  </a:cubicBezTo>
                  <a:cubicBezTo>
                    <a:pt x="658" y="0"/>
                    <a:pt x="658" y="0"/>
                    <a:pt x="658" y="0"/>
                  </a:cubicBezTo>
                  <a:cubicBezTo>
                    <a:pt x="677" y="43"/>
                    <a:pt x="688" y="90"/>
                    <a:pt x="68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33">
              <a:extLst>
                <a:ext uri="{FF2B5EF4-FFF2-40B4-BE49-F238E27FC236}">
                  <a16:creationId xmlns:a16="http://schemas.microsoft.com/office/drawing/2014/main" id="{5950A7FD-AAE1-4253-8AE1-2B966BBDC880}"/>
                </a:ext>
              </a:extLst>
            </p:cNvPr>
            <p:cNvSpPr>
              <a:spLocks/>
            </p:cNvSpPr>
            <p:nvPr/>
          </p:nvSpPr>
          <p:spPr bwMode="auto">
            <a:xfrm>
              <a:off x="3463925" y="-26194"/>
              <a:ext cx="9525" cy="3175"/>
            </a:xfrm>
            <a:custGeom>
              <a:avLst/>
              <a:gdLst>
                <a:gd name="T0" fmla="*/ 0 w 3"/>
                <a:gd name="T1" fmla="*/ 1 h 1"/>
                <a:gd name="T2" fmla="*/ 3 w 3"/>
                <a:gd name="T3" fmla="*/ 1 h 1"/>
                <a:gd name="T4" fmla="*/ 3 w 3"/>
                <a:gd name="T5" fmla="*/ 0 h 1"/>
                <a:gd name="T6" fmla="*/ 0 w 3"/>
                <a:gd name="T7" fmla="*/ 0 h 1"/>
                <a:gd name="T8" fmla="*/ 0 w 3"/>
                <a:gd name="T9" fmla="*/ 1 h 1"/>
              </a:gdLst>
              <a:ahLst/>
              <a:cxnLst>
                <a:cxn ang="0">
                  <a:pos x="T0" y="T1"/>
                </a:cxn>
                <a:cxn ang="0">
                  <a:pos x="T2" y="T3"/>
                </a:cxn>
                <a:cxn ang="0">
                  <a:pos x="T4" y="T5"/>
                </a:cxn>
                <a:cxn ang="0">
                  <a:pos x="T6" y="T7"/>
                </a:cxn>
                <a:cxn ang="0">
                  <a:pos x="T8" y="T9"/>
                </a:cxn>
              </a:cxnLst>
              <a:rect l="0" t="0" r="r" b="b"/>
              <a:pathLst>
                <a:path w="3" h="1">
                  <a:moveTo>
                    <a:pt x="0" y="1"/>
                  </a:moveTo>
                  <a:cubicBezTo>
                    <a:pt x="3" y="1"/>
                    <a:pt x="3" y="1"/>
                    <a:pt x="3"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34">
              <a:extLst>
                <a:ext uri="{FF2B5EF4-FFF2-40B4-BE49-F238E27FC236}">
                  <a16:creationId xmlns:a16="http://schemas.microsoft.com/office/drawing/2014/main" id="{A2B9865F-376A-4638-B3AA-FA96E164962B}"/>
                </a:ext>
              </a:extLst>
            </p:cNvPr>
            <p:cNvSpPr>
              <a:spLocks/>
            </p:cNvSpPr>
            <p:nvPr/>
          </p:nvSpPr>
          <p:spPr bwMode="auto">
            <a:xfrm>
              <a:off x="1622425" y="-26194"/>
              <a:ext cx="12700" cy="3175"/>
            </a:xfrm>
            <a:custGeom>
              <a:avLst/>
              <a:gdLst>
                <a:gd name="T0" fmla="*/ 4 w 4"/>
                <a:gd name="T1" fmla="*/ 1 h 1"/>
                <a:gd name="T2" fmla="*/ 4 w 4"/>
                <a:gd name="T3" fmla="*/ 0 h 1"/>
                <a:gd name="T4" fmla="*/ 1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1" y="0"/>
                    <a:pt x="1" y="0"/>
                    <a:pt x="1"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35">
              <a:extLst>
                <a:ext uri="{FF2B5EF4-FFF2-40B4-BE49-F238E27FC236}">
                  <a16:creationId xmlns:a16="http://schemas.microsoft.com/office/drawing/2014/main" id="{7C0CAAD9-B35B-48A2-B02F-21ED7215DC01}"/>
                </a:ext>
              </a:extLst>
            </p:cNvPr>
            <p:cNvSpPr>
              <a:spLocks/>
            </p:cNvSpPr>
            <p:nvPr/>
          </p:nvSpPr>
          <p:spPr bwMode="auto">
            <a:xfrm>
              <a:off x="1520825" y="-23019"/>
              <a:ext cx="2054225" cy="1473200"/>
            </a:xfrm>
            <a:custGeom>
              <a:avLst/>
              <a:gdLst>
                <a:gd name="T0" fmla="*/ 644 w 647"/>
                <a:gd name="T1" fmla="*/ 140 h 464"/>
                <a:gd name="T2" fmla="*/ 324 w 647"/>
                <a:gd name="T3" fmla="*/ 460 h 464"/>
                <a:gd name="T4" fmla="*/ 4 w 647"/>
                <a:gd name="T5" fmla="*/ 140 h 464"/>
                <a:gd name="T6" fmla="*/ 36 w 647"/>
                <a:gd name="T7" fmla="*/ 0 h 464"/>
                <a:gd name="T8" fmla="*/ 32 w 647"/>
                <a:gd name="T9" fmla="*/ 0 h 464"/>
                <a:gd name="T10" fmla="*/ 0 w 647"/>
                <a:gd name="T11" fmla="*/ 140 h 464"/>
                <a:gd name="T12" fmla="*/ 324 w 647"/>
                <a:gd name="T13" fmla="*/ 464 h 464"/>
                <a:gd name="T14" fmla="*/ 647 w 647"/>
                <a:gd name="T15" fmla="*/ 140 h 464"/>
                <a:gd name="T16" fmla="*/ 615 w 647"/>
                <a:gd name="T17" fmla="*/ 0 h 464"/>
                <a:gd name="T18" fmla="*/ 612 w 647"/>
                <a:gd name="T19" fmla="*/ 0 h 464"/>
                <a:gd name="T20" fmla="*/ 644 w 647"/>
                <a:gd name="T21" fmla="*/ 14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7" h="464">
                  <a:moveTo>
                    <a:pt x="644" y="140"/>
                  </a:moveTo>
                  <a:cubicBezTo>
                    <a:pt x="644" y="317"/>
                    <a:pt x="500" y="460"/>
                    <a:pt x="324" y="460"/>
                  </a:cubicBezTo>
                  <a:cubicBezTo>
                    <a:pt x="147" y="460"/>
                    <a:pt x="4" y="317"/>
                    <a:pt x="4" y="140"/>
                  </a:cubicBezTo>
                  <a:cubicBezTo>
                    <a:pt x="4" y="90"/>
                    <a:pt x="15" y="42"/>
                    <a:pt x="36" y="0"/>
                  </a:cubicBezTo>
                  <a:cubicBezTo>
                    <a:pt x="32" y="0"/>
                    <a:pt x="32" y="0"/>
                    <a:pt x="32" y="0"/>
                  </a:cubicBezTo>
                  <a:cubicBezTo>
                    <a:pt x="12" y="42"/>
                    <a:pt x="0" y="90"/>
                    <a:pt x="0" y="140"/>
                  </a:cubicBezTo>
                  <a:cubicBezTo>
                    <a:pt x="0" y="319"/>
                    <a:pt x="145" y="464"/>
                    <a:pt x="324" y="464"/>
                  </a:cubicBezTo>
                  <a:cubicBezTo>
                    <a:pt x="502" y="464"/>
                    <a:pt x="647" y="319"/>
                    <a:pt x="647" y="140"/>
                  </a:cubicBezTo>
                  <a:cubicBezTo>
                    <a:pt x="647" y="90"/>
                    <a:pt x="636" y="42"/>
                    <a:pt x="615" y="0"/>
                  </a:cubicBezTo>
                  <a:cubicBezTo>
                    <a:pt x="612" y="0"/>
                    <a:pt x="612" y="0"/>
                    <a:pt x="612" y="0"/>
                  </a:cubicBezTo>
                  <a:cubicBezTo>
                    <a:pt x="632" y="42"/>
                    <a:pt x="644" y="90"/>
                    <a:pt x="644"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36">
              <a:extLst>
                <a:ext uri="{FF2B5EF4-FFF2-40B4-BE49-F238E27FC236}">
                  <a16:creationId xmlns:a16="http://schemas.microsoft.com/office/drawing/2014/main" id="{B8B8251C-1295-4342-BCC1-B378D183AF5F}"/>
                </a:ext>
              </a:extLst>
            </p:cNvPr>
            <p:cNvSpPr>
              <a:spLocks/>
            </p:cNvSpPr>
            <p:nvPr/>
          </p:nvSpPr>
          <p:spPr bwMode="auto">
            <a:xfrm>
              <a:off x="1698625" y="-26194"/>
              <a:ext cx="12700" cy="3175"/>
            </a:xfrm>
            <a:custGeom>
              <a:avLst/>
              <a:gdLst>
                <a:gd name="T0" fmla="*/ 4 w 4"/>
                <a:gd name="T1" fmla="*/ 0 h 1"/>
                <a:gd name="T2" fmla="*/ 1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1" y="0"/>
                    <a:pt x="1" y="0"/>
                    <a:pt x="1" y="0"/>
                  </a:cubicBezTo>
                  <a:cubicBezTo>
                    <a:pt x="1" y="1"/>
                    <a:pt x="1"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37">
              <a:extLst>
                <a:ext uri="{FF2B5EF4-FFF2-40B4-BE49-F238E27FC236}">
                  <a16:creationId xmlns:a16="http://schemas.microsoft.com/office/drawing/2014/main" id="{5093996E-53D2-4A3B-BE91-71EBD6AC6524}"/>
                </a:ext>
              </a:extLst>
            </p:cNvPr>
            <p:cNvSpPr>
              <a:spLocks/>
            </p:cNvSpPr>
            <p:nvPr/>
          </p:nvSpPr>
          <p:spPr bwMode="auto">
            <a:xfrm>
              <a:off x="3384550" y="-26194"/>
              <a:ext cx="12700" cy="3175"/>
            </a:xfrm>
            <a:custGeom>
              <a:avLst/>
              <a:gdLst>
                <a:gd name="T0" fmla="*/ 0 w 4"/>
                <a:gd name="T1" fmla="*/ 0 h 1"/>
                <a:gd name="T2" fmla="*/ 1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1" y="1"/>
                    <a:pt x="1"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38">
              <a:extLst>
                <a:ext uri="{FF2B5EF4-FFF2-40B4-BE49-F238E27FC236}">
                  <a16:creationId xmlns:a16="http://schemas.microsoft.com/office/drawing/2014/main" id="{3E187798-6D30-447C-A02A-C4C14ABB3CBE}"/>
                </a:ext>
              </a:extLst>
            </p:cNvPr>
            <p:cNvSpPr>
              <a:spLocks/>
            </p:cNvSpPr>
            <p:nvPr/>
          </p:nvSpPr>
          <p:spPr bwMode="auto">
            <a:xfrm>
              <a:off x="1590675" y="-23019"/>
              <a:ext cx="1917700" cy="1403350"/>
            </a:xfrm>
            <a:custGeom>
              <a:avLst/>
              <a:gdLst>
                <a:gd name="T0" fmla="*/ 601 w 604"/>
                <a:gd name="T1" fmla="*/ 140 h 442"/>
                <a:gd name="T2" fmla="*/ 302 w 604"/>
                <a:gd name="T3" fmla="*/ 439 h 442"/>
                <a:gd name="T4" fmla="*/ 3 w 604"/>
                <a:gd name="T5" fmla="*/ 140 h 442"/>
                <a:gd name="T6" fmla="*/ 38 w 604"/>
                <a:gd name="T7" fmla="*/ 0 h 442"/>
                <a:gd name="T8" fmla="*/ 34 w 604"/>
                <a:gd name="T9" fmla="*/ 0 h 442"/>
                <a:gd name="T10" fmla="*/ 0 w 604"/>
                <a:gd name="T11" fmla="*/ 140 h 442"/>
                <a:gd name="T12" fmla="*/ 302 w 604"/>
                <a:gd name="T13" fmla="*/ 442 h 442"/>
                <a:gd name="T14" fmla="*/ 604 w 604"/>
                <a:gd name="T15" fmla="*/ 140 h 442"/>
                <a:gd name="T16" fmla="*/ 569 w 604"/>
                <a:gd name="T17" fmla="*/ 0 h 442"/>
                <a:gd name="T18" fmla="*/ 566 w 604"/>
                <a:gd name="T19" fmla="*/ 0 h 442"/>
                <a:gd name="T20" fmla="*/ 601 w 604"/>
                <a:gd name="T21" fmla="*/ 14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4" h="442">
                  <a:moveTo>
                    <a:pt x="601" y="140"/>
                  </a:moveTo>
                  <a:cubicBezTo>
                    <a:pt x="601" y="305"/>
                    <a:pt x="467" y="439"/>
                    <a:pt x="302" y="439"/>
                  </a:cubicBezTo>
                  <a:cubicBezTo>
                    <a:pt x="137" y="439"/>
                    <a:pt x="3" y="305"/>
                    <a:pt x="3" y="140"/>
                  </a:cubicBezTo>
                  <a:cubicBezTo>
                    <a:pt x="3" y="89"/>
                    <a:pt x="16" y="42"/>
                    <a:pt x="38" y="0"/>
                  </a:cubicBezTo>
                  <a:cubicBezTo>
                    <a:pt x="34" y="0"/>
                    <a:pt x="34" y="0"/>
                    <a:pt x="34" y="0"/>
                  </a:cubicBezTo>
                  <a:cubicBezTo>
                    <a:pt x="12" y="42"/>
                    <a:pt x="0" y="90"/>
                    <a:pt x="0" y="140"/>
                  </a:cubicBezTo>
                  <a:cubicBezTo>
                    <a:pt x="0" y="307"/>
                    <a:pt x="135" y="442"/>
                    <a:pt x="302" y="442"/>
                  </a:cubicBezTo>
                  <a:cubicBezTo>
                    <a:pt x="468" y="442"/>
                    <a:pt x="604" y="307"/>
                    <a:pt x="604" y="140"/>
                  </a:cubicBezTo>
                  <a:cubicBezTo>
                    <a:pt x="604" y="90"/>
                    <a:pt x="591" y="42"/>
                    <a:pt x="569" y="0"/>
                  </a:cubicBezTo>
                  <a:cubicBezTo>
                    <a:pt x="566" y="0"/>
                    <a:pt x="566" y="0"/>
                    <a:pt x="566" y="0"/>
                  </a:cubicBezTo>
                  <a:cubicBezTo>
                    <a:pt x="588" y="42"/>
                    <a:pt x="601" y="89"/>
                    <a:pt x="601"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39">
              <a:extLst>
                <a:ext uri="{FF2B5EF4-FFF2-40B4-BE49-F238E27FC236}">
                  <a16:creationId xmlns:a16="http://schemas.microsoft.com/office/drawing/2014/main" id="{B250A47E-206F-457B-8000-99DFD78A1720}"/>
                </a:ext>
              </a:extLst>
            </p:cNvPr>
            <p:cNvSpPr>
              <a:spLocks/>
            </p:cNvSpPr>
            <p:nvPr/>
          </p:nvSpPr>
          <p:spPr bwMode="auto">
            <a:xfrm>
              <a:off x="1781175" y="-26194"/>
              <a:ext cx="12700" cy="3175"/>
            </a:xfrm>
            <a:custGeom>
              <a:avLst/>
              <a:gdLst>
                <a:gd name="T0" fmla="*/ 4 w 4"/>
                <a:gd name="T1" fmla="*/ 1 h 1"/>
                <a:gd name="T2" fmla="*/ 4 w 4"/>
                <a:gd name="T3" fmla="*/ 0 h 1"/>
                <a:gd name="T4" fmla="*/ 0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0" y="0"/>
                    <a:pt x="0" y="0"/>
                    <a:pt x="0"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40">
              <a:extLst>
                <a:ext uri="{FF2B5EF4-FFF2-40B4-BE49-F238E27FC236}">
                  <a16:creationId xmlns:a16="http://schemas.microsoft.com/office/drawing/2014/main" id="{54FC95A4-DC3D-4300-AFC9-9F8FCF54C677}"/>
                </a:ext>
              </a:extLst>
            </p:cNvPr>
            <p:cNvSpPr>
              <a:spLocks/>
            </p:cNvSpPr>
            <p:nvPr/>
          </p:nvSpPr>
          <p:spPr bwMode="auto">
            <a:xfrm>
              <a:off x="3305175" y="-26194"/>
              <a:ext cx="12700" cy="3175"/>
            </a:xfrm>
            <a:custGeom>
              <a:avLst/>
              <a:gdLst>
                <a:gd name="T0" fmla="*/ 0 w 4"/>
                <a:gd name="T1" fmla="*/ 1 h 1"/>
                <a:gd name="T2" fmla="*/ 4 w 4"/>
                <a:gd name="T3" fmla="*/ 1 h 1"/>
                <a:gd name="T4" fmla="*/ 3 w 4"/>
                <a:gd name="T5" fmla="*/ 0 h 1"/>
                <a:gd name="T6" fmla="*/ 0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4" y="1"/>
                    <a:pt x="4" y="1"/>
                    <a:pt x="4"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41">
              <a:extLst>
                <a:ext uri="{FF2B5EF4-FFF2-40B4-BE49-F238E27FC236}">
                  <a16:creationId xmlns:a16="http://schemas.microsoft.com/office/drawing/2014/main" id="{BDD3DF79-B444-4FD5-8484-9A4802AA20CF}"/>
                </a:ext>
              </a:extLst>
            </p:cNvPr>
            <p:cNvSpPr>
              <a:spLocks/>
            </p:cNvSpPr>
            <p:nvPr/>
          </p:nvSpPr>
          <p:spPr bwMode="auto">
            <a:xfrm>
              <a:off x="1660525" y="-23019"/>
              <a:ext cx="1774825" cy="1333500"/>
            </a:xfrm>
            <a:custGeom>
              <a:avLst/>
              <a:gdLst>
                <a:gd name="T0" fmla="*/ 556 w 559"/>
                <a:gd name="T1" fmla="*/ 140 h 420"/>
                <a:gd name="T2" fmla="*/ 280 w 559"/>
                <a:gd name="T3" fmla="*/ 416 h 420"/>
                <a:gd name="T4" fmla="*/ 4 w 559"/>
                <a:gd name="T5" fmla="*/ 140 h 420"/>
                <a:gd name="T6" fmla="*/ 42 w 559"/>
                <a:gd name="T7" fmla="*/ 0 h 420"/>
                <a:gd name="T8" fmla="*/ 38 w 559"/>
                <a:gd name="T9" fmla="*/ 0 h 420"/>
                <a:gd name="T10" fmla="*/ 0 w 559"/>
                <a:gd name="T11" fmla="*/ 140 h 420"/>
                <a:gd name="T12" fmla="*/ 280 w 559"/>
                <a:gd name="T13" fmla="*/ 420 h 420"/>
                <a:gd name="T14" fmla="*/ 559 w 559"/>
                <a:gd name="T15" fmla="*/ 140 h 420"/>
                <a:gd name="T16" fmla="*/ 522 w 559"/>
                <a:gd name="T17" fmla="*/ 0 h 420"/>
                <a:gd name="T18" fmla="*/ 518 w 559"/>
                <a:gd name="T19" fmla="*/ 0 h 420"/>
                <a:gd name="T20" fmla="*/ 556 w 559"/>
                <a:gd name="T21" fmla="*/ 14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 h="420">
                  <a:moveTo>
                    <a:pt x="556" y="140"/>
                  </a:moveTo>
                  <a:cubicBezTo>
                    <a:pt x="556" y="293"/>
                    <a:pt x="432" y="416"/>
                    <a:pt x="280" y="416"/>
                  </a:cubicBezTo>
                  <a:cubicBezTo>
                    <a:pt x="128" y="416"/>
                    <a:pt x="4" y="293"/>
                    <a:pt x="4" y="140"/>
                  </a:cubicBezTo>
                  <a:cubicBezTo>
                    <a:pt x="4" y="89"/>
                    <a:pt x="18" y="41"/>
                    <a:pt x="42" y="0"/>
                  </a:cubicBezTo>
                  <a:cubicBezTo>
                    <a:pt x="38" y="0"/>
                    <a:pt x="38" y="0"/>
                    <a:pt x="38" y="0"/>
                  </a:cubicBezTo>
                  <a:cubicBezTo>
                    <a:pt x="14" y="41"/>
                    <a:pt x="0" y="89"/>
                    <a:pt x="0" y="140"/>
                  </a:cubicBezTo>
                  <a:cubicBezTo>
                    <a:pt x="0" y="294"/>
                    <a:pt x="126" y="420"/>
                    <a:pt x="280" y="420"/>
                  </a:cubicBezTo>
                  <a:cubicBezTo>
                    <a:pt x="434" y="420"/>
                    <a:pt x="559" y="294"/>
                    <a:pt x="559" y="140"/>
                  </a:cubicBezTo>
                  <a:cubicBezTo>
                    <a:pt x="559" y="89"/>
                    <a:pt x="546" y="41"/>
                    <a:pt x="522" y="0"/>
                  </a:cubicBezTo>
                  <a:cubicBezTo>
                    <a:pt x="518" y="0"/>
                    <a:pt x="518" y="0"/>
                    <a:pt x="518" y="0"/>
                  </a:cubicBezTo>
                  <a:cubicBezTo>
                    <a:pt x="542" y="41"/>
                    <a:pt x="556" y="89"/>
                    <a:pt x="556"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42">
              <a:extLst>
                <a:ext uri="{FF2B5EF4-FFF2-40B4-BE49-F238E27FC236}">
                  <a16:creationId xmlns:a16="http://schemas.microsoft.com/office/drawing/2014/main" id="{91E2A178-552E-476F-AEDA-F519B4623BA1}"/>
                </a:ext>
              </a:extLst>
            </p:cNvPr>
            <p:cNvSpPr>
              <a:spLocks/>
            </p:cNvSpPr>
            <p:nvPr/>
          </p:nvSpPr>
          <p:spPr bwMode="auto">
            <a:xfrm>
              <a:off x="1854200"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43">
              <a:extLst>
                <a:ext uri="{FF2B5EF4-FFF2-40B4-BE49-F238E27FC236}">
                  <a16:creationId xmlns:a16="http://schemas.microsoft.com/office/drawing/2014/main" id="{4B8EF77E-47F9-40B2-BF83-77BF5EC2A13D}"/>
                </a:ext>
              </a:extLst>
            </p:cNvPr>
            <p:cNvSpPr>
              <a:spLocks/>
            </p:cNvSpPr>
            <p:nvPr/>
          </p:nvSpPr>
          <p:spPr bwMode="auto">
            <a:xfrm>
              <a:off x="3228975" y="-26194"/>
              <a:ext cx="15875" cy="3175"/>
            </a:xfrm>
            <a:custGeom>
              <a:avLst/>
              <a:gdLst>
                <a:gd name="T0" fmla="*/ 0 w 5"/>
                <a:gd name="T1" fmla="*/ 0 h 1"/>
                <a:gd name="T2" fmla="*/ 1 w 5"/>
                <a:gd name="T3" fmla="*/ 1 h 1"/>
                <a:gd name="T4" fmla="*/ 5 w 5"/>
                <a:gd name="T5" fmla="*/ 1 h 1"/>
                <a:gd name="T6" fmla="*/ 4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cubicBezTo>
                    <a:pt x="0" y="1"/>
                    <a:pt x="1" y="1"/>
                    <a:pt x="1" y="1"/>
                  </a:cubicBezTo>
                  <a:cubicBezTo>
                    <a:pt x="5" y="1"/>
                    <a:pt x="5" y="1"/>
                    <a:pt x="5"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44">
              <a:extLst>
                <a:ext uri="{FF2B5EF4-FFF2-40B4-BE49-F238E27FC236}">
                  <a16:creationId xmlns:a16="http://schemas.microsoft.com/office/drawing/2014/main" id="{E6041A9A-462A-44C0-BB57-33EBCF6FB88A}"/>
                </a:ext>
              </a:extLst>
            </p:cNvPr>
            <p:cNvSpPr>
              <a:spLocks/>
            </p:cNvSpPr>
            <p:nvPr/>
          </p:nvSpPr>
          <p:spPr bwMode="auto">
            <a:xfrm>
              <a:off x="1724025" y="-23019"/>
              <a:ext cx="1651000" cy="1270000"/>
            </a:xfrm>
            <a:custGeom>
              <a:avLst/>
              <a:gdLst>
                <a:gd name="T0" fmla="*/ 517 w 520"/>
                <a:gd name="T1" fmla="*/ 140 h 400"/>
                <a:gd name="T2" fmla="*/ 260 w 520"/>
                <a:gd name="T3" fmla="*/ 397 h 400"/>
                <a:gd name="T4" fmla="*/ 3 w 520"/>
                <a:gd name="T5" fmla="*/ 140 h 400"/>
                <a:gd name="T6" fmla="*/ 45 w 520"/>
                <a:gd name="T7" fmla="*/ 0 h 400"/>
                <a:gd name="T8" fmla="*/ 41 w 520"/>
                <a:gd name="T9" fmla="*/ 0 h 400"/>
                <a:gd name="T10" fmla="*/ 0 w 520"/>
                <a:gd name="T11" fmla="*/ 140 h 400"/>
                <a:gd name="T12" fmla="*/ 260 w 520"/>
                <a:gd name="T13" fmla="*/ 400 h 400"/>
                <a:gd name="T14" fmla="*/ 520 w 520"/>
                <a:gd name="T15" fmla="*/ 140 h 400"/>
                <a:gd name="T16" fmla="*/ 479 w 520"/>
                <a:gd name="T17" fmla="*/ 0 h 400"/>
                <a:gd name="T18" fmla="*/ 475 w 520"/>
                <a:gd name="T19" fmla="*/ 0 h 400"/>
                <a:gd name="T20" fmla="*/ 517 w 520"/>
                <a:gd name="T21" fmla="*/ 14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0" h="400">
                  <a:moveTo>
                    <a:pt x="517" y="140"/>
                  </a:moveTo>
                  <a:cubicBezTo>
                    <a:pt x="517" y="282"/>
                    <a:pt x="401" y="397"/>
                    <a:pt x="260" y="397"/>
                  </a:cubicBezTo>
                  <a:cubicBezTo>
                    <a:pt x="118" y="397"/>
                    <a:pt x="3" y="282"/>
                    <a:pt x="3" y="140"/>
                  </a:cubicBezTo>
                  <a:cubicBezTo>
                    <a:pt x="3" y="88"/>
                    <a:pt x="19" y="40"/>
                    <a:pt x="45" y="0"/>
                  </a:cubicBezTo>
                  <a:cubicBezTo>
                    <a:pt x="41" y="0"/>
                    <a:pt x="41" y="0"/>
                    <a:pt x="41" y="0"/>
                  </a:cubicBezTo>
                  <a:cubicBezTo>
                    <a:pt x="15" y="40"/>
                    <a:pt x="0" y="89"/>
                    <a:pt x="0" y="140"/>
                  </a:cubicBezTo>
                  <a:cubicBezTo>
                    <a:pt x="0" y="284"/>
                    <a:pt x="117" y="400"/>
                    <a:pt x="260" y="400"/>
                  </a:cubicBezTo>
                  <a:cubicBezTo>
                    <a:pt x="403" y="400"/>
                    <a:pt x="520" y="284"/>
                    <a:pt x="520" y="140"/>
                  </a:cubicBezTo>
                  <a:cubicBezTo>
                    <a:pt x="520" y="89"/>
                    <a:pt x="505" y="40"/>
                    <a:pt x="479" y="0"/>
                  </a:cubicBezTo>
                  <a:cubicBezTo>
                    <a:pt x="475" y="0"/>
                    <a:pt x="475" y="0"/>
                    <a:pt x="475" y="0"/>
                  </a:cubicBezTo>
                  <a:cubicBezTo>
                    <a:pt x="501" y="40"/>
                    <a:pt x="517" y="88"/>
                    <a:pt x="517"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2" name="Group 61">
            <a:extLst>
              <a:ext uri="{FF2B5EF4-FFF2-40B4-BE49-F238E27FC236}">
                <a16:creationId xmlns:a16="http://schemas.microsoft.com/office/drawing/2014/main" id="{310F98F8-496B-4E28-8835-0DDC8B332383}"/>
              </a:ext>
            </a:extLst>
          </p:cNvPr>
          <p:cNvGrpSpPr/>
          <p:nvPr userDrawn="1"/>
        </p:nvGrpSpPr>
        <p:grpSpPr>
          <a:xfrm>
            <a:off x="-13334" y="125"/>
            <a:ext cx="3924023" cy="2346065"/>
            <a:chOff x="-3175" y="-26194"/>
            <a:chExt cx="5222875" cy="3122613"/>
          </a:xfrm>
          <a:solidFill>
            <a:schemeClr val="tx1">
              <a:lumMod val="75000"/>
              <a:lumOff val="25000"/>
              <a:alpha val="10000"/>
            </a:schemeClr>
          </a:solidFill>
        </p:grpSpPr>
        <p:sp>
          <p:nvSpPr>
            <p:cNvPr id="63" name="Freeform 45">
              <a:extLst>
                <a:ext uri="{FF2B5EF4-FFF2-40B4-BE49-F238E27FC236}">
                  <a16:creationId xmlns:a16="http://schemas.microsoft.com/office/drawing/2014/main" id="{7A571FAD-0FE9-4DEE-A362-A390602AA4E3}"/>
                </a:ext>
              </a:extLst>
            </p:cNvPr>
            <p:cNvSpPr>
              <a:spLocks/>
            </p:cNvSpPr>
            <p:nvPr/>
          </p:nvSpPr>
          <p:spPr bwMode="auto">
            <a:xfrm>
              <a:off x="51562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46">
              <a:extLst>
                <a:ext uri="{FF2B5EF4-FFF2-40B4-BE49-F238E27FC236}">
                  <a16:creationId xmlns:a16="http://schemas.microsoft.com/office/drawing/2014/main" id="{BD56B81E-C723-47B1-962F-AF03A08CDBBB}"/>
                </a:ext>
              </a:extLst>
            </p:cNvPr>
            <p:cNvSpPr>
              <a:spLocks/>
            </p:cNvSpPr>
            <p:nvPr/>
          </p:nvSpPr>
          <p:spPr bwMode="auto">
            <a:xfrm>
              <a:off x="-3175" y="1126331"/>
              <a:ext cx="25400" cy="168275"/>
            </a:xfrm>
            <a:custGeom>
              <a:avLst/>
              <a:gdLst>
                <a:gd name="T0" fmla="*/ 8 w 8"/>
                <a:gd name="T1" fmla="*/ 27 h 53"/>
                <a:gd name="T2" fmla="*/ 0 w 8"/>
                <a:gd name="T3" fmla="*/ 0 h 53"/>
                <a:gd name="T4" fmla="*/ 0 w 8"/>
                <a:gd name="T5" fmla="*/ 28 h 53"/>
                <a:gd name="T6" fmla="*/ 8 w 8"/>
                <a:gd name="T7" fmla="*/ 53 h 53"/>
                <a:gd name="T8" fmla="*/ 8 w 8"/>
                <a:gd name="T9" fmla="*/ 27 h 53"/>
              </a:gdLst>
              <a:ahLst/>
              <a:cxnLst>
                <a:cxn ang="0">
                  <a:pos x="T0" y="T1"/>
                </a:cxn>
                <a:cxn ang="0">
                  <a:pos x="T2" y="T3"/>
                </a:cxn>
                <a:cxn ang="0">
                  <a:pos x="T4" y="T5"/>
                </a:cxn>
                <a:cxn ang="0">
                  <a:pos x="T6" y="T7"/>
                </a:cxn>
                <a:cxn ang="0">
                  <a:pos x="T8" y="T9"/>
                </a:cxn>
              </a:cxnLst>
              <a:rect l="0" t="0" r="r" b="b"/>
              <a:pathLst>
                <a:path w="8" h="53">
                  <a:moveTo>
                    <a:pt x="8" y="27"/>
                  </a:moveTo>
                  <a:cubicBezTo>
                    <a:pt x="6" y="18"/>
                    <a:pt x="3" y="9"/>
                    <a:pt x="0" y="0"/>
                  </a:cubicBezTo>
                  <a:cubicBezTo>
                    <a:pt x="0" y="28"/>
                    <a:pt x="0" y="28"/>
                    <a:pt x="0" y="28"/>
                  </a:cubicBezTo>
                  <a:cubicBezTo>
                    <a:pt x="3" y="36"/>
                    <a:pt x="6" y="44"/>
                    <a:pt x="8" y="53"/>
                  </a:cubicBezTo>
                  <a:lnTo>
                    <a:pt x="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47">
              <a:extLst>
                <a:ext uri="{FF2B5EF4-FFF2-40B4-BE49-F238E27FC236}">
                  <a16:creationId xmlns:a16="http://schemas.microsoft.com/office/drawing/2014/main" id="{75F0A97D-03D6-4CD6-8F6E-007EED662677}"/>
                </a:ext>
              </a:extLst>
            </p:cNvPr>
            <p:cNvSpPr>
              <a:spLocks/>
            </p:cNvSpPr>
            <p:nvPr/>
          </p:nvSpPr>
          <p:spPr bwMode="auto">
            <a:xfrm>
              <a:off x="22225" y="-23019"/>
              <a:ext cx="5197475" cy="3119438"/>
            </a:xfrm>
            <a:custGeom>
              <a:avLst/>
              <a:gdLst>
                <a:gd name="T0" fmla="*/ 1629 w 1637"/>
                <a:gd name="T1" fmla="*/ 140 h 982"/>
                <a:gd name="T2" fmla="*/ 796 w 1637"/>
                <a:gd name="T3" fmla="*/ 974 h 982"/>
                <a:gd name="T4" fmla="*/ 0 w 1637"/>
                <a:gd name="T5" fmla="*/ 389 h 982"/>
                <a:gd name="T6" fmla="*/ 0 w 1637"/>
                <a:gd name="T7" fmla="*/ 415 h 982"/>
                <a:gd name="T8" fmla="*/ 796 w 1637"/>
                <a:gd name="T9" fmla="*/ 982 h 982"/>
                <a:gd name="T10" fmla="*/ 1637 w 1637"/>
                <a:gd name="T11" fmla="*/ 140 h 982"/>
                <a:gd name="T12" fmla="*/ 1625 w 1637"/>
                <a:gd name="T13" fmla="*/ 0 h 982"/>
                <a:gd name="T14" fmla="*/ 1617 w 1637"/>
                <a:gd name="T15" fmla="*/ 0 h 982"/>
                <a:gd name="T16" fmla="*/ 1629 w 1637"/>
                <a:gd name="T17" fmla="*/ 14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7" h="982">
                  <a:moveTo>
                    <a:pt x="1629" y="140"/>
                  </a:moveTo>
                  <a:cubicBezTo>
                    <a:pt x="1629" y="600"/>
                    <a:pt x="1255" y="974"/>
                    <a:pt x="796" y="974"/>
                  </a:cubicBezTo>
                  <a:cubicBezTo>
                    <a:pt x="423" y="974"/>
                    <a:pt x="107" y="728"/>
                    <a:pt x="0" y="389"/>
                  </a:cubicBezTo>
                  <a:cubicBezTo>
                    <a:pt x="0" y="415"/>
                    <a:pt x="0" y="415"/>
                    <a:pt x="0" y="415"/>
                  </a:cubicBezTo>
                  <a:cubicBezTo>
                    <a:pt x="115" y="744"/>
                    <a:pt x="428" y="982"/>
                    <a:pt x="796" y="982"/>
                  </a:cubicBezTo>
                  <a:cubicBezTo>
                    <a:pt x="1260" y="982"/>
                    <a:pt x="1637" y="604"/>
                    <a:pt x="1637" y="140"/>
                  </a:cubicBezTo>
                  <a:cubicBezTo>
                    <a:pt x="1637" y="92"/>
                    <a:pt x="1633" y="45"/>
                    <a:pt x="1625" y="0"/>
                  </a:cubicBezTo>
                  <a:cubicBezTo>
                    <a:pt x="1617" y="0"/>
                    <a:pt x="1617" y="0"/>
                    <a:pt x="1617" y="0"/>
                  </a:cubicBezTo>
                  <a:cubicBezTo>
                    <a:pt x="1625" y="45"/>
                    <a:pt x="1629" y="92"/>
                    <a:pt x="1629"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48">
              <a:extLst>
                <a:ext uri="{FF2B5EF4-FFF2-40B4-BE49-F238E27FC236}">
                  <a16:creationId xmlns:a16="http://schemas.microsoft.com/office/drawing/2014/main" id="{B5E4596F-2CF7-4E02-B395-9451BEF484D9}"/>
                </a:ext>
              </a:extLst>
            </p:cNvPr>
            <p:cNvSpPr>
              <a:spLocks/>
            </p:cNvSpPr>
            <p:nvPr/>
          </p:nvSpPr>
          <p:spPr bwMode="auto">
            <a:xfrm>
              <a:off x="4984750"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49">
              <a:extLst>
                <a:ext uri="{FF2B5EF4-FFF2-40B4-BE49-F238E27FC236}">
                  <a16:creationId xmlns:a16="http://schemas.microsoft.com/office/drawing/2014/main" id="{0FE72423-3B99-46F4-9BEC-3964A003FCD5}"/>
                </a:ext>
              </a:extLst>
            </p:cNvPr>
            <p:cNvSpPr>
              <a:spLocks/>
            </p:cNvSpPr>
            <p:nvPr/>
          </p:nvSpPr>
          <p:spPr bwMode="auto">
            <a:xfrm>
              <a:off x="88900"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50">
              <a:extLst>
                <a:ext uri="{FF2B5EF4-FFF2-40B4-BE49-F238E27FC236}">
                  <a16:creationId xmlns:a16="http://schemas.microsoft.com/office/drawing/2014/main" id="{89BB5F30-C1E8-4F42-8C78-98CF487E2E47}"/>
                </a:ext>
              </a:extLst>
            </p:cNvPr>
            <p:cNvSpPr>
              <a:spLocks/>
            </p:cNvSpPr>
            <p:nvPr/>
          </p:nvSpPr>
          <p:spPr bwMode="auto">
            <a:xfrm>
              <a:off x="47625" y="-23019"/>
              <a:ext cx="5003800" cy="2947988"/>
            </a:xfrm>
            <a:custGeom>
              <a:avLst/>
              <a:gdLst>
                <a:gd name="T0" fmla="*/ 1568 w 1576"/>
                <a:gd name="T1" fmla="*/ 140 h 928"/>
                <a:gd name="T2" fmla="*/ 788 w 1576"/>
                <a:gd name="T3" fmla="*/ 920 h 928"/>
                <a:gd name="T4" fmla="*/ 8 w 1576"/>
                <a:gd name="T5" fmla="*/ 140 h 928"/>
                <a:gd name="T6" fmla="*/ 21 w 1576"/>
                <a:gd name="T7" fmla="*/ 0 h 928"/>
                <a:gd name="T8" fmla="*/ 13 w 1576"/>
                <a:gd name="T9" fmla="*/ 0 h 928"/>
                <a:gd name="T10" fmla="*/ 0 w 1576"/>
                <a:gd name="T11" fmla="*/ 140 h 928"/>
                <a:gd name="T12" fmla="*/ 788 w 1576"/>
                <a:gd name="T13" fmla="*/ 928 h 928"/>
                <a:gd name="T14" fmla="*/ 1576 w 1576"/>
                <a:gd name="T15" fmla="*/ 140 h 928"/>
                <a:gd name="T16" fmla="*/ 1563 w 1576"/>
                <a:gd name="T17" fmla="*/ 0 h 928"/>
                <a:gd name="T18" fmla="*/ 1555 w 1576"/>
                <a:gd name="T19" fmla="*/ 0 h 928"/>
                <a:gd name="T20" fmla="*/ 1568 w 1576"/>
                <a:gd name="T21" fmla="*/ 140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6" h="928">
                  <a:moveTo>
                    <a:pt x="1568" y="140"/>
                  </a:moveTo>
                  <a:cubicBezTo>
                    <a:pt x="1568" y="570"/>
                    <a:pt x="1218" y="920"/>
                    <a:pt x="788" y="920"/>
                  </a:cubicBezTo>
                  <a:cubicBezTo>
                    <a:pt x="358" y="920"/>
                    <a:pt x="8" y="570"/>
                    <a:pt x="8" y="140"/>
                  </a:cubicBezTo>
                  <a:cubicBezTo>
                    <a:pt x="8" y="92"/>
                    <a:pt x="13" y="45"/>
                    <a:pt x="21" y="0"/>
                  </a:cubicBezTo>
                  <a:cubicBezTo>
                    <a:pt x="13" y="0"/>
                    <a:pt x="13" y="0"/>
                    <a:pt x="13" y="0"/>
                  </a:cubicBezTo>
                  <a:cubicBezTo>
                    <a:pt x="4" y="45"/>
                    <a:pt x="0" y="92"/>
                    <a:pt x="0" y="140"/>
                  </a:cubicBezTo>
                  <a:cubicBezTo>
                    <a:pt x="0" y="575"/>
                    <a:pt x="354" y="928"/>
                    <a:pt x="788" y="928"/>
                  </a:cubicBezTo>
                  <a:cubicBezTo>
                    <a:pt x="1222" y="928"/>
                    <a:pt x="1576" y="575"/>
                    <a:pt x="1576" y="140"/>
                  </a:cubicBezTo>
                  <a:cubicBezTo>
                    <a:pt x="1576" y="92"/>
                    <a:pt x="1571" y="45"/>
                    <a:pt x="1563" y="0"/>
                  </a:cubicBezTo>
                  <a:cubicBezTo>
                    <a:pt x="1555" y="0"/>
                    <a:pt x="1555" y="0"/>
                    <a:pt x="1555" y="0"/>
                  </a:cubicBezTo>
                  <a:cubicBezTo>
                    <a:pt x="1563" y="45"/>
                    <a:pt x="1568" y="92"/>
                    <a:pt x="156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51">
              <a:extLst>
                <a:ext uri="{FF2B5EF4-FFF2-40B4-BE49-F238E27FC236}">
                  <a16:creationId xmlns:a16="http://schemas.microsoft.com/office/drawing/2014/main" id="{EA17D0A7-E313-41A0-98CC-2E2867628840}"/>
                </a:ext>
              </a:extLst>
            </p:cNvPr>
            <p:cNvSpPr>
              <a:spLocks/>
            </p:cNvSpPr>
            <p:nvPr/>
          </p:nvSpPr>
          <p:spPr bwMode="auto">
            <a:xfrm>
              <a:off x="257175"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52">
              <a:extLst>
                <a:ext uri="{FF2B5EF4-FFF2-40B4-BE49-F238E27FC236}">
                  <a16:creationId xmlns:a16="http://schemas.microsoft.com/office/drawing/2014/main" id="{410B8D16-DFAA-44DB-9F8C-DB5663839EAA}"/>
                </a:ext>
              </a:extLst>
            </p:cNvPr>
            <p:cNvSpPr>
              <a:spLocks/>
            </p:cNvSpPr>
            <p:nvPr/>
          </p:nvSpPr>
          <p:spPr bwMode="auto">
            <a:xfrm>
              <a:off x="4816475"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53">
              <a:extLst>
                <a:ext uri="{FF2B5EF4-FFF2-40B4-BE49-F238E27FC236}">
                  <a16:creationId xmlns:a16="http://schemas.microsoft.com/office/drawing/2014/main" id="{5914C65B-B85B-439A-AAA5-5C61AD640C52}"/>
                </a:ext>
              </a:extLst>
            </p:cNvPr>
            <p:cNvSpPr>
              <a:spLocks/>
            </p:cNvSpPr>
            <p:nvPr/>
          </p:nvSpPr>
          <p:spPr bwMode="auto">
            <a:xfrm>
              <a:off x="215900" y="-23019"/>
              <a:ext cx="4667250" cy="2782888"/>
            </a:xfrm>
            <a:custGeom>
              <a:avLst/>
              <a:gdLst>
                <a:gd name="T0" fmla="*/ 1462 w 1470"/>
                <a:gd name="T1" fmla="*/ 140 h 876"/>
                <a:gd name="T2" fmla="*/ 735 w 1470"/>
                <a:gd name="T3" fmla="*/ 868 h 876"/>
                <a:gd name="T4" fmla="*/ 7 w 1470"/>
                <a:gd name="T5" fmla="*/ 140 h 876"/>
                <a:gd name="T6" fmla="*/ 21 w 1470"/>
                <a:gd name="T7" fmla="*/ 0 h 876"/>
                <a:gd name="T8" fmla="*/ 13 w 1470"/>
                <a:gd name="T9" fmla="*/ 0 h 876"/>
                <a:gd name="T10" fmla="*/ 0 w 1470"/>
                <a:gd name="T11" fmla="*/ 140 h 876"/>
                <a:gd name="T12" fmla="*/ 735 w 1470"/>
                <a:gd name="T13" fmla="*/ 876 h 876"/>
                <a:gd name="T14" fmla="*/ 1470 w 1470"/>
                <a:gd name="T15" fmla="*/ 140 h 876"/>
                <a:gd name="T16" fmla="*/ 1457 w 1470"/>
                <a:gd name="T17" fmla="*/ 0 h 876"/>
                <a:gd name="T18" fmla="*/ 1449 w 1470"/>
                <a:gd name="T19" fmla="*/ 0 h 876"/>
                <a:gd name="T20" fmla="*/ 1462 w 1470"/>
                <a:gd name="T21" fmla="*/ 14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70" h="876">
                  <a:moveTo>
                    <a:pt x="1462" y="140"/>
                  </a:moveTo>
                  <a:cubicBezTo>
                    <a:pt x="1462" y="541"/>
                    <a:pt x="1136" y="868"/>
                    <a:pt x="735" y="868"/>
                  </a:cubicBezTo>
                  <a:cubicBezTo>
                    <a:pt x="334" y="868"/>
                    <a:pt x="7" y="541"/>
                    <a:pt x="7" y="140"/>
                  </a:cubicBezTo>
                  <a:cubicBezTo>
                    <a:pt x="7" y="92"/>
                    <a:pt x="12" y="45"/>
                    <a:pt x="21" y="0"/>
                  </a:cubicBezTo>
                  <a:cubicBezTo>
                    <a:pt x="13" y="0"/>
                    <a:pt x="13" y="0"/>
                    <a:pt x="13" y="0"/>
                  </a:cubicBezTo>
                  <a:cubicBezTo>
                    <a:pt x="4" y="45"/>
                    <a:pt x="0" y="92"/>
                    <a:pt x="0" y="140"/>
                  </a:cubicBezTo>
                  <a:cubicBezTo>
                    <a:pt x="0" y="546"/>
                    <a:pt x="329" y="876"/>
                    <a:pt x="735" y="876"/>
                  </a:cubicBezTo>
                  <a:cubicBezTo>
                    <a:pt x="1140" y="876"/>
                    <a:pt x="1470" y="546"/>
                    <a:pt x="1470" y="140"/>
                  </a:cubicBezTo>
                  <a:cubicBezTo>
                    <a:pt x="1470" y="92"/>
                    <a:pt x="1466" y="45"/>
                    <a:pt x="1457" y="0"/>
                  </a:cubicBezTo>
                  <a:cubicBezTo>
                    <a:pt x="1449" y="0"/>
                    <a:pt x="1449" y="0"/>
                    <a:pt x="1449" y="0"/>
                  </a:cubicBezTo>
                  <a:cubicBezTo>
                    <a:pt x="1458" y="45"/>
                    <a:pt x="1462" y="92"/>
                    <a:pt x="1462"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54">
              <a:extLst>
                <a:ext uri="{FF2B5EF4-FFF2-40B4-BE49-F238E27FC236}">
                  <a16:creationId xmlns:a16="http://schemas.microsoft.com/office/drawing/2014/main" id="{C7B7B85C-FB66-4A10-A4F3-725A66061E82}"/>
                </a:ext>
              </a:extLst>
            </p:cNvPr>
            <p:cNvSpPr>
              <a:spLocks/>
            </p:cNvSpPr>
            <p:nvPr/>
          </p:nvSpPr>
          <p:spPr bwMode="auto">
            <a:xfrm>
              <a:off x="4638675"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55">
              <a:extLst>
                <a:ext uri="{FF2B5EF4-FFF2-40B4-BE49-F238E27FC236}">
                  <a16:creationId xmlns:a16="http://schemas.microsoft.com/office/drawing/2014/main" id="{4131AC18-190B-4561-AB47-B56120857977}"/>
                </a:ext>
              </a:extLst>
            </p:cNvPr>
            <p:cNvSpPr>
              <a:spLocks/>
            </p:cNvSpPr>
            <p:nvPr/>
          </p:nvSpPr>
          <p:spPr bwMode="auto">
            <a:xfrm>
              <a:off x="434975"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56">
              <a:extLst>
                <a:ext uri="{FF2B5EF4-FFF2-40B4-BE49-F238E27FC236}">
                  <a16:creationId xmlns:a16="http://schemas.microsoft.com/office/drawing/2014/main" id="{6032E713-9CAF-445D-9298-FA3467CA938F}"/>
                </a:ext>
              </a:extLst>
            </p:cNvPr>
            <p:cNvSpPr>
              <a:spLocks/>
            </p:cNvSpPr>
            <p:nvPr/>
          </p:nvSpPr>
          <p:spPr bwMode="auto">
            <a:xfrm>
              <a:off x="387350" y="-23019"/>
              <a:ext cx="4321175" cy="2608263"/>
            </a:xfrm>
            <a:custGeom>
              <a:avLst/>
              <a:gdLst>
                <a:gd name="T0" fmla="*/ 1353 w 1361"/>
                <a:gd name="T1" fmla="*/ 140 h 821"/>
                <a:gd name="T2" fmla="*/ 681 w 1361"/>
                <a:gd name="T3" fmla="*/ 813 h 821"/>
                <a:gd name="T4" fmla="*/ 8 w 1361"/>
                <a:gd name="T5" fmla="*/ 140 h 821"/>
                <a:gd name="T6" fmla="*/ 23 w 1361"/>
                <a:gd name="T7" fmla="*/ 0 h 821"/>
                <a:gd name="T8" fmla="*/ 15 w 1361"/>
                <a:gd name="T9" fmla="*/ 0 h 821"/>
                <a:gd name="T10" fmla="*/ 0 w 1361"/>
                <a:gd name="T11" fmla="*/ 140 h 821"/>
                <a:gd name="T12" fmla="*/ 681 w 1361"/>
                <a:gd name="T13" fmla="*/ 821 h 821"/>
                <a:gd name="T14" fmla="*/ 1361 w 1361"/>
                <a:gd name="T15" fmla="*/ 140 h 821"/>
                <a:gd name="T16" fmla="*/ 1347 w 1361"/>
                <a:gd name="T17" fmla="*/ 0 h 821"/>
                <a:gd name="T18" fmla="*/ 1339 w 1361"/>
                <a:gd name="T19" fmla="*/ 0 h 821"/>
                <a:gd name="T20" fmla="*/ 1353 w 1361"/>
                <a:gd name="T21" fmla="*/ 14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61" h="821">
                  <a:moveTo>
                    <a:pt x="1353" y="140"/>
                  </a:moveTo>
                  <a:cubicBezTo>
                    <a:pt x="1353" y="511"/>
                    <a:pt x="1052" y="813"/>
                    <a:pt x="681" y="813"/>
                  </a:cubicBezTo>
                  <a:cubicBezTo>
                    <a:pt x="310" y="813"/>
                    <a:pt x="8" y="511"/>
                    <a:pt x="8" y="140"/>
                  </a:cubicBezTo>
                  <a:cubicBezTo>
                    <a:pt x="8" y="92"/>
                    <a:pt x="13" y="45"/>
                    <a:pt x="23" y="0"/>
                  </a:cubicBezTo>
                  <a:cubicBezTo>
                    <a:pt x="15" y="0"/>
                    <a:pt x="15" y="0"/>
                    <a:pt x="15" y="0"/>
                  </a:cubicBezTo>
                  <a:cubicBezTo>
                    <a:pt x="5" y="45"/>
                    <a:pt x="0" y="92"/>
                    <a:pt x="0" y="140"/>
                  </a:cubicBezTo>
                  <a:cubicBezTo>
                    <a:pt x="0" y="515"/>
                    <a:pt x="306" y="821"/>
                    <a:pt x="681" y="821"/>
                  </a:cubicBezTo>
                  <a:cubicBezTo>
                    <a:pt x="1056" y="821"/>
                    <a:pt x="1361" y="515"/>
                    <a:pt x="1361" y="140"/>
                  </a:cubicBezTo>
                  <a:cubicBezTo>
                    <a:pt x="1361" y="92"/>
                    <a:pt x="1356" y="45"/>
                    <a:pt x="1347" y="0"/>
                  </a:cubicBezTo>
                  <a:cubicBezTo>
                    <a:pt x="1339" y="0"/>
                    <a:pt x="1339" y="0"/>
                    <a:pt x="1339" y="0"/>
                  </a:cubicBezTo>
                  <a:cubicBezTo>
                    <a:pt x="1348" y="45"/>
                    <a:pt x="1353" y="92"/>
                    <a:pt x="1353"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57">
              <a:extLst>
                <a:ext uri="{FF2B5EF4-FFF2-40B4-BE49-F238E27FC236}">
                  <a16:creationId xmlns:a16="http://schemas.microsoft.com/office/drawing/2014/main" id="{62A064C6-B796-4755-B8F6-5F1247881D8B}"/>
                </a:ext>
              </a:extLst>
            </p:cNvPr>
            <p:cNvSpPr>
              <a:spLocks/>
            </p:cNvSpPr>
            <p:nvPr/>
          </p:nvSpPr>
          <p:spPr bwMode="auto">
            <a:xfrm>
              <a:off x="44831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58">
              <a:extLst>
                <a:ext uri="{FF2B5EF4-FFF2-40B4-BE49-F238E27FC236}">
                  <a16:creationId xmlns:a16="http://schemas.microsoft.com/office/drawing/2014/main" id="{C3CEC362-4AFD-4419-A6D5-01BFBAEADBFE}"/>
                </a:ext>
              </a:extLst>
            </p:cNvPr>
            <p:cNvSpPr>
              <a:spLocks/>
            </p:cNvSpPr>
            <p:nvPr/>
          </p:nvSpPr>
          <p:spPr bwMode="auto">
            <a:xfrm>
              <a:off x="590550"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59">
              <a:extLst>
                <a:ext uri="{FF2B5EF4-FFF2-40B4-BE49-F238E27FC236}">
                  <a16:creationId xmlns:a16="http://schemas.microsoft.com/office/drawing/2014/main" id="{5B843EE8-F7B5-46DD-8CD2-EF3D67D26CD8}"/>
                </a:ext>
              </a:extLst>
            </p:cNvPr>
            <p:cNvSpPr>
              <a:spLocks/>
            </p:cNvSpPr>
            <p:nvPr/>
          </p:nvSpPr>
          <p:spPr bwMode="auto">
            <a:xfrm>
              <a:off x="539750" y="-23019"/>
              <a:ext cx="4019550" cy="2455863"/>
            </a:xfrm>
            <a:custGeom>
              <a:avLst/>
              <a:gdLst>
                <a:gd name="T0" fmla="*/ 1258 w 1266"/>
                <a:gd name="T1" fmla="*/ 140 h 773"/>
                <a:gd name="T2" fmla="*/ 633 w 1266"/>
                <a:gd name="T3" fmla="*/ 765 h 773"/>
                <a:gd name="T4" fmla="*/ 8 w 1266"/>
                <a:gd name="T5" fmla="*/ 140 h 773"/>
                <a:gd name="T6" fmla="*/ 24 w 1266"/>
                <a:gd name="T7" fmla="*/ 0 h 773"/>
                <a:gd name="T8" fmla="*/ 16 w 1266"/>
                <a:gd name="T9" fmla="*/ 0 h 773"/>
                <a:gd name="T10" fmla="*/ 0 w 1266"/>
                <a:gd name="T11" fmla="*/ 140 h 773"/>
                <a:gd name="T12" fmla="*/ 633 w 1266"/>
                <a:gd name="T13" fmla="*/ 773 h 773"/>
                <a:gd name="T14" fmla="*/ 1266 w 1266"/>
                <a:gd name="T15" fmla="*/ 140 h 773"/>
                <a:gd name="T16" fmla="*/ 1250 w 1266"/>
                <a:gd name="T17" fmla="*/ 0 h 773"/>
                <a:gd name="T18" fmla="*/ 1242 w 1266"/>
                <a:gd name="T19" fmla="*/ 0 h 773"/>
                <a:gd name="T20" fmla="*/ 1258 w 1266"/>
                <a:gd name="T21" fmla="*/ 14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6" h="773">
                  <a:moveTo>
                    <a:pt x="1258" y="140"/>
                  </a:moveTo>
                  <a:cubicBezTo>
                    <a:pt x="1258" y="485"/>
                    <a:pt x="977" y="765"/>
                    <a:pt x="633" y="765"/>
                  </a:cubicBezTo>
                  <a:cubicBezTo>
                    <a:pt x="288" y="765"/>
                    <a:pt x="8" y="485"/>
                    <a:pt x="8" y="140"/>
                  </a:cubicBezTo>
                  <a:cubicBezTo>
                    <a:pt x="8" y="92"/>
                    <a:pt x="14" y="45"/>
                    <a:pt x="24" y="0"/>
                  </a:cubicBezTo>
                  <a:cubicBezTo>
                    <a:pt x="16" y="0"/>
                    <a:pt x="16" y="0"/>
                    <a:pt x="16" y="0"/>
                  </a:cubicBezTo>
                  <a:cubicBezTo>
                    <a:pt x="5" y="45"/>
                    <a:pt x="0" y="92"/>
                    <a:pt x="0" y="140"/>
                  </a:cubicBezTo>
                  <a:cubicBezTo>
                    <a:pt x="0" y="489"/>
                    <a:pt x="284" y="773"/>
                    <a:pt x="633" y="773"/>
                  </a:cubicBezTo>
                  <a:cubicBezTo>
                    <a:pt x="982" y="773"/>
                    <a:pt x="1266" y="489"/>
                    <a:pt x="1266" y="140"/>
                  </a:cubicBezTo>
                  <a:cubicBezTo>
                    <a:pt x="1266" y="92"/>
                    <a:pt x="1260" y="45"/>
                    <a:pt x="1250" y="0"/>
                  </a:cubicBezTo>
                  <a:cubicBezTo>
                    <a:pt x="1242" y="0"/>
                    <a:pt x="1242" y="0"/>
                    <a:pt x="1242" y="0"/>
                  </a:cubicBezTo>
                  <a:cubicBezTo>
                    <a:pt x="1252" y="45"/>
                    <a:pt x="1258" y="92"/>
                    <a:pt x="125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8" name="Group 77">
            <a:extLst>
              <a:ext uri="{FF2B5EF4-FFF2-40B4-BE49-F238E27FC236}">
                <a16:creationId xmlns:a16="http://schemas.microsoft.com/office/drawing/2014/main" id="{1F0C7CAB-C81C-41B5-A18B-B0F8A4839BBB}"/>
              </a:ext>
            </a:extLst>
          </p:cNvPr>
          <p:cNvGrpSpPr/>
          <p:nvPr userDrawn="1"/>
        </p:nvGrpSpPr>
        <p:grpSpPr>
          <a:xfrm>
            <a:off x="3032411" y="173037"/>
            <a:ext cx="1497013" cy="1435100"/>
            <a:chOff x="688975" y="-5719961"/>
            <a:chExt cx="1497013" cy="1435100"/>
          </a:xfrm>
          <a:solidFill>
            <a:schemeClr val="tx1">
              <a:lumMod val="75000"/>
              <a:lumOff val="25000"/>
              <a:alpha val="5000"/>
            </a:schemeClr>
          </a:solidFill>
        </p:grpSpPr>
        <p:sp>
          <p:nvSpPr>
            <p:cNvPr id="79" name="Freeform 22">
              <a:extLst>
                <a:ext uri="{FF2B5EF4-FFF2-40B4-BE49-F238E27FC236}">
                  <a16:creationId xmlns:a16="http://schemas.microsoft.com/office/drawing/2014/main" id="{553B9D43-8545-4435-84A1-53ABA9031520}"/>
                </a:ext>
              </a:extLst>
            </p:cNvPr>
            <p:cNvSpPr>
              <a:spLocks/>
            </p:cNvSpPr>
            <p:nvPr/>
          </p:nvSpPr>
          <p:spPr bwMode="auto">
            <a:xfrm>
              <a:off x="933450" y="-5583436"/>
              <a:ext cx="1008063" cy="60325"/>
            </a:xfrm>
            <a:custGeom>
              <a:avLst/>
              <a:gdLst>
                <a:gd name="T0" fmla="*/ 294 w 318"/>
                <a:gd name="T1" fmla="*/ 0 h 19"/>
                <a:gd name="T2" fmla="*/ 24 w 318"/>
                <a:gd name="T3" fmla="*/ 0 h 19"/>
                <a:gd name="T4" fmla="*/ 0 w 318"/>
                <a:gd name="T5" fmla="*/ 19 h 19"/>
                <a:gd name="T6" fmla="*/ 318 w 318"/>
                <a:gd name="T7" fmla="*/ 19 h 19"/>
                <a:gd name="T8" fmla="*/ 294 w 318"/>
                <a:gd name="T9" fmla="*/ 0 h 19"/>
              </a:gdLst>
              <a:ahLst/>
              <a:cxnLst>
                <a:cxn ang="0">
                  <a:pos x="T0" y="T1"/>
                </a:cxn>
                <a:cxn ang="0">
                  <a:pos x="T2" y="T3"/>
                </a:cxn>
                <a:cxn ang="0">
                  <a:pos x="T4" y="T5"/>
                </a:cxn>
                <a:cxn ang="0">
                  <a:pos x="T6" y="T7"/>
                </a:cxn>
                <a:cxn ang="0">
                  <a:pos x="T8" y="T9"/>
                </a:cxn>
              </a:cxnLst>
              <a:rect l="0" t="0" r="r" b="b"/>
              <a:pathLst>
                <a:path w="318" h="19">
                  <a:moveTo>
                    <a:pt x="294" y="0"/>
                  </a:moveTo>
                  <a:cubicBezTo>
                    <a:pt x="24" y="0"/>
                    <a:pt x="24" y="0"/>
                    <a:pt x="24" y="0"/>
                  </a:cubicBezTo>
                  <a:cubicBezTo>
                    <a:pt x="16" y="6"/>
                    <a:pt x="8" y="12"/>
                    <a:pt x="0" y="19"/>
                  </a:cubicBezTo>
                  <a:cubicBezTo>
                    <a:pt x="318" y="19"/>
                    <a:pt x="318" y="19"/>
                    <a:pt x="318" y="19"/>
                  </a:cubicBezTo>
                  <a:cubicBezTo>
                    <a:pt x="310" y="12"/>
                    <a:pt x="302" y="6"/>
                    <a:pt x="29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23">
              <a:extLst>
                <a:ext uri="{FF2B5EF4-FFF2-40B4-BE49-F238E27FC236}">
                  <a16:creationId xmlns:a16="http://schemas.microsoft.com/office/drawing/2014/main" id="{1708E765-3EF5-41B7-B351-A206BED329AC}"/>
                </a:ext>
              </a:extLst>
            </p:cNvPr>
            <p:cNvSpPr>
              <a:spLocks/>
            </p:cNvSpPr>
            <p:nvPr/>
          </p:nvSpPr>
          <p:spPr bwMode="auto">
            <a:xfrm>
              <a:off x="1149350" y="-5719961"/>
              <a:ext cx="576263" cy="57150"/>
            </a:xfrm>
            <a:custGeom>
              <a:avLst/>
              <a:gdLst>
                <a:gd name="T0" fmla="*/ 91 w 182"/>
                <a:gd name="T1" fmla="*/ 0 h 18"/>
                <a:gd name="T2" fmla="*/ 0 w 182"/>
                <a:gd name="T3" fmla="*/ 18 h 18"/>
                <a:gd name="T4" fmla="*/ 182 w 182"/>
                <a:gd name="T5" fmla="*/ 18 h 18"/>
                <a:gd name="T6" fmla="*/ 91 w 182"/>
                <a:gd name="T7" fmla="*/ 0 h 18"/>
              </a:gdLst>
              <a:ahLst/>
              <a:cxnLst>
                <a:cxn ang="0">
                  <a:pos x="T0" y="T1"/>
                </a:cxn>
                <a:cxn ang="0">
                  <a:pos x="T2" y="T3"/>
                </a:cxn>
                <a:cxn ang="0">
                  <a:pos x="T4" y="T5"/>
                </a:cxn>
                <a:cxn ang="0">
                  <a:pos x="T6" y="T7"/>
                </a:cxn>
              </a:cxnLst>
              <a:rect l="0" t="0" r="r" b="b"/>
              <a:pathLst>
                <a:path w="182" h="18">
                  <a:moveTo>
                    <a:pt x="91" y="0"/>
                  </a:moveTo>
                  <a:cubicBezTo>
                    <a:pt x="59" y="0"/>
                    <a:pt x="28" y="7"/>
                    <a:pt x="0" y="18"/>
                  </a:cubicBezTo>
                  <a:cubicBezTo>
                    <a:pt x="182" y="18"/>
                    <a:pt x="182" y="18"/>
                    <a:pt x="182" y="18"/>
                  </a:cubicBezTo>
                  <a:cubicBezTo>
                    <a:pt x="154" y="7"/>
                    <a:pt x="123" y="0"/>
                    <a:pt x="9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24">
              <a:extLst>
                <a:ext uri="{FF2B5EF4-FFF2-40B4-BE49-F238E27FC236}">
                  <a16:creationId xmlns:a16="http://schemas.microsoft.com/office/drawing/2014/main" id="{0401B17B-0A44-4A98-979C-854945345432}"/>
                </a:ext>
              </a:extLst>
            </p:cNvPr>
            <p:cNvSpPr>
              <a:spLocks/>
            </p:cNvSpPr>
            <p:nvPr/>
          </p:nvSpPr>
          <p:spPr bwMode="auto">
            <a:xfrm>
              <a:off x="815975" y="-5446911"/>
              <a:ext cx="1243013" cy="60325"/>
            </a:xfrm>
            <a:custGeom>
              <a:avLst/>
              <a:gdLst>
                <a:gd name="T0" fmla="*/ 378 w 392"/>
                <a:gd name="T1" fmla="*/ 0 h 19"/>
                <a:gd name="T2" fmla="*/ 14 w 392"/>
                <a:gd name="T3" fmla="*/ 0 h 19"/>
                <a:gd name="T4" fmla="*/ 0 w 392"/>
                <a:gd name="T5" fmla="*/ 19 h 19"/>
                <a:gd name="T6" fmla="*/ 392 w 392"/>
                <a:gd name="T7" fmla="*/ 19 h 19"/>
                <a:gd name="T8" fmla="*/ 378 w 392"/>
                <a:gd name="T9" fmla="*/ 0 h 19"/>
              </a:gdLst>
              <a:ahLst/>
              <a:cxnLst>
                <a:cxn ang="0">
                  <a:pos x="T0" y="T1"/>
                </a:cxn>
                <a:cxn ang="0">
                  <a:pos x="T2" y="T3"/>
                </a:cxn>
                <a:cxn ang="0">
                  <a:pos x="T4" y="T5"/>
                </a:cxn>
                <a:cxn ang="0">
                  <a:pos x="T6" y="T7"/>
                </a:cxn>
                <a:cxn ang="0">
                  <a:pos x="T8" y="T9"/>
                </a:cxn>
              </a:cxnLst>
              <a:rect l="0" t="0" r="r" b="b"/>
              <a:pathLst>
                <a:path w="392" h="19">
                  <a:moveTo>
                    <a:pt x="378" y="0"/>
                  </a:moveTo>
                  <a:cubicBezTo>
                    <a:pt x="14" y="0"/>
                    <a:pt x="14" y="0"/>
                    <a:pt x="14" y="0"/>
                  </a:cubicBezTo>
                  <a:cubicBezTo>
                    <a:pt x="9" y="6"/>
                    <a:pt x="4" y="12"/>
                    <a:pt x="0" y="19"/>
                  </a:cubicBezTo>
                  <a:cubicBezTo>
                    <a:pt x="392" y="19"/>
                    <a:pt x="392" y="19"/>
                    <a:pt x="392" y="19"/>
                  </a:cubicBezTo>
                  <a:cubicBezTo>
                    <a:pt x="387" y="12"/>
                    <a:pt x="383" y="6"/>
                    <a:pt x="37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25">
              <a:extLst>
                <a:ext uri="{FF2B5EF4-FFF2-40B4-BE49-F238E27FC236}">
                  <a16:creationId xmlns:a16="http://schemas.microsoft.com/office/drawing/2014/main" id="{D20B4BFB-255B-47EA-BC2B-8F1B03692F78}"/>
                </a:ext>
              </a:extLst>
            </p:cNvPr>
            <p:cNvSpPr>
              <a:spLocks/>
            </p:cNvSpPr>
            <p:nvPr/>
          </p:nvSpPr>
          <p:spPr bwMode="auto">
            <a:xfrm>
              <a:off x="742950" y="-5310386"/>
              <a:ext cx="1389063" cy="60325"/>
            </a:xfrm>
            <a:custGeom>
              <a:avLst/>
              <a:gdLst>
                <a:gd name="T0" fmla="*/ 429 w 438"/>
                <a:gd name="T1" fmla="*/ 0 h 19"/>
                <a:gd name="T2" fmla="*/ 9 w 438"/>
                <a:gd name="T3" fmla="*/ 0 h 19"/>
                <a:gd name="T4" fmla="*/ 0 w 438"/>
                <a:gd name="T5" fmla="*/ 19 h 19"/>
                <a:gd name="T6" fmla="*/ 438 w 438"/>
                <a:gd name="T7" fmla="*/ 19 h 19"/>
                <a:gd name="T8" fmla="*/ 429 w 438"/>
                <a:gd name="T9" fmla="*/ 0 h 19"/>
              </a:gdLst>
              <a:ahLst/>
              <a:cxnLst>
                <a:cxn ang="0">
                  <a:pos x="T0" y="T1"/>
                </a:cxn>
                <a:cxn ang="0">
                  <a:pos x="T2" y="T3"/>
                </a:cxn>
                <a:cxn ang="0">
                  <a:pos x="T4" y="T5"/>
                </a:cxn>
                <a:cxn ang="0">
                  <a:pos x="T6" y="T7"/>
                </a:cxn>
                <a:cxn ang="0">
                  <a:pos x="T8" y="T9"/>
                </a:cxn>
              </a:cxnLst>
              <a:rect l="0" t="0" r="r" b="b"/>
              <a:pathLst>
                <a:path w="438" h="19">
                  <a:moveTo>
                    <a:pt x="429" y="0"/>
                  </a:moveTo>
                  <a:cubicBezTo>
                    <a:pt x="9" y="0"/>
                    <a:pt x="9" y="0"/>
                    <a:pt x="9" y="0"/>
                  </a:cubicBezTo>
                  <a:cubicBezTo>
                    <a:pt x="5" y="7"/>
                    <a:pt x="3" y="13"/>
                    <a:pt x="0" y="19"/>
                  </a:cubicBezTo>
                  <a:cubicBezTo>
                    <a:pt x="438" y="19"/>
                    <a:pt x="438" y="19"/>
                    <a:pt x="438" y="19"/>
                  </a:cubicBezTo>
                  <a:cubicBezTo>
                    <a:pt x="435" y="13"/>
                    <a:pt x="432" y="7"/>
                    <a:pt x="42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26">
              <a:extLst>
                <a:ext uri="{FF2B5EF4-FFF2-40B4-BE49-F238E27FC236}">
                  <a16:creationId xmlns:a16="http://schemas.microsoft.com/office/drawing/2014/main" id="{403EDC1D-E79E-4E8C-A336-3F824231E13A}"/>
                </a:ext>
              </a:extLst>
            </p:cNvPr>
            <p:cNvSpPr>
              <a:spLocks/>
            </p:cNvSpPr>
            <p:nvPr/>
          </p:nvSpPr>
          <p:spPr bwMode="auto">
            <a:xfrm>
              <a:off x="701675" y="-5170686"/>
              <a:ext cx="1468438" cy="60325"/>
            </a:xfrm>
            <a:custGeom>
              <a:avLst/>
              <a:gdLst>
                <a:gd name="T0" fmla="*/ 459 w 463"/>
                <a:gd name="T1" fmla="*/ 0 h 19"/>
                <a:gd name="T2" fmla="*/ 5 w 463"/>
                <a:gd name="T3" fmla="*/ 0 h 19"/>
                <a:gd name="T4" fmla="*/ 0 w 463"/>
                <a:gd name="T5" fmla="*/ 19 h 19"/>
                <a:gd name="T6" fmla="*/ 463 w 463"/>
                <a:gd name="T7" fmla="*/ 19 h 19"/>
                <a:gd name="T8" fmla="*/ 459 w 463"/>
                <a:gd name="T9" fmla="*/ 0 h 19"/>
              </a:gdLst>
              <a:ahLst/>
              <a:cxnLst>
                <a:cxn ang="0">
                  <a:pos x="T0" y="T1"/>
                </a:cxn>
                <a:cxn ang="0">
                  <a:pos x="T2" y="T3"/>
                </a:cxn>
                <a:cxn ang="0">
                  <a:pos x="T4" y="T5"/>
                </a:cxn>
                <a:cxn ang="0">
                  <a:pos x="T6" y="T7"/>
                </a:cxn>
                <a:cxn ang="0">
                  <a:pos x="T8" y="T9"/>
                </a:cxn>
              </a:cxnLst>
              <a:rect l="0" t="0" r="r" b="b"/>
              <a:pathLst>
                <a:path w="463" h="19">
                  <a:moveTo>
                    <a:pt x="459" y="0"/>
                  </a:moveTo>
                  <a:cubicBezTo>
                    <a:pt x="5" y="0"/>
                    <a:pt x="5" y="0"/>
                    <a:pt x="5" y="0"/>
                  </a:cubicBezTo>
                  <a:cubicBezTo>
                    <a:pt x="3" y="6"/>
                    <a:pt x="2" y="12"/>
                    <a:pt x="0" y="19"/>
                  </a:cubicBezTo>
                  <a:cubicBezTo>
                    <a:pt x="463" y="19"/>
                    <a:pt x="463" y="19"/>
                    <a:pt x="463" y="19"/>
                  </a:cubicBezTo>
                  <a:cubicBezTo>
                    <a:pt x="462" y="12"/>
                    <a:pt x="461" y="6"/>
                    <a:pt x="4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27">
              <a:extLst>
                <a:ext uri="{FF2B5EF4-FFF2-40B4-BE49-F238E27FC236}">
                  <a16:creationId xmlns:a16="http://schemas.microsoft.com/office/drawing/2014/main" id="{774E66D5-B2F9-4D3E-9339-CDF5E97757CD}"/>
                </a:ext>
              </a:extLst>
            </p:cNvPr>
            <p:cNvSpPr>
              <a:spLocks/>
            </p:cNvSpPr>
            <p:nvPr/>
          </p:nvSpPr>
          <p:spPr bwMode="auto">
            <a:xfrm>
              <a:off x="688975" y="-5034161"/>
              <a:ext cx="1497013" cy="60325"/>
            </a:xfrm>
            <a:custGeom>
              <a:avLst/>
              <a:gdLst>
                <a:gd name="T0" fmla="*/ 471 w 472"/>
                <a:gd name="T1" fmla="*/ 0 h 19"/>
                <a:gd name="T2" fmla="*/ 1 w 472"/>
                <a:gd name="T3" fmla="*/ 0 h 19"/>
                <a:gd name="T4" fmla="*/ 0 w 472"/>
                <a:gd name="T5" fmla="*/ 19 h 19"/>
                <a:gd name="T6" fmla="*/ 472 w 472"/>
                <a:gd name="T7" fmla="*/ 19 h 19"/>
                <a:gd name="T8" fmla="*/ 471 w 472"/>
                <a:gd name="T9" fmla="*/ 0 h 19"/>
              </a:gdLst>
              <a:ahLst/>
              <a:cxnLst>
                <a:cxn ang="0">
                  <a:pos x="T0" y="T1"/>
                </a:cxn>
                <a:cxn ang="0">
                  <a:pos x="T2" y="T3"/>
                </a:cxn>
                <a:cxn ang="0">
                  <a:pos x="T4" y="T5"/>
                </a:cxn>
                <a:cxn ang="0">
                  <a:pos x="T6" y="T7"/>
                </a:cxn>
                <a:cxn ang="0">
                  <a:pos x="T8" y="T9"/>
                </a:cxn>
              </a:cxnLst>
              <a:rect l="0" t="0" r="r" b="b"/>
              <a:pathLst>
                <a:path w="472" h="19">
                  <a:moveTo>
                    <a:pt x="471" y="0"/>
                  </a:moveTo>
                  <a:cubicBezTo>
                    <a:pt x="1" y="0"/>
                    <a:pt x="1" y="0"/>
                    <a:pt x="1" y="0"/>
                  </a:cubicBezTo>
                  <a:cubicBezTo>
                    <a:pt x="1" y="6"/>
                    <a:pt x="0" y="13"/>
                    <a:pt x="0" y="19"/>
                  </a:cubicBezTo>
                  <a:cubicBezTo>
                    <a:pt x="472" y="19"/>
                    <a:pt x="472" y="19"/>
                    <a:pt x="472" y="19"/>
                  </a:cubicBezTo>
                  <a:cubicBezTo>
                    <a:pt x="471" y="13"/>
                    <a:pt x="471" y="6"/>
                    <a:pt x="47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28">
              <a:extLst>
                <a:ext uri="{FF2B5EF4-FFF2-40B4-BE49-F238E27FC236}">
                  <a16:creationId xmlns:a16="http://schemas.microsoft.com/office/drawing/2014/main" id="{69E318F6-7B62-4A96-BE73-C5F3184F0D02}"/>
                </a:ext>
              </a:extLst>
            </p:cNvPr>
            <p:cNvSpPr>
              <a:spLocks/>
            </p:cNvSpPr>
            <p:nvPr/>
          </p:nvSpPr>
          <p:spPr bwMode="auto">
            <a:xfrm>
              <a:off x="692150" y="-4897636"/>
              <a:ext cx="1487488" cy="60325"/>
            </a:xfrm>
            <a:custGeom>
              <a:avLst/>
              <a:gdLst>
                <a:gd name="T0" fmla="*/ 469 w 469"/>
                <a:gd name="T1" fmla="*/ 0 h 19"/>
                <a:gd name="T2" fmla="*/ 0 w 469"/>
                <a:gd name="T3" fmla="*/ 0 h 19"/>
                <a:gd name="T4" fmla="*/ 3 w 469"/>
                <a:gd name="T5" fmla="*/ 19 h 19"/>
                <a:gd name="T6" fmla="*/ 467 w 469"/>
                <a:gd name="T7" fmla="*/ 19 h 19"/>
                <a:gd name="T8" fmla="*/ 469 w 469"/>
                <a:gd name="T9" fmla="*/ 0 h 19"/>
              </a:gdLst>
              <a:ahLst/>
              <a:cxnLst>
                <a:cxn ang="0">
                  <a:pos x="T0" y="T1"/>
                </a:cxn>
                <a:cxn ang="0">
                  <a:pos x="T2" y="T3"/>
                </a:cxn>
                <a:cxn ang="0">
                  <a:pos x="T4" y="T5"/>
                </a:cxn>
                <a:cxn ang="0">
                  <a:pos x="T6" y="T7"/>
                </a:cxn>
                <a:cxn ang="0">
                  <a:pos x="T8" y="T9"/>
                </a:cxn>
              </a:cxnLst>
              <a:rect l="0" t="0" r="r" b="b"/>
              <a:pathLst>
                <a:path w="469" h="19">
                  <a:moveTo>
                    <a:pt x="469" y="0"/>
                  </a:moveTo>
                  <a:cubicBezTo>
                    <a:pt x="0" y="0"/>
                    <a:pt x="0" y="0"/>
                    <a:pt x="0" y="0"/>
                  </a:cubicBezTo>
                  <a:cubicBezTo>
                    <a:pt x="1" y="7"/>
                    <a:pt x="2" y="13"/>
                    <a:pt x="3" y="19"/>
                  </a:cubicBezTo>
                  <a:cubicBezTo>
                    <a:pt x="467" y="19"/>
                    <a:pt x="467" y="19"/>
                    <a:pt x="467" y="19"/>
                  </a:cubicBezTo>
                  <a:cubicBezTo>
                    <a:pt x="468" y="13"/>
                    <a:pt x="469" y="7"/>
                    <a:pt x="46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29">
              <a:extLst>
                <a:ext uri="{FF2B5EF4-FFF2-40B4-BE49-F238E27FC236}">
                  <a16:creationId xmlns:a16="http://schemas.microsoft.com/office/drawing/2014/main" id="{7E60674A-BACD-43CD-8B7F-9017E68D62F2}"/>
                </a:ext>
              </a:extLst>
            </p:cNvPr>
            <p:cNvSpPr>
              <a:spLocks/>
            </p:cNvSpPr>
            <p:nvPr/>
          </p:nvSpPr>
          <p:spPr bwMode="auto">
            <a:xfrm>
              <a:off x="720725" y="-4757936"/>
              <a:ext cx="1433513" cy="60325"/>
            </a:xfrm>
            <a:custGeom>
              <a:avLst/>
              <a:gdLst>
                <a:gd name="T0" fmla="*/ 452 w 452"/>
                <a:gd name="T1" fmla="*/ 0 h 19"/>
                <a:gd name="T2" fmla="*/ 0 w 452"/>
                <a:gd name="T3" fmla="*/ 0 h 19"/>
                <a:gd name="T4" fmla="*/ 6 w 452"/>
                <a:gd name="T5" fmla="*/ 19 h 19"/>
                <a:gd name="T6" fmla="*/ 445 w 452"/>
                <a:gd name="T7" fmla="*/ 19 h 19"/>
                <a:gd name="T8" fmla="*/ 452 w 452"/>
                <a:gd name="T9" fmla="*/ 0 h 19"/>
              </a:gdLst>
              <a:ahLst/>
              <a:cxnLst>
                <a:cxn ang="0">
                  <a:pos x="T0" y="T1"/>
                </a:cxn>
                <a:cxn ang="0">
                  <a:pos x="T2" y="T3"/>
                </a:cxn>
                <a:cxn ang="0">
                  <a:pos x="T4" y="T5"/>
                </a:cxn>
                <a:cxn ang="0">
                  <a:pos x="T6" y="T7"/>
                </a:cxn>
                <a:cxn ang="0">
                  <a:pos x="T8" y="T9"/>
                </a:cxn>
              </a:cxnLst>
              <a:rect l="0" t="0" r="r" b="b"/>
              <a:pathLst>
                <a:path w="452" h="19">
                  <a:moveTo>
                    <a:pt x="452" y="0"/>
                  </a:moveTo>
                  <a:cubicBezTo>
                    <a:pt x="0" y="0"/>
                    <a:pt x="0" y="0"/>
                    <a:pt x="0" y="0"/>
                  </a:cubicBezTo>
                  <a:cubicBezTo>
                    <a:pt x="2" y="6"/>
                    <a:pt x="4" y="12"/>
                    <a:pt x="6" y="19"/>
                  </a:cubicBezTo>
                  <a:cubicBezTo>
                    <a:pt x="445" y="19"/>
                    <a:pt x="445" y="19"/>
                    <a:pt x="445" y="19"/>
                  </a:cubicBezTo>
                  <a:cubicBezTo>
                    <a:pt x="448" y="12"/>
                    <a:pt x="450" y="6"/>
                    <a:pt x="452"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30">
              <a:extLst>
                <a:ext uri="{FF2B5EF4-FFF2-40B4-BE49-F238E27FC236}">
                  <a16:creationId xmlns:a16="http://schemas.microsoft.com/office/drawing/2014/main" id="{F4DB92E0-43AC-4F81-89AD-8985C9205326}"/>
                </a:ext>
              </a:extLst>
            </p:cNvPr>
            <p:cNvSpPr>
              <a:spLocks/>
            </p:cNvSpPr>
            <p:nvPr/>
          </p:nvSpPr>
          <p:spPr bwMode="auto">
            <a:xfrm>
              <a:off x="777875" y="-4621411"/>
              <a:ext cx="1319213" cy="60325"/>
            </a:xfrm>
            <a:custGeom>
              <a:avLst/>
              <a:gdLst>
                <a:gd name="T0" fmla="*/ 416 w 416"/>
                <a:gd name="T1" fmla="*/ 0 h 19"/>
                <a:gd name="T2" fmla="*/ 0 w 416"/>
                <a:gd name="T3" fmla="*/ 0 h 19"/>
                <a:gd name="T4" fmla="*/ 11 w 416"/>
                <a:gd name="T5" fmla="*/ 19 h 19"/>
                <a:gd name="T6" fmla="*/ 405 w 416"/>
                <a:gd name="T7" fmla="*/ 19 h 19"/>
                <a:gd name="T8" fmla="*/ 416 w 416"/>
                <a:gd name="T9" fmla="*/ 0 h 19"/>
              </a:gdLst>
              <a:ahLst/>
              <a:cxnLst>
                <a:cxn ang="0">
                  <a:pos x="T0" y="T1"/>
                </a:cxn>
                <a:cxn ang="0">
                  <a:pos x="T2" y="T3"/>
                </a:cxn>
                <a:cxn ang="0">
                  <a:pos x="T4" y="T5"/>
                </a:cxn>
                <a:cxn ang="0">
                  <a:pos x="T6" y="T7"/>
                </a:cxn>
                <a:cxn ang="0">
                  <a:pos x="T8" y="T9"/>
                </a:cxn>
              </a:cxnLst>
              <a:rect l="0" t="0" r="r" b="b"/>
              <a:pathLst>
                <a:path w="416" h="19">
                  <a:moveTo>
                    <a:pt x="416" y="0"/>
                  </a:moveTo>
                  <a:cubicBezTo>
                    <a:pt x="0" y="0"/>
                    <a:pt x="0" y="0"/>
                    <a:pt x="0" y="0"/>
                  </a:cubicBezTo>
                  <a:cubicBezTo>
                    <a:pt x="3" y="7"/>
                    <a:pt x="7" y="13"/>
                    <a:pt x="11" y="19"/>
                  </a:cubicBezTo>
                  <a:cubicBezTo>
                    <a:pt x="405" y="19"/>
                    <a:pt x="405" y="19"/>
                    <a:pt x="405" y="19"/>
                  </a:cubicBezTo>
                  <a:cubicBezTo>
                    <a:pt x="409" y="13"/>
                    <a:pt x="413" y="7"/>
                    <a:pt x="41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31">
              <a:extLst>
                <a:ext uri="{FF2B5EF4-FFF2-40B4-BE49-F238E27FC236}">
                  <a16:creationId xmlns:a16="http://schemas.microsoft.com/office/drawing/2014/main" id="{19DC0AD1-8BCD-40BD-AFA9-9E86D9D7619A}"/>
                </a:ext>
              </a:extLst>
            </p:cNvPr>
            <p:cNvSpPr>
              <a:spLocks/>
            </p:cNvSpPr>
            <p:nvPr/>
          </p:nvSpPr>
          <p:spPr bwMode="auto">
            <a:xfrm>
              <a:off x="869950" y="-4484886"/>
              <a:ext cx="1135063" cy="60325"/>
            </a:xfrm>
            <a:custGeom>
              <a:avLst/>
              <a:gdLst>
                <a:gd name="T0" fmla="*/ 358 w 358"/>
                <a:gd name="T1" fmla="*/ 0 h 19"/>
                <a:gd name="T2" fmla="*/ 0 w 358"/>
                <a:gd name="T3" fmla="*/ 0 h 19"/>
                <a:gd name="T4" fmla="*/ 18 w 358"/>
                <a:gd name="T5" fmla="*/ 19 h 19"/>
                <a:gd name="T6" fmla="*/ 339 w 358"/>
                <a:gd name="T7" fmla="*/ 19 h 19"/>
                <a:gd name="T8" fmla="*/ 358 w 358"/>
                <a:gd name="T9" fmla="*/ 0 h 19"/>
              </a:gdLst>
              <a:ahLst/>
              <a:cxnLst>
                <a:cxn ang="0">
                  <a:pos x="T0" y="T1"/>
                </a:cxn>
                <a:cxn ang="0">
                  <a:pos x="T2" y="T3"/>
                </a:cxn>
                <a:cxn ang="0">
                  <a:pos x="T4" y="T5"/>
                </a:cxn>
                <a:cxn ang="0">
                  <a:pos x="T6" y="T7"/>
                </a:cxn>
                <a:cxn ang="0">
                  <a:pos x="T8" y="T9"/>
                </a:cxn>
              </a:cxnLst>
              <a:rect l="0" t="0" r="r" b="b"/>
              <a:pathLst>
                <a:path w="358" h="19">
                  <a:moveTo>
                    <a:pt x="358" y="0"/>
                  </a:moveTo>
                  <a:cubicBezTo>
                    <a:pt x="0" y="0"/>
                    <a:pt x="0" y="0"/>
                    <a:pt x="0" y="0"/>
                  </a:cubicBezTo>
                  <a:cubicBezTo>
                    <a:pt x="6" y="7"/>
                    <a:pt x="12" y="13"/>
                    <a:pt x="18" y="19"/>
                  </a:cubicBezTo>
                  <a:cubicBezTo>
                    <a:pt x="339" y="19"/>
                    <a:pt x="339" y="19"/>
                    <a:pt x="339" y="19"/>
                  </a:cubicBezTo>
                  <a:cubicBezTo>
                    <a:pt x="346" y="13"/>
                    <a:pt x="352" y="7"/>
                    <a:pt x="35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32">
              <a:extLst>
                <a:ext uri="{FF2B5EF4-FFF2-40B4-BE49-F238E27FC236}">
                  <a16:creationId xmlns:a16="http://schemas.microsoft.com/office/drawing/2014/main" id="{53CD8091-772D-4EA7-ACC8-68B12D43704A}"/>
                </a:ext>
              </a:extLst>
            </p:cNvPr>
            <p:cNvSpPr>
              <a:spLocks/>
            </p:cNvSpPr>
            <p:nvPr/>
          </p:nvSpPr>
          <p:spPr bwMode="auto">
            <a:xfrm>
              <a:off x="1025525" y="-4345186"/>
              <a:ext cx="820738" cy="60325"/>
            </a:xfrm>
            <a:custGeom>
              <a:avLst/>
              <a:gdLst>
                <a:gd name="T0" fmla="*/ 259 w 259"/>
                <a:gd name="T1" fmla="*/ 0 h 19"/>
                <a:gd name="T2" fmla="*/ 0 w 259"/>
                <a:gd name="T3" fmla="*/ 0 h 19"/>
                <a:gd name="T4" fmla="*/ 35 w 259"/>
                <a:gd name="T5" fmla="*/ 19 h 19"/>
                <a:gd name="T6" fmla="*/ 225 w 259"/>
                <a:gd name="T7" fmla="*/ 19 h 19"/>
                <a:gd name="T8" fmla="*/ 259 w 259"/>
                <a:gd name="T9" fmla="*/ 0 h 19"/>
              </a:gdLst>
              <a:ahLst/>
              <a:cxnLst>
                <a:cxn ang="0">
                  <a:pos x="T0" y="T1"/>
                </a:cxn>
                <a:cxn ang="0">
                  <a:pos x="T2" y="T3"/>
                </a:cxn>
                <a:cxn ang="0">
                  <a:pos x="T4" y="T5"/>
                </a:cxn>
                <a:cxn ang="0">
                  <a:pos x="T6" y="T7"/>
                </a:cxn>
                <a:cxn ang="0">
                  <a:pos x="T8" y="T9"/>
                </a:cxn>
              </a:cxnLst>
              <a:rect l="0" t="0" r="r" b="b"/>
              <a:pathLst>
                <a:path w="259" h="19">
                  <a:moveTo>
                    <a:pt x="259" y="0"/>
                  </a:moveTo>
                  <a:cubicBezTo>
                    <a:pt x="0" y="0"/>
                    <a:pt x="0" y="0"/>
                    <a:pt x="0" y="0"/>
                  </a:cubicBezTo>
                  <a:cubicBezTo>
                    <a:pt x="11" y="7"/>
                    <a:pt x="23" y="13"/>
                    <a:pt x="35" y="19"/>
                  </a:cubicBezTo>
                  <a:cubicBezTo>
                    <a:pt x="225" y="19"/>
                    <a:pt x="225" y="19"/>
                    <a:pt x="225" y="19"/>
                  </a:cubicBezTo>
                  <a:cubicBezTo>
                    <a:pt x="237" y="13"/>
                    <a:pt x="248" y="7"/>
                    <a:pt x="2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cxnSp>
        <p:nvCxnSpPr>
          <p:cNvPr id="15" name="Straight Connector 14">
            <a:extLst>
              <a:ext uri="{FF2B5EF4-FFF2-40B4-BE49-F238E27FC236}">
                <a16:creationId xmlns:a16="http://schemas.microsoft.com/office/drawing/2014/main" id="{41690047-4235-43F0-9F2A-44A8E93985C0}"/>
              </a:ext>
            </a:extLst>
          </p:cNvPr>
          <p:cNvCxnSpPr/>
          <p:nvPr userDrawn="1"/>
        </p:nvCxnSpPr>
        <p:spPr>
          <a:xfrm>
            <a:off x="9596819" y="6389084"/>
            <a:ext cx="0" cy="166687"/>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7178CB75-44D5-4455-AF00-3EE241BA60A5}"/>
              </a:ext>
            </a:extLst>
          </p:cNvPr>
          <p:cNvSpPr txBox="1"/>
          <p:nvPr userDrawn="1"/>
        </p:nvSpPr>
        <p:spPr>
          <a:xfrm>
            <a:off x="6389517" y="6247955"/>
            <a:ext cx="2551789" cy="4462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b="1" spc="0" baseline="0" dirty="0">
                <a:solidFill>
                  <a:schemeClr val="tx1">
                    <a:lumMod val="75000"/>
                    <a:lumOff val="25000"/>
                  </a:schemeClr>
                </a:solidFill>
                <a:latin typeface="+mn-lt"/>
              </a:rPr>
              <a:t>Company </a:t>
            </a:r>
            <a:r>
              <a:rPr lang="en-US" sz="2300" b="1" kern="1200" spc="0" baseline="0" dirty="0">
                <a:solidFill>
                  <a:schemeClr val="tx1">
                    <a:lumMod val="75000"/>
                    <a:lumOff val="25000"/>
                  </a:schemeClr>
                </a:solidFill>
                <a:latin typeface="+mn-lt"/>
                <a:ea typeface="+mn-ea"/>
                <a:cs typeface="+mn-cs"/>
              </a:rPr>
              <a:t>Profile</a:t>
            </a:r>
          </a:p>
        </p:txBody>
      </p:sp>
      <p:sp>
        <p:nvSpPr>
          <p:cNvPr id="25" name="Picture Placeholder 24">
            <a:extLst>
              <a:ext uri="{FF2B5EF4-FFF2-40B4-BE49-F238E27FC236}">
                <a16:creationId xmlns:a16="http://schemas.microsoft.com/office/drawing/2014/main" id="{4FB12A1E-4F15-4F33-B763-5A6EFE334E7E}"/>
              </a:ext>
            </a:extLst>
          </p:cNvPr>
          <p:cNvSpPr>
            <a:spLocks noGrp="1"/>
          </p:cNvSpPr>
          <p:nvPr>
            <p:ph type="pic" sz="quarter" idx="10"/>
          </p:nvPr>
        </p:nvSpPr>
        <p:spPr>
          <a:xfrm>
            <a:off x="-7" y="1923836"/>
            <a:ext cx="5312211" cy="3485341"/>
          </a:xfrm>
          <a:custGeom>
            <a:avLst/>
            <a:gdLst>
              <a:gd name="connsiteX0" fmla="*/ 0 w 5312211"/>
              <a:gd name="connsiteY0" fmla="*/ 0 h 3286701"/>
              <a:gd name="connsiteX1" fmla="*/ 4764417 w 5312211"/>
              <a:gd name="connsiteY1" fmla="*/ 0 h 3286701"/>
              <a:gd name="connsiteX2" fmla="*/ 5312211 w 5312211"/>
              <a:gd name="connsiteY2" fmla="*/ 547794 h 3286701"/>
              <a:gd name="connsiteX3" fmla="*/ 5312211 w 5312211"/>
              <a:gd name="connsiteY3" fmla="*/ 3286701 h 3286701"/>
              <a:gd name="connsiteX4" fmla="*/ 0 w 5312211"/>
              <a:gd name="connsiteY4" fmla="*/ 3286701 h 3286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2211" h="3286701">
                <a:moveTo>
                  <a:pt x="0" y="0"/>
                </a:moveTo>
                <a:lnTo>
                  <a:pt x="4764417" y="0"/>
                </a:lnTo>
                <a:lnTo>
                  <a:pt x="5312211" y="547794"/>
                </a:lnTo>
                <a:lnTo>
                  <a:pt x="5312211" y="3286701"/>
                </a:lnTo>
                <a:lnTo>
                  <a:pt x="0" y="3286701"/>
                </a:lnTo>
                <a:close/>
              </a:path>
            </a:pathLst>
          </a:custGeom>
        </p:spPr>
        <p:txBody>
          <a:bodyPr wrap="square">
            <a:noAutofit/>
          </a:bodyPr>
          <a:lstStyle/>
          <a:p>
            <a:endParaRPr lang="en-US" dirty="0"/>
          </a:p>
        </p:txBody>
      </p:sp>
      <p:sp>
        <p:nvSpPr>
          <p:cNvPr id="4" name="Rectangle: Rounded Corners 3">
            <a:extLst>
              <a:ext uri="{FF2B5EF4-FFF2-40B4-BE49-F238E27FC236}">
                <a16:creationId xmlns:a16="http://schemas.microsoft.com/office/drawing/2014/main" id="{C6C13410-168C-4F8C-81CA-DD28C7DA65DE}"/>
              </a:ext>
            </a:extLst>
          </p:cNvPr>
          <p:cNvSpPr/>
          <p:nvPr userDrawn="1"/>
        </p:nvSpPr>
        <p:spPr>
          <a:xfrm>
            <a:off x="9154312" y="6309837"/>
            <a:ext cx="333533" cy="333533"/>
          </a:xfrm>
          <a:prstGeom prst="roundRect">
            <a:avLst>
              <a:gd name="adj" fmla="val 9599"/>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Slide Number Placeholder 13">
            <a:extLst>
              <a:ext uri="{FF2B5EF4-FFF2-40B4-BE49-F238E27FC236}">
                <a16:creationId xmlns:a16="http://schemas.microsoft.com/office/drawing/2014/main" id="{637BC374-BE76-469D-812B-941EB9546B41}"/>
              </a:ext>
            </a:extLst>
          </p:cNvPr>
          <p:cNvSpPr>
            <a:spLocks noGrp="1"/>
          </p:cNvSpPr>
          <p:nvPr>
            <p:ph type="sldNum" sz="quarter" idx="4"/>
          </p:nvPr>
        </p:nvSpPr>
        <p:spPr>
          <a:xfrm>
            <a:off x="9105250" y="6350048"/>
            <a:ext cx="431656" cy="226714"/>
          </a:xfrm>
          <a:prstGeom prst="rect">
            <a:avLst/>
          </a:prstGeom>
        </p:spPr>
        <p:txBody>
          <a:bodyPr vert="horz" lIns="91440" tIns="45720" rIns="91440" bIns="45720" rtlCol="0" anchor="ctr"/>
          <a:lstStyle>
            <a:lvl1pPr algn="ctr">
              <a:defRPr sz="1200" b="1">
                <a:solidFill>
                  <a:schemeClr val="bg1"/>
                </a:solidFill>
              </a:defRPr>
            </a:lvl1pPr>
          </a:lstStyle>
          <a:p>
            <a:fld id="{1F70EEBF-E97C-49FF-B05B-3B4D348638DC}" type="slidenum">
              <a:rPr lang="en-US" smtClean="0"/>
              <a:pPr/>
              <a:t>‹#›</a:t>
            </a:fld>
            <a:endParaRPr lang="en-US" dirty="0"/>
          </a:p>
        </p:txBody>
      </p:sp>
      <p:grpSp>
        <p:nvGrpSpPr>
          <p:cNvPr id="91" name="Group 90">
            <a:extLst>
              <a:ext uri="{FF2B5EF4-FFF2-40B4-BE49-F238E27FC236}">
                <a16:creationId xmlns:a16="http://schemas.microsoft.com/office/drawing/2014/main" id="{6DA838B9-8E38-4E07-BF3E-A3878C1B7B86}"/>
              </a:ext>
            </a:extLst>
          </p:cNvPr>
          <p:cNvGrpSpPr/>
          <p:nvPr userDrawn="1"/>
        </p:nvGrpSpPr>
        <p:grpSpPr>
          <a:xfrm flipH="1">
            <a:off x="9760843" y="125"/>
            <a:ext cx="2431157" cy="2744859"/>
            <a:chOff x="1781175" y="-333375"/>
            <a:chExt cx="4314825" cy="6070600"/>
          </a:xfrm>
        </p:grpSpPr>
        <p:sp>
          <p:nvSpPr>
            <p:cNvPr id="92" name="Freeform 6">
              <a:extLst>
                <a:ext uri="{FF2B5EF4-FFF2-40B4-BE49-F238E27FC236}">
                  <a16:creationId xmlns:a16="http://schemas.microsoft.com/office/drawing/2014/main" id="{11FC56E9-F946-446D-89ED-4FADA153D70F}"/>
                </a:ext>
              </a:extLst>
            </p:cNvPr>
            <p:cNvSpPr>
              <a:spLocks/>
            </p:cNvSpPr>
            <p:nvPr userDrawn="1"/>
          </p:nvSpPr>
          <p:spPr bwMode="auto">
            <a:xfrm>
              <a:off x="1781175" y="-333375"/>
              <a:ext cx="4314825" cy="6070600"/>
            </a:xfrm>
            <a:custGeom>
              <a:avLst/>
              <a:gdLst>
                <a:gd name="T0" fmla="*/ 877 w 2718"/>
                <a:gd name="T1" fmla="*/ 0 h 3824"/>
                <a:gd name="T2" fmla="*/ 0 w 2718"/>
                <a:gd name="T3" fmla="*/ 3793 h 3824"/>
                <a:gd name="T4" fmla="*/ 0 w 2718"/>
                <a:gd name="T5" fmla="*/ 3824 h 3824"/>
                <a:gd name="T6" fmla="*/ 2718 w 2718"/>
                <a:gd name="T7" fmla="*/ 0 h 3824"/>
                <a:gd name="T8" fmla="*/ 877 w 2718"/>
                <a:gd name="T9" fmla="*/ 0 h 3824"/>
              </a:gdLst>
              <a:ahLst/>
              <a:cxnLst>
                <a:cxn ang="0">
                  <a:pos x="T0" y="T1"/>
                </a:cxn>
                <a:cxn ang="0">
                  <a:pos x="T2" y="T3"/>
                </a:cxn>
                <a:cxn ang="0">
                  <a:pos x="T4" y="T5"/>
                </a:cxn>
                <a:cxn ang="0">
                  <a:pos x="T6" y="T7"/>
                </a:cxn>
                <a:cxn ang="0">
                  <a:pos x="T8" y="T9"/>
                </a:cxn>
              </a:cxnLst>
              <a:rect l="0" t="0" r="r" b="b"/>
              <a:pathLst>
                <a:path w="2718" h="3824">
                  <a:moveTo>
                    <a:pt x="877" y="0"/>
                  </a:moveTo>
                  <a:lnTo>
                    <a:pt x="0" y="3793"/>
                  </a:lnTo>
                  <a:lnTo>
                    <a:pt x="0" y="3824"/>
                  </a:lnTo>
                  <a:lnTo>
                    <a:pt x="2718" y="0"/>
                  </a:lnTo>
                  <a:lnTo>
                    <a:pt x="877" y="0"/>
                  </a:lnTo>
                  <a:close/>
                </a:path>
              </a:pathLst>
            </a:custGeom>
            <a:gradFill flip="none" rotWithShape="1">
              <a:gsLst>
                <a:gs pos="0">
                  <a:schemeClr val="bg1"/>
                </a:gs>
                <a:gs pos="100000">
                  <a:schemeClr val="accent1"/>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3" name="Freeform 7">
              <a:extLst>
                <a:ext uri="{FF2B5EF4-FFF2-40B4-BE49-F238E27FC236}">
                  <a16:creationId xmlns:a16="http://schemas.microsoft.com/office/drawing/2014/main" id="{3F46FEB4-8FF7-425D-AD19-C26DA3195A92}"/>
                </a:ext>
              </a:extLst>
            </p:cNvPr>
            <p:cNvSpPr>
              <a:spLocks/>
            </p:cNvSpPr>
            <p:nvPr userDrawn="1"/>
          </p:nvSpPr>
          <p:spPr bwMode="auto">
            <a:xfrm>
              <a:off x="1781175" y="-333375"/>
              <a:ext cx="1897064" cy="2189162"/>
            </a:xfrm>
            <a:custGeom>
              <a:avLst/>
              <a:gdLst>
                <a:gd name="T0" fmla="*/ 0 w 1195"/>
                <a:gd name="T1" fmla="*/ 0 h 1379"/>
                <a:gd name="T2" fmla="*/ 0 w 1195"/>
                <a:gd name="T3" fmla="*/ 1379 h 1379"/>
                <a:gd name="T4" fmla="*/ 1195 w 1195"/>
                <a:gd name="T5" fmla="*/ 0 h 1379"/>
                <a:gd name="T6" fmla="*/ 0 w 1195"/>
                <a:gd name="T7" fmla="*/ 0 h 1379"/>
              </a:gdLst>
              <a:ahLst/>
              <a:cxnLst>
                <a:cxn ang="0">
                  <a:pos x="T0" y="T1"/>
                </a:cxn>
                <a:cxn ang="0">
                  <a:pos x="T2" y="T3"/>
                </a:cxn>
                <a:cxn ang="0">
                  <a:pos x="T4" y="T5"/>
                </a:cxn>
                <a:cxn ang="0">
                  <a:pos x="T6" y="T7"/>
                </a:cxn>
              </a:cxnLst>
              <a:rect l="0" t="0" r="r" b="b"/>
              <a:pathLst>
                <a:path w="1195" h="1379">
                  <a:moveTo>
                    <a:pt x="0" y="0"/>
                  </a:moveTo>
                  <a:lnTo>
                    <a:pt x="0" y="1379"/>
                  </a:lnTo>
                  <a:lnTo>
                    <a:pt x="1195"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8">
              <a:extLst>
                <a:ext uri="{FF2B5EF4-FFF2-40B4-BE49-F238E27FC236}">
                  <a16:creationId xmlns:a16="http://schemas.microsoft.com/office/drawing/2014/main" id="{F0874858-B44D-47D3-A77D-A52DD2F61DD6}"/>
                </a:ext>
              </a:extLst>
            </p:cNvPr>
            <p:cNvSpPr>
              <a:spLocks/>
            </p:cNvSpPr>
            <p:nvPr userDrawn="1"/>
          </p:nvSpPr>
          <p:spPr bwMode="auto">
            <a:xfrm>
              <a:off x="1781175" y="-333375"/>
              <a:ext cx="1897063" cy="2189162"/>
            </a:xfrm>
            <a:custGeom>
              <a:avLst/>
              <a:gdLst>
                <a:gd name="T0" fmla="*/ 1176 w 1195"/>
                <a:gd name="T1" fmla="*/ 0 h 1379"/>
                <a:gd name="T2" fmla="*/ 0 w 1195"/>
                <a:gd name="T3" fmla="*/ 1184 h 1379"/>
                <a:gd name="T4" fmla="*/ 0 w 1195"/>
                <a:gd name="T5" fmla="*/ 1379 h 1379"/>
                <a:gd name="T6" fmla="*/ 1195 w 1195"/>
                <a:gd name="T7" fmla="*/ 0 h 1379"/>
                <a:gd name="T8" fmla="*/ 1176 w 1195"/>
                <a:gd name="T9" fmla="*/ 0 h 1379"/>
              </a:gdLst>
              <a:ahLst/>
              <a:cxnLst>
                <a:cxn ang="0">
                  <a:pos x="T0" y="T1"/>
                </a:cxn>
                <a:cxn ang="0">
                  <a:pos x="T2" y="T3"/>
                </a:cxn>
                <a:cxn ang="0">
                  <a:pos x="T4" y="T5"/>
                </a:cxn>
                <a:cxn ang="0">
                  <a:pos x="T6" y="T7"/>
                </a:cxn>
                <a:cxn ang="0">
                  <a:pos x="T8" y="T9"/>
                </a:cxn>
              </a:cxnLst>
              <a:rect l="0" t="0" r="r" b="b"/>
              <a:pathLst>
                <a:path w="1195" h="1379">
                  <a:moveTo>
                    <a:pt x="1176" y="0"/>
                  </a:moveTo>
                  <a:lnTo>
                    <a:pt x="0" y="1184"/>
                  </a:lnTo>
                  <a:lnTo>
                    <a:pt x="0" y="1379"/>
                  </a:lnTo>
                  <a:lnTo>
                    <a:pt x="1195" y="0"/>
                  </a:lnTo>
                  <a:lnTo>
                    <a:pt x="1176" y="0"/>
                  </a:lnTo>
                  <a:close/>
                </a:path>
              </a:pathLst>
            </a:custGeom>
            <a:solidFill>
              <a:schemeClr val="tx1">
                <a:lumMod val="75000"/>
                <a:lumOff val="25000"/>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9">
              <a:extLst>
                <a:ext uri="{FF2B5EF4-FFF2-40B4-BE49-F238E27FC236}">
                  <a16:creationId xmlns:a16="http://schemas.microsoft.com/office/drawing/2014/main" id="{037A1A2B-54A1-4D8F-8B0B-BE13C4D69C5B}"/>
                </a:ext>
              </a:extLst>
            </p:cNvPr>
            <p:cNvSpPr>
              <a:spLocks/>
            </p:cNvSpPr>
            <p:nvPr userDrawn="1"/>
          </p:nvSpPr>
          <p:spPr bwMode="auto">
            <a:xfrm>
              <a:off x="1781175" y="-333375"/>
              <a:ext cx="1916113" cy="6040436"/>
            </a:xfrm>
            <a:custGeom>
              <a:avLst/>
              <a:gdLst>
                <a:gd name="T0" fmla="*/ 1195 w 1207"/>
                <a:gd name="T1" fmla="*/ 0 h 3805"/>
                <a:gd name="T2" fmla="*/ 0 w 1207"/>
                <a:gd name="T3" fmla="*/ 1379 h 3805"/>
                <a:gd name="T4" fmla="*/ 0 w 1207"/>
                <a:gd name="T5" fmla="*/ 3805 h 3805"/>
                <a:gd name="T6" fmla="*/ 1207 w 1207"/>
                <a:gd name="T7" fmla="*/ 0 h 3805"/>
                <a:gd name="T8" fmla="*/ 1195 w 1207"/>
                <a:gd name="T9" fmla="*/ 0 h 3805"/>
              </a:gdLst>
              <a:ahLst/>
              <a:cxnLst>
                <a:cxn ang="0">
                  <a:pos x="T0" y="T1"/>
                </a:cxn>
                <a:cxn ang="0">
                  <a:pos x="T2" y="T3"/>
                </a:cxn>
                <a:cxn ang="0">
                  <a:pos x="T4" y="T5"/>
                </a:cxn>
                <a:cxn ang="0">
                  <a:pos x="T6" y="T7"/>
                </a:cxn>
                <a:cxn ang="0">
                  <a:pos x="T8" y="T9"/>
                </a:cxn>
              </a:cxnLst>
              <a:rect l="0" t="0" r="r" b="b"/>
              <a:pathLst>
                <a:path w="1207" h="3805">
                  <a:moveTo>
                    <a:pt x="1195" y="0"/>
                  </a:moveTo>
                  <a:lnTo>
                    <a:pt x="0" y="1379"/>
                  </a:lnTo>
                  <a:lnTo>
                    <a:pt x="0" y="3805"/>
                  </a:lnTo>
                  <a:lnTo>
                    <a:pt x="1207" y="0"/>
                  </a:lnTo>
                  <a:lnTo>
                    <a:pt x="1195" y="0"/>
                  </a:lnTo>
                  <a:close/>
                </a:path>
              </a:pathLst>
            </a:custGeom>
            <a:gradFill>
              <a:gsLst>
                <a:gs pos="0">
                  <a:schemeClr val="accent1"/>
                </a:gs>
                <a:gs pos="100000">
                  <a:schemeClr val="accent4"/>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10">
              <a:extLst>
                <a:ext uri="{FF2B5EF4-FFF2-40B4-BE49-F238E27FC236}">
                  <a16:creationId xmlns:a16="http://schemas.microsoft.com/office/drawing/2014/main" id="{EB499A8E-B799-4893-B707-ED5A36305092}"/>
                </a:ext>
              </a:extLst>
            </p:cNvPr>
            <p:cNvSpPr>
              <a:spLocks/>
            </p:cNvSpPr>
            <p:nvPr userDrawn="1"/>
          </p:nvSpPr>
          <p:spPr bwMode="auto">
            <a:xfrm>
              <a:off x="1781175" y="1301750"/>
              <a:ext cx="1398587" cy="4405312"/>
            </a:xfrm>
            <a:custGeom>
              <a:avLst/>
              <a:gdLst>
                <a:gd name="T0" fmla="*/ 0 w 881"/>
                <a:gd name="T1" fmla="*/ 494 h 2775"/>
                <a:gd name="T2" fmla="*/ 0 w 881"/>
                <a:gd name="T3" fmla="*/ 2775 h 2775"/>
                <a:gd name="T4" fmla="*/ 881 w 881"/>
                <a:gd name="T5" fmla="*/ 0 h 2775"/>
                <a:gd name="T6" fmla="*/ 0 w 881"/>
                <a:gd name="T7" fmla="*/ 494 h 2775"/>
              </a:gdLst>
              <a:ahLst/>
              <a:cxnLst>
                <a:cxn ang="0">
                  <a:pos x="T0" y="T1"/>
                </a:cxn>
                <a:cxn ang="0">
                  <a:pos x="T2" y="T3"/>
                </a:cxn>
                <a:cxn ang="0">
                  <a:pos x="T4" y="T5"/>
                </a:cxn>
                <a:cxn ang="0">
                  <a:pos x="T6" y="T7"/>
                </a:cxn>
              </a:cxnLst>
              <a:rect l="0" t="0" r="r" b="b"/>
              <a:pathLst>
                <a:path w="881" h="2775">
                  <a:moveTo>
                    <a:pt x="0" y="494"/>
                  </a:moveTo>
                  <a:lnTo>
                    <a:pt x="0" y="2775"/>
                  </a:lnTo>
                  <a:lnTo>
                    <a:pt x="881" y="0"/>
                  </a:lnTo>
                  <a:lnTo>
                    <a:pt x="0" y="494"/>
                  </a:lnTo>
                  <a:close/>
                </a:path>
              </a:pathLst>
            </a:custGeom>
            <a:gradFill flip="none" rotWithShape="1">
              <a:gsLst>
                <a:gs pos="0">
                  <a:schemeClr val="accent1"/>
                </a:gs>
                <a:gs pos="100000">
                  <a:schemeClr val="accent4"/>
                </a:gs>
              </a:gsLst>
              <a:lin ang="162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97" name="Footer Placeholder 3">
            <a:extLst>
              <a:ext uri="{FF2B5EF4-FFF2-40B4-BE49-F238E27FC236}">
                <a16:creationId xmlns:a16="http://schemas.microsoft.com/office/drawing/2014/main" id="{C84705A2-386C-4ED8-BDB7-F0EEB44B79A9}"/>
              </a:ext>
            </a:extLst>
          </p:cNvPr>
          <p:cNvSpPr>
            <a:spLocks noGrp="1"/>
          </p:cNvSpPr>
          <p:nvPr>
            <p:ph type="ftr" sz="quarter" idx="3"/>
          </p:nvPr>
        </p:nvSpPr>
        <p:spPr>
          <a:xfrm>
            <a:off x="9712402" y="6335762"/>
            <a:ext cx="2062071" cy="254745"/>
          </a:xfrm>
          <a:prstGeom prst="rect">
            <a:avLst/>
          </a:prstGeom>
        </p:spPr>
        <p:txBody>
          <a:bodyPr/>
          <a:lstStyle>
            <a:lvl1pPr algn="l">
              <a:defRPr sz="1200" spc="0" baseline="0">
                <a:solidFill>
                  <a:schemeClr val="bg1">
                    <a:lumMod val="65000"/>
                  </a:schemeClr>
                </a:solidFill>
                <a:effectLst/>
                <a:latin typeface="+mn-lt"/>
              </a:defRPr>
            </a:lvl1pPr>
          </a:lstStyle>
          <a:p>
            <a:r>
              <a:rPr lang="en-US" dirty="0"/>
              <a:t>logisticstitans.com</a:t>
            </a:r>
          </a:p>
        </p:txBody>
      </p:sp>
      <p:pic>
        <p:nvPicPr>
          <p:cNvPr id="98" name="Picture 97" descr="A picture containing drawing&#10;&#10;Description automatically generated">
            <a:extLst>
              <a:ext uri="{FF2B5EF4-FFF2-40B4-BE49-F238E27FC236}">
                <a16:creationId xmlns:a16="http://schemas.microsoft.com/office/drawing/2014/main" id="{3C71D039-1B07-4A24-BB63-20E812961F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22917" y="6304899"/>
            <a:ext cx="1304703" cy="332388"/>
          </a:xfrm>
          <a:prstGeom prst="rect">
            <a:avLst/>
          </a:prstGeom>
        </p:spPr>
      </p:pic>
    </p:spTree>
    <p:extLst>
      <p:ext uri="{BB962C8B-B14F-4D97-AF65-F5344CB8AC3E}">
        <p14:creationId xmlns:p14="http://schemas.microsoft.com/office/powerpoint/2010/main" val="2684857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2_Full Blank">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08C84B09-FAEC-4A75-8886-DC153F75334C}"/>
              </a:ext>
            </a:extLst>
          </p:cNvPr>
          <p:cNvGrpSpPr/>
          <p:nvPr userDrawn="1"/>
        </p:nvGrpSpPr>
        <p:grpSpPr>
          <a:xfrm>
            <a:off x="855518" y="2510"/>
            <a:ext cx="1997364" cy="1405659"/>
            <a:chOff x="1450975" y="-26194"/>
            <a:chExt cx="2197100" cy="1546225"/>
          </a:xfrm>
          <a:solidFill>
            <a:schemeClr val="tx1">
              <a:lumMod val="75000"/>
              <a:lumOff val="25000"/>
              <a:alpha val="10000"/>
            </a:schemeClr>
          </a:solidFill>
        </p:grpSpPr>
        <p:sp>
          <p:nvSpPr>
            <p:cNvPr id="47" name="Freeform 30">
              <a:extLst>
                <a:ext uri="{FF2B5EF4-FFF2-40B4-BE49-F238E27FC236}">
                  <a16:creationId xmlns:a16="http://schemas.microsoft.com/office/drawing/2014/main" id="{8FD86F56-87BC-4766-9BB4-6324531D1417}"/>
                </a:ext>
              </a:extLst>
            </p:cNvPr>
            <p:cNvSpPr>
              <a:spLocks/>
            </p:cNvSpPr>
            <p:nvPr/>
          </p:nvSpPr>
          <p:spPr bwMode="auto">
            <a:xfrm>
              <a:off x="3540125" y="-26194"/>
              <a:ext cx="12700" cy="3175"/>
            </a:xfrm>
            <a:custGeom>
              <a:avLst/>
              <a:gdLst>
                <a:gd name="T0" fmla="*/ 0 w 4"/>
                <a:gd name="T1" fmla="*/ 0 h 1"/>
                <a:gd name="T2" fmla="*/ 0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0" y="1"/>
                    <a:pt x="0"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31">
              <a:extLst>
                <a:ext uri="{FF2B5EF4-FFF2-40B4-BE49-F238E27FC236}">
                  <a16:creationId xmlns:a16="http://schemas.microsoft.com/office/drawing/2014/main" id="{62D41CD2-0B48-465B-9761-59D240850B3A}"/>
                </a:ext>
              </a:extLst>
            </p:cNvPr>
            <p:cNvSpPr>
              <a:spLocks/>
            </p:cNvSpPr>
            <p:nvPr/>
          </p:nvSpPr>
          <p:spPr bwMode="auto">
            <a:xfrm>
              <a:off x="1546225"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32">
              <a:extLst>
                <a:ext uri="{FF2B5EF4-FFF2-40B4-BE49-F238E27FC236}">
                  <a16:creationId xmlns:a16="http://schemas.microsoft.com/office/drawing/2014/main" id="{9D7D6241-E72C-45D3-9511-3BDF420D5AB5}"/>
                </a:ext>
              </a:extLst>
            </p:cNvPr>
            <p:cNvSpPr>
              <a:spLocks/>
            </p:cNvSpPr>
            <p:nvPr/>
          </p:nvSpPr>
          <p:spPr bwMode="auto">
            <a:xfrm>
              <a:off x="1450975" y="-23019"/>
              <a:ext cx="2197100" cy="1543050"/>
            </a:xfrm>
            <a:custGeom>
              <a:avLst/>
              <a:gdLst>
                <a:gd name="T0" fmla="*/ 688 w 692"/>
                <a:gd name="T1" fmla="*/ 140 h 486"/>
                <a:gd name="T2" fmla="*/ 346 w 692"/>
                <a:gd name="T3" fmla="*/ 483 h 486"/>
                <a:gd name="T4" fmla="*/ 3 w 692"/>
                <a:gd name="T5" fmla="*/ 140 h 486"/>
                <a:gd name="T6" fmla="*/ 34 w 692"/>
                <a:gd name="T7" fmla="*/ 0 h 486"/>
                <a:gd name="T8" fmla="*/ 30 w 692"/>
                <a:gd name="T9" fmla="*/ 0 h 486"/>
                <a:gd name="T10" fmla="*/ 0 w 692"/>
                <a:gd name="T11" fmla="*/ 140 h 486"/>
                <a:gd name="T12" fmla="*/ 346 w 692"/>
                <a:gd name="T13" fmla="*/ 486 h 486"/>
                <a:gd name="T14" fmla="*/ 692 w 692"/>
                <a:gd name="T15" fmla="*/ 140 h 486"/>
                <a:gd name="T16" fmla="*/ 662 w 692"/>
                <a:gd name="T17" fmla="*/ 0 h 486"/>
                <a:gd name="T18" fmla="*/ 658 w 692"/>
                <a:gd name="T19" fmla="*/ 0 h 486"/>
                <a:gd name="T20" fmla="*/ 688 w 692"/>
                <a:gd name="T21" fmla="*/ 14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2" h="486">
                  <a:moveTo>
                    <a:pt x="688" y="140"/>
                  </a:moveTo>
                  <a:cubicBezTo>
                    <a:pt x="688" y="329"/>
                    <a:pt x="535" y="483"/>
                    <a:pt x="346" y="483"/>
                  </a:cubicBezTo>
                  <a:cubicBezTo>
                    <a:pt x="157" y="483"/>
                    <a:pt x="3" y="329"/>
                    <a:pt x="3" y="140"/>
                  </a:cubicBezTo>
                  <a:cubicBezTo>
                    <a:pt x="3" y="90"/>
                    <a:pt x="14" y="43"/>
                    <a:pt x="34" y="0"/>
                  </a:cubicBezTo>
                  <a:cubicBezTo>
                    <a:pt x="30" y="0"/>
                    <a:pt x="30" y="0"/>
                    <a:pt x="30" y="0"/>
                  </a:cubicBezTo>
                  <a:cubicBezTo>
                    <a:pt x="11" y="43"/>
                    <a:pt x="0" y="90"/>
                    <a:pt x="0" y="140"/>
                  </a:cubicBezTo>
                  <a:cubicBezTo>
                    <a:pt x="0" y="331"/>
                    <a:pt x="155" y="486"/>
                    <a:pt x="346" y="486"/>
                  </a:cubicBezTo>
                  <a:cubicBezTo>
                    <a:pt x="536" y="486"/>
                    <a:pt x="692" y="331"/>
                    <a:pt x="692" y="140"/>
                  </a:cubicBezTo>
                  <a:cubicBezTo>
                    <a:pt x="692" y="90"/>
                    <a:pt x="681" y="43"/>
                    <a:pt x="662" y="0"/>
                  </a:cubicBezTo>
                  <a:cubicBezTo>
                    <a:pt x="658" y="0"/>
                    <a:pt x="658" y="0"/>
                    <a:pt x="658" y="0"/>
                  </a:cubicBezTo>
                  <a:cubicBezTo>
                    <a:pt x="677" y="43"/>
                    <a:pt x="688" y="90"/>
                    <a:pt x="68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33">
              <a:extLst>
                <a:ext uri="{FF2B5EF4-FFF2-40B4-BE49-F238E27FC236}">
                  <a16:creationId xmlns:a16="http://schemas.microsoft.com/office/drawing/2014/main" id="{5950A7FD-AAE1-4253-8AE1-2B966BBDC880}"/>
                </a:ext>
              </a:extLst>
            </p:cNvPr>
            <p:cNvSpPr>
              <a:spLocks/>
            </p:cNvSpPr>
            <p:nvPr/>
          </p:nvSpPr>
          <p:spPr bwMode="auto">
            <a:xfrm>
              <a:off x="3463925" y="-26194"/>
              <a:ext cx="9525" cy="3175"/>
            </a:xfrm>
            <a:custGeom>
              <a:avLst/>
              <a:gdLst>
                <a:gd name="T0" fmla="*/ 0 w 3"/>
                <a:gd name="T1" fmla="*/ 1 h 1"/>
                <a:gd name="T2" fmla="*/ 3 w 3"/>
                <a:gd name="T3" fmla="*/ 1 h 1"/>
                <a:gd name="T4" fmla="*/ 3 w 3"/>
                <a:gd name="T5" fmla="*/ 0 h 1"/>
                <a:gd name="T6" fmla="*/ 0 w 3"/>
                <a:gd name="T7" fmla="*/ 0 h 1"/>
                <a:gd name="T8" fmla="*/ 0 w 3"/>
                <a:gd name="T9" fmla="*/ 1 h 1"/>
              </a:gdLst>
              <a:ahLst/>
              <a:cxnLst>
                <a:cxn ang="0">
                  <a:pos x="T0" y="T1"/>
                </a:cxn>
                <a:cxn ang="0">
                  <a:pos x="T2" y="T3"/>
                </a:cxn>
                <a:cxn ang="0">
                  <a:pos x="T4" y="T5"/>
                </a:cxn>
                <a:cxn ang="0">
                  <a:pos x="T6" y="T7"/>
                </a:cxn>
                <a:cxn ang="0">
                  <a:pos x="T8" y="T9"/>
                </a:cxn>
              </a:cxnLst>
              <a:rect l="0" t="0" r="r" b="b"/>
              <a:pathLst>
                <a:path w="3" h="1">
                  <a:moveTo>
                    <a:pt x="0" y="1"/>
                  </a:moveTo>
                  <a:cubicBezTo>
                    <a:pt x="3" y="1"/>
                    <a:pt x="3" y="1"/>
                    <a:pt x="3"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34">
              <a:extLst>
                <a:ext uri="{FF2B5EF4-FFF2-40B4-BE49-F238E27FC236}">
                  <a16:creationId xmlns:a16="http://schemas.microsoft.com/office/drawing/2014/main" id="{A2B9865F-376A-4638-B3AA-FA96E164962B}"/>
                </a:ext>
              </a:extLst>
            </p:cNvPr>
            <p:cNvSpPr>
              <a:spLocks/>
            </p:cNvSpPr>
            <p:nvPr/>
          </p:nvSpPr>
          <p:spPr bwMode="auto">
            <a:xfrm>
              <a:off x="1622425" y="-26194"/>
              <a:ext cx="12700" cy="3175"/>
            </a:xfrm>
            <a:custGeom>
              <a:avLst/>
              <a:gdLst>
                <a:gd name="T0" fmla="*/ 4 w 4"/>
                <a:gd name="T1" fmla="*/ 1 h 1"/>
                <a:gd name="T2" fmla="*/ 4 w 4"/>
                <a:gd name="T3" fmla="*/ 0 h 1"/>
                <a:gd name="T4" fmla="*/ 1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1" y="0"/>
                    <a:pt x="1" y="0"/>
                    <a:pt x="1"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35">
              <a:extLst>
                <a:ext uri="{FF2B5EF4-FFF2-40B4-BE49-F238E27FC236}">
                  <a16:creationId xmlns:a16="http://schemas.microsoft.com/office/drawing/2014/main" id="{7C0CAAD9-B35B-48A2-B02F-21ED7215DC01}"/>
                </a:ext>
              </a:extLst>
            </p:cNvPr>
            <p:cNvSpPr>
              <a:spLocks/>
            </p:cNvSpPr>
            <p:nvPr/>
          </p:nvSpPr>
          <p:spPr bwMode="auto">
            <a:xfrm>
              <a:off x="1520825" y="-23019"/>
              <a:ext cx="2054225" cy="1473200"/>
            </a:xfrm>
            <a:custGeom>
              <a:avLst/>
              <a:gdLst>
                <a:gd name="T0" fmla="*/ 644 w 647"/>
                <a:gd name="T1" fmla="*/ 140 h 464"/>
                <a:gd name="T2" fmla="*/ 324 w 647"/>
                <a:gd name="T3" fmla="*/ 460 h 464"/>
                <a:gd name="T4" fmla="*/ 4 w 647"/>
                <a:gd name="T5" fmla="*/ 140 h 464"/>
                <a:gd name="T6" fmla="*/ 36 w 647"/>
                <a:gd name="T7" fmla="*/ 0 h 464"/>
                <a:gd name="T8" fmla="*/ 32 w 647"/>
                <a:gd name="T9" fmla="*/ 0 h 464"/>
                <a:gd name="T10" fmla="*/ 0 w 647"/>
                <a:gd name="T11" fmla="*/ 140 h 464"/>
                <a:gd name="T12" fmla="*/ 324 w 647"/>
                <a:gd name="T13" fmla="*/ 464 h 464"/>
                <a:gd name="T14" fmla="*/ 647 w 647"/>
                <a:gd name="T15" fmla="*/ 140 h 464"/>
                <a:gd name="T16" fmla="*/ 615 w 647"/>
                <a:gd name="T17" fmla="*/ 0 h 464"/>
                <a:gd name="T18" fmla="*/ 612 w 647"/>
                <a:gd name="T19" fmla="*/ 0 h 464"/>
                <a:gd name="T20" fmla="*/ 644 w 647"/>
                <a:gd name="T21" fmla="*/ 14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7" h="464">
                  <a:moveTo>
                    <a:pt x="644" y="140"/>
                  </a:moveTo>
                  <a:cubicBezTo>
                    <a:pt x="644" y="317"/>
                    <a:pt x="500" y="460"/>
                    <a:pt x="324" y="460"/>
                  </a:cubicBezTo>
                  <a:cubicBezTo>
                    <a:pt x="147" y="460"/>
                    <a:pt x="4" y="317"/>
                    <a:pt x="4" y="140"/>
                  </a:cubicBezTo>
                  <a:cubicBezTo>
                    <a:pt x="4" y="90"/>
                    <a:pt x="15" y="42"/>
                    <a:pt x="36" y="0"/>
                  </a:cubicBezTo>
                  <a:cubicBezTo>
                    <a:pt x="32" y="0"/>
                    <a:pt x="32" y="0"/>
                    <a:pt x="32" y="0"/>
                  </a:cubicBezTo>
                  <a:cubicBezTo>
                    <a:pt x="12" y="42"/>
                    <a:pt x="0" y="90"/>
                    <a:pt x="0" y="140"/>
                  </a:cubicBezTo>
                  <a:cubicBezTo>
                    <a:pt x="0" y="319"/>
                    <a:pt x="145" y="464"/>
                    <a:pt x="324" y="464"/>
                  </a:cubicBezTo>
                  <a:cubicBezTo>
                    <a:pt x="502" y="464"/>
                    <a:pt x="647" y="319"/>
                    <a:pt x="647" y="140"/>
                  </a:cubicBezTo>
                  <a:cubicBezTo>
                    <a:pt x="647" y="90"/>
                    <a:pt x="636" y="42"/>
                    <a:pt x="615" y="0"/>
                  </a:cubicBezTo>
                  <a:cubicBezTo>
                    <a:pt x="612" y="0"/>
                    <a:pt x="612" y="0"/>
                    <a:pt x="612" y="0"/>
                  </a:cubicBezTo>
                  <a:cubicBezTo>
                    <a:pt x="632" y="42"/>
                    <a:pt x="644" y="90"/>
                    <a:pt x="644"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36">
              <a:extLst>
                <a:ext uri="{FF2B5EF4-FFF2-40B4-BE49-F238E27FC236}">
                  <a16:creationId xmlns:a16="http://schemas.microsoft.com/office/drawing/2014/main" id="{B8B8251C-1295-4342-BCC1-B378D183AF5F}"/>
                </a:ext>
              </a:extLst>
            </p:cNvPr>
            <p:cNvSpPr>
              <a:spLocks/>
            </p:cNvSpPr>
            <p:nvPr/>
          </p:nvSpPr>
          <p:spPr bwMode="auto">
            <a:xfrm>
              <a:off x="1698625" y="-26194"/>
              <a:ext cx="12700" cy="3175"/>
            </a:xfrm>
            <a:custGeom>
              <a:avLst/>
              <a:gdLst>
                <a:gd name="T0" fmla="*/ 4 w 4"/>
                <a:gd name="T1" fmla="*/ 0 h 1"/>
                <a:gd name="T2" fmla="*/ 1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1" y="0"/>
                    <a:pt x="1" y="0"/>
                    <a:pt x="1" y="0"/>
                  </a:cubicBezTo>
                  <a:cubicBezTo>
                    <a:pt x="1" y="1"/>
                    <a:pt x="1"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37">
              <a:extLst>
                <a:ext uri="{FF2B5EF4-FFF2-40B4-BE49-F238E27FC236}">
                  <a16:creationId xmlns:a16="http://schemas.microsoft.com/office/drawing/2014/main" id="{5093996E-53D2-4A3B-BE91-71EBD6AC6524}"/>
                </a:ext>
              </a:extLst>
            </p:cNvPr>
            <p:cNvSpPr>
              <a:spLocks/>
            </p:cNvSpPr>
            <p:nvPr/>
          </p:nvSpPr>
          <p:spPr bwMode="auto">
            <a:xfrm>
              <a:off x="3384550" y="-26194"/>
              <a:ext cx="12700" cy="3175"/>
            </a:xfrm>
            <a:custGeom>
              <a:avLst/>
              <a:gdLst>
                <a:gd name="T0" fmla="*/ 0 w 4"/>
                <a:gd name="T1" fmla="*/ 0 h 1"/>
                <a:gd name="T2" fmla="*/ 1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1" y="1"/>
                    <a:pt x="1"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38">
              <a:extLst>
                <a:ext uri="{FF2B5EF4-FFF2-40B4-BE49-F238E27FC236}">
                  <a16:creationId xmlns:a16="http://schemas.microsoft.com/office/drawing/2014/main" id="{3E187798-6D30-447C-A02A-C4C14ABB3CBE}"/>
                </a:ext>
              </a:extLst>
            </p:cNvPr>
            <p:cNvSpPr>
              <a:spLocks/>
            </p:cNvSpPr>
            <p:nvPr/>
          </p:nvSpPr>
          <p:spPr bwMode="auto">
            <a:xfrm>
              <a:off x="1590675" y="-23019"/>
              <a:ext cx="1917700" cy="1403350"/>
            </a:xfrm>
            <a:custGeom>
              <a:avLst/>
              <a:gdLst>
                <a:gd name="T0" fmla="*/ 601 w 604"/>
                <a:gd name="T1" fmla="*/ 140 h 442"/>
                <a:gd name="T2" fmla="*/ 302 w 604"/>
                <a:gd name="T3" fmla="*/ 439 h 442"/>
                <a:gd name="T4" fmla="*/ 3 w 604"/>
                <a:gd name="T5" fmla="*/ 140 h 442"/>
                <a:gd name="T6" fmla="*/ 38 w 604"/>
                <a:gd name="T7" fmla="*/ 0 h 442"/>
                <a:gd name="T8" fmla="*/ 34 w 604"/>
                <a:gd name="T9" fmla="*/ 0 h 442"/>
                <a:gd name="T10" fmla="*/ 0 w 604"/>
                <a:gd name="T11" fmla="*/ 140 h 442"/>
                <a:gd name="T12" fmla="*/ 302 w 604"/>
                <a:gd name="T13" fmla="*/ 442 h 442"/>
                <a:gd name="T14" fmla="*/ 604 w 604"/>
                <a:gd name="T15" fmla="*/ 140 h 442"/>
                <a:gd name="T16" fmla="*/ 569 w 604"/>
                <a:gd name="T17" fmla="*/ 0 h 442"/>
                <a:gd name="T18" fmla="*/ 566 w 604"/>
                <a:gd name="T19" fmla="*/ 0 h 442"/>
                <a:gd name="T20" fmla="*/ 601 w 604"/>
                <a:gd name="T21" fmla="*/ 14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4" h="442">
                  <a:moveTo>
                    <a:pt x="601" y="140"/>
                  </a:moveTo>
                  <a:cubicBezTo>
                    <a:pt x="601" y="305"/>
                    <a:pt x="467" y="439"/>
                    <a:pt x="302" y="439"/>
                  </a:cubicBezTo>
                  <a:cubicBezTo>
                    <a:pt x="137" y="439"/>
                    <a:pt x="3" y="305"/>
                    <a:pt x="3" y="140"/>
                  </a:cubicBezTo>
                  <a:cubicBezTo>
                    <a:pt x="3" y="89"/>
                    <a:pt x="16" y="42"/>
                    <a:pt x="38" y="0"/>
                  </a:cubicBezTo>
                  <a:cubicBezTo>
                    <a:pt x="34" y="0"/>
                    <a:pt x="34" y="0"/>
                    <a:pt x="34" y="0"/>
                  </a:cubicBezTo>
                  <a:cubicBezTo>
                    <a:pt x="12" y="42"/>
                    <a:pt x="0" y="90"/>
                    <a:pt x="0" y="140"/>
                  </a:cubicBezTo>
                  <a:cubicBezTo>
                    <a:pt x="0" y="307"/>
                    <a:pt x="135" y="442"/>
                    <a:pt x="302" y="442"/>
                  </a:cubicBezTo>
                  <a:cubicBezTo>
                    <a:pt x="468" y="442"/>
                    <a:pt x="604" y="307"/>
                    <a:pt x="604" y="140"/>
                  </a:cubicBezTo>
                  <a:cubicBezTo>
                    <a:pt x="604" y="90"/>
                    <a:pt x="591" y="42"/>
                    <a:pt x="569" y="0"/>
                  </a:cubicBezTo>
                  <a:cubicBezTo>
                    <a:pt x="566" y="0"/>
                    <a:pt x="566" y="0"/>
                    <a:pt x="566" y="0"/>
                  </a:cubicBezTo>
                  <a:cubicBezTo>
                    <a:pt x="588" y="42"/>
                    <a:pt x="601" y="89"/>
                    <a:pt x="601"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39">
              <a:extLst>
                <a:ext uri="{FF2B5EF4-FFF2-40B4-BE49-F238E27FC236}">
                  <a16:creationId xmlns:a16="http://schemas.microsoft.com/office/drawing/2014/main" id="{B250A47E-206F-457B-8000-99DFD78A1720}"/>
                </a:ext>
              </a:extLst>
            </p:cNvPr>
            <p:cNvSpPr>
              <a:spLocks/>
            </p:cNvSpPr>
            <p:nvPr/>
          </p:nvSpPr>
          <p:spPr bwMode="auto">
            <a:xfrm>
              <a:off x="1781175" y="-26194"/>
              <a:ext cx="12700" cy="3175"/>
            </a:xfrm>
            <a:custGeom>
              <a:avLst/>
              <a:gdLst>
                <a:gd name="T0" fmla="*/ 4 w 4"/>
                <a:gd name="T1" fmla="*/ 1 h 1"/>
                <a:gd name="T2" fmla="*/ 4 w 4"/>
                <a:gd name="T3" fmla="*/ 0 h 1"/>
                <a:gd name="T4" fmla="*/ 0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0" y="0"/>
                    <a:pt x="0" y="0"/>
                    <a:pt x="0"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40">
              <a:extLst>
                <a:ext uri="{FF2B5EF4-FFF2-40B4-BE49-F238E27FC236}">
                  <a16:creationId xmlns:a16="http://schemas.microsoft.com/office/drawing/2014/main" id="{54FC95A4-DC3D-4300-AFC9-9F8FCF54C677}"/>
                </a:ext>
              </a:extLst>
            </p:cNvPr>
            <p:cNvSpPr>
              <a:spLocks/>
            </p:cNvSpPr>
            <p:nvPr/>
          </p:nvSpPr>
          <p:spPr bwMode="auto">
            <a:xfrm>
              <a:off x="3305175" y="-26194"/>
              <a:ext cx="12700" cy="3175"/>
            </a:xfrm>
            <a:custGeom>
              <a:avLst/>
              <a:gdLst>
                <a:gd name="T0" fmla="*/ 0 w 4"/>
                <a:gd name="T1" fmla="*/ 1 h 1"/>
                <a:gd name="T2" fmla="*/ 4 w 4"/>
                <a:gd name="T3" fmla="*/ 1 h 1"/>
                <a:gd name="T4" fmla="*/ 3 w 4"/>
                <a:gd name="T5" fmla="*/ 0 h 1"/>
                <a:gd name="T6" fmla="*/ 0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4" y="1"/>
                    <a:pt x="4" y="1"/>
                    <a:pt x="4"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41">
              <a:extLst>
                <a:ext uri="{FF2B5EF4-FFF2-40B4-BE49-F238E27FC236}">
                  <a16:creationId xmlns:a16="http://schemas.microsoft.com/office/drawing/2014/main" id="{BDD3DF79-B444-4FD5-8484-9A4802AA20CF}"/>
                </a:ext>
              </a:extLst>
            </p:cNvPr>
            <p:cNvSpPr>
              <a:spLocks/>
            </p:cNvSpPr>
            <p:nvPr/>
          </p:nvSpPr>
          <p:spPr bwMode="auto">
            <a:xfrm>
              <a:off x="1660525" y="-23019"/>
              <a:ext cx="1774825" cy="1333500"/>
            </a:xfrm>
            <a:custGeom>
              <a:avLst/>
              <a:gdLst>
                <a:gd name="T0" fmla="*/ 556 w 559"/>
                <a:gd name="T1" fmla="*/ 140 h 420"/>
                <a:gd name="T2" fmla="*/ 280 w 559"/>
                <a:gd name="T3" fmla="*/ 416 h 420"/>
                <a:gd name="T4" fmla="*/ 4 w 559"/>
                <a:gd name="T5" fmla="*/ 140 h 420"/>
                <a:gd name="T6" fmla="*/ 42 w 559"/>
                <a:gd name="T7" fmla="*/ 0 h 420"/>
                <a:gd name="T8" fmla="*/ 38 w 559"/>
                <a:gd name="T9" fmla="*/ 0 h 420"/>
                <a:gd name="T10" fmla="*/ 0 w 559"/>
                <a:gd name="T11" fmla="*/ 140 h 420"/>
                <a:gd name="T12" fmla="*/ 280 w 559"/>
                <a:gd name="T13" fmla="*/ 420 h 420"/>
                <a:gd name="T14" fmla="*/ 559 w 559"/>
                <a:gd name="T15" fmla="*/ 140 h 420"/>
                <a:gd name="T16" fmla="*/ 522 w 559"/>
                <a:gd name="T17" fmla="*/ 0 h 420"/>
                <a:gd name="T18" fmla="*/ 518 w 559"/>
                <a:gd name="T19" fmla="*/ 0 h 420"/>
                <a:gd name="T20" fmla="*/ 556 w 559"/>
                <a:gd name="T21" fmla="*/ 14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 h="420">
                  <a:moveTo>
                    <a:pt x="556" y="140"/>
                  </a:moveTo>
                  <a:cubicBezTo>
                    <a:pt x="556" y="293"/>
                    <a:pt x="432" y="416"/>
                    <a:pt x="280" y="416"/>
                  </a:cubicBezTo>
                  <a:cubicBezTo>
                    <a:pt x="128" y="416"/>
                    <a:pt x="4" y="293"/>
                    <a:pt x="4" y="140"/>
                  </a:cubicBezTo>
                  <a:cubicBezTo>
                    <a:pt x="4" y="89"/>
                    <a:pt x="18" y="41"/>
                    <a:pt x="42" y="0"/>
                  </a:cubicBezTo>
                  <a:cubicBezTo>
                    <a:pt x="38" y="0"/>
                    <a:pt x="38" y="0"/>
                    <a:pt x="38" y="0"/>
                  </a:cubicBezTo>
                  <a:cubicBezTo>
                    <a:pt x="14" y="41"/>
                    <a:pt x="0" y="89"/>
                    <a:pt x="0" y="140"/>
                  </a:cubicBezTo>
                  <a:cubicBezTo>
                    <a:pt x="0" y="294"/>
                    <a:pt x="126" y="420"/>
                    <a:pt x="280" y="420"/>
                  </a:cubicBezTo>
                  <a:cubicBezTo>
                    <a:pt x="434" y="420"/>
                    <a:pt x="559" y="294"/>
                    <a:pt x="559" y="140"/>
                  </a:cubicBezTo>
                  <a:cubicBezTo>
                    <a:pt x="559" y="89"/>
                    <a:pt x="546" y="41"/>
                    <a:pt x="522" y="0"/>
                  </a:cubicBezTo>
                  <a:cubicBezTo>
                    <a:pt x="518" y="0"/>
                    <a:pt x="518" y="0"/>
                    <a:pt x="518" y="0"/>
                  </a:cubicBezTo>
                  <a:cubicBezTo>
                    <a:pt x="542" y="41"/>
                    <a:pt x="556" y="89"/>
                    <a:pt x="556"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42">
              <a:extLst>
                <a:ext uri="{FF2B5EF4-FFF2-40B4-BE49-F238E27FC236}">
                  <a16:creationId xmlns:a16="http://schemas.microsoft.com/office/drawing/2014/main" id="{91E2A178-552E-476F-AEDA-F519B4623BA1}"/>
                </a:ext>
              </a:extLst>
            </p:cNvPr>
            <p:cNvSpPr>
              <a:spLocks/>
            </p:cNvSpPr>
            <p:nvPr/>
          </p:nvSpPr>
          <p:spPr bwMode="auto">
            <a:xfrm>
              <a:off x="1854200"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43">
              <a:extLst>
                <a:ext uri="{FF2B5EF4-FFF2-40B4-BE49-F238E27FC236}">
                  <a16:creationId xmlns:a16="http://schemas.microsoft.com/office/drawing/2014/main" id="{4B8EF77E-47F9-40B2-BF83-77BF5EC2A13D}"/>
                </a:ext>
              </a:extLst>
            </p:cNvPr>
            <p:cNvSpPr>
              <a:spLocks/>
            </p:cNvSpPr>
            <p:nvPr/>
          </p:nvSpPr>
          <p:spPr bwMode="auto">
            <a:xfrm>
              <a:off x="3228975" y="-26194"/>
              <a:ext cx="15875" cy="3175"/>
            </a:xfrm>
            <a:custGeom>
              <a:avLst/>
              <a:gdLst>
                <a:gd name="T0" fmla="*/ 0 w 5"/>
                <a:gd name="T1" fmla="*/ 0 h 1"/>
                <a:gd name="T2" fmla="*/ 1 w 5"/>
                <a:gd name="T3" fmla="*/ 1 h 1"/>
                <a:gd name="T4" fmla="*/ 5 w 5"/>
                <a:gd name="T5" fmla="*/ 1 h 1"/>
                <a:gd name="T6" fmla="*/ 4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cubicBezTo>
                    <a:pt x="0" y="1"/>
                    <a:pt x="1" y="1"/>
                    <a:pt x="1" y="1"/>
                  </a:cubicBezTo>
                  <a:cubicBezTo>
                    <a:pt x="5" y="1"/>
                    <a:pt x="5" y="1"/>
                    <a:pt x="5"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44">
              <a:extLst>
                <a:ext uri="{FF2B5EF4-FFF2-40B4-BE49-F238E27FC236}">
                  <a16:creationId xmlns:a16="http://schemas.microsoft.com/office/drawing/2014/main" id="{E6041A9A-462A-44C0-BB57-33EBCF6FB88A}"/>
                </a:ext>
              </a:extLst>
            </p:cNvPr>
            <p:cNvSpPr>
              <a:spLocks/>
            </p:cNvSpPr>
            <p:nvPr/>
          </p:nvSpPr>
          <p:spPr bwMode="auto">
            <a:xfrm>
              <a:off x="1724025" y="-23019"/>
              <a:ext cx="1651000" cy="1270000"/>
            </a:xfrm>
            <a:custGeom>
              <a:avLst/>
              <a:gdLst>
                <a:gd name="T0" fmla="*/ 517 w 520"/>
                <a:gd name="T1" fmla="*/ 140 h 400"/>
                <a:gd name="T2" fmla="*/ 260 w 520"/>
                <a:gd name="T3" fmla="*/ 397 h 400"/>
                <a:gd name="T4" fmla="*/ 3 w 520"/>
                <a:gd name="T5" fmla="*/ 140 h 400"/>
                <a:gd name="T6" fmla="*/ 45 w 520"/>
                <a:gd name="T7" fmla="*/ 0 h 400"/>
                <a:gd name="T8" fmla="*/ 41 w 520"/>
                <a:gd name="T9" fmla="*/ 0 h 400"/>
                <a:gd name="T10" fmla="*/ 0 w 520"/>
                <a:gd name="T11" fmla="*/ 140 h 400"/>
                <a:gd name="T12" fmla="*/ 260 w 520"/>
                <a:gd name="T13" fmla="*/ 400 h 400"/>
                <a:gd name="T14" fmla="*/ 520 w 520"/>
                <a:gd name="T15" fmla="*/ 140 h 400"/>
                <a:gd name="T16" fmla="*/ 479 w 520"/>
                <a:gd name="T17" fmla="*/ 0 h 400"/>
                <a:gd name="T18" fmla="*/ 475 w 520"/>
                <a:gd name="T19" fmla="*/ 0 h 400"/>
                <a:gd name="T20" fmla="*/ 517 w 520"/>
                <a:gd name="T21" fmla="*/ 14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0" h="400">
                  <a:moveTo>
                    <a:pt x="517" y="140"/>
                  </a:moveTo>
                  <a:cubicBezTo>
                    <a:pt x="517" y="282"/>
                    <a:pt x="401" y="397"/>
                    <a:pt x="260" y="397"/>
                  </a:cubicBezTo>
                  <a:cubicBezTo>
                    <a:pt x="118" y="397"/>
                    <a:pt x="3" y="282"/>
                    <a:pt x="3" y="140"/>
                  </a:cubicBezTo>
                  <a:cubicBezTo>
                    <a:pt x="3" y="88"/>
                    <a:pt x="19" y="40"/>
                    <a:pt x="45" y="0"/>
                  </a:cubicBezTo>
                  <a:cubicBezTo>
                    <a:pt x="41" y="0"/>
                    <a:pt x="41" y="0"/>
                    <a:pt x="41" y="0"/>
                  </a:cubicBezTo>
                  <a:cubicBezTo>
                    <a:pt x="15" y="40"/>
                    <a:pt x="0" y="89"/>
                    <a:pt x="0" y="140"/>
                  </a:cubicBezTo>
                  <a:cubicBezTo>
                    <a:pt x="0" y="284"/>
                    <a:pt x="117" y="400"/>
                    <a:pt x="260" y="400"/>
                  </a:cubicBezTo>
                  <a:cubicBezTo>
                    <a:pt x="403" y="400"/>
                    <a:pt x="520" y="284"/>
                    <a:pt x="520" y="140"/>
                  </a:cubicBezTo>
                  <a:cubicBezTo>
                    <a:pt x="520" y="89"/>
                    <a:pt x="505" y="40"/>
                    <a:pt x="479" y="0"/>
                  </a:cubicBezTo>
                  <a:cubicBezTo>
                    <a:pt x="475" y="0"/>
                    <a:pt x="475" y="0"/>
                    <a:pt x="475" y="0"/>
                  </a:cubicBezTo>
                  <a:cubicBezTo>
                    <a:pt x="501" y="40"/>
                    <a:pt x="517" y="88"/>
                    <a:pt x="517"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2" name="Group 61">
            <a:extLst>
              <a:ext uri="{FF2B5EF4-FFF2-40B4-BE49-F238E27FC236}">
                <a16:creationId xmlns:a16="http://schemas.microsoft.com/office/drawing/2014/main" id="{310F98F8-496B-4E28-8835-0DDC8B332383}"/>
              </a:ext>
            </a:extLst>
          </p:cNvPr>
          <p:cNvGrpSpPr/>
          <p:nvPr userDrawn="1"/>
        </p:nvGrpSpPr>
        <p:grpSpPr>
          <a:xfrm>
            <a:off x="-13334" y="125"/>
            <a:ext cx="3924023" cy="2346065"/>
            <a:chOff x="-3175" y="-26194"/>
            <a:chExt cx="5222875" cy="3122613"/>
          </a:xfrm>
          <a:solidFill>
            <a:schemeClr val="tx1">
              <a:lumMod val="75000"/>
              <a:lumOff val="25000"/>
              <a:alpha val="10000"/>
            </a:schemeClr>
          </a:solidFill>
        </p:grpSpPr>
        <p:sp>
          <p:nvSpPr>
            <p:cNvPr id="63" name="Freeform 45">
              <a:extLst>
                <a:ext uri="{FF2B5EF4-FFF2-40B4-BE49-F238E27FC236}">
                  <a16:creationId xmlns:a16="http://schemas.microsoft.com/office/drawing/2014/main" id="{7A571FAD-0FE9-4DEE-A362-A390602AA4E3}"/>
                </a:ext>
              </a:extLst>
            </p:cNvPr>
            <p:cNvSpPr>
              <a:spLocks/>
            </p:cNvSpPr>
            <p:nvPr/>
          </p:nvSpPr>
          <p:spPr bwMode="auto">
            <a:xfrm>
              <a:off x="51562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46">
              <a:extLst>
                <a:ext uri="{FF2B5EF4-FFF2-40B4-BE49-F238E27FC236}">
                  <a16:creationId xmlns:a16="http://schemas.microsoft.com/office/drawing/2014/main" id="{BD56B81E-C723-47B1-962F-AF03A08CDBBB}"/>
                </a:ext>
              </a:extLst>
            </p:cNvPr>
            <p:cNvSpPr>
              <a:spLocks/>
            </p:cNvSpPr>
            <p:nvPr/>
          </p:nvSpPr>
          <p:spPr bwMode="auto">
            <a:xfrm>
              <a:off x="-3175" y="1126331"/>
              <a:ext cx="25400" cy="168275"/>
            </a:xfrm>
            <a:custGeom>
              <a:avLst/>
              <a:gdLst>
                <a:gd name="T0" fmla="*/ 8 w 8"/>
                <a:gd name="T1" fmla="*/ 27 h 53"/>
                <a:gd name="T2" fmla="*/ 0 w 8"/>
                <a:gd name="T3" fmla="*/ 0 h 53"/>
                <a:gd name="T4" fmla="*/ 0 w 8"/>
                <a:gd name="T5" fmla="*/ 28 h 53"/>
                <a:gd name="T6" fmla="*/ 8 w 8"/>
                <a:gd name="T7" fmla="*/ 53 h 53"/>
                <a:gd name="T8" fmla="*/ 8 w 8"/>
                <a:gd name="T9" fmla="*/ 27 h 53"/>
              </a:gdLst>
              <a:ahLst/>
              <a:cxnLst>
                <a:cxn ang="0">
                  <a:pos x="T0" y="T1"/>
                </a:cxn>
                <a:cxn ang="0">
                  <a:pos x="T2" y="T3"/>
                </a:cxn>
                <a:cxn ang="0">
                  <a:pos x="T4" y="T5"/>
                </a:cxn>
                <a:cxn ang="0">
                  <a:pos x="T6" y="T7"/>
                </a:cxn>
                <a:cxn ang="0">
                  <a:pos x="T8" y="T9"/>
                </a:cxn>
              </a:cxnLst>
              <a:rect l="0" t="0" r="r" b="b"/>
              <a:pathLst>
                <a:path w="8" h="53">
                  <a:moveTo>
                    <a:pt x="8" y="27"/>
                  </a:moveTo>
                  <a:cubicBezTo>
                    <a:pt x="6" y="18"/>
                    <a:pt x="3" y="9"/>
                    <a:pt x="0" y="0"/>
                  </a:cubicBezTo>
                  <a:cubicBezTo>
                    <a:pt x="0" y="28"/>
                    <a:pt x="0" y="28"/>
                    <a:pt x="0" y="28"/>
                  </a:cubicBezTo>
                  <a:cubicBezTo>
                    <a:pt x="3" y="36"/>
                    <a:pt x="6" y="44"/>
                    <a:pt x="8" y="53"/>
                  </a:cubicBezTo>
                  <a:lnTo>
                    <a:pt x="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47">
              <a:extLst>
                <a:ext uri="{FF2B5EF4-FFF2-40B4-BE49-F238E27FC236}">
                  <a16:creationId xmlns:a16="http://schemas.microsoft.com/office/drawing/2014/main" id="{75F0A97D-03D6-4CD6-8F6E-007EED662677}"/>
                </a:ext>
              </a:extLst>
            </p:cNvPr>
            <p:cNvSpPr>
              <a:spLocks/>
            </p:cNvSpPr>
            <p:nvPr/>
          </p:nvSpPr>
          <p:spPr bwMode="auto">
            <a:xfrm>
              <a:off x="22225" y="-23019"/>
              <a:ext cx="5197475" cy="3119438"/>
            </a:xfrm>
            <a:custGeom>
              <a:avLst/>
              <a:gdLst>
                <a:gd name="T0" fmla="*/ 1629 w 1637"/>
                <a:gd name="T1" fmla="*/ 140 h 982"/>
                <a:gd name="T2" fmla="*/ 796 w 1637"/>
                <a:gd name="T3" fmla="*/ 974 h 982"/>
                <a:gd name="T4" fmla="*/ 0 w 1637"/>
                <a:gd name="T5" fmla="*/ 389 h 982"/>
                <a:gd name="T6" fmla="*/ 0 w 1637"/>
                <a:gd name="T7" fmla="*/ 415 h 982"/>
                <a:gd name="T8" fmla="*/ 796 w 1637"/>
                <a:gd name="T9" fmla="*/ 982 h 982"/>
                <a:gd name="T10" fmla="*/ 1637 w 1637"/>
                <a:gd name="T11" fmla="*/ 140 h 982"/>
                <a:gd name="T12" fmla="*/ 1625 w 1637"/>
                <a:gd name="T13" fmla="*/ 0 h 982"/>
                <a:gd name="T14" fmla="*/ 1617 w 1637"/>
                <a:gd name="T15" fmla="*/ 0 h 982"/>
                <a:gd name="T16" fmla="*/ 1629 w 1637"/>
                <a:gd name="T17" fmla="*/ 14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7" h="982">
                  <a:moveTo>
                    <a:pt x="1629" y="140"/>
                  </a:moveTo>
                  <a:cubicBezTo>
                    <a:pt x="1629" y="600"/>
                    <a:pt x="1255" y="974"/>
                    <a:pt x="796" y="974"/>
                  </a:cubicBezTo>
                  <a:cubicBezTo>
                    <a:pt x="423" y="974"/>
                    <a:pt x="107" y="728"/>
                    <a:pt x="0" y="389"/>
                  </a:cubicBezTo>
                  <a:cubicBezTo>
                    <a:pt x="0" y="415"/>
                    <a:pt x="0" y="415"/>
                    <a:pt x="0" y="415"/>
                  </a:cubicBezTo>
                  <a:cubicBezTo>
                    <a:pt x="115" y="744"/>
                    <a:pt x="428" y="982"/>
                    <a:pt x="796" y="982"/>
                  </a:cubicBezTo>
                  <a:cubicBezTo>
                    <a:pt x="1260" y="982"/>
                    <a:pt x="1637" y="604"/>
                    <a:pt x="1637" y="140"/>
                  </a:cubicBezTo>
                  <a:cubicBezTo>
                    <a:pt x="1637" y="92"/>
                    <a:pt x="1633" y="45"/>
                    <a:pt x="1625" y="0"/>
                  </a:cubicBezTo>
                  <a:cubicBezTo>
                    <a:pt x="1617" y="0"/>
                    <a:pt x="1617" y="0"/>
                    <a:pt x="1617" y="0"/>
                  </a:cubicBezTo>
                  <a:cubicBezTo>
                    <a:pt x="1625" y="45"/>
                    <a:pt x="1629" y="92"/>
                    <a:pt x="1629"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48">
              <a:extLst>
                <a:ext uri="{FF2B5EF4-FFF2-40B4-BE49-F238E27FC236}">
                  <a16:creationId xmlns:a16="http://schemas.microsoft.com/office/drawing/2014/main" id="{B5E4596F-2CF7-4E02-B395-9451BEF484D9}"/>
                </a:ext>
              </a:extLst>
            </p:cNvPr>
            <p:cNvSpPr>
              <a:spLocks/>
            </p:cNvSpPr>
            <p:nvPr/>
          </p:nvSpPr>
          <p:spPr bwMode="auto">
            <a:xfrm>
              <a:off x="4984750"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49">
              <a:extLst>
                <a:ext uri="{FF2B5EF4-FFF2-40B4-BE49-F238E27FC236}">
                  <a16:creationId xmlns:a16="http://schemas.microsoft.com/office/drawing/2014/main" id="{0FE72423-3B99-46F4-9BEC-3964A003FCD5}"/>
                </a:ext>
              </a:extLst>
            </p:cNvPr>
            <p:cNvSpPr>
              <a:spLocks/>
            </p:cNvSpPr>
            <p:nvPr/>
          </p:nvSpPr>
          <p:spPr bwMode="auto">
            <a:xfrm>
              <a:off x="88900"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50">
              <a:extLst>
                <a:ext uri="{FF2B5EF4-FFF2-40B4-BE49-F238E27FC236}">
                  <a16:creationId xmlns:a16="http://schemas.microsoft.com/office/drawing/2014/main" id="{89BB5F30-C1E8-4F42-8C78-98CF487E2E47}"/>
                </a:ext>
              </a:extLst>
            </p:cNvPr>
            <p:cNvSpPr>
              <a:spLocks/>
            </p:cNvSpPr>
            <p:nvPr/>
          </p:nvSpPr>
          <p:spPr bwMode="auto">
            <a:xfrm>
              <a:off x="47625" y="-23019"/>
              <a:ext cx="5003800" cy="2947988"/>
            </a:xfrm>
            <a:custGeom>
              <a:avLst/>
              <a:gdLst>
                <a:gd name="T0" fmla="*/ 1568 w 1576"/>
                <a:gd name="T1" fmla="*/ 140 h 928"/>
                <a:gd name="T2" fmla="*/ 788 w 1576"/>
                <a:gd name="T3" fmla="*/ 920 h 928"/>
                <a:gd name="T4" fmla="*/ 8 w 1576"/>
                <a:gd name="T5" fmla="*/ 140 h 928"/>
                <a:gd name="T6" fmla="*/ 21 w 1576"/>
                <a:gd name="T7" fmla="*/ 0 h 928"/>
                <a:gd name="T8" fmla="*/ 13 w 1576"/>
                <a:gd name="T9" fmla="*/ 0 h 928"/>
                <a:gd name="T10" fmla="*/ 0 w 1576"/>
                <a:gd name="T11" fmla="*/ 140 h 928"/>
                <a:gd name="T12" fmla="*/ 788 w 1576"/>
                <a:gd name="T13" fmla="*/ 928 h 928"/>
                <a:gd name="T14" fmla="*/ 1576 w 1576"/>
                <a:gd name="T15" fmla="*/ 140 h 928"/>
                <a:gd name="T16" fmla="*/ 1563 w 1576"/>
                <a:gd name="T17" fmla="*/ 0 h 928"/>
                <a:gd name="T18" fmla="*/ 1555 w 1576"/>
                <a:gd name="T19" fmla="*/ 0 h 928"/>
                <a:gd name="T20" fmla="*/ 1568 w 1576"/>
                <a:gd name="T21" fmla="*/ 140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6" h="928">
                  <a:moveTo>
                    <a:pt x="1568" y="140"/>
                  </a:moveTo>
                  <a:cubicBezTo>
                    <a:pt x="1568" y="570"/>
                    <a:pt x="1218" y="920"/>
                    <a:pt x="788" y="920"/>
                  </a:cubicBezTo>
                  <a:cubicBezTo>
                    <a:pt x="358" y="920"/>
                    <a:pt x="8" y="570"/>
                    <a:pt x="8" y="140"/>
                  </a:cubicBezTo>
                  <a:cubicBezTo>
                    <a:pt x="8" y="92"/>
                    <a:pt x="13" y="45"/>
                    <a:pt x="21" y="0"/>
                  </a:cubicBezTo>
                  <a:cubicBezTo>
                    <a:pt x="13" y="0"/>
                    <a:pt x="13" y="0"/>
                    <a:pt x="13" y="0"/>
                  </a:cubicBezTo>
                  <a:cubicBezTo>
                    <a:pt x="4" y="45"/>
                    <a:pt x="0" y="92"/>
                    <a:pt x="0" y="140"/>
                  </a:cubicBezTo>
                  <a:cubicBezTo>
                    <a:pt x="0" y="575"/>
                    <a:pt x="354" y="928"/>
                    <a:pt x="788" y="928"/>
                  </a:cubicBezTo>
                  <a:cubicBezTo>
                    <a:pt x="1222" y="928"/>
                    <a:pt x="1576" y="575"/>
                    <a:pt x="1576" y="140"/>
                  </a:cubicBezTo>
                  <a:cubicBezTo>
                    <a:pt x="1576" y="92"/>
                    <a:pt x="1571" y="45"/>
                    <a:pt x="1563" y="0"/>
                  </a:cubicBezTo>
                  <a:cubicBezTo>
                    <a:pt x="1555" y="0"/>
                    <a:pt x="1555" y="0"/>
                    <a:pt x="1555" y="0"/>
                  </a:cubicBezTo>
                  <a:cubicBezTo>
                    <a:pt x="1563" y="45"/>
                    <a:pt x="1568" y="92"/>
                    <a:pt x="156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51">
              <a:extLst>
                <a:ext uri="{FF2B5EF4-FFF2-40B4-BE49-F238E27FC236}">
                  <a16:creationId xmlns:a16="http://schemas.microsoft.com/office/drawing/2014/main" id="{EA17D0A7-E313-41A0-98CC-2E2867628840}"/>
                </a:ext>
              </a:extLst>
            </p:cNvPr>
            <p:cNvSpPr>
              <a:spLocks/>
            </p:cNvSpPr>
            <p:nvPr/>
          </p:nvSpPr>
          <p:spPr bwMode="auto">
            <a:xfrm>
              <a:off x="257175"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52">
              <a:extLst>
                <a:ext uri="{FF2B5EF4-FFF2-40B4-BE49-F238E27FC236}">
                  <a16:creationId xmlns:a16="http://schemas.microsoft.com/office/drawing/2014/main" id="{410B8D16-DFAA-44DB-9F8C-DB5663839EAA}"/>
                </a:ext>
              </a:extLst>
            </p:cNvPr>
            <p:cNvSpPr>
              <a:spLocks/>
            </p:cNvSpPr>
            <p:nvPr/>
          </p:nvSpPr>
          <p:spPr bwMode="auto">
            <a:xfrm>
              <a:off x="4816475"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53">
              <a:extLst>
                <a:ext uri="{FF2B5EF4-FFF2-40B4-BE49-F238E27FC236}">
                  <a16:creationId xmlns:a16="http://schemas.microsoft.com/office/drawing/2014/main" id="{5914C65B-B85B-439A-AAA5-5C61AD640C52}"/>
                </a:ext>
              </a:extLst>
            </p:cNvPr>
            <p:cNvSpPr>
              <a:spLocks/>
            </p:cNvSpPr>
            <p:nvPr/>
          </p:nvSpPr>
          <p:spPr bwMode="auto">
            <a:xfrm>
              <a:off x="215900" y="-23019"/>
              <a:ext cx="4667250" cy="2782888"/>
            </a:xfrm>
            <a:custGeom>
              <a:avLst/>
              <a:gdLst>
                <a:gd name="T0" fmla="*/ 1462 w 1470"/>
                <a:gd name="T1" fmla="*/ 140 h 876"/>
                <a:gd name="T2" fmla="*/ 735 w 1470"/>
                <a:gd name="T3" fmla="*/ 868 h 876"/>
                <a:gd name="T4" fmla="*/ 7 w 1470"/>
                <a:gd name="T5" fmla="*/ 140 h 876"/>
                <a:gd name="T6" fmla="*/ 21 w 1470"/>
                <a:gd name="T7" fmla="*/ 0 h 876"/>
                <a:gd name="T8" fmla="*/ 13 w 1470"/>
                <a:gd name="T9" fmla="*/ 0 h 876"/>
                <a:gd name="T10" fmla="*/ 0 w 1470"/>
                <a:gd name="T11" fmla="*/ 140 h 876"/>
                <a:gd name="T12" fmla="*/ 735 w 1470"/>
                <a:gd name="T13" fmla="*/ 876 h 876"/>
                <a:gd name="T14" fmla="*/ 1470 w 1470"/>
                <a:gd name="T15" fmla="*/ 140 h 876"/>
                <a:gd name="T16" fmla="*/ 1457 w 1470"/>
                <a:gd name="T17" fmla="*/ 0 h 876"/>
                <a:gd name="T18" fmla="*/ 1449 w 1470"/>
                <a:gd name="T19" fmla="*/ 0 h 876"/>
                <a:gd name="T20" fmla="*/ 1462 w 1470"/>
                <a:gd name="T21" fmla="*/ 14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70" h="876">
                  <a:moveTo>
                    <a:pt x="1462" y="140"/>
                  </a:moveTo>
                  <a:cubicBezTo>
                    <a:pt x="1462" y="541"/>
                    <a:pt x="1136" y="868"/>
                    <a:pt x="735" y="868"/>
                  </a:cubicBezTo>
                  <a:cubicBezTo>
                    <a:pt x="334" y="868"/>
                    <a:pt x="7" y="541"/>
                    <a:pt x="7" y="140"/>
                  </a:cubicBezTo>
                  <a:cubicBezTo>
                    <a:pt x="7" y="92"/>
                    <a:pt x="12" y="45"/>
                    <a:pt x="21" y="0"/>
                  </a:cubicBezTo>
                  <a:cubicBezTo>
                    <a:pt x="13" y="0"/>
                    <a:pt x="13" y="0"/>
                    <a:pt x="13" y="0"/>
                  </a:cubicBezTo>
                  <a:cubicBezTo>
                    <a:pt x="4" y="45"/>
                    <a:pt x="0" y="92"/>
                    <a:pt x="0" y="140"/>
                  </a:cubicBezTo>
                  <a:cubicBezTo>
                    <a:pt x="0" y="546"/>
                    <a:pt x="329" y="876"/>
                    <a:pt x="735" y="876"/>
                  </a:cubicBezTo>
                  <a:cubicBezTo>
                    <a:pt x="1140" y="876"/>
                    <a:pt x="1470" y="546"/>
                    <a:pt x="1470" y="140"/>
                  </a:cubicBezTo>
                  <a:cubicBezTo>
                    <a:pt x="1470" y="92"/>
                    <a:pt x="1466" y="45"/>
                    <a:pt x="1457" y="0"/>
                  </a:cubicBezTo>
                  <a:cubicBezTo>
                    <a:pt x="1449" y="0"/>
                    <a:pt x="1449" y="0"/>
                    <a:pt x="1449" y="0"/>
                  </a:cubicBezTo>
                  <a:cubicBezTo>
                    <a:pt x="1458" y="45"/>
                    <a:pt x="1462" y="92"/>
                    <a:pt x="1462"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54">
              <a:extLst>
                <a:ext uri="{FF2B5EF4-FFF2-40B4-BE49-F238E27FC236}">
                  <a16:creationId xmlns:a16="http://schemas.microsoft.com/office/drawing/2014/main" id="{C7B7B85C-FB66-4A10-A4F3-725A66061E82}"/>
                </a:ext>
              </a:extLst>
            </p:cNvPr>
            <p:cNvSpPr>
              <a:spLocks/>
            </p:cNvSpPr>
            <p:nvPr/>
          </p:nvSpPr>
          <p:spPr bwMode="auto">
            <a:xfrm>
              <a:off x="4638675"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55">
              <a:extLst>
                <a:ext uri="{FF2B5EF4-FFF2-40B4-BE49-F238E27FC236}">
                  <a16:creationId xmlns:a16="http://schemas.microsoft.com/office/drawing/2014/main" id="{4131AC18-190B-4561-AB47-B56120857977}"/>
                </a:ext>
              </a:extLst>
            </p:cNvPr>
            <p:cNvSpPr>
              <a:spLocks/>
            </p:cNvSpPr>
            <p:nvPr/>
          </p:nvSpPr>
          <p:spPr bwMode="auto">
            <a:xfrm>
              <a:off x="434975"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56">
              <a:extLst>
                <a:ext uri="{FF2B5EF4-FFF2-40B4-BE49-F238E27FC236}">
                  <a16:creationId xmlns:a16="http://schemas.microsoft.com/office/drawing/2014/main" id="{6032E713-9CAF-445D-9298-FA3467CA938F}"/>
                </a:ext>
              </a:extLst>
            </p:cNvPr>
            <p:cNvSpPr>
              <a:spLocks/>
            </p:cNvSpPr>
            <p:nvPr/>
          </p:nvSpPr>
          <p:spPr bwMode="auto">
            <a:xfrm>
              <a:off x="387350" y="-23019"/>
              <a:ext cx="4321175" cy="2608263"/>
            </a:xfrm>
            <a:custGeom>
              <a:avLst/>
              <a:gdLst>
                <a:gd name="T0" fmla="*/ 1353 w 1361"/>
                <a:gd name="T1" fmla="*/ 140 h 821"/>
                <a:gd name="T2" fmla="*/ 681 w 1361"/>
                <a:gd name="T3" fmla="*/ 813 h 821"/>
                <a:gd name="T4" fmla="*/ 8 w 1361"/>
                <a:gd name="T5" fmla="*/ 140 h 821"/>
                <a:gd name="T6" fmla="*/ 23 w 1361"/>
                <a:gd name="T7" fmla="*/ 0 h 821"/>
                <a:gd name="T8" fmla="*/ 15 w 1361"/>
                <a:gd name="T9" fmla="*/ 0 h 821"/>
                <a:gd name="T10" fmla="*/ 0 w 1361"/>
                <a:gd name="T11" fmla="*/ 140 h 821"/>
                <a:gd name="T12" fmla="*/ 681 w 1361"/>
                <a:gd name="T13" fmla="*/ 821 h 821"/>
                <a:gd name="T14" fmla="*/ 1361 w 1361"/>
                <a:gd name="T15" fmla="*/ 140 h 821"/>
                <a:gd name="T16" fmla="*/ 1347 w 1361"/>
                <a:gd name="T17" fmla="*/ 0 h 821"/>
                <a:gd name="T18" fmla="*/ 1339 w 1361"/>
                <a:gd name="T19" fmla="*/ 0 h 821"/>
                <a:gd name="T20" fmla="*/ 1353 w 1361"/>
                <a:gd name="T21" fmla="*/ 14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61" h="821">
                  <a:moveTo>
                    <a:pt x="1353" y="140"/>
                  </a:moveTo>
                  <a:cubicBezTo>
                    <a:pt x="1353" y="511"/>
                    <a:pt x="1052" y="813"/>
                    <a:pt x="681" y="813"/>
                  </a:cubicBezTo>
                  <a:cubicBezTo>
                    <a:pt x="310" y="813"/>
                    <a:pt x="8" y="511"/>
                    <a:pt x="8" y="140"/>
                  </a:cubicBezTo>
                  <a:cubicBezTo>
                    <a:pt x="8" y="92"/>
                    <a:pt x="13" y="45"/>
                    <a:pt x="23" y="0"/>
                  </a:cubicBezTo>
                  <a:cubicBezTo>
                    <a:pt x="15" y="0"/>
                    <a:pt x="15" y="0"/>
                    <a:pt x="15" y="0"/>
                  </a:cubicBezTo>
                  <a:cubicBezTo>
                    <a:pt x="5" y="45"/>
                    <a:pt x="0" y="92"/>
                    <a:pt x="0" y="140"/>
                  </a:cubicBezTo>
                  <a:cubicBezTo>
                    <a:pt x="0" y="515"/>
                    <a:pt x="306" y="821"/>
                    <a:pt x="681" y="821"/>
                  </a:cubicBezTo>
                  <a:cubicBezTo>
                    <a:pt x="1056" y="821"/>
                    <a:pt x="1361" y="515"/>
                    <a:pt x="1361" y="140"/>
                  </a:cubicBezTo>
                  <a:cubicBezTo>
                    <a:pt x="1361" y="92"/>
                    <a:pt x="1356" y="45"/>
                    <a:pt x="1347" y="0"/>
                  </a:cubicBezTo>
                  <a:cubicBezTo>
                    <a:pt x="1339" y="0"/>
                    <a:pt x="1339" y="0"/>
                    <a:pt x="1339" y="0"/>
                  </a:cubicBezTo>
                  <a:cubicBezTo>
                    <a:pt x="1348" y="45"/>
                    <a:pt x="1353" y="92"/>
                    <a:pt x="1353"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57">
              <a:extLst>
                <a:ext uri="{FF2B5EF4-FFF2-40B4-BE49-F238E27FC236}">
                  <a16:creationId xmlns:a16="http://schemas.microsoft.com/office/drawing/2014/main" id="{62A064C6-B796-4755-B8F6-5F1247881D8B}"/>
                </a:ext>
              </a:extLst>
            </p:cNvPr>
            <p:cNvSpPr>
              <a:spLocks/>
            </p:cNvSpPr>
            <p:nvPr/>
          </p:nvSpPr>
          <p:spPr bwMode="auto">
            <a:xfrm>
              <a:off x="44831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58">
              <a:extLst>
                <a:ext uri="{FF2B5EF4-FFF2-40B4-BE49-F238E27FC236}">
                  <a16:creationId xmlns:a16="http://schemas.microsoft.com/office/drawing/2014/main" id="{C3CEC362-4AFD-4419-A6D5-01BFBAEADBFE}"/>
                </a:ext>
              </a:extLst>
            </p:cNvPr>
            <p:cNvSpPr>
              <a:spLocks/>
            </p:cNvSpPr>
            <p:nvPr/>
          </p:nvSpPr>
          <p:spPr bwMode="auto">
            <a:xfrm>
              <a:off x="590550"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59">
              <a:extLst>
                <a:ext uri="{FF2B5EF4-FFF2-40B4-BE49-F238E27FC236}">
                  <a16:creationId xmlns:a16="http://schemas.microsoft.com/office/drawing/2014/main" id="{5B843EE8-F7B5-46DD-8CD2-EF3D67D26CD8}"/>
                </a:ext>
              </a:extLst>
            </p:cNvPr>
            <p:cNvSpPr>
              <a:spLocks/>
            </p:cNvSpPr>
            <p:nvPr/>
          </p:nvSpPr>
          <p:spPr bwMode="auto">
            <a:xfrm>
              <a:off x="539750" y="-23019"/>
              <a:ext cx="4019550" cy="2455863"/>
            </a:xfrm>
            <a:custGeom>
              <a:avLst/>
              <a:gdLst>
                <a:gd name="T0" fmla="*/ 1258 w 1266"/>
                <a:gd name="T1" fmla="*/ 140 h 773"/>
                <a:gd name="T2" fmla="*/ 633 w 1266"/>
                <a:gd name="T3" fmla="*/ 765 h 773"/>
                <a:gd name="T4" fmla="*/ 8 w 1266"/>
                <a:gd name="T5" fmla="*/ 140 h 773"/>
                <a:gd name="T6" fmla="*/ 24 w 1266"/>
                <a:gd name="T7" fmla="*/ 0 h 773"/>
                <a:gd name="T8" fmla="*/ 16 w 1266"/>
                <a:gd name="T9" fmla="*/ 0 h 773"/>
                <a:gd name="T10" fmla="*/ 0 w 1266"/>
                <a:gd name="T11" fmla="*/ 140 h 773"/>
                <a:gd name="T12" fmla="*/ 633 w 1266"/>
                <a:gd name="T13" fmla="*/ 773 h 773"/>
                <a:gd name="T14" fmla="*/ 1266 w 1266"/>
                <a:gd name="T15" fmla="*/ 140 h 773"/>
                <a:gd name="T16" fmla="*/ 1250 w 1266"/>
                <a:gd name="T17" fmla="*/ 0 h 773"/>
                <a:gd name="T18" fmla="*/ 1242 w 1266"/>
                <a:gd name="T19" fmla="*/ 0 h 773"/>
                <a:gd name="T20" fmla="*/ 1258 w 1266"/>
                <a:gd name="T21" fmla="*/ 14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6" h="773">
                  <a:moveTo>
                    <a:pt x="1258" y="140"/>
                  </a:moveTo>
                  <a:cubicBezTo>
                    <a:pt x="1258" y="485"/>
                    <a:pt x="977" y="765"/>
                    <a:pt x="633" y="765"/>
                  </a:cubicBezTo>
                  <a:cubicBezTo>
                    <a:pt x="288" y="765"/>
                    <a:pt x="8" y="485"/>
                    <a:pt x="8" y="140"/>
                  </a:cubicBezTo>
                  <a:cubicBezTo>
                    <a:pt x="8" y="92"/>
                    <a:pt x="14" y="45"/>
                    <a:pt x="24" y="0"/>
                  </a:cubicBezTo>
                  <a:cubicBezTo>
                    <a:pt x="16" y="0"/>
                    <a:pt x="16" y="0"/>
                    <a:pt x="16" y="0"/>
                  </a:cubicBezTo>
                  <a:cubicBezTo>
                    <a:pt x="5" y="45"/>
                    <a:pt x="0" y="92"/>
                    <a:pt x="0" y="140"/>
                  </a:cubicBezTo>
                  <a:cubicBezTo>
                    <a:pt x="0" y="489"/>
                    <a:pt x="284" y="773"/>
                    <a:pt x="633" y="773"/>
                  </a:cubicBezTo>
                  <a:cubicBezTo>
                    <a:pt x="982" y="773"/>
                    <a:pt x="1266" y="489"/>
                    <a:pt x="1266" y="140"/>
                  </a:cubicBezTo>
                  <a:cubicBezTo>
                    <a:pt x="1266" y="92"/>
                    <a:pt x="1260" y="45"/>
                    <a:pt x="1250" y="0"/>
                  </a:cubicBezTo>
                  <a:cubicBezTo>
                    <a:pt x="1242" y="0"/>
                    <a:pt x="1242" y="0"/>
                    <a:pt x="1242" y="0"/>
                  </a:cubicBezTo>
                  <a:cubicBezTo>
                    <a:pt x="1252" y="45"/>
                    <a:pt x="1258" y="92"/>
                    <a:pt x="125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8" name="Group 77">
            <a:extLst>
              <a:ext uri="{FF2B5EF4-FFF2-40B4-BE49-F238E27FC236}">
                <a16:creationId xmlns:a16="http://schemas.microsoft.com/office/drawing/2014/main" id="{1F0C7CAB-C81C-41B5-A18B-B0F8A4839BBB}"/>
              </a:ext>
            </a:extLst>
          </p:cNvPr>
          <p:cNvGrpSpPr/>
          <p:nvPr userDrawn="1"/>
        </p:nvGrpSpPr>
        <p:grpSpPr>
          <a:xfrm>
            <a:off x="3032411" y="173037"/>
            <a:ext cx="1497013" cy="1435100"/>
            <a:chOff x="688975" y="-5719961"/>
            <a:chExt cx="1497013" cy="1435100"/>
          </a:xfrm>
          <a:solidFill>
            <a:schemeClr val="tx1">
              <a:lumMod val="75000"/>
              <a:lumOff val="25000"/>
              <a:alpha val="5000"/>
            </a:schemeClr>
          </a:solidFill>
        </p:grpSpPr>
        <p:sp>
          <p:nvSpPr>
            <p:cNvPr id="79" name="Freeform 22">
              <a:extLst>
                <a:ext uri="{FF2B5EF4-FFF2-40B4-BE49-F238E27FC236}">
                  <a16:creationId xmlns:a16="http://schemas.microsoft.com/office/drawing/2014/main" id="{553B9D43-8545-4435-84A1-53ABA9031520}"/>
                </a:ext>
              </a:extLst>
            </p:cNvPr>
            <p:cNvSpPr>
              <a:spLocks/>
            </p:cNvSpPr>
            <p:nvPr/>
          </p:nvSpPr>
          <p:spPr bwMode="auto">
            <a:xfrm>
              <a:off x="933450" y="-5583436"/>
              <a:ext cx="1008063" cy="60325"/>
            </a:xfrm>
            <a:custGeom>
              <a:avLst/>
              <a:gdLst>
                <a:gd name="T0" fmla="*/ 294 w 318"/>
                <a:gd name="T1" fmla="*/ 0 h 19"/>
                <a:gd name="T2" fmla="*/ 24 w 318"/>
                <a:gd name="T3" fmla="*/ 0 h 19"/>
                <a:gd name="T4" fmla="*/ 0 w 318"/>
                <a:gd name="T5" fmla="*/ 19 h 19"/>
                <a:gd name="T6" fmla="*/ 318 w 318"/>
                <a:gd name="T7" fmla="*/ 19 h 19"/>
                <a:gd name="T8" fmla="*/ 294 w 318"/>
                <a:gd name="T9" fmla="*/ 0 h 19"/>
              </a:gdLst>
              <a:ahLst/>
              <a:cxnLst>
                <a:cxn ang="0">
                  <a:pos x="T0" y="T1"/>
                </a:cxn>
                <a:cxn ang="0">
                  <a:pos x="T2" y="T3"/>
                </a:cxn>
                <a:cxn ang="0">
                  <a:pos x="T4" y="T5"/>
                </a:cxn>
                <a:cxn ang="0">
                  <a:pos x="T6" y="T7"/>
                </a:cxn>
                <a:cxn ang="0">
                  <a:pos x="T8" y="T9"/>
                </a:cxn>
              </a:cxnLst>
              <a:rect l="0" t="0" r="r" b="b"/>
              <a:pathLst>
                <a:path w="318" h="19">
                  <a:moveTo>
                    <a:pt x="294" y="0"/>
                  </a:moveTo>
                  <a:cubicBezTo>
                    <a:pt x="24" y="0"/>
                    <a:pt x="24" y="0"/>
                    <a:pt x="24" y="0"/>
                  </a:cubicBezTo>
                  <a:cubicBezTo>
                    <a:pt x="16" y="6"/>
                    <a:pt x="8" y="12"/>
                    <a:pt x="0" y="19"/>
                  </a:cubicBezTo>
                  <a:cubicBezTo>
                    <a:pt x="318" y="19"/>
                    <a:pt x="318" y="19"/>
                    <a:pt x="318" y="19"/>
                  </a:cubicBezTo>
                  <a:cubicBezTo>
                    <a:pt x="310" y="12"/>
                    <a:pt x="302" y="6"/>
                    <a:pt x="29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23">
              <a:extLst>
                <a:ext uri="{FF2B5EF4-FFF2-40B4-BE49-F238E27FC236}">
                  <a16:creationId xmlns:a16="http://schemas.microsoft.com/office/drawing/2014/main" id="{1708E765-3EF5-41B7-B351-A206BED329AC}"/>
                </a:ext>
              </a:extLst>
            </p:cNvPr>
            <p:cNvSpPr>
              <a:spLocks/>
            </p:cNvSpPr>
            <p:nvPr/>
          </p:nvSpPr>
          <p:spPr bwMode="auto">
            <a:xfrm>
              <a:off x="1149350" y="-5719961"/>
              <a:ext cx="576263" cy="57150"/>
            </a:xfrm>
            <a:custGeom>
              <a:avLst/>
              <a:gdLst>
                <a:gd name="T0" fmla="*/ 91 w 182"/>
                <a:gd name="T1" fmla="*/ 0 h 18"/>
                <a:gd name="T2" fmla="*/ 0 w 182"/>
                <a:gd name="T3" fmla="*/ 18 h 18"/>
                <a:gd name="T4" fmla="*/ 182 w 182"/>
                <a:gd name="T5" fmla="*/ 18 h 18"/>
                <a:gd name="T6" fmla="*/ 91 w 182"/>
                <a:gd name="T7" fmla="*/ 0 h 18"/>
              </a:gdLst>
              <a:ahLst/>
              <a:cxnLst>
                <a:cxn ang="0">
                  <a:pos x="T0" y="T1"/>
                </a:cxn>
                <a:cxn ang="0">
                  <a:pos x="T2" y="T3"/>
                </a:cxn>
                <a:cxn ang="0">
                  <a:pos x="T4" y="T5"/>
                </a:cxn>
                <a:cxn ang="0">
                  <a:pos x="T6" y="T7"/>
                </a:cxn>
              </a:cxnLst>
              <a:rect l="0" t="0" r="r" b="b"/>
              <a:pathLst>
                <a:path w="182" h="18">
                  <a:moveTo>
                    <a:pt x="91" y="0"/>
                  </a:moveTo>
                  <a:cubicBezTo>
                    <a:pt x="59" y="0"/>
                    <a:pt x="28" y="7"/>
                    <a:pt x="0" y="18"/>
                  </a:cubicBezTo>
                  <a:cubicBezTo>
                    <a:pt x="182" y="18"/>
                    <a:pt x="182" y="18"/>
                    <a:pt x="182" y="18"/>
                  </a:cubicBezTo>
                  <a:cubicBezTo>
                    <a:pt x="154" y="7"/>
                    <a:pt x="123" y="0"/>
                    <a:pt x="9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24">
              <a:extLst>
                <a:ext uri="{FF2B5EF4-FFF2-40B4-BE49-F238E27FC236}">
                  <a16:creationId xmlns:a16="http://schemas.microsoft.com/office/drawing/2014/main" id="{0401B17B-0A44-4A98-979C-854945345432}"/>
                </a:ext>
              </a:extLst>
            </p:cNvPr>
            <p:cNvSpPr>
              <a:spLocks/>
            </p:cNvSpPr>
            <p:nvPr/>
          </p:nvSpPr>
          <p:spPr bwMode="auto">
            <a:xfrm>
              <a:off x="815975" y="-5446911"/>
              <a:ext cx="1243013" cy="60325"/>
            </a:xfrm>
            <a:custGeom>
              <a:avLst/>
              <a:gdLst>
                <a:gd name="T0" fmla="*/ 378 w 392"/>
                <a:gd name="T1" fmla="*/ 0 h 19"/>
                <a:gd name="T2" fmla="*/ 14 w 392"/>
                <a:gd name="T3" fmla="*/ 0 h 19"/>
                <a:gd name="T4" fmla="*/ 0 w 392"/>
                <a:gd name="T5" fmla="*/ 19 h 19"/>
                <a:gd name="T6" fmla="*/ 392 w 392"/>
                <a:gd name="T7" fmla="*/ 19 h 19"/>
                <a:gd name="T8" fmla="*/ 378 w 392"/>
                <a:gd name="T9" fmla="*/ 0 h 19"/>
              </a:gdLst>
              <a:ahLst/>
              <a:cxnLst>
                <a:cxn ang="0">
                  <a:pos x="T0" y="T1"/>
                </a:cxn>
                <a:cxn ang="0">
                  <a:pos x="T2" y="T3"/>
                </a:cxn>
                <a:cxn ang="0">
                  <a:pos x="T4" y="T5"/>
                </a:cxn>
                <a:cxn ang="0">
                  <a:pos x="T6" y="T7"/>
                </a:cxn>
                <a:cxn ang="0">
                  <a:pos x="T8" y="T9"/>
                </a:cxn>
              </a:cxnLst>
              <a:rect l="0" t="0" r="r" b="b"/>
              <a:pathLst>
                <a:path w="392" h="19">
                  <a:moveTo>
                    <a:pt x="378" y="0"/>
                  </a:moveTo>
                  <a:cubicBezTo>
                    <a:pt x="14" y="0"/>
                    <a:pt x="14" y="0"/>
                    <a:pt x="14" y="0"/>
                  </a:cubicBezTo>
                  <a:cubicBezTo>
                    <a:pt x="9" y="6"/>
                    <a:pt x="4" y="12"/>
                    <a:pt x="0" y="19"/>
                  </a:cubicBezTo>
                  <a:cubicBezTo>
                    <a:pt x="392" y="19"/>
                    <a:pt x="392" y="19"/>
                    <a:pt x="392" y="19"/>
                  </a:cubicBezTo>
                  <a:cubicBezTo>
                    <a:pt x="387" y="12"/>
                    <a:pt x="383" y="6"/>
                    <a:pt x="37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25">
              <a:extLst>
                <a:ext uri="{FF2B5EF4-FFF2-40B4-BE49-F238E27FC236}">
                  <a16:creationId xmlns:a16="http://schemas.microsoft.com/office/drawing/2014/main" id="{D20B4BFB-255B-47EA-BC2B-8F1B03692F78}"/>
                </a:ext>
              </a:extLst>
            </p:cNvPr>
            <p:cNvSpPr>
              <a:spLocks/>
            </p:cNvSpPr>
            <p:nvPr/>
          </p:nvSpPr>
          <p:spPr bwMode="auto">
            <a:xfrm>
              <a:off x="742950" y="-5310386"/>
              <a:ext cx="1389063" cy="60325"/>
            </a:xfrm>
            <a:custGeom>
              <a:avLst/>
              <a:gdLst>
                <a:gd name="T0" fmla="*/ 429 w 438"/>
                <a:gd name="T1" fmla="*/ 0 h 19"/>
                <a:gd name="T2" fmla="*/ 9 w 438"/>
                <a:gd name="T3" fmla="*/ 0 h 19"/>
                <a:gd name="T4" fmla="*/ 0 w 438"/>
                <a:gd name="T5" fmla="*/ 19 h 19"/>
                <a:gd name="T6" fmla="*/ 438 w 438"/>
                <a:gd name="T7" fmla="*/ 19 h 19"/>
                <a:gd name="T8" fmla="*/ 429 w 438"/>
                <a:gd name="T9" fmla="*/ 0 h 19"/>
              </a:gdLst>
              <a:ahLst/>
              <a:cxnLst>
                <a:cxn ang="0">
                  <a:pos x="T0" y="T1"/>
                </a:cxn>
                <a:cxn ang="0">
                  <a:pos x="T2" y="T3"/>
                </a:cxn>
                <a:cxn ang="0">
                  <a:pos x="T4" y="T5"/>
                </a:cxn>
                <a:cxn ang="0">
                  <a:pos x="T6" y="T7"/>
                </a:cxn>
                <a:cxn ang="0">
                  <a:pos x="T8" y="T9"/>
                </a:cxn>
              </a:cxnLst>
              <a:rect l="0" t="0" r="r" b="b"/>
              <a:pathLst>
                <a:path w="438" h="19">
                  <a:moveTo>
                    <a:pt x="429" y="0"/>
                  </a:moveTo>
                  <a:cubicBezTo>
                    <a:pt x="9" y="0"/>
                    <a:pt x="9" y="0"/>
                    <a:pt x="9" y="0"/>
                  </a:cubicBezTo>
                  <a:cubicBezTo>
                    <a:pt x="5" y="7"/>
                    <a:pt x="3" y="13"/>
                    <a:pt x="0" y="19"/>
                  </a:cubicBezTo>
                  <a:cubicBezTo>
                    <a:pt x="438" y="19"/>
                    <a:pt x="438" y="19"/>
                    <a:pt x="438" y="19"/>
                  </a:cubicBezTo>
                  <a:cubicBezTo>
                    <a:pt x="435" y="13"/>
                    <a:pt x="432" y="7"/>
                    <a:pt x="42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26">
              <a:extLst>
                <a:ext uri="{FF2B5EF4-FFF2-40B4-BE49-F238E27FC236}">
                  <a16:creationId xmlns:a16="http://schemas.microsoft.com/office/drawing/2014/main" id="{403EDC1D-E79E-4E8C-A336-3F824231E13A}"/>
                </a:ext>
              </a:extLst>
            </p:cNvPr>
            <p:cNvSpPr>
              <a:spLocks/>
            </p:cNvSpPr>
            <p:nvPr/>
          </p:nvSpPr>
          <p:spPr bwMode="auto">
            <a:xfrm>
              <a:off x="701675" y="-5170686"/>
              <a:ext cx="1468438" cy="60325"/>
            </a:xfrm>
            <a:custGeom>
              <a:avLst/>
              <a:gdLst>
                <a:gd name="T0" fmla="*/ 459 w 463"/>
                <a:gd name="T1" fmla="*/ 0 h 19"/>
                <a:gd name="T2" fmla="*/ 5 w 463"/>
                <a:gd name="T3" fmla="*/ 0 h 19"/>
                <a:gd name="T4" fmla="*/ 0 w 463"/>
                <a:gd name="T5" fmla="*/ 19 h 19"/>
                <a:gd name="T6" fmla="*/ 463 w 463"/>
                <a:gd name="T7" fmla="*/ 19 h 19"/>
                <a:gd name="T8" fmla="*/ 459 w 463"/>
                <a:gd name="T9" fmla="*/ 0 h 19"/>
              </a:gdLst>
              <a:ahLst/>
              <a:cxnLst>
                <a:cxn ang="0">
                  <a:pos x="T0" y="T1"/>
                </a:cxn>
                <a:cxn ang="0">
                  <a:pos x="T2" y="T3"/>
                </a:cxn>
                <a:cxn ang="0">
                  <a:pos x="T4" y="T5"/>
                </a:cxn>
                <a:cxn ang="0">
                  <a:pos x="T6" y="T7"/>
                </a:cxn>
                <a:cxn ang="0">
                  <a:pos x="T8" y="T9"/>
                </a:cxn>
              </a:cxnLst>
              <a:rect l="0" t="0" r="r" b="b"/>
              <a:pathLst>
                <a:path w="463" h="19">
                  <a:moveTo>
                    <a:pt x="459" y="0"/>
                  </a:moveTo>
                  <a:cubicBezTo>
                    <a:pt x="5" y="0"/>
                    <a:pt x="5" y="0"/>
                    <a:pt x="5" y="0"/>
                  </a:cubicBezTo>
                  <a:cubicBezTo>
                    <a:pt x="3" y="6"/>
                    <a:pt x="2" y="12"/>
                    <a:pt x="0" y="19"/>
                  </a:cubicBezTo>
                  <a:cubicBezTo>
                    <a:pt x="463" y="19"/>
                    <a:pt x="463" y="19"/>
                    <a:pt x="463" y="19"/>
                  </a:cubicBezTo>
                  <a:cubicBezTo>
                    <a:pt x="462" y="12"/>
                    <a:pt x="461" y="6"/>
                    <a:pt x="4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27">
              <a:extLst>
                <a:ext uri="{FF2B5EF4-FFF2-40B4-BE49-F238E27FC236}">
                  <a16:creationId xmlns:a16="http://schemas.microsoft.com/office/drawing/2014/main" id="{774E66D5-B2F9-4D3E-9339-CDF5E97757CD}"/>
                </a:ext>
              </a:extLst>
            </p:cNvPr>
            <p:cNvSpPr>
              <a:spLocks/>
            </p:cNvSpPr>
            <p:nvPr/>
          </p:nvSpPr>
          <p:spPr bwMode="auto">
            <a:xfrm>
              <a:off x="688975" y="-5034161"/>
              <a:ext cx="1497013" cy="60325"/>
            </a:xfrm>
            <a:custGeom>
              <a:avLst/>
              <a:gdLst>
                <a:gd name="T0" fmla="*/ 471 w 472"/>
                <a:gd name="T1" fmla="*/ 0 h 19"/>
                <a:gd name="T2" fmla="*/ 1 w 472"/>
                <a:gd name="T3" fmla="*/ 0 h 19"/>
                <a:gd name="T4" fmla="*/ 0 w 472"/>
                <a:gd name="T5" fmla="*/ 19 h 19"/>
                <a:gd name="T6" fmla="*/ 472 w 472"/>
                <a:gd name="T7" fmla="*/ 19 h 19"/>
                <a:gd name="T8" fmla="*/ 471 w 472"/>
                <a:gd name="T9" fmla="*/ 0 h 19"/>
              </a:gdLst>
              <a:ahLst/>
              <a:cxnLst>
                <a:cxn ang="0">
                  <a:pos x="T0" y="T1"/>
                </a:cxn>
                <a:cxn ang="0">
                  <a:pos x="T2" y="T3"/>
                </a:cxn>
                <a:cxn ang="0">
                  <a:pos x="T4" y="T5"/>
                </a:cxn>
                <a:cxn ang="0">
                  <a:pos x="T6" y="T7"/>
                </a:cxn>
                <a:cxn ang="0">
                  <a:pos x="T8" y="T9"/>
                </a:cxn>
              </a:cxnLst>
              <a:rect l="0" t="0" r="r" b="b"/>
              <a:pathLst>
                <a:path w="472" h="19">
                  <a:moveTo>
                    <a:pt x="471" y="0"/>
                  </a:moveTo>
                  <a:cubicBezTo>
                    <a:pt x="1" y="0"/>
                    <a:pt x="1" y="0"/>
                    <a:pt x="1" y="0"/>
                  </a:cubicBezTo>
                  <a:cubicBezTo>
                    <a:pt x="1" y="6"/>
                    <a:pt x="0" y="13"/>
                    <a:pt x="0" y="19"/>
                  </a:cubicBezTo>
                  <a:cubicBezTo>
                    <a:pt x="472" y="19"/>
                    <a:pt x="472" y="19"/>
                    <a:pt x="472" y="19"/>
                  </a:cubicBezTo>
                  <a:cubicBezTo>
                    <a:pt x="471" y="13"/>
                    <a:pt x="471" y="6"/>
                    <a:pt x="47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28">
              <a:extLst>
                <a:ext uri="{FF2B5EF4-FFF2-40B4-BE49-F238E27FC236}">
                  <a16:creationId xmlns:a16="http://schemas.microsoft.com/office/drawing/2014/main" id="{69E318F6-7B62-4A96-BE73-C5F3184F0D02}"/>
                </a:ext>
              </a:extLst>
            </p:cNvPr>
            <p:cNvSpPr>
              <a:spLocks/>
            </p:cNvSpPr>
            <p:nvPr/>
          </p:nvSpPr>
          <p:spPr bwMode="auto">
            <a:xfrm>
              <a:off x="692150" y="-4897636"/>
              <a:ext cx="1487488" cy="60325"/>
            </a:xfrm>
            <a:custGeom>
              <a:avLst/>
              <a:gdLst>
                <a:gd name="T0" fmla="*/ 469 w 469"/>
                <a:gd name="T1" fmla="*/ 0 h 19"/>
                <a:gd name="T2" fmla="*/ 0 w 469"/>
                <a:gd name="T3" fmla="*/ 0 h 19"/>
                <a:gd name="T4" fmla="*/ 3 w 469"/>
                <a:gd name="T5" fmla="*/ 19 h 19"/>
                <a:gd name="T6" fmla="*/ 467 w 469"/>
                <a:gd name="T7" fmla="*/ 19 h 19"/>
                <a:gd name="T8" fmla="*/ 469 w 469"/>
                <a:gd name="T9" fmla="*/ 0 h 19"/>
              </a:gdLst>
              <a:ahLst/>
              <a:cxnLst>
                <a:cxn ang="0">
                  <a:pos x="T0" y="T1"/>
                </a:cxn>
                <a:cxn ang="0">
                  <a:pos x="T2" y="T3"/>
                </a:cxn>
                <a:cxn ang="0">
                  <a:pos x="T4" y="T5"/>
                </a:cxn>
                <a:cxn ang="0">
                  <a:pos x="T6" y="T7"/>
                </a:cxn>
                <a:cxn ang="0">
                  <a:pos x="T8" y="T9"/>
                </a:cxn>
              </a:cxnLst>
              <a:rect l="0" t="0" r="r" b="b"/>
              <a:pathLst>
                <a:path w="469" h="19">
                  <a:moveTo>
                    <a:pt x="469" y="0"/>
                  </a:moveTo>
                  <a:cubicBezTo>
                    <a:pt x="0" y="0"/>
                    <a:pt x="0" y="0"/>
                    <a:pt x="0" y="0"/>
                  </a:cubicBezTo>
                  <a:cubicBezTo>
                    <a:pt x="1" y="7"/>
                    <a:pt x="2" y="13"/>
                    <a:pt x="3" y="19"/>
                  </a:cubicBezTo>
                  <a:cubicBezTo>
                    <a:pt x="467" y="19"/>
                    <a:pt x="467" y="19"/>
                    <a:pt x="467" y="19"/>
                  </a:cubicBezTo>
                  <a:cubicBezTo>
                    <a:pt x="468" y="13"/>
                    <a:pt x="469" y="7"/>
                    <a:pt x="46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29">
              <a:extLst>
                <a:ext uri="{FF2B5EF4-FFF2-40B4-BE49-F238E27FC236}">
                  <a16:creationId xmlns:a16="http://schemas.microsoft.com/office/drawing/2014/main" id="{7E60674A-BACD-43CD-8B7F-9017E68D62F2}"/>
                </a:ext>
              </a:extLst>
            </p:cNvPr>
            <p:cNvSpPr>
              <a:spLocks/>
            </p:cNvSpPr>
            <p:nvPr/>
          </p:nvSpPr>
          <p:spPr bwMode="auto">
            <a:xfrm>
              <a:off x="720725" y="-4757936"/>
              <a:ext cx="1433513" cy="60325"/>
            </a:xfrm>
            <a:custGeom>
              <a:avLst/>
              <a:gdLst>
                <a:gd name="T0" fmla="*/ 452 w 452"/>
                <a:gd name="T1" fmla="*/ 0 h 19"/>
                <a:gd name="T2" fmla="*/ 0 w 452"/>
                <a:gd name="T3" fmla="*/ 0 h 19"/>
                <a:gd name="T4" fmla="*/ 6 w 452"/>
                <a:gd name="T5" fmla="*/ 19 h 19"/>
                <a:gd name="T6" fmla="*/ 445 w 452"/>
                <a:gd name="T7" fmla="*/ 19 h 19"/>
                <a:gd name="T8" fmla="*/ 452 w 452"/>
                <a:gd name="T9" fmla="*/ 0 h 19"/>
              </a:gdLst>
              <a:ahLst/>
              <a:cxnLst>
                <a:cxn ang="0">
                  <a:pos x="T0" y="T1"/>
                </a:cxn>
                <a:cxn ang="0">
                  <a:pos x="T2" y="T3"/>
                </a:cxn>
                <a:cxn ang="0">
                  <a:pos x="T4" y="T5"/>
                </a:cxn>
                <a:cxn ang="0">
                  <a:pos x="T6" y="T7"/>
                </a:cxn>
                <a:cxn ang="0">
                  <a:pos x="T8" y="T9"/>
                </a:cxn>
              </a:cxnLst>
              <a:rect l="0" t="0" r="r" b="b"/>
              <a:pathLst>
                <a:path w="452" h="19">
                  <a:moveTo>
                    <a:pt x="452" y="0"/>
                  </a:moveTo>
                  <a:cubicBezTo>
                    <a:pt x="0" y="0"/>
                    <a:pt x="0" y="0"/>
                    <a:pt x="0" y="0"/>
                  </a:cubicBezTo>
                  <a:cubicBezTo>
                    <a:pt x="2" y="6"/>
                    <a:pt x="4" y="12"/>
                    <a:pt x="6" y="19"/>
                  </a:cubicBezTo>
                  <a:cubicBezTo>
                    <a:pt x="445" y="19"/>
                    <a:pt x="445" y="19"/>
                    <a:pt x="445" y="19"/>
                  </a:cubicBezTo>
                  <a:cubicBezTo>
                    <a:pt x="448" y="12"/>
                    <a:pt x="450" y="6"/>
                    <a:pt x="452"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30">
              <a:extLst>
                <a:ext uri="{FF2B5EF4-FFF2-40B4-BE49-F238E27FC236}">
                  <a16:creationId xmlns:a16="http://schemas.microsoft.com/office/drawing/2014/main" id="{F4DB92E0-43AC-4F81-89AD-8985C9205326}"/>
                </a:ext>
              </a:extLst>
            </p:cNvPr>
            <p:cNvSpPr>
              <a:spLocks/>
            </p:cNvSpPr>
            <p:nvPr/>
          </p:nvSpPr>
          <p:spPr bwMode="auto">
            <a:xfrm>
              <a:off x="777875" y="-4621411"/>
              <a:ext cx="1319213" cy="60325"/>
            </a:xfrm>
            <a:custGeom>
              <a:avLst/>
              <a:gdLst>
                <a:gd name="T0" fmla="*/ 416 w 416"/>
                <a:gd name="T1" fmla="*/ 0 h 19"/>
                <a:gd name="T2" fmla="*/ 0 w 416"/>
                <a:gd name="T3" fmla="*/ 0 h 19"/>
                <a:gd name="T4" fmla="*/ 11 w 416"/>
                <a:gd name="T5" fmla="*/ 19 h 19"/>
                <a:gd name="T6" fmla="*/ 405 w 416"/>
                <a:gd name="T7" fmla="*/ 19 h 19"/>
                <a:gd name="T8" fmla="*/ 416 w 416"/>
                <a:gd name="T9" fmla="*/ 0 h 19"/>
              </a:gdLst>
              <a:ahLst/>
              <a:cxnLst>
                <a:cxn ang="0">
                  <a:pos x="T0" y="T1"/>
                </a:cxn>
                <a:cxn ang="0">
                  <a:pos x="T2" y="T3"/>
                </a:cxn>
                <a:cxn ang="0">
                  <a:pos x="T4" y="T5"/>
                </a:cxn>
                <a:cxn ang="0">
                  <a:pos x="T6" y="T7"/>
                </a:cxn>
                <a:cxn ang="0">
                  <a:pos x="T8" y="T9"/>
                </a:cxn>
              </a:cxnLst>
              <a:rect l="0" t="0" r="r" b="b"/>
              <a:pathLst>
                <a:path w="416" h="19">
                  <a:moveTo>
                    <a:pt x="416" y="0"/>
                  </a:moveTo>
                  <a:cubicBezTo>
                    <a:pt x="0" y="0"/>
                    <a:pt x="0" y="0"/>
                    <a:pt x="0" y="0"/>
                  </a:cubicBezTo>
                  <a:cubicBezTo>
                    <a:pt x="3" y="7"/>
                    <a:pt x="7" y="13"/>
                    <a:pt x="11" y="19"/>
                  </a:cubicBezTo>
                  <a:cubicBezTo>
                    <a:pt x="405" y="19"/>
                    <a:pt x="405" y="19"/>
                    <a:pt x="405" y="19"/>
                  </a:cubicBezTo>
                  <a:cubicBezTo>
                    <a:pt x="409" y="13"/>
                    <a:pt x="413" y="7"/>
                    <a:pt x="41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31">
              <a:extLst>
                <a:ext uri="{FF2B5EF4-FFF2-40B4-BE49-F238E27FC236}">
                  <a16:creationId xmlns:a16="http://schemas.microsoft.com/office/drawing/2014/main" id="{19DC0AD1-8BCD-40BD-AFA9-9E86D9D7619A}"/>
                </a:ext>
              </a:extLst>
            </p:cNvPr>
            <p:cNvSpPr>
              <a:spLocks/>
            </p:cNvSpPr>
            <p:nvPr/>
          </p:nvSpPr>
          <p:spPr bwMode="auto">
            <a:xfrm>
              <a:off x="869950" y="-4484886"/>
              <a:ext cx="1135063" cy="60325"/>
            </a:xfrm>
            <a:custGeom>
              <a:avLst/>
              <a:gdLst>
                <a:gd name="T0" fmla="*/ 358 w 358"/>
                <a:gd name="T1" fmla="*/ 0 h 19"/>
                <a:gd name="T2" fmla="*/ 0 w 358"/>
                <a:gd name="T3" fmla="*/ 0 h 19"/>
                <a:gd name="T4" fmla="*/ 18 w 358"/>
                <a:gd name="T5" fmla="*/ 19 h 19"/>
                <a:gd name="T6" fmla="*/ 339 w 358"/>
                <a:gd name="T7" fmla="*/ 19 h 19"/>
                <a:gd name="T8" fmla="*/ 358 w 358"/>
                <a:gd name="T9" fmla="*/ 0 h 19"/>
              </a:gdLst>
              <a:ahLst/>
              <a:cxnLst>
                <a:cxn ang="0">
                  <a:pos x="T0" y="T1"/>
                </a:cxn>
                <a:cxn ang="0">
                  <a:pos x="T2" y="T3"/>
                </a:cxn>
                <a:cxn ang="0">
                  <a:pos x="T4" y="T5"/>
                </a:cxn>
                <a:cxn ang="0">
                  <a:pos x="T6" y="T7"/>
                </a:cxn>
                <a:cxn ang="0">
                  <a:pos x="T8" y="T9"/>
                </a:cxn>
              </a:cxnLst>
              <a:rect l="0" t="0" r="r" b="b"/>
              <a:pathLst>
                <a:path w="358" h="19">
                  <a:moveTo>
                    <a:pt x="358" y="0"/>
                  </a:moveTo>
                  <a:cubicBezTo>
                    <a:pt x="0" y="0"/>
                    <a:pt x="0" y="0"/>
                    <a:pt x="0" y="0"/>
                  </a:cubicBezTo>
                  <a:cubicBezTo>
                    <a:pt x="6" y="7"/>
                    <a:pt x="12" y="13"/>
                    <a:pt x="18" y="19"/>
                  </a:cubicBezTo>
                  <a:cubicBezTo>
                    <a:pt x="339" y="19"/>
                    <a:pt x="339" y="19"/>
                    <a:pt x="339" y="19"/>
                  </a:cubicBezTo>
                  <a:cubicBezTo>
                    <a:pt x="346" y="13"/>
                    <a:pt x="352" y="7"/>
                    <a:pt x="35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32">
              <a:extLst>
                <a:ext uri="{FF2B5EF4-FFF2-40B4-BE49-F238E27FC236}">
                  <a16:creationId xmlns:a16="http://schemas.microsoft.com/office/drawing/2014/main" id="{53CD8091-772D-4EA7-ACC8-68B12D43704A}"/>
                </a:ext>
              </a:extLst>
            </p:cNvPr>
            <p:cNvSpPr>
              <a:spLocks/>
            </p:cNvSpPr>
            <p:nvPr/>
          </p:nvSpPr>
          <p:spPr bwMode="auto">
            <a:xfrm>
              <a:off x="1025525" y="-4345186"/>
              <a:ext cx="820738" cy="60325"/>
            </a:xfrm>
            <a:custGeom>
              <a:avLst/>
              <a:gdLst>
                <a:gd name="T0" fmla="*/ 259 w 259"/>
                <a:gd name="T1" fmla="*/ 0 h 19"/>
                <a:gd name="T2" fmla="*/ 0 w 259"/>
                <a:gd name="T3" fmla="*/ 0 h 19"/>
                <a:gd name="T4" fmla="*/ 35 w 259"/>
                <a:gd name="T5" fmla="*/ 19 h 19"/>
                <a:gd name="T6" fmla="*/ 225 w 259"/>
                <a:gd name="T7" fmla="*/ 19 h 19"/>
                <a:gd name="T8" fmla="*/ 259 w 259"/>
                <a:gd name="T9" fmla="*/ 0 h 19"/>
              </a:gdLst>
              <a:ahLst/>
              <a:cxnLst>
                <a:cxn ang="0">
                  <a:pos x="T0" y="T1"/>
                </a:cxn>
                <a:cxn ang="0">
                  <a:pos x="T2" y="T3"/>
                </a:cxn>
                <a:cxn ang="0">
                  <a:pos x="T4" y="T5"/>
                </a:cxn>
                <a:cxn ang="0">
                  <a:pos x="T6" y="T7"/>
                </a:cxn>
                <a:cxn ang="0">
                  <a:pos x="T8" y="T9"/>
                </a:cxn>
              </a:cxnLst>
              <a:rect l="0" t="0" r="r" b="b"/>
              <a:pathLst>
                <a:path w="259" h="19">
                  <a:moveTo>
                    <a:pt x="259" y="0"/>
                  </a:moveTo>
                  <a:cubicBezTo>
                    <a:pt x="0" y="0"/>
                    <a:pt x="0" y="0"/>
                    <a:pt x="0" y="0"/>
                  </a:cubicBezTo>
                  <a:cubicBezTo>
                    <a:pt x="11" y="7"/>
                    <a:pt x="23" y="13"/>
                    <a:pt x="35" y="19"/>
                  </a:cubicBezTo>
                  <a:cubicBezTo>
                    <a:pt x="225" y="19"/>
                    <a:pt x="225" y="19"/>
                    <a:pt x="225" y="19"/>
                  </a:cubicBezTo>
                  <a:cubicBezTo>
                    <a:pt x="237" y="13"/>
                    <a:pt x="248" y="7"/>
                    <a:pt x="2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cxnSp>
        <p:nvCxnSpPr>
          <p:cNvPr id="15" name="Straight Connector 14">
            <a:extLst>
              <a:ext uri="{FF2B5EF4-FFF2-40B4-BE49-F238E27FC236}">
                <a16:creationId xmlns:a16="http://schemas.microsoft.com/office/drawing/2014/main" id="{41690047-4235-43F0-9F2A-44A8E93985C0}"/>
              </a:ext>
            </a:extLst>
          </p:cNvPr>
          <p:cNvCxnSpPr/>
          <p:nvPr userDrawn="1"/>
        </p:nvCxnSpPr>
        <p:spPr>
          <a:xfrm>
            <a:off x="9596819" y="6389084"/>
            <a:ext cx="0" cy="166687"/>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7178CB75-44D5-4455-AF00-3EE241BA60A5}"/>
              </a:ext>
            </a:extLst>
          </p:cNvPr>
          <p:cNvSpPr txBox="1"/>
          <p:nvPr userDrawn="1"/>
        </p:nvSpPr>
        <p:spPr>
          <a:xfrm>
            <a:off x="6389517" y="6247955"/>
            <a:ext cx="2551789" cy="4462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b="1" spc="0" baseline="0" dirty="0">
                <a:solidFill>
                  <a:schemeClr val="tx1">
                    <a:lumMod val="75000"/>
                    <a:lumOff val="25000"/>
                  </a:schemeClr>
                </a:solidFill>
                <a:latin typeface="+mn-lt"/>
              </a:rPr>
              <a:t>Company </a:t>
            </a:r>
            <a:r>
              <a:rPr lang="en-US" sz="2300" b="1" kern="1200" spc="0" baseline="0" dirty="0">
                <a:solidFill>
                  <a:schemeClr val="tx1">
                    <a:lumMod val="75000"/>
                    <a:lumOff val="25000"/>
                  </a:schemeClr>
                </a:solidFill>
                <a:latin typeface="+mn-lt"/>
                <a:ea typeface="+mn-ea"/>
                <a:cs typeface="+mn-cs"/>
              </a:rPr>
              <a:t>Profile</a:t>
            </a:r>
          </a:p>
        </p:txBody>
      </p:sp>
      <p:sp>
        <p:nvSpPr>
          <p:cNvPr id="91" name="Picture Placeholder 90">
            <a:extLst>
              <a:ext uri="{FF2B5EF4-FFF2-40B4-BE49-F238E27FC236}">
                <a16:creationId xmlns:a16="http://schemas.microsoft.com/office/drawing/2014/main" id="{DED87477-D46B-4EBE-893C-467CEB5FAF11}"/>
              </a:ext>
            </a:extLst>
          </p:cNvPr>
          <p:cNvSpPr>
            <a:spLocks noGrp="1"/>
          </p:cNvSpPr>
          <p:nvPr>
            <p:ph type="pic" sz="quarter" idx="10"/>
          </p:nvPr>
        </p:nvSpPr>
        <p:spPr>
          <a:xfrm>
            <a:off x="998888" y="2014061"/>
            <a:ext cx="2881804" cy="2881804"/>
          </a:xfrm>
          <a:custGeom>
            <a:avLst/>
            <a:gdLst>
              <a:gd name="connsiteX0" fmla="*/ 1001810 w 2003620"/>
              <a:gd name="connsiteY0" fmla="*/ 0 h 2003620"/>
              <a:gd name="connsiteX1" fmla="*/ 2003620 w 2003620"/>
              <a:gd name="connsiteY1" fmla="*/ 1001810 h 2003620"/>
              <a:gd name="connsiteX2" fmla="*/ 1001810 w 2003620"/>
              <a:gd name="connsiteY2" fmla="*/ 2003620 h 2003620"/>
              <a:gd name="connsiteX3" fmla="*/ 0 w 2003620"/>
              <a:gd name="connsiteY3" fmla="*/ 1001810 h 2003620"/>
              <a:gd name="connsiteX4" fmla="*/ 1001810 w 2003620"/>
              <a:gd name="connsiteY4" fmla="*/ 0 h 2003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3620" h="2003620">
                <a:moveTo>
                  <a:pt x="1001810" y="0"/>
                </a:moveTo>
                <a:cubicBezTo>
                  <a:pt x="1555094" y="0"/>
                  <a:pt x="2003620" y="448526"/>
                  <a:pt x="2003620" y="1001810"/>
                </a:cubicBezTo>
                <a:cubicBezTo>
                  <a:pt x="2003620" y="1555094"/>
                  <a:pt x="1555094" y="2003620"/>
                  <a:pt x="1001810" y="2003620"/>
                </a:cubicBezTo>
                <a:cubicBezTo>
                  <a:pt x="448526" y="2003620"/>
                  <a:pt x="0" y="1555094"/>
                  <a:pt x="0" y="1001810"/>
                </a:cubicBezTo>
                <a:cubicBezTo>
                  <a:pt x="0" y="448526"/>
                  <a:pt x="448526" y="0"/>
                  <a:pt x="1001810" y="0"/>
                </a:cubicBezTo>
                <a:close/>
              </a:path>
            </a:pathLst>
          </a:custGeom>
        </p:spPr>
        <p:txBody>
          <a:bodyPr wrap="square">
            <a:noAutofit/>
          </a:bodyPr>
          <a:lstStyle/>
          <a:p>
            <a:endParaRPr lang="en-US" dirty="0"/>
          </a:p>
        </p:txBody>
      </p:sp>
      <p:sp>
        <p:nvSpPr>
          <p:cNvPr id="4" name="Rectangle: Rounded Corners 3">
            <a:extLst>
              <a:ext uri="{FF2B5EF4-FFF2-40B4-BE49-F238E27FC236}">
                <a16:creationId xmlns:a16="http://schemas.microsoft.com/office/drawing/2014/main" id="{C6C13410-168C-4F8C-81CA-DD28C7DA65DE}"/>
              </a:ext>
            </a:extLst>
          </p:cNvPr>
          <p:cNvSpPr/>
          <p:nvPr userDrawn="1"/>
        </p:nvSpPr>
        <p:spPr>
          <a:xfrm>
            <a:off x="9154312" y="6309837"/>
            <a:ext cx="333533" cy="333533"/>
          </a:xfrm>
          <a:prstGeom prst="roundRect">
            <a:avLst>
              <a:gd name="adj" fmla="val 9599"/>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Slide Number Placeholder 13">
            <a:extLst>
              <a:ext uri="{FF2B5EF4-FFF2-40B4-BE49-F238E27FC236}">
                <a16:creationId xmlns:a16="http://schemas.microsoft.com/office/drawing/2014/main" id="{FDAFF31E-10F5-4656-9D5D-488ADD854788}"/>
              </a:ext>
            </a:extLst>
          </p:cNvPr>
          <p:cNvSpPr>
            <a:spLocks noGrp="1"/>
          </p:cNvSpPr>
          <p:nvPr>
            <p:ph type="sldNum" sz="quarter" idx="4"/>
          </p:nvPr>
        </p:nvSpPr>
        <p:spPr>
          <a:xfrm>
            <a:off x="9105250" y="6350048"/>
            <a:ext cx="431656" cy="226714"/>
          </a:xfrm>
          <a:prstGeom prst="rect">
            <a:avLst/>
          </a:prstGeom>
        </p:spPr>
        <p:txBody>
          <a:bodyPr vert="horz" lIns="91440" tIns="45720" rIns="91440" bIns="45720" rtlCol="0" anchor="ctr"/>
          <a:lstStyle>
            <a:lvl1pPr algn="ctr">
              <a:defRPr sz="1200" b="1">
                <a:solidFill>
                  <a:schemeClr val="bg1"/>
                </a:solidFill>
              </a:defRPr>
            </a:lvl1pPr>
          </a:lstStyle>
          <a:p>
            <a:fld id="{1F70EEBF-E97C-49FF-B05B-3B4D348638DC}" type="slidenum">
              <a:rPr lang="en-US" smtClean="0"/>
              <a:pPr/>
              <a:t>‹#›</a:t>
            </a:fld>
            <a:endParaRPr lang="en-US" dirty="0"/>
          </a:p>
        </p:txBody>
      </p:sp>
      <p:grpSp>
        <p:nvGrpSpPr>
          <p:cNvPr id="92" name="Group 91">
            <a:extLst>
              <a:ext uri="{FF2B5EF4-FFF2-40B4-BE49-F238E27FC236}">
                <a16:creationId xmlns:a16="http://schemas.microsoft.com/office/drawing/2014/main" id="{FB1558B5-977C-4285-813D-57F500094810}"/>
              </a:ext>
            </a:extLst>
          </p:cNvPr>
          <p:cNvGrpSpPr/>
          <p:nvPr userDrawn="1"/>
        </p:nvGrpSpPr>
        <p:grpSpPr>
          <a:xfrm flipH="1">
            <a:off x="9760843" y="125"/>
            <a:ext cx="2431157" cy="2744859"/>
            <a:chOff x="1781175" y="-333375"/>
            <a:chExt cx="4314825" cy="6070600"/>
          </a:xfrm>
        </p:grpSpPr>
        <p:sp>
          <p:nvSpPr>
            <p:cNvPr id="93" name="Freeform 6">
              <a:extLst>
                <a:ext uri="{FF2B5EF4-FFF2-40B4-BE49-F238E27FC236}">
                  <a16:creationId xmlns:a16="http://schemas.microsoft.com/office/drawing/2014/main" id="{611CC60D-D1DF-4147-B988-685E0F69BD58}"/>
                </a:ext>
              </a:extLst>
            </p:cNvPr>
            <p:cNvSpPr>
              <a:spLocks/>
            </p:cNvSpPr>
            <p:nvPr userDrawn="1"/>
          </p:nvSpPr>
          <p:spPr bwMode="auto">
            <a:xfrm>
              <a:off x="1781175" y="-333375"/>
              <a:ext cx="4314825" cy="6070600"/>
            </a:xfrm>
            <a:custGeom>
              <a:avLst/>
              <a:gdLst>
                <a:gd name="T0" fmla="*/ 877 w 2718"/>
                <a:gd name="T1" fmla="*/ 0 h 3824"/>
                <a:gd name="T2" fmla="*/ 0 w 2718"/>
                <a:gd name="T3" fmla="*/ 3793 h 3824"/>
                <a:gd name="T4" fmla="*/ 0 w 2718"/>
                <a:gd name="T5" fmla="*/ 3824 h 3824"/>
                <a:gd name="T6" fmla="*/ 2718 w 2718"/>
                <a:gd name="T7" fmla="*/ 0 h 3824"/>
                <a:gd name="T8" fmla="*/ 877 w 2718"/>
                <a:gd name="T9" fmla="*/ 0 h 3824"/>
              </a:gdLst>
              <a:ahLst/>
              <a:cxnLst>
                <a:cxn ang="0">
                  <a:pos x="T0" y="T1"/>
                </a:cxn>
                <a:cxn ang="0">
                  <a:pos x="T2" y="T3"/>
                </a:cxn>
                <a:cxn ang="0">
                  <a:pos x="T4" y="T5"/>
                </a:cxn>
                <a:cxn ang="0">
                  <a:pos x="T6" y="T7"/>
                </a:cxn>
                <a:cxn ang="0">
                  <a:pos x="T8" y="T9"/>
                </a:cxn>
              </a:cxnLst>
              <a:rect l="0" t="0" r="r" b="b"/>
              <a:pathLst>
                <a:path w="2718" h="3824">
                  <a:moveTo>
                    <a:pt x="877" y="0"/>
                  </a:moveTo>
                  <a:lnTo>
                    <a:pt x="0" y="3793"/>
                  </a:lnTo>
                  <a:lnTo>
                    <a:pt x="0" y="3824"/>
                  </a:lnTo>
                  <a:lnTo>
                    <a:pt x="2718" y="0"/>
                  </a:lnTo>
                  <a:lnTo>
                    <a:pt x="877" y="0"/>
                  </a:lnTo>
                  <a:close/>
                </a:path>
              </a:pathLst>
            </a:custGeom>
            <a:gradFill flip="none" rotWithShape="1">
              <a:gsLst>
                <a:gs pos="0">
                  <a:schemeClr val="bg1"/>
                </a:gs>
                <a:gs pos="100000">
                  <a:schemeClr val="accent1"/>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7">
              <a:extLst>
                <a:ext uri="{FF2B5EF4-FFF2-40B4-BE49-F238E27FC236}">
                  <a16:creationId xmlns:a16="http://schemas.microsoft.com/office/drawing/2014/main" id="{D0DB6676-B63C-495C-A853-8DAD9DD72BA9}"/>
                </a:ext>
              </a:extLst>
            </p:cNvPr>
            <p:cNvSpPr>
              <a:spLocks/>
            </p:cNvSpPr>
            <p:nvPr userDrawn="1"/>
          </p:nvSpPr>
          <p:spPr bwMode="auto">
            <a:xfrm>
              <a:off x="1781175" y="-333375"/>
              <a:ext cx="1897064" cy="2189162"/>
            </a:xfrm>
            <a:custGeom>
              <a:avLst/>
              <a:gdLst>
                <a:gd name="T0" fmla="*/ 0 w 1195"/>
                <a:gd name="T1" fmla="*/ 0 h 1379"/>
                <a:gd name="T2" fmla="*/ 0 w 1195"/>
                <a:gd name="T3" fmla="*/ 1379 h 1379"/>
                <a:gd name="T4" fmla="*/ 1195 w 1195"/>
                <a:gd name="T5" fmla="*/ 0 h 1379"/>
                <a:gd name="T6" fmla="*/ 0 w 1195"/>
                <a:gd name="T7" fmla="*/ 0 h 1379"/>
              </a:gdLst>
              <a:ahLst/>
              <a:cxnLst>
                <a:cxn ang="0">
                  <a:pos x="T0" y="T1"/>
                </a:cxn>
                <a:cxn ang="0">
                  <a:pos x="T2" y="T3"/>
                </a:cxn>
                <a:cxn ang="0">
                  <a:pos x="T4" y="T5"/>
                </a:cxn>
                <a:cxn ang="0">
                  <a:pos x="T6" y="T7"/>
                </a:cxn>
              </a:cxnLst>
              <a:rect l="0" t="0" r="r" b="b"/>
              <a:pathLst>
                <a:path w="1195" h="1379">
                  <a:moveTo>
                    <a:pt x="0" y="0"/>
                  </a:moveTo>
                  <a:lnTo>
                    <a:pt x="0" y="1379"/>
                  </a:lnTo>
                  <a:lnTo>
                    <a:pt x="1195"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8">
              <a:extLst>
                <a:ext uri="{FF2B5EF4-FFF2-40B4-BE49-F238E27FC236}">
                  <a16:creationId xmlns:a16="http://schemas.microsoft.com/office/drawing/2014/main" id="{F8C80984-B6BB-4778-8BC7-98F0E0DC8263}"/>
                </a:ext>
              </a:extLst>
            </p:cNvPr>
            <p:cNvSpPr>
              <a:spLocks/>
            </p:cNvSpPr>
            <p:nvPr userDrawn="1"/>
          </p:nvSpPr>
          <p:spPr bwMode="auto">
            <a:xfrm>
              <a:off x="1781175" y="-333375"/>
              <a:ext cx="1897063" cy="2189162"/>
            </a:xfrm>
            <a:custGeom>
              <a:avLst/>
              <a:gdLst>
                <a:gd name="T0" fmla="*/ 1176 w 1195"/>
                <a:gd name="T1" fmla="*/ 0 h 1379"/>
                <a:gd name="T2" fmla="*/ 0 w 1195"/>
                <a:gd name="T3" fmla="*/ 1184 h 1379"/>
                <a:gd name="T4" fmla="*/ 0 w 1195"/>
                <a:gd name="T5" fmla="*/ 1379 h 1379"/>
                <a:gd name="T6" fmla="*/ 1195 w 1195"/>
                <a:gd name="T7" fmla="*/ 0 h 1379"/>
                <a:gd name="T8" fmla="*/ 1176 w 1195"/>
                <a:gd name="T9" fmla="*/ 0 h 1379"/>
              </a:gdLst>
              <a:ahLst/>
              <a:cxnLst>
                <a:cxn ang="0">
                  <a:pos x="T0" y="T1"/>
                </a:cxn>
                <a:cxn ang="0">
                  <a:pos x="T2" y="T3"/>
                </a:cxn>
                <a:cxn ang="0">
                  <a:pos x="T4" y="T5"/>
                </a:cxn>
                <a:cxn ang="0">
                  <a:pos x="T6" y="T7"/>
                </a:cxn>
                <a:cxn ang="0">
                  <a:pos x="T8" y="T9"/>
                </a:cxn>
              </a:cxnLst>
              <a:rect l="0" t="0" r="r" b="b"/>
              <a:pathLst>
                <a:path w="1195" h="1379">
                  <a:moveTo>
                    <a:pt x="1176" y="0"/>
                  </a:moveTo>
                  <a:lnTo>
                    <a:pt x="0" y="1184"/>
                  </a:lnTo>
                  <a:lnTo>
                    <a:pt x="0" y="1379"/>
                  </a:lnTo>
                  <a:lnTo>
                    <a:pt x="1195" y="0"/>
                  </a:lnTo>
                  <a:lnTo>
                    <a:pt x="1176" y="0"/>
                  </a:lnTo>
                  <a:close/>
                </a:path>
              </a:pathLst>
            </a:custGeom>
            <a:solidFill>
              <a:schemeClr val="tx1">
                <a:lumMod val="75000"/>
                <a:lumOff val="25000"/>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9">
              <a:extLst>
                <a:ext uri="{FF2B5EF4-FFF2-40B4-BE49-F238E27FC236}">
                  <a16:creationId xmlns:a16="http://schemas.microsoft.com/office/drawing/2014/main" id="{F85C9C92-F0C4-4D13-8B12-27F33FC51BD1}"/>
                </a:ext>
              </a:extLst>
            </p:cNvPr>
            <p:cNvSpPr>
              <a:spLocks/>
            </p:cNvSpPr>
            <p:nvPr userDrawn="1"/>
          </p:nvSpPr>
          <p:spPr bwMode="auto">
            <a:xfrm>
              <a:off x="1781175" y="-333375"/>
              <a:ext cx="1916113" cy="6040436"/>
            </a:xfrm>
            <a:custGeom>
              <a:avLst/>
              <a:gdLst>
                <a:gd name="T0" fmla="*/ 1195 w 1207"/>
                <a:gd name="T1" fmla="*/ 0 h 3805"/>
                <a:gd name="T2" fmla="*/ 0 w 1207"/>
                <a:gd name="T3" fmla="*/ 1379 h 3805"/>
                <a:gd name="T4" fmla="*/ 0 w 1207"/>
                <a:gd name="T5" fmla="*/ 3805 h 3805"/>
                <a:gd name="T6" fmla="*/ 1207 w 1207"/>
                <a:gd name="T7" fmla="*/ 0 h 3805"/>
                <a:gd name="T8" fmla="*/ 1195 w 1207"/>
                <a:gd name="T9" fmla="*/ 0 h 3805"/>
              </a:gdLst>
              <a:ahLst/>
              <a:cxnLst>
                <a:cxn ang="0">
                  <a:pos x="T0" y="T1"/>
                </a:cxn>
                <a:cxn ang="0">
                  <a:pos x="T2" y="T3"/>
                </a:cxn>
                <a:cxn ang="0">
                  <a:pos x="T4" y="T5"/>
                </a:cxn>
                <a:cxn ang="0">
                  <a:pos x="T6" y="T7"/>
                </a:cxn>
                <a:cxn ang="0">
                  <a:pos x="T8" y="T9"/>
                </a:cxn>
              </a:cxnLst>
              <a:rect l="0" t="0" r="r" b="b"/>
              <a:pathLst>
                <a:path w="1207" h="3805">
                  <a:moveTo>
                    <a:pt x="1195" y="0"/>
                  </a:moveTo>
                  <a:lnTo>
                    <a:pt x="0" y="1379"/>
                  </a:lnTo>
                  <a:lnTo>
                    <a:pt x="0" y="3805"/>
                  </a:lnTo>
                  <a:lnTo>
                    <a:pt x="1207" y="0"/>
                  </a:lnTo>
                  <a:lnTo>
                    <a:pt x="1195" y="0"/>
                  </a:lnTo>
                  <a:close/>
                </a:path>
              </a:pathLst>
            </a:custGeom>
            <a:gradFill>
              <a:gsLst>
                <a:gs pos="0">
                  <a:schemeClr val="accent1"/>
                </a:gs>
                <a:gs pos="100000">
                  <a:schemeClr val="accent4"/>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10">
              <a:extLst>
                <a:ext uri="{FF2B5EF4-FFF2-40B4-BE49-F238E27FC236}">
                  <a16:creationId xmlns:a16="http://schemas.microsoft.com/office/drawing/2014/main" id="{EB3DCC44-85F3-4BA8-90F1-4DC75CCC9DE5}"/>
                </a:ext>
              </a:extLst>
            </p:cNvPr>
            <p:cNvSpPr>
              <a:spLocks/>
            </p:cNvSpPr>
            <p:nvPr userDrawn="1"/>
          </p:nvSpPr>
          <p:spPr bwMode="auto">
            <a:xfrm>
              <a:off x="1781175" y="1301750"/>
              <a:ext cx="1398587" cy="4405312"/>
            </a:xfrm>
            <a:custGeom>
              <a:avLst/>
              <a:gdLst>
                <a:gd name="T0" fmla="*/ 0 w 881"/>
                <a:gd name="T1" fmla="*/ 494 h 2775"/>
                <a:gd name="T2" fmla="*/ 0 w 881"/>
                <a:gd name="T3" fmla="*/ 2775 h 2775"/>
                <a:gd name="T4" fmla="*/ 881 w 881"/>
                <a:gd name="T5" fmla="*/ 0 h 2775"/>
                <a:gd name="T6" fmla="*/ 0 w 881"/>
                <a:gd name="T7" fmla="*/ 494 h 2775"/>
              </a:gdLst>
              <a:ahLst/>
              <a:cxnLst>
                <a:cxn ang="0">
                  <a:pos x="T0" y="T1"/>
                </a:cxn>
                <a:cxn ang="0">
                  <a:pos x="T2" y="T3"/>
                </a:cxn>
                <a:cxn ang="0">
                  <a:pos x="T4" y="T5"/>
                </a:cxn>
                <a:cxn ang="0">
                  <a:pos x="T6" y="T7"/>
                </a:cxn>
              </a:cxnLst>
              <a:rect l="0" t="0" r="r" b="b"/>
              <a:pathLst>
                <a:path w="881" h="2775">
                  <a:moveTo>
                    <a:pt x="0" y="494"/>
                  </a:moveTo>
                  <a:lnTo>
                    <a:pt x="0" y="2775"/>
                  </a:lnTo>
                  <a:lnTo>
                    <a:pt x="881" y="0"/>
                  </a:lnTo>
                  <a:lnTo>
                    <a:pt x="0" y="494"/>
                  </a:lnTo>
                  <a:close/>
                </a:path>
              </a:pathLst>
            </a:custGeom>
            <a:gradFill flip="none" rotWithShape="1">
              <a:gsLst>
                <a:gs pos="0">
                  <a:schemeClr val="accent1"/>
                </a:gs>
                <a:gs pos="100000">
                  <a:schemeClr val="accent4"/>
                </a:gs>
              </a:gsLst>
              <a:lin ang="162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98" name="Footer Placeholder 3">
            <a:extLst>
              <a:ext uri="{FF2B5EF4-FFF2-40B4-BE49-F238E27FC236}">
                <a16:creationId xmlns:a16="http://schemas.microsoft.com/office/drawing/2014/main" id="{C805597B-2FBF-47EF-8547-C5122D0E9B62}"/>
              </a:ext>
            </a:extLst>
          </p:cNvPr>
          <p:cNvSpPr>
            <a:spLocks noGrp="1"/>
          </p:cNvSpPr>
          <p:nvPr>
            <p:ph type="ftr" sz="quarter" idx="3"/>
          </p:nvPr>
        </p:nvSpPr>
        <p:spPr>
          <a:xfrm>
            <a:off x="9712402" y="6335762"/>
            <a:ext cx="2062071" cy="254745"/>
          </a:xfrm>
          <a:prstGeom prst="rect">
            <a:avLst/>
          </a:prstGeom>
        </p:spPr>
        <p:txBody>
          <a:bodyPr/>
          <a:lstStyle>
            <a:lvl1pPr algn="l">
              <a:defRPr sz="1200" spc="0" baseline="0">
                <a:solidFill>
                  <a:schemeClr val="bg1">
                    <a:lumMod val="65000"/>
                  </a:schemeClr>
                </a:solidFill>
                <a:effectLst/>
                <a:latin typeface="+mn-lt"/>
              </a:defRPr>
            </a:lvl1pPr>
          </a:lstStyle>
          <a:p>
            <a:r>
              <a:rPr lang="en-US" dirty="0"/>
              <a:t>logisticstitans.com</a:t>
            </a:r>
          </a:p>
        </p:txBody>
      </p:sp>
      <p:pic>
        <p:nvPicPr>
          <p:cNvPr id="99" name="Picture 98" descr="A picture containing drawing&#10;&#10;Description automatically generated">
            <a:extLst>
              <a:ext uri="{FF2B5EF4-FFF2-40B4-BE49-F238E27FC236}">
                <a16:creationId xmlns:a16="http://schemas.microsoft.com/office/drawing/2014/main" id="{8A6BAEAF-540A-420B-9C3D-FD5EE3F0C0C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22917" y="6304899"/>
            <a:ext cx="1304703" cy="332388"/>
          </a:xfrm>
          <a:prstGeom prst="rect">
            <a:avLst/>
          </a:prstGeom>
        </p:spPr>
      </p:pic>
    </p:spTree>
    <p:extLst>
      <p:ext uri="{BB962C8B-B14F-4D97-AF65-F5344CB8AC3E}">
        <p14:creationId xmlns:p14="http://schemas.microsoft.com/office/powerpoint/2010/main" val="3514995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4_Full Blank">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08C84B09-FAEC-4A75-8886-DC153F75334C}"/>
              </a:ext>
            </a:extLst>
          </p:cNvPr>
          <p:cNvGrpSpPr/>
          <p:nvPr userDrawn="1"/>
        </p:nvGrpSpPr>
        <p:grpSpPr>
          <a:xfrm>
            <a:off x="855518" y="2510"/>
            <a:ext cx="1997364" cy="1405659"/>
            <a:chOff x="1450975" y="-26194"/>
            <a:chExt cx="2197100" cy="1546225"/>
          </a:xfrm>
          <a:solidFill>
            <a:schemeClr val="tx1">
              <a:lumMod val="75000"/>
              <a:lumOff val="25000"/>
              <a:alpha val="10000"/>
            </a:schemeClr>
          </a:solidFill>
        </p:grpSpPr>
        <p:sp>
          <p:nvSpPr>
            <p:cNvPr id="47" name="Freeform 30">
              <a:extLst>
                <a:ext uri="{FF2B5EF4-FFF2-40B4-BE49-F238E27FC236}">
                  <a16:creationId xmlns:a16="http://schemas.microsoft.com/office/drawing/2014/main" id="{8FD86F56-87BC-4766-9BB4-6324531D1417}"/>
                </a:ext>
              </a:extLst>
            </p:cNvPr>
            <p:cNvSpPr>
              <a:spLocks/>
            </p:cNvSpPr>
            <p:nvPr/>
          </p:nvSpPr>
          <p:spPr bwMode="auto">
            <a:xfrm>
              <a:off x="3540125" y="-26194"/>
              <a:ext cx="12700" cy="3175"/>
            </a:xfrm>
            <a:custGeom>
              <a:avLst/>
              <a:gdLst>
                <a:gd name="T0" fmla="*/ 0 w 4"/>
                <a:gd name="T1" fmla="*/ 0 h 1"/>
                <a:gd name="T2" fmla="*/ 0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0" y="1"/>
                    <a:pt x="0"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31">
              <a:extLst>
                <a:ext uri="{FF2B5EF4-FFF2-40B4-BE49-F238E27FC236}">
                  <a16:creationId xmlns:a16="http://schemas.microsoft.com/office/drawing/2014/main" id="{62D41CD2-0B48-465B-9761-59D240850B3A}"/>
                </a:ext>
              </a:extLst>
            </p:cNvPr>
            <p:cNvSpPr>
              <a:spLocks/>
            </p:cNvSpPr>
            <p:nvPr/>
          </p:nvSpPr>
          <p:spPr bwMode="auto">
            <a:xfrm>
              <a:off x="1546225"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32">
              <a:extLst>
                <a:ext uri="{FF2B5EF4-FFF2-40B4-BE49-F238E27FC236}">
                  <a16:creationId xmlns:a16="http://schemas.microsoft.com/office/drawing/2014/main" id="{9D7D6241-E72C-45D3-9511-3BDF420D5AB5}"/>
                </a:ext>
              </a:extLst>
            </p:cNvPr>
            <p:cNvSpPr>
              <a:spLocks/>
            </p:cNvSpPr>
            <p:nvPr/>
          </p:nvSpPr>
          <p:spPr bwMode="auto">
            <a:xfrm>
              <a:off x="1450975" y="-23019"/>
              <a:ext cx="2197100" cy="1543050"/>
            </a:xfrm>
            <a:custGeom>
              <a:avLst/>
              <a:gdLst>
                <a:gd name="T0" fmla="*/ 688 w 692"/>
                <a:gd name="T1" fmla="*/ 140 h 486"/>
                <a:gd name="T2" fmla="*/ 346 w 692"/>
                <a:gd name="T3" fmla="*/ 483 h 486"/>
                <a:gd name="T4" fmla="*/ 3 w 692"/>
                <a:gd name="T5" fmla="*/ 140 h 486"/>
                <a:gd name="T6" fmla="*/ 34 w 692"/>
                <a:gd name="T7" fmla="*/ 0 h 486"/>
                <a:gd name="T8" fmla="*/ 30 w 692"/>
                <a:gd name="T9" fmla="*/ 0 h 486"/>
                <a:gd name="T10" fmla="*/ 0 w 692"/>
                <a:gd name="T11" fmla="*/ 140 h 486"/>
                <a:gd name="T12" fmla="*/ 346 w 692"/>
                <a:gd name="T13" fmla="*/ 486 h 486"/>
                <a:gd name="T14" fmla="*/ 692 w 692"/>
                <a:gd name="T15" fmla="*/ 140 h 486"/>
                <a:gd name="T16" fmla="*/ 662 w 692"/>
                <a:gd name="T17" fmla="*/ 0 h 486"/>
                <a:gd name="T18" fmla="*/ 658 w 692"/>
                <a:gd name="T19" fmla="*/ 0 h 486"/>
                <a:gd name="T20" fmla="*/ 688 w 692"/>
                <a:gd name="T21" fmla="*/ 14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2" h="486">
                  <a:moveTo>
                    <a:pt x="688" y="140"/>
                  </a:moveTo>
                  <a:cubicBezTo>
                    <a:pt x="688" y="329"/>
                    <a:pt x="535" y="483"/>
                    <a:pt x="346" y="483"/>
                  </a:cubicBezTo>
                  <a:cubicBezTo>
                    <a:pt x="157" y="483"/>
                    <a:pt x="3" y="329"/>
                    <a:pt x="3" y="140"/>
                  </a:cubicBezTo>
                  <a:cubicBezTo>
                    <a:pt x="3" y="90"/>
                    <a:pt x="14" y="43"/>
                    <a:pt x="34" y="0"/>
                  </a:cubicBezTo>
                  <a:cubicBezTo>
                    <a:pt x="30" y="0"/>
                    <a:pt x="30" y="0"/>
                    <a:pt x="30" y="0"/>
                  </a:cubicBezTo>
                  <a:cubicBezTo>
                    <a:pt x="11" y="43"/>
                    <a:pt x="0" y="90"/>
                    <a:pt x="0" y="140"/>
                  </a:cubicBezTo>
                  <a:cubicBezTo>
                    <a:pt x="0" y="331"/>
                    <a:pt x="155" y="486"/>
                    <a:pt x="346" y="486"/>
                  </a:cubicBezTo>
                  <a:cubicBezTo>
                    <a:pt x="536" y="486"/>
                    <a:pt x="692" y="331"/>
                    <a:pt x="692" y="140"/>
                  </a:cubicBezTo>
                  <a:cubicBezTo>
                    <a:pt x="692" y="90"/>
                    <a:pt x="681" y="43"/>
                    <a:pt x="662" y="0"/>
                  </a:cubicBezTo>
                  <a:cubicBezTo>
                    <a:pt x="658" y="0"/>
                    <a:pt x="658" y="0"/>
                    <a:pt x="658" y="0"/>
                  </a:cubicBezTo>
                  <a:cubicBezTo>
                    <a:pt x="677" y="43"/>
                    <a:pt x="688" y="90"/>
                    <a:pt x="68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33">
              <a:extLst>
                <a:ext uri="{FF2B5EF4-FFF2-40B4-BE49-F238E27FC236}">
                  <a16:creationId xmlns:a16="http://schemas.microsoft.com/office/drawing/2014/main" id="{5950A7FD-AAE1-4253-8AE1-2B966BBDC880}"/>
                </a:ext>
              </a:extLst>
            </p:cNvPr>
            <p:cNvSpPr>
              <a:spLocks/>
            </p:cNvSpPr>
            <p:nvPr/>
          </p:nvSpPr>
          <p:spPr bwMode="auto">
            <a:xfrm>
              <a:off x="3463925" y="-26194"/>
              <a:ext cx="9525" cy="3175"/>
            </a:xfrm>
            <a:custGeom>
              <a:avLst/>
              <a:gdLst>
                <a:gd name="T0" fmla="*/ 0 w 3"/>
                <a:gd name="T1" fmla="*/ 1 h 1"/>
                <a:gd name="T2" fmla="*/ 3 w 3"/>
                <a:gd name="T3" fmla="*/ 1 h 1"/>
                <a:gd name="T4" fmla="*/ 3 w 3"/>
                <a:gd name="T5" fmla="*/ 0 h 1"/>
                <a:gd name="T6" fmla="*/ 0 w 3"/>
                <a:gd name="T7" fmla="*/ 0 h 1"/>
                <a:gd name="T8" fmla="*/ 0 w 3"/>
                <a:gd name="T9" fmla="*/ 1 h 1"/>
              </a:gdLst>
              <a:ahLst/>
              <a:cxnLst>
                <a:cxn ang="0">
                  <a:pos x="T0" y="T1"/>
                </a:cxn>
                <a:cxn ang="0">
                  <a:pos x="T2" y="T3"/>
                </a:cxn>
                <a:cxn ang="0">
                  <a:pos x="T4" y="T5"/>
                </a:cxn>
                <a:cxn ang="0">
                  <a:pos x="T6" y="T7"/>
                </a:cxn>
                <a:cxn ang="0">
                  <a:pos x="T8" y="T9"/>
                </a:cxn>
              </a:cxnLst>
              <a:rect l="0" t="0" r="r" b="b"/>
              <a:pathLst>
                <a:path w="3" h="1">
                  <a:moveTo>
                    <a:pt x="0" y="1"/>
                  </a:moveTo>
                  <a:cubicBezTo>
                    <a:pt x="3" y="1"/>
                    <a:pt x="3" y="1"/>
                    <a:pt x="3"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34">
              <a:extLst>
                <a:ext uri="{FF2B5EF4-FFF2-40B4-BE49-F238E27FC236}">
                  <a16:creationId xmlns:a16="http://schemas.microsoft.com/office/drawing/2014/main" id="{A2B9865F-376A-4638-B3AA-FA96E164962B}"/>
                </a:ext>
              </a:extLst>
            </p:cNvPr>
            <p:cNvSpPr>
              <a:spLocks/>
            </p:cNvSpPr>
            <p:nvPr/>
          </p:nvSpPr>
          <p:spPr bwMode="auto">
            <a:xfrm>
              <a:off x="1622425" y="-26194"/>
              <a:ext cx="12700" cy="3175"/>
            </a:xfrm>
            <a:custGeom>
              <a:avLst/>
              <a:gdLst>
                <a:gd name="T0" fmla="*/ 4 w 4"/>
                <a:gd name="T1" fmla="*/ 1 h 1"/>
                <a:gd name="T2" fmla="*/ 4 w 4"/>
                <a:gd name="T3" fmla="*/ 0 h 1"/>
                <a:gd name="T4" fmla="*/ 1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1" y="0"/>
                    <a:pt x="1" y="0"/>
                    <a:pt x="1"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35">
              <a:extLst>
                <a:ext uri="{FF2B5EF4-FFF2-40B4-BE49-F238E27FC236}">
                  <a16:creationId xmlns:a16="http://schemas.microsoft.com/office/drawing/2014/main" id="{7C0CAAD9-B35B-48A2-B02F-21ED7215DC01}"/>
                </a:ext>
              </a:extLst>
            </p:cNvPr>
            <p:cNvSpPr>
              <a:spLocks/>
            </p:cNvSpPr>
            <p:nvPr/>
          </p:nvSpPr>
          <p:spPr bwMode="auto">
            <a:xfrm>
              <a:off x="1520825" y="-23019"/>
              <a:ext cx="2054225" cy="1473200"/>
            </a:xfrm>
            <a:custGeom>
              <a:avLst/>
              <a:gdLst>
                <a:gd name="T0" fmla="*/ 644 w 647"/>
                <a:gd name="T1" fmla="*/ 140 h 464"/>
                <a:gd name="T2" fmla="*/ 324 w 647"/>
                <a:gd name="T3" fmla="*/ 460 h 464"/>
                <a:gd name="T4" fmla="*/ 4 w 647"/>
                <a:gd name="T5" fmla="*/ 140 h 464"/>
                <a:gd name="T6" fmla="*/ 36 w 647"/>
                <a:gd name="T7" fmla="*/ 0 h 464"/>
                <a:gd name="T8" fmla="*/ 32 w 647"/>
                <a:gd name="T9" fmla="*/ 0 h 464"/>
                <a:gd name="T10" fmla="*/ 0 w 647"/>
                <a:gd name="T11" fmla="*/ 140 h 464"/>
                <a:gd name="T12" fmla="*/ 324 w 647"/>
                <a:gd name="T13" fmla="*/ 464 h 464"/>
                <a:gd name="T14" fmla="*/ 647 w 647"/>
                <a:gd name="T15" fmla="*/ 140 h 464"/>
                <a:gd name="T16" fmla="*/ 615 w 647"/>
                <a:gd name="T17" fmla="*/ 0 h 464"/>
                <a:gd name="T18" fmla="*/ 612 w 647"/>
                <a:gd name="T19" fmla="*/ 0 h 464"/>
                <a:gd name="T20" fmla="*/ 644 w 647"/>
                <a:gd name="T21" fmla="*/ 14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7" h="464">
                  <a:moveTo>
                    <a:pt x="644" y="140"/>
                  </a:moveTo>
                  <a:cubicBezTo>
                    <a:pt x="644" y="317"/>
                    <a:pt x="500" y="460"/>
                    <a:pt x="324" y="460"/>
                  </a:cubicBezTo>
                  <a:cubicBezTo>
                    <a:pt x="147" y="460"/>
                    <a:pt x="4" y="317"/>
                    <a:pt x="4" y="140"/>
                  </a:cubicBezTo>
                  <a:cubicBezTo>
                    <a:pt x="4" y="90"/>
                    <a:pt x="15" y="42"/>
                    <a:pt x="36" y="0"/>
                  </a:cubicBezTo>
                  <a:cubicBezTo>
                    <a:pt x="32" y="0"/>
                    <a:pt x="32" y="0"/>
                    <a:pt x="32" y="0"/>
                  </a:cubicBezTo>
                  <a:cubicBezTo>
                    <a:pt x="12" y="42"/>
                    <a:pt x="0" y="90"/>
                    <a:pt x="0" y="140"/>
                  </a:cubicBezTo>
                  <a:cubicBezTo>
                    <a:pt x="0" y="319"/>
                    <a:pt x="145" y="464"/>
                    <a:pt x="324" y="464"/>
                  </a:cubicBezTo>
                  <a:cubicBezTo>
                    <a:pt x="502" y="464"/>
                    <a:pt x="647" y="319"/>
                    <a:pt x="647" y="140"/>
                  </a:cubicBezTo>
                  <a:cubicBezTo>
                    <a:pt x="647" y="90"/>
                    <a:pt x="636" y="42"/>
                    <a:pt x="615" y="0"/>
                  </a:cubicBezTo>
                  <a:cubicBezTo>
                    <a:pt x="612" y="0"/>
                    <a:pt x="612" y="0"/>
                    <a:pt x="612" y="0"/>
                  </a:cubicBezTo>
                  <a:cubicBezTo>
                    <a:pt x="632" y="42"/>
                    <a:pt x="644" y="90"/>
                    <a:pt x="644"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36">
              <a:extLst>
                <a:ext uri="{FF2B5EF4-FFF2-40B4-BE49-F238E27FC236}">
                  <a16:creationId xmlns:a16="http://schemas.microsoft.com/office/drawing/2014/main" id="{B8B8251C-1295-4342-BCC1-B378D183AF5F}"/>
                </a:ext>
              </a:extLst>
            </p:cNvPr>
            <p:cNvSpPr>
              <a:spLocks/>
            </p:cNvSpPr>
            <p:nvPr/>
          </p:nvSpPr>
          <p:spPr bwMode="auto">
            <a:xfrm>
              <a:off x="1698625" y="-26194"/>
              <a:ext cx="12700" cy="3175"/>
            </a:xfrm>
            <a:custGeom>
              <a:avLst/>
              <a:gdLst>
                <a:gd name="T0" fmla="*/ 4 w 4"/>
                <a:gd name="T1" fmla="*/ 0 h 1"/>
                <a:gd name="T2" fmla="*/ 1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1" y="0"/>
                    <a:pt x="1" y="0"/>
                    <a:pt x="1" y="0"/>
                  </a:cubicBezTo>
                  <a:cubicBezTo>
                    <a:pt x="1" y="1"/>
                    <a:pt x="1"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37">
              <a:extLst>
                <a:ext uri="{FF2B5EF4-FFF2-40B4-BE49-F238E27FC236}">
                  <a16:creationId xmlns:a16="http://schemas.microsoft.com/office/drawing/2014/main" id="{5093996E-53D2-4A3B-BE91-71EBD6AC6524}"/>
                </a:ext>
              </a:extLst>
            </p:cNvPr>
            <p:cNvSpPr>
              <a:spLocks/>
            </p:cNvSpPr>
            <p:nvPr/>
          </p:nvSpPr>
          <p:spPr bwMode="auto">
            <a:xfrm>
              <a:off x="3384550" y="-26194"/>
              <a:ext cx="12700" cy="3175"/>
            </a:xfrm>
            <a:custGeom>
              <a:avLst/>
              <a:gdLst>
                <a:gd name="T0" fmla="*/ 0 w 4"/>
                <a:gd name="T1" fmla="*/ 0 h 1"/>
                <a:gd name="T2" fmla="*/ 1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1" y="1"/>
                    <a:pt x="1"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38">
              <a:extLst>
                <a:ext uri="{FF2B5EF4-FFF2-40B4-BE49-F238E27FC236}">
                  <a16:creationId xmlns:a16="http://schemas.microsoft.com/office/drawing/2014/main" id="{3E187798-6D30-447C-A02A-C4C14ABB3CBE}"/>
                </a:ext>
              </a:extLst>
            </p:cNvPr>
            <p:cNvSpPr>
              <a:spLocks/>
            </p:cNvSpPr>
            <p:nvPr/>
          </p:nvSpPr>
          <p:spPr bwMode="auto">
            <a:xfrm>
              <a:off x="1590675" y="-23019"/>
              <a:ext cx="1917700" cy="1403350"/>
            </a:xfrm>
            <a:custGeom>
              <a:avLst/>
              <a:gdLst>
                <a:gd name="T0" fmla="*/ 601 w 604"/>
                <a:gd name="T1" fmla="*/ 140 h 442"/>
                <a:gd name="T2" fmla="*/ 302 w 604"/>
                <a:gd name="T3" fmla="*/ 439 h 442"/>
                <a:gd name="T4" fmla="*/ 3 w 604"/>
                <a:gd name="T5" fmla="*/ 140 h 442"/>
                <a:gd name="T6" fmla="*/ 38 w 604"/>
                <a:gd name="T7" fmla="*/ 0 h 442"/>
                <a:gd name="T8" fmla="*/ 34 w 604"/>
                <a:gd name="T9" fmla="*/ 0 h 442"/>
                <a:gd name="T10" fmla="*/ 0 w 604"/>
                <a:gd name="T11" fmla="*/ 140 h 442"/>
                <a:gd name="T12" fmla="*/ 302 w 604"/>
                <a:gd name="T13" fmla="*/ 442 h 442"/>
                <a:gd name="T14" fmla="*/ 604 w 604"/>
                <a:gd name="T15" fmla="*/ 140 h 442"/>
                <a:gd name="T16" fmla="*/ 569 w 604"/>
                <a:gd name="T17" fmla="*/ 0 h 442"/>
                <a:gd name="T18" fmla="*/ 566 w 604"/>
                <a:gd name="T19" fmla="*/ 0 h 442"/>
                <a:gd name="T20" fmla="*/ 601 w 604"/>
                <a:gd name="T21" fmla="*/ 14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4" h="442">
                  <a:moveTo>
                    <a:pt x="601" y="140"/>
                  </a:moveTo>
                  <a:cubicBezTo>
                    <a:pt x="601" y="305"/>
                    <a:pt x="467" y="439"/>
                    <a:pt x="302" y="439"/>
                  </a:cubicBezTo>
                  <a:cubicBezTo>
                    <a:pt x="137" y="439"/>
                    <a:pt x="3" y="305"/>
                    <a:pt x="3" y="140"/>
                  </a:cubicBezTo>
                  <a:cubicBezTo>
                    <a:pt x="3" y="89"/>
                    <a:pt x="16" y="42"/>
                    <a:pt x="38" y="0"/>
                  </a:cubicBezTo>
                  <a:cubicBezTo>
                    <a:pt x="34" y="0"/>
                    <a:pt x="34" y="0"/>
                    <a:pt x="34" y="0"/>
                  </a:cubicBezTo>
                  <a:cubicBezTo>
                    <a:pt x="12" y="42"/>
                    <a:pt x="0" y="90"/>
                    <a:pt x="0" y="140"/>
                  </a:cubicBezTo>
                  <a:cubicBezTo>
                    <a:pt x="0" y="307"/>
                    <a:pt x="135" y="442"/>
                    <a:pt x="302" y="442"/>
                  </a:cubicBezTo>
                  <a:cubicBezTo>
                    <a:pt x="468" y="442"/>
                    <a:pt x="604" y="307"/>
                    <a:pt x="604" y="140"/>
                  </a:cubicBezTo>
                  <a:cubicBezTo>
                    <a:pt x="604" y="90"/>
                    <a:pt x="591" y="42"/>
                    <a:pt x="569" y="0"/>
                  </a:cubicBezTo>
                  <a:cubicBezTo>
                    <a:pt x="566" y="0"/>
                    <a:pt x="566" y="0"/>
                    <a:pt x="566" y="0"/>
                  </a:cubicBezTo>
                  <a:cubicBezTo>
                    <a:pt x="588" y="42"/>
                    <a:pt x="601" y="89"/>
                    <a:pt x="601"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39">
              <a:extLst>
                <a:ext uri="{FF2B5EF4-FFF2-40B4-BE49-F238E27FC236}">
                  <a16:creationId xmlns:a16="http://schemas.microsoft.com/office/drawing/2014/main" id="{B250A47E-206F-457B-8000-99DFD78A1720}"/>
                </a:ext>
              </a:extLst>
            </p:cNvPr>
            <p:cNvSpPr>
              <a:spLocks/>
            </p:cNvSpPr>
            <p:nvPr/>
          </p:nvSpPr>
          <p:spPr bwMode="auto">
            <a:xfrm>
              <a:off x="1781175" y="-26194"/>
              <a:ext cx="12700" cy="3175"/>
            </a:xfrm>
            <a:custGeom>
              <a:avLst/>
              <a:gdLst>
                <a:gd name="T0" fmla="*/ 4 w 4"/>
                <a:gd name="T1" fmla="*/ 1 h 1"/>
                <a:gd name="T2" fmla="*/ 4 w 4"/>
                <a:gd name="T3" fmla="*/ 0 h 1"/>
                <a:gd name="T4" fmla="*/ 0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0" y="0"/>
                    <a:pt x="0" y="0"/>
                    <a:pt x="0"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40">
              <a:extLst>
                <a:ext uri="{FF2B5EF4-FFF2-40B4-BE49-F238E27FC236}">
                  <a16:creationId xmlns:a16="http://schemas.microsoft.com/office/drawing/2014/main" id="{54FC95A4-DC3D-4300-AFC9-9F8FCF54C677}"/>
                </a:ext>
              </a:extLst>
            </p:cNvPr>
            <p:cNvSpPr>
              <a:spLocks/>
            </p:cNvSpPr>
            <p:nvPr/>
          </p:nvSpPr>
          <p:spPr bwMode="auto">
            <a:xfrm>
              <a:off x="3305175" y="-26194"/>
              <a:ext cx="12700" cy="3175"/>
            </a:xfrm>
            <a:custGeom>
              <a:avLst/>
              <a:gdLst>
                <a:gd name="T0" fmla="*/ 0 w 4"/>
                <a:gd name="T1" fmla="*/ 1 h 1"/>
                <a:gd name="T2" fmla="*/ 4 w 4"/>
                <a:gd name="T3" fmla="*/ 1 h 1"/>
                <a:gd name="T4" fmla="*/ 3 w 4"/>
                <a:gd name="T5" fmla="*/ 0 h 1"/>
                <a:gd name="T6" fmla="*/ 0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4" y="1"/>
                    <a:pt x="4" y="1"/>
                    <a:pt x="4"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41">
              <a:extLst>
                <a:ext uri="{FF2B5EF4-FFF2-40B4-BE49-F238E27FC236}">
                  <a16:creationId xmlns:a16="http://schemas.microsoft.com/office/drawing/2014/main" id="{BDD3DF79-B444-4FD5-8484-9A4802AA20CF}"/>
                </a:ext>
              </a:extLst>
            </p:cNvPr>
            <p:cNvSpPr>
              <a:spLocks/>
            </p:cNvSpPr>
            <p:nvPr/>
          </p:nvSpPr>
          <p:spPr bwMode="auto">
            <a:xfrm>
              <a:off x="1660525" y="-23019"/>
              <a:ext cx="1774825" cy="1333500"/>
            </a:xfrm>
            <a:custGeom>
              <a:avLst/>
              <a:gdLst>
                <a:gd name="T0" fmla="*/ 556 w 559"/>
                <a:gd name="T1" fmla="*/ 140 h 420"/>
                <a:gd name="T2" fmla="*/ 280 w 559"/>
                <a:gd name="T3" fmla="*/ 416 h 420"/>
                <a:gd name="T4" fmla="*/ 4 w 559"/>
                <a:gd name="T5" fmla="*/ 140 h 420"/>
                <a:gd name="T6" fmla="*/ 42 w 559"/>
                <a:gd name="T7" fmla="*/ 0 h 420"/>
                <a:gd name="T8" fmla="*/ 38 w 559"/>
                <a:gd name="T9" fmla="*/ 0 h 420"/>
                <a:gd name="T10" fmla="*/ 0 w 559"/>
                <a:gd name="T11" fmla="*/ 140 h 420"/>
                <a:gd name="T12" fmla="*/ 280 w 559"/>
                <a:gd name="T13" fmla="*/ 420 h 420"/>
                <a:gd name="T14" fmla="*/ 559 w 559"/>
                <a:gd name="T15" fmla="*/ 140 h 420"/>
                <a:gd name="T16" fmla="*/ 522 w 559"/>
                <a:gd name="T17" fmla="*/ 0 h 420"/>
                <a:gd name="T18" fmla="*/ 518 w 559"/>
                <a:gd name="T19" fmla="*/ 0 h 420"/>
                <a:gd name="T20" fmla="*/ 556 w 559"/>
                <a:gd name="T21" fmla="*/ 14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 h="420">
                  <a:moveTo>
                    <a:pt x="556" y="140"/>
                  </a:moveTo>
                  <a:cubicBezTo>
                    <a:pt x="556" y="293"/>
                    <a:pt x="432" y="416"/>
                    <a:pt x="280" y="416"/>
                  </a:cubicBezTo>
                  <a:cubicBezTo>
                    <a:pt x="128" y="416"/>
                    <a:pt x="4" y="293"/>
                    <a:pt x="4" y="140"/>
                  </a:cubicBezTo>
                  <a:cubicBezTo>
                    <a:pt x="4" y="89"/>
                    <a:pt x="18" y="41"/>
                    <a:pt x="42" y="0"/>
                  </a:cubicBezTo>
                  <a:cubicBezTo>
                    <a:pt x="38" y="0"/>
                    <a:pt x="38" y="0"/>
                    <a:pt x="38" y="0"/>
                  </a:cubicBezTo>
                  <a:cubicBezTo>
                    <a:pt x="14" y="41"/>
                    <a:pt x="0" y="89"/>
                    <a:pt x="0" y="140"/>
                  </a:cubicBezTo>
                  <a:cubicBezTo>
                    <a:pt x="0" y="294"/>
                    <a:pt x="126" y="420"/>
                    <a:pt x="280" y="420"/>
                  </a:cubicBezTo>
                  <a:cubicBezTo>
                    <a:pt x="434" y="420"/>
                    <a:pt x="559" y="294"/>
                    <a:pt x="559" y="140"/>
                  </a:cubicBezTo>
                  <a:cubicBezTo>
                    <a:pt x="559" y="89"/>
                    <a:pt x="546" y="41"/>
                    <a:pt x="522" y="0"/>
                  </a:cubicBezTo>
                  <a:cubicBezTo>
                    <a:pt x="518" y="0"/>
                    <a:pt x="518" y="0"/>
                    <a:pt x="518" y="0"/>
                  </a:cubicBezTo>
                  <a:cubicBezTo>
                    <a:pt x="542" y="41"/>
                    <a:pt x="556" y="89"/>
                    <a:pt x="556"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42">
              <a:extLst>
                <a:ext uri="{FF2B5EF4-FFF2-40B4-BE49-F238E27FC236}">
                  <a16:creationId xmlns:a16="http://schemas.microsoft.com/office/drawing/2014/main" id="{91E2A178-552E-476F-AEDA-F519B4623BA1}"/>
                </a:ext>
              </a:extLst>
            </p:cNvPr>
            <p:cNvSpPr>
              <a:spLocks/>
            </p:cNvSpPr>
            <p:nvPr/>
          </p:nvSpPr>
          <p:spPr bwMode="auto">
            <a:xfrm>
              <a:off x="1854200"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43">
              <a:extLst>
                <a:ext uri="{FF2B5EF4-FFF2-40B4-BE49-F238E27FC236}">
                  <a16:creationId xmlns:a16="http://schemas.microsoft.com/office/drawing/2014/main" id="{4B8EF77E-47F9-40B2-BF83-77BF5EC2A13D}"/>
                </a:ext>
              </a:extLst>
            </p:cNvPr>
            <p:cNvSpPr>
              <a:spLocks/>
            </p:cNvSpPr>
            <p:nvPr/>
          </p:nvSpPr>
          <p:spPr bwMode="auto">
            <a:xfrm>
              <a:off x="3228975" y="-26194"/>
              <a:ext cx="15875" cy="3175"/>
            </a:xfrm>
            <a:custGeom>
              <a:avLst/>
              <a:gdLst>
                <a:gd name="T0" fmla="*/ 0 w 5"/>
                <a:gd name="T1" fmla="*/ 0 h 1"/>
                <a:gd name="T2" fmla="*/ 1 w 5"/>
                <a:gd name="T3" fmla="*/ 1 h 1"/>
                <a:gd name="T4" fmla="*/ 5 w 5"/>
                <a:gd name="T5" fmla="*/ 1 h 1"/>
                <a:gd name="T6" fmla="*/ 4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cubicBezTo>
                    <a:pt x="0" y="1"/>
                    <a:pt x="1" y="1"/>
                    <a:pt x="1" y="1"/>
                  </a:cubicBezTo>
                  <a:cubicBezTo>
                    <a:pt x="5" y="1"/>
                    <a:pt x="5" y="1"/>
                    <a:pt x="5"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44">
              <a:extLst>
                <a:ext uri="{FF2B5EF4-FFF2-40B4-BE49-F238E27FC236}">
                  <a16:creationId xmlns:a16="http://schemas.microsoft.com/office/drawing/2014/main" id="{E6041A9A-462A-44C0-BB57-33EBCF6FB88A}"/>
                </a:ext>
              </a:extLst>
            </p:cNvPr>
            <p:cNvSpPr>
              <a:spLocks/>
            </p:cNvSpPr>
            <p:nvPr/>
          </p:nvSpPr>
          <p:spPr bwMode="auto">
            <a:xfrm>
              <a:off x="1724025" y="-23019"/>
              <a:ext cx="1651000" cy="1270000"/>
            </a:xfrm>
            <a:custGeom>
              <a:avLst/>
              <a:gdLst>
                <a:gd name="T0" fmla="*/ 517 w 520"/>
                <a:gd name="T1" fmla="*/ 140 h 400"/>
                <a:gd name="T2" fmla="*/ 260 w 520"/>
                <a:gd name="T3" fmla="*/ 397 h 400"/>
                <a:gd name="T4" fmla="*/ 3 w 520"/>
                <a:gd name="T5" fmla="*/ 140 h 400"/>
                <a:gd name="T6" fmla="*/ 45 w 520"/>
                <a:gd name="T7" fmla="*/ 0 h 400"/>
                <a:gd name="T8" fmla="*/ 41 w 520"/>
                <a:gd name="T9" fmla="*/ 0 h 400"/>
                <a:gd name="T10" fmla="*/ 0 w 520"/>
                <a:gd name="T11" fmla="*/ 140 h 400"/>
                <a:gd name="T12" fmla="*/ 260 w 520"/>
                <a:gd name="T13" fmla="*/ 400 h 400"/>
                <a:gd name="T14" fmla="*/ 520 w 520"/>
                <a:gd name="T15" fmla="*/ 140 h 400"/>
                <a:gd name="T16" fmla="*/ 479 w 520"/>
                <a:gd name="T17" fmla="*/ 0 h 400"/>
                <a:gd name="T18" fmla="*/ 475 w 520"/>
                <a:gd name="T19" fmla="*/ 0 h 400"/>
                <a:gd name="T20" fmla="*/ 517 w 520"/>
                <a:gd name="T21" fmla="*/ 14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0" h="400">
                  <a:moveTo>
                    <a:pt x="517" y="140"/>
                  </a:moveTo>
                  <a:cubicBezTo>
                    <a:pt x="517" y="282"/>
                    <a:pt x="401" y="397"/>
                    <a:pt x="260" y="397"/>
                  </a:cubicBezTo>
                  <a:cubicBezTo>
                    <a:pt x="118" y="397"/>
                    <a:pt x="3" y="282"/>
                    <a:pt x="3" y="140"/>
                  </a:cubicBezTo>
                  <a:cubicBezTo>
                    <a:pt x="3" y="88"/>
                    <a:pt x="19" y="40"/>
                    <a:pt x="45" y="0"/>
                  </a:cubicBezTo>
                  <a:cubicBezTo>
                    <a:pt x="41" y="0"/>
                    <a:pt x="41" y="0"/>
                    <a:pt x="41" y="0"/>
                  </a:cubicBezTo>
                  <a:cubicBezTo>
                    <a:pt x="15" y="40"/>
                    <a:pt x="0" y="89"/>
                    <a:pt x="0" y="140"/>
                  </a:cubicBezTo>
                  <a:cubicBezTo>
                    <a:pt x="0" y="284"/>
                    <a:pt x="117" y="400"/>
                    <a:pt x="260" y="400"/>
                  </a:cubicBezTo>
                  <a:cubicBezTo>
                    <a:pt x="403" y="400"/>
                    <a:pt x="520" y="284"/>
                    <a:pt x="520" y="140"/>
                  </a:cubicBezTo>
                  <a:cubicBezTo>
                    <a:pt x="520" y="89"/>
                    <a:pt x="505" y="40"/>
                    <a:pt x="479" y="0"/>
                  </a:cubicBezTo>
                  <a:cubicBezTo>
                    <a:pt x="475" y="0"/>
                    <a:pt x="475" y="0"/>
                    <a:pt x="475" y="0"/>
                  </a:cubicBezTo>
                  <a:cubicBezTo>
                    <a:pt x="501" y="40"/>
                    <a:pt x="517" y="88"/>
                    <a:pt x="517"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2" name="Group 61">
            <a:extLst>
              <a:ext uri="{FF2B5EF4-FFF2-40B4-BE49-F238E27FC236}">
                <a16:creationId xmlns:a16="http://schemas.microsoft.com/office/drawing/2014/main" id="{310F98F8-496B-4E28-8835-0DDC8B332383}"/>
              </a:ext>
            </a:extLst>
          </p:cNvPr>
          <p:cNvGrpSpPr/>
          <p:nvPr userDrawn="1"/>
        </p:nvGrpSpPr>
        <p:grpSpPr>
          <a:xfrm>
            <a:off x="-13334" y="125"/>
            <a:ext cx="3924023" cy="2346065"/>
            <a:chOff x="-3175" y="-26194"/>
            <a:chExt cx="5222875" cy="3122613"/>
          </a:xfrm>
          <a:solidFill>
            <a:schemeClr val="tx1">
              <a:lumMod val="75000"/>
              <a:lumOff val="25000"/>
              <a:alpha val="10000"/>
            </a:schemeClr>
          </a:solidFill>
        </p:grpSpPr>
        <p:sp>
          <p:nvSpPr>
            <p:cNvPr id="63" name="Freeform 45">
              <a:extLst>
                <a:ext uri="{FF2B5EF4-FFF2-40B4-BE49-F238E27FC236}">
                  <a16:creationId xmlns:a16="http://schemas.microsoft.com/office/drawing/2014/main" id="{7A571FAD-0FE9-4DEE-A362-A390602AA4E3}"/>
                </a:ext>
              </a:extLst>
            </p:cNvPr>
            <p:cNvSpPr>
              <a:spLocks/>
            </p:cNvSpPr>
            <p:nvPr/>
          </p:nvSpPr>
          <p:spPr bwMode="auto">
            <a:xfrm>
              <a:off x="51562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46">
              <a:extLst>
                <a:ext uri="{FF2B5EF4-FFF2-40B4-BE49-F238E27FC236}">
                  <a16:creationId xmlns:a16="http://schemas.microsoft.com/office/drawing/2014/main" id="{BD56B81E-C723-47B1-962F-AF03A08CDBBB}"/>
                </a:ext>
              </a:extLst>
            </p:cNvPr>
            <p:cNvSpPr>
              <a:spLocks/>
            </p:cNvSpPr>
            <p:nvPr/>
          </p:nvSpPr>
          <p:spPr bwMode="auto">
            <a:xfrm>
              <a:off x="-3175" y="1126331"/>
              <a:ext cx="25400" cy="168275"/>
            </a:xfrm>
            <a:custGeom>
              <a:avLst/>
              <a:gdLst>
                <a:gd name="T0" fmla="*/ 8 w 8"/>
                <a:gd name="T1" fmla="*/ 27 h 53"/>
                <a:gd name="T2" fmla="*/ 0 w 8"/>
                <a:gd name="T3" fmla="*/ 0 h 53"/>
                <a:gd name="T4" fmla="*/ 0 w 8"/>
                <a:gd name="T5" fmla="*/ 28 h 53"/>
                <a:gd name="T6" fmla="*/ 8 w 8"/>
                <a:gd name="T7" fmla="*/ 53 h 53"/>
                <a:gd name="T8" fmla="*/ 8 w 8"/>
                <a:gd name="T9" fmla="*/ 27 h 53"/>
              </a:gdLst>
              <a:ahLst/>
              <a:cxnLst>
                <a:cxn ang="0">
                  <a:pos x="T0" y="T1"/>
                </a:cxn>
                <a:cxn ang="0">
                  <a:pos x="T2" y="T3"/>
                </a:cxn>
                <a:cxn ang="0">
                  <a:pos x="T4" y="T5"/>
                </a:cxn>
                <a:cxn ang="0">
                  <a:pos x="T6" y="T7"/>
                </a:cxn>
                <a:cxn ang="0">
                  <a:pos x="T8" y="T9"/>
                </a:cxn>
              </a:cxnLst>
              <a:rect l="0" t="0" r="r" b="b"/>
              <a:pathLst>
                <a:path w="8" h="53">
                  <a:moveTo>
                    <a:pt x="8" y="27"/>
                  </a:moveTo>
                  <a:cubicBezTo>
                    <a:pt x="6" y="18"/>
                    <a:pt x="3" y="9"/>
                    <a:pt x="0" y="0"/>
                  </a:cubicBezTo>
                  <a:cubicBezTo>
                    <a:pt x="0" y="28"/>
                    <a:pt x="0" y="28"/>
                    <a:pt x="0" y="28"/>
                  </a:cubicBezTo>
                  <a:cubicBezTo>
                    <a:pt x="3" y="36"/>
                    <a:pt x="6" y="44"/>
                    <a:pt x="8" y="53"/>
                  </a:cubicBezTo>
                  <a:lnTo>
                    <a:pt x="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47">
              <a:extLst>
                <a:ext uri="{FF2B5EF4-FFF2-40B4-BE49-F238E27FC236}">
                  <a16:creationId xmlns:a16="http://schemas.microsoft.com/office/drawing/2014/main" id="{75F0A97D-03D6-4CD6-8F6E-007EED662677}"/>
                </a:ext>
              </a:extLst>
            </p:cNvPr>
            <p:cNvSpPr>
              <a:spLocks/>
            </p:cNvSpPr>
            <p:nvPr/>
          </p:nvSpPr>
          <p:spPr bwMode="auto">
            <a:xfrm>
              <a:off x="22225" y="-23019"/>
              <a:ext cx="5197475" cy="3119438"/>
            </a:xfrm>
            <a:custGeom>
              <a:avLst/>
              <a:gdLst>
                <a:gd name="T0" fmla="*/ 1629 w 1637"/>
                <a:gd name="T1" fmla="*/ 140 h 982"/>
                <a:gd name="T2" fmla="*/ 796 w 1637"/>
                <a:gd name="T3" fmla="*/ 974 h 982"/>
                <a:gd name="T4" fmla="*/ 0 w 1637"/>
                <a:gd name="T5" fmla="*/ 389 h 982"/>
                <a:gd name="T6" fmla="*/ 0 w 1637"/>
                <a:gd name="T7" fmla="*/ 415 h 982"/>
                <a:gd name="T8" fmla="*/ 796 w 1637"/>
                <a:gd name="T9" fmla="*/ 982 h 982"/>
                <a:gd name="T10" fmla="*/ 1637 w 1637"/>
                <a:gd name="T11" fmla="*/ 140 h 982"/>
                <a:gd name="T12" fmla="*/ 1625 w 1637"/>
                <a:gd name="T13" fmla="*/ 0 h 982"/>
                <a:gd name="T14" fmla="*/ 1617 w 1637"/>
                <a:gd name="T15" fmla="*/ 0 h 982"/>
                <a:gd name="T16" fmla="*/ 1629 w 1637"/>
                <a:gd name="T17" fmla="*/ 14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7" h="982">
                  <a:moveTo>
                    <a:pt x="1629" y="140"/>
                  </a:moveTo>
                  <a:cubicBezTo>
                    <a:pt x="1629" y="600"/>
                    <a:pt x="1255" y="974"/>
                    <a:pt x="796" y="974"/>
                  </a:cubicBezTo>
                  <a:cubicBezTo>
                    <a:pt x="423" y="974"/>
                    <a:pt x="107" y="728"/>
                    <a:pt x="0" y="389"/>
                  </a:cubicBezTo>
                  <a:cubicBezTo>
                    <a:pt x="0" y="415"/>
                    <a:pt x="0" y="415"/>
                    <a:pt x="0" y="415"/>
                  </a:cubicBezTo>
                  <a:cubicBezTo>
                    <a:pt x="115" y="744"/>
                    <a:pt x="428" y="982"/>
                    <a:pt x="796" y="982"/>
                  </a:cubicBezTo>
                  <a:cubicBezTo>
                    <a:pt x="1260" y="982"/>
                    <a:pt x="1637" y="604"/>
                    <a:pt x="1637" y="140"/>
                  </a:cubicBezTo>
                  <a:cubicBezTo>
                    <a:pt x="1637" y="92"/>
                    <a:pt x="1633" y="45"/>
                    <a:pt x="1625" y="0"/>
                  </a:cubicBezTo>
                  <a:cubicBezTo>
                    <a:pt x="1617" y="0"/>
                    <a:pt x="1617" y="0"/>
                    <a:pt x="1617" y="0"/>
                  </a:cubicBezTo>
                  <a:cubicBezTo>
                    <a:pt x="1625" y="45"/>
                    <a:pt x="1629" y="92"/>
                    <a:pt x="1629"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48">
              <a:extLst>
                <a:ext uri="{FF2B5EF4-FFF2-40B4-BE49-F238E27FC236}">
                  <a16:creationId xmlns:a16="http://schemas.microsoft.com/office/drawing/2014/main" id="{B5E4596F-2CF7-4E02-B395-9451BEF484D9}"/>
                </a:ext>
              </a:extLst>
            </p:cNvPr>
            <p:cNvSpPr>
              <a:spLocks/>
            </p:cNvSpPr>
            <p:nvPr/>
          </p:nvSpPr>
          <p:spPr bwMode="auto">
            <a:xfrm>
              <a:off x="4984750"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49">
              <a:extLst>
                <a:ext uri="{FF2B5EF4-FFF2-40B4-BE49-F238E27FC236}">
                  <a16:creationId xmlns:a16="http://schemas.microsoft.com/office/drawing/2014/main" id="{0FE72423-3B99-46F4-9BEC-3964A003FCD5}"/>
                </a:ext>
              </a:extLst>
            </p:cNvPr>
            <p:cNvSpPr>
              <a:spLocks/>
            </p:cNvSpPr>
            <p:nvPr/>
          </p:nvSpPr>
          <p:spPr bwMode="auto">
            <a:xfrm>
              <a:off x="88900"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50">
              <a:extLst>
                <a:ext uri="{FF2B5EF4-FFF2-40B4-BE49-F238E27FC236}">
                  <a16:creationId xmlns:a16="http://schemas.microsoft.com/office/drawing/2014/main" id="{89BB5F30-C1E8-4F42-8C78-98CF487E2E47}"/>
                </a:ext>
              </a:extLst>
            </p:cNvPr>
            <p:cNvSpPr>
              <a:spLocks/>
            </p:cNvSpPr>
            <p:nvPr/>
          </p:nvSpPr>
          <p:spPr bwMode="auto">
            <a:xfrm>
              <a:off x="47625" y="-23019"/>
              <a:ext cx="5003800" cy="2947988"/>
            </a:xfrm>
            <a:custGeom>
              <a:avLst/>
              <a:gdLst>
                <a:gd name="T0" fmla="*/ 1568 w 1576"/>
                <a:gd name="T1" fmla="*/ 140 h 928"/>
                <a:gd name="T2" fmla="*/ 788 w 1576"/>
                <a:gd name="T3" fmla="*/ 920 h 928"/>
                <a:gd name="T4" fmla="*/ 8 w 1576"/>
                <a:gd name="T5" fmla="*/ 140 h 928"/>
                <a:gd name="T6" fmla="*/ 21 w 1576"/>
                <a:gd name="T7" fmla="*/ 0 h 928"/>
                <a:gd name="T8" fmla="*/ 13 w 1576"/>
                <a:gd name="T9" fmla="*/ 0 h 928"/>
                <a:gd name="T10" fmla="*/ 0 w 1576"/>
                <a:gd name="T11" fmla="*/ 140 h 928"/>
                <a:gd name="T12" fmla="*/ 788 w 1576"/>
                <a:gd name="T13" fmla="*/ 928 h 928"/>
                <a:gd name="T14" fmla="*/ 1576 w 1576"/>
                <a:gd name="T15" fmla="*/ 140 h 928"/>
                <a:gd name="T16" fmla="*/ 1563 w 1576"/>
                <a:gd name="T17" fmla="*/ 0 h 928"/>
                <a:gd name="T18" fmla="*/ 1555 w 1576"/>
                <a:gd name="T19" fmla="*/ 0 h 928"/>
                <a:gd name="T20" fmla="*/ 1568 w 1576"/>
                <a:gd name="T21" fmla="*/ 140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6" h="928">
                  <a:moveTo>
                    <a:pt x="1568" y="140"/>
                  </a:moveTo>
                  <a:cubicBezTo>
                    <a:pt x="1568" y="570"/>
                    <a:pt x="1218" y="920"/>
                    <a:pt x="788" y="920"/>
                  </a:cubicBezTo>
                  <a:cubicBezTo>
                    <a:pt x="358" y="920"/>
                    <a:pt x="8" y="570"/>
                    <a:pt x="8" y="140"/>
                  </a:cubicBezTo>
                  <a:cubicBezTo>
                    <a:pt x="8" y="92"/>
                    <a:pt x="13" y="45"/>
                    <a:pt x="21" y="0"/>
                  </a:cubicBezTo>
                  <a:cubicBezTo>
                    <a:pt x="13" y="0"/>
                    <a:pt x="13" y="0"/>
                    <a:pt x="13" y="0"/>
                  </a:cubicBezTo>
                  <a:cubicBezTo>
                    <a:pt x="4" y="45"/>
                    <a:pt x="0" y="92"/>
                    <a:pt x="0" y="140"/>
                  </a:cubicBezTo>
                  <a:cubicBezTo>
                    <a:pt x="0" y="575"/>
                    <a:pt x="354" y="928"/>
                    <a:pt x="788" y="928"/>
                  </a:cubicBezTo>
                  <a:cubicBezTo>
                    <a:pt x="1222" y="928"/>
                    <a:pt x="1576" y="575"/>
                    <a:pt x="1576" y="140"/>
                  </a:cubicBezTo>
                  <a:cubicBezTo>
                    <a:pt x="1576" y="92"/>
                    <a:pt x="1571" y="45"/>
                    <a:pt x="1563" y="0"/>
                  </a:cubicBezTo>
                  <a:cubicBezTo>
                    <a:pt x="1555" y="0"/>
                    <a:pt x="1555" y="0"/>
                    <a:pt x="1555" y="0"/>
                  </a:cubicBezTo>
                  <a:cubicBezTo>
                    <a:pt x="1563" y="45"/>
                    <a:pt x="1568" y="92"/>
                    <a:pt x="156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51">
              <a:extLst>
                <a:ext uri="{FF2B5EF4-FFF2-40B4-BE49-F238E27FC236}">
                  <a16:creationId xmlns:a16="http://schemas.microsoft.com/office/drawing/2014/main" id="{EA17D0A7-E313-41A0-98CC-2E2867628840}"/>
                </a:ext>
              </a:extLst>
            </p:cNvPr>
            <p:cNvSpPr>
              <a:spLocks/>
            </p:cNvSpPr>
            <p:nvPr/>
          </p:nvSpPr>
          <p:spPr bwMode="auto">
            <a:xfrm>
              <a:off x="257175"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52">
              <a:extLst>
                <a:ext uri="{FF2B5EF4-FFF2-40B4-BE49-F238E27FC236}">
                  <a16:creationId xmlns:a16="http://schemas.microsoft.com/office/drawing/2014/main" id="{410B8D16-DFAA-44DB-9F8C-DB5663839EAA}"/>
                </a:ext>
              </a:extLst>
            </p:cNvPr>
            <p:cNvSpPr>
              <a:spLocks/>
            </p:cNvSpPr>
            <p:nvPr/>
          </p:nvSpPr>
          <p:spPr bwMode="auto">
            <a:xfrm>
              <a:off x="4816475"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53">
              <a:extLst>
                <a:ext uri="{FF2B5EF4-FFF2-40B4-BE49-F238E27FC236}">
                  <a16:creationId xmlns:a16="http://schemas.microsoft.com/office/drawing/2014/main" id="{5914C65B-B85B-439A-AAA5-5C61AD640C52}"/>
                </a:ext>
              </a:extLst>
            </p:cNvPr>
            <p:cNvSpPr>
              <a:spLocks/>
            </p:cNvSpPr>
            <p:nvPr/>
          </p:nvSpPr>
          <p:spPr bwMode="auto">
            <a:xfrm>
              <a:off x="215900" y="-23019"/>
              <a:ext cx="4667250" cy="2782888"/>
            </a:xfrm>
            <a:custGeom>
              <a:avLst/>
              <a:gdLst>
                <a:gd name="T0" fmla="*/ 1462 w 1470"/>
                <a:gd name="T1" fmla="*/ 140 h 876"/>
                <a:gd name="T2" fmla="*/ 735 w 1470"/>
                <a:gd name="T3" fmla="*/ 868 h 876"/>
                <a:gd name="T4" fmla="*/ 7 w 1470"/>
                <a:gd name="T5" fmla="*/ 140 h 876"/>
                <a:gd name="T6" fmla="*/ 21 w 1470"/>
                <a:gd name="T7" fmla="*/ 0 h 876"/>
                <a:gd name="T8" fmla="*/ 13 w 1470"/>
                <a:gd name="T9" fmla="*/ 0 h 876"/>
                <a:gd name="T10" fmla="*/ 0 w 1470"/>
                <a:gd name="T11" fmla="*/ 140 h 876"/>
                <a:gd name="T12" fmla="*/ 735 w 1470"/>
                <a:gd name="T13" fmla="*/ 876 h 876"/>
                <a:gd name="T14" fmla="*/ 1470 w 1470"/>
                <a:gd name="T15" fmla="*/ 140 h 876"/>
                <a:gd name="T16" fmla="*/ 1457 w 1470"/>
                <a:gd name="T17" fmla="*/ 0 h 876"/>
                <a:gd name="T18" fmla="*/ 1449 w 1470"/>
                <a:gd name="T19" fmla="*/ 0 h 876"/>
                <a:gd name="T20" fmla="*/ 1462 w 1470"/>
                <a:gd name="T21" fmla="*/ 14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70" h="876">
                  <a:moveTo>
                    <a:pt x="1462" y="140"/>
                  </a:moveTo>
                  <a:cubicBezTo>
                    <a:pt x="1462" y="541"/>
                    <a:pt x="1136" y="868"/>
                    <a:pt x="735" y="868"/>
                  </a:cubicBezTo>
                  <a:cubicBezTo>
                    <a:pt x="334" y="868"/>
                    <a:pt x="7" y="541"/>
                    <a:pt x="7" y="140"/>
                  </a:cubicBezTo>
                  <a:cubicBezTo>
                    <a:pt x="7" y="92"/>
                    <a:pt x="12" y="45"/>
                    <a:pt x="21" y="0"/>
                  </a:cubicBezTo>
                  <a:cubicBezTo>
                    <a:pt x="13" y="0"/>
                    <a:pt x="13" y="0"/>
                    <a:pt x="13" y="0"/>
                  </a:cubicBezTo>
                  <a:cubicBezTo>
                    <a:pt x="4" y="45"/>
                    <a:pt x="0" y="92"/>
                    <a:pt x="0" y="140"/>
                  </a:cubicBezTo>
                  <a:cubicBezTo>
                    <a:pt x="0" y="546"/>
                    <a:pt x="329" y="876"/>
                    <a:pt x="735" y="876"/>
                  </a:cubicBezTo>
                  <a:cubicBezTo>
                    <a:pt x="1140" y="876"/>
                    <a:pt x="1470" y="546"/>
                    <a:pt x="1470" y="140"/>
                  </a:cubicBezTo>
                  <a:cubicBezTo>
                    <a:pt x="1470" y="92"/>
                    <a:pt x="1466" y="45"/>
                    <a:pt x="1457" y="0"/>
                  </a:cubicBezTo>
                  <a:cubicBezTo>
                    <a:pt x="1449" y="0"/>
                    <a:pt x="1449" y="0"/>
                    <a:pt x="1449" y="0"/>
                  </a:cubicBezTo>
                  <a:cubicBezTo>
                    <a:pt x="1458" y="45"/>
                    <a:pt x="1462" y="92"/>
                    <a:pt x="1462"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54">
              <a:extLst>
                <a:ext uri="{FF2B5EF4-FFF2-40B4-BE49-F238E27FC236}">
                  <a16:creationId xmlns:a16="http://schemas.microsoft.com/office/drawing/2014/main" id="{C7B7B85C-FB66-4A10-A4F3-725A66061E82}"/>
                </a:ext>
              </a:extLst>
            </p:cNvPr>
            <p:cNvSpPr>
              <a:spLocks/>
            </p:cNvSpPr>
            <p:nvPr/>
          </p:nvSpPr>
          <p:spPr bwMode="auto">
            <a:xfrm>
              <a:off x="4638675"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55">
              <a:extLst>
                <a:ext uri="{FF2B5EF4-FFF2-40B4-BE49-F238E27FC236}">
                  <a16:creationId xmlns:a16="http://schemas.microsoft.com/office/drawing/2014/main" id="{4131AC18-190B-4561-AB47-B56120857977}"/>
                </a:ext>
              </a:extLst>
            </p:cNvPr>
            <p:cNvSpPr>
              <a:spLocks/>
            </p:cNvSpPr>
            <p:nvPr/>
          </p:nvSpPr>
          <p:spPr bwMode="auto">
            <a:xfrm>
              <a:off x="434975"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56">
              <a:extLst>
                <a:ext uri="{FF2B5EF4-FFF2-40B4-BE49-F238E27FC236}">
                  <a16:creationId xmlns:a16="http://schemas.microsoft.com/office/drawing/2014/main" id="{6032E713-9CAF-445D-9298-FA3467CA938F}"/>
                </a:ext>
              </a:extLst>
            </p:cNvPr>
            <p:cNvSpPr>
              <a:spLocks/>
            </p:cNvSpPr>
            <p:nvPr/>
          </p:nvSpPr>
          <p:spPr bwMode="auto">
            <a:xfrm>
              <a:off x="387350" y="-23019"/>
              <a:ext cx="4321175" cy="2608263"/>
            </a:xfrm>
            <a:custGeom>
              <a:avLst/>
              <a:gdLst>
                <a:gd name="T0" fmla="*/ 1353 w 1361"/>
                <a:gd name="T1" fmla="*/ 140 h 821"/>
                <a:gd name="T2" fmla="*/ 681 w 1361"/>
                <a:gd name="T3" fmla="*/ 813 h 821"/>
                <a:gd name="T4" fmla="*/ 8 w 1361"/>
                <a:gd name="T5" fmla="*/ 140 h 821"/>
                <a:gd name="T6" fmla="*/ 23 w 1361"/>
                <a:gd name="T7" fmla="*/ 0 h 821"/>
                <a:gd name="T8" fmla="*/ 15 w 1361"/>
                <a:gd name="T9" fmla="*/ 0 h 821"/>
                <a:gd name="T10" fmla="*/ 0 w 1361"/>
                <a:gd name="T11" fmla="*/ 140 h 821"/>
                <a:gd name="T12" fmla="*/ 681 w 1361"/>
                <a:gd name="T13" fmla="*/ 821 h 821"/>
                <a:gd name="T14" fmla="*/ 1361 w 1361"/>
                <a:gd name="T15" fmla="*/ 140 h 821"/>
                <a:gd name="T16" fmla="*/ 1347 w 1361"/>
                <a:gd name="T17" fmla="*/ 0 h 821"/>
                <a:gd name="T18" fmla="*/ 1339 w 1361"/>
                <a:gd name="T19" fmla="*/ 0 h 821"/>
                <a:gd name="T20" fmla="*/ 1353 w 1361"/>
                <a:gd name="T21" fmla="*/ 14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61" h="821">
                  <a:moveTo>
                    <a:pt x="1353" y="140"/>
                  </a:moveTo>
                  <a:cubicBezTo>
                    <a:pt x="1353" y="511"/>
                    <a:pt x="1052" y="813"/>
                    <a:pt x="681" y="813"/>
                  </a:cubicBezTo>
                  <a:cubicBezTo>
                    <a:pt x="310" y="813"/>
                    <a:pt x="8" y="511"/>
                    <a:pt x="8" y="140"/>
                  </a:cubicBezTo>
                  <a:cubicBezTo>
                    <a:pt x="8" y="92"/>
                    <a:pt x="13" y="45"/>
                    <a:pt x="23" y="0"/>
                  </a:cubicBezTo>
                  <a:cubicBezTo>
                    <a:pt x="15" y="0"/>
                    <a:pt x="15" y="0"/>
                    <a:pt x="15" y="0"/>
                  </a:cubicBezTo>
                  <a:cubicBezTo>
                    <a:pt x="5" y="45"/>
                    <a:pt x="0" y="92"/>
                    <a:pt x="0" y="140"/>
                  </a:cubicBezTo>
                  <a:cubicBezTo>
                    <a:pt x="0" y="515"/>
                    <a:pt x="306" y="821"/>
                    <a:pt x="681" y="821"/>
                  </a:cubicBezTo>
                  <a:cubicBezTo>
                    <a:pt x="1056" y="821"/>
                    <a:pt x="1361" y="515"/>
                    <a:pt x="1361" y="140"/>
                  </a:cubicBezTo>
                  <a:cubicBezTo>
                    <a:pt x="1361" y="92"/>
                    <a:pt x="1356" y="45"/>
                    <a:pt x="1347" y="0"/>
                  </a:cubicBezTo>
                  <a:cubicBezTo>
                    <a:pt x="1339" y="0"/>
                    <a:pt x="1339" y="0"/>
                    <a:pt x="1339" y="0"/>
                  </a:cubicBezTo>
                  <a:cubicBezTo>
                    <a:pt x="1348" y="45"/>
                    <a:pt x="1353" y="92"/>
                    <a:pt x="1353"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57">
              <a:extLst>
                <a:ext uri="{FF2B5EF4-FFF2-40B4-BE49-F238E27FC236}">
                  <a16:creationId xmlns:a16="http://schemas.microsoft.com/office/drawing/2014/main" id="{62A064C6-B796-4755-B8F6-5F1247881D8B}"/>
                </a:ext>
              </a:extLst>
            </p:cNvPr>
            <p:cNvSpPr>
              <a:spLocks/>
            </p:cNvSpPr>
            <p:nvPr/>
          </p:nvSpPr>
          <p:spPr bwMode="auto">
            <a:xfrm>
              <a:off x="44831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58">
              <a:extLst>
                <a:ext uri="{FF2B5EF4-FFF2-40B4-BE49-F238E27FC236}">
                  <a16:creationId xmlns:a16="http://schemas.microsoft.com/office/drawing/2014/main" id="{C3CEC362-4AFD-4419-A6D5-01BFBAEADBFE}"/>
                </a:ext>
              </a:extLst>
            </p:cNvPr>
            <p:cNvSpPr>
              <a:spLocks/>
            </p:cNvSpPr>
            <p:nvPr/>
          </p:nvSpPr>
          <p:spPr bwMode="auto">
            <a:xfrm>
              <a:off x="590550"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59">
              <a:extLst>
                <a:ext uri="{FF2B5EF4-FFF2-40B4-BE49-F238E27FC236}">
                  <a16:creationId xmlns:a16="http://schemas.microsoft.com/office/drawing/2014/main" id="{5B843EE8-F7B5-46DD-8CD2-EF3D67D26CD8}"/>
                </a:ext>
              </a:extLst>
            </p:cNvPr>
            <p:cNvSpPr>
              <a:spLocks/>
            </p:cNvSpPr>
            <p:nvPr/>
          </p:nvSpPr>
          <p:spPr bwMode="auto">
            <a:xfrm>
              <a:off x="539750" y="-23019"/>
              <a:ext cx="4019550" cy="2455863"/>
            </a:xfrm>
            <a:custGeom>
              <a:avLst/>
              <a:gdLst>
                <a:gd name="T0" fmla="*/ 1258 w 1266"/>
                <a:gd name="T1" fmla="*/ 140 h 773"/>
                <a:gd name="T2" fmla="*/ 633 w 1266"/>
                <a:gd name="T3" fmla="*/ 765 h 773"/>
                <a:gd name="T4" fmla="*/ 8 w 1266"/>
                <a:gd name="T5" fmla="*/ 140 h 773"/>
                <a:gd name="T6" fmla="*/ 24 w 1266"/>
                <a:gd name="T7" fmla="*/ 0 h 773"/>
                <a:gd name="T8" fmla="*/ 16 w 1266"/>
                <a:gd name="T9" fmla="*/ 0 h 773"/>
                <a:gd name="T10" fmla="*/ 0 w 1266"/>
                <a:gd name="T11" fmla="*/ 140 h 773"/>
                <a:gd name="T12" fmla="*/ 633 w 1266"/>
                <a:gd name="T13" fmla="*/ 773 h 773"/>
                <a:gd name="T14" fmla="*/ 1266 w 1266"/>
                <a:gd name="T15" fmla="*/ 140 h 773"/>
                <a:gd name="T16" fmla="*/ 1250 w 1266"/>
                <a:gd name="T17" fmla="*/ 0 h 773"/>
                <a:gd name="T18" fmla="*/ 1242 w 1266"/>
                <a:gd name="T19" fmla="*/ 0 h 773"/>
                <a:gd name="T20" fmla="*/ 1258 w 1266"/>
                <a:gd name="T21" fmla="*/ 14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6" h="773">
                  <a:moveTo>
                    <a:pt x="1258" y="140"/>
                  </a:moveTo>
                  <a:cubicBezTo>
                    <a:pt x="1258" y="485"/>
                    <a:pt x="977" y="765"/>
                    <a:pt x="633" y="765"/>
                  </a:cubicBezTo>
                  <a:cubicBezTo>
                    <a:pt x="288" y="765"/>
                    <a:pt x="8" y="485"/>
                    <a:pt x="8" y="140"/>
                  </a:cubicBezTo>
                  <a:cubicBezTo>
                    <a:pt x="8" y="92"/>
                    <a:pt x="14" y="45"/>
                    <a:pt x="24" y="0"/>
                  </a:cubicBezTo>
                  <a:cubicBezTo>
                    <a:pt x="16" y="0"/>
                    <a:pt x="16" y="0"/>
                    <a:pt x="16" y="0"/>
                  </a:cubicBezTo>
                  <a:cubicBezTo>
                    <a:pt x="5" y="45"/>
                    <a:pt x="0" y="92"/>
                    <a:pt x="0" y="140"/>
                  </a:cubicBezTo>
                  <a:cubicBezTo>
                    <a:pt x="0" y="489"/>
                    <a:pt x="284" y="773"/>
                    <a:pt x="633" y="773"/>
                  </a:cubicBezTo>
                  <a:cubicBezTo>
                    <a:pt x="982" y="773"/>
                    <a:pt x="1266" y="489"/>
                    <a:pt x="1266" y="140"/>
                  </a:cubicBezTo>
                  <a:cubicBezTo>
                    <a:pt x="1266" y="92"/>
                    <a:pt x="1260" y="45"/>
                    <a:pt x="1250" y="0"/>
                  </a:cubicBezTo>
                  <a:cubicBezTo>
                    <a:pt x="1242" y="0"/>
                    <a:pt x="1242" y="0"/>
                    <a:pt x="1242" y="0"/>
                  </a:cubicBezTo>
                  <a:cubicBezTo>
                    <a:pt x="1252" y="45"/>
                    <a:pt x="1258" y="92"/>
                    <a:pt x="125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8" name="Group 77">
            <a:extLst>
              <a:ext uri="{FF2B5EF4-FFF2-40B4-BE49-F238E27FC236}">
                <a16:creationId xmlns:a16="http://schemas.microsoft.com/office/drawing/2014/main" id="{1F0C7CAB-C81C-41B5-A18B-B0F8A4839BBB}"/>
              </a:ext>
            </a:extLst>
          </p:cNvPr>
          <p:cNvGrpSpPr/>
          <p:nvPr userDrawn="1"/>
        </p:nvGrpSpPr>
        <p:grpSpPr>
          <a:xfrm>
            <a:off x="3032411" y="173037"/>
            <a:ext cx="1497013" cy="1435100"/>
            <a:chOff x="688975" y="-5719961"/>
            <a:chExt cx="1497013" cy="1435100"/>
          </a:xfrm>
          <a:solidFill>
            <a:schemeClr val="tx1">
              <a:lumMod val="75000"/>
              <a:lumOff val="25000"/>
              <a:alpha val="5000"/>
            </a:schemeClr>
          </a:solidFill>
        </p:grpSpPr>
        <p:sp>
          <p:nvSpPr>
            <p:cNvPr id="79" name="Freeform 22">
              <a:extLst>
                <a:ext uri="{FF2B5EF4-FFF2-40B4-BE49-F238E27FC236}">
                  <a16:creationId xmlns:a16="http://schemas.microsoft.com/office/drawing/2014/main" id="{553B9D43-8545-4435-84A1-53ABA9031520}"/>
                </a:ext>
              </a:extLst>
            </p:cNvPr>
            <p:cNvSpPr>
              <a:spLocks/>
            </p:cNvSpPr>
            <p:nvPr/>
          </p:nvSpPr>
          <p:spPr bwMode="auto">
            <a:xfrm>
              <a:off x="933450" y="-5583436"/>
              <a:ext cx="1008063" cy="60325"/>
            </a:xfrm>
            <a:custGeom>
              <a:avLst/>
              <a:gdLst>
                <a:gd name="T0" fmla="*/ 294 w 318"/>
                <a:gd name="T1" fmla="*/ 0 h 19"/>
                <a:gd name="T2" fmla="*/ 24 w 318"/>
                <a:gd name="T3" fmla="*/ 0 h 19"/>
                <a:gd name="T4" fmla="*/ 0 w 318"/>
                <a:gd name="T5" fmla="*/ 19 h 19"/>
                <a:gd name="T6" fmla="*/ 318 w 318"/>
                <a:gd name="T7" fmla="*/ 19 h 19"/>
                <a:gd name="T8" fmla="*/ 294 w 318"/>
                <a:gd name="T9" fmla="*/ 0 h 19"/>
              </a:gdLst>
              <a:ahLst/>
              <a:cxnLst>
                <a:cxn ang="0">
                  <a:pos x="T0" y="T1"/>
                </a:cxn>
                <a:cxn ang="0">
                  <a:pos x="T2" y="T3"/>
                </a:cxn>
                <a:cxn ang="0">
                  <a:pos x="T4" y="T5"/>
                </a:cxn>
                <a:cxn ang="0">
                  <a:pos x="T6" y="T7"/>
                </a:cxn>
                <a:cxn ang="0">
                  <a:pos x="T8" y="T9"/>
                </a:cxn>
              </a:cxnLst>
              <a:rect l="0" t="0" r="r" b="b"/>
              <a:pathLst>
                <a:path w="318" h="19">
                  <a:moveTo>
                    <a:pt x="294" y="0"/>
                  </a:moveTo>
                  <a:cubicBezTo>
                    <a:pt x="24" y="0"/>
                    <a:pt x="24" y="0"/>
                    <a:pt x="24" y="0"/>
                  </a:cubicBezTo>
                  <a:cubicBezTo>
                    <a:pt x="16" y="6"/>
                    <a:pt x="8" y="12"/>
                    <a:pt x="0" y="19"/>
                  </a:cubicBezTo>
                  <a:cubicBezTo>
                    <a:pt x="318" y="19"/>
                    <a:pt x="318" y="19"/>
                    <a:pt x="318" y="19"/>
                  </a:cubicBezTo>
                  <a:cubicBezTo>
                    <a:pt x="310" y="12"/>
                    <a:pt x="302" y="6"/>
                    <a:pt x="29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23">
              <a:extLst>
                <a:ext uri="{FF2B5EF4-FFF2-40B4-BE49-F238E27FC236}">
                  <a16:creationId xmlns:a16="http://schemas.microsoft.com/office/drawing/2014/main" id="{1708E765-3EF5-41B7-B351-A206BED329AC}"/>
                </a:ext>
              </a:extLst>
            </p:cNvPr>
            <p:cNvSpPr>
              <a:spLocks/>
            </p:cNvSpPr>
            <p:nvPr/>
          </p:nvSpPr>
          <p:spPr bwMode="auto">
            <a:xfrm>
              <a:off x="1149350" y="-5719961"/>
              <a:ext cx="576263" cy="57150"/>
            </a:xfrm>
            <a:custGeom>
              <a:avLst/>
              <a:gdLst>
                <a:gd name="T0" fmla="*/ 91 w 182"/>
                <a:gd name="T1" fmla="*/ 0 h 18"/>
                <a:gd name="T2" fmla="*/ 0 w 182"/>
                <a:gd name="T3" fmla="*/ 18 h 18"/>
                <a:gd name="T4" fmla="*/ 182 w 182"/>
                <a:gd name="T5" fmla="*/ 18 h 18"/>
                <a:gd name="T6" fmla="*/ 91 w 182"/>
                <a:gd name="T7" fmla="*/ 0 h 18"/>
              </a:gdLst>
              <a:ahLst/>
              <a:cxnLst>
                <a:cxn ang="0">
                  <a:pos x="T0" y="T1"/>
                </a:cxn>
                <a:cxn ang="0">
                  <a:pos x="T2" y="T3"/>
                </a:cxn>
                <a:cxn ang="0">
                  <a:pos x="T4" y="T5"/>
                </a:cxn>
                <a:cxn ang="0">
                  <a:pos x="T6" y="T7"/>
                </a:cxn>
              </a:cxnLst>
              <a:rect l="0" t="0" r="r" b="b"/>
              <a:pathLst>
                <a:path w="182" h="18">
                  <a:moveTo>
                    <a:pt x="91" y="0"/>
                  </a:moveTo>
                  <a:cubicBezTo>
                    <a:pt x="59" y="0"/>
                    <a:pt x="28" y="7"/>
                    <a:pt x="0" y="18"/>
                  </a:cubicBezTo>
                  <a:cubicBezTo>
                    <a:pt x="182" y="18"/>
                    <a:pt x="182" y="18"/>
                    <a:pt x="182" y="18"/>
                  </a:cubicBezTo>
                  <a:cubicBezTo>
                    <a:pt x="154" y="7"/>
                    <a:pt x="123" y="0"/>
                    <a:pt x="9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24">
              <a:extLst>
                <a:ext uri="{FF2B5EF4-FFF2-40B4-BE49-F238E27FC236}">
                  <a16:creationId xmlns:a16="http://schemas.microsoft.com/office/drawing/2014/main" id="{0401B17B-0A44-4A98-979C-854945345432}"/>
                </a:ext>
              </a:extLst>
            </p:cNvPr>
            <p:cNvSpPr>
              <a:spLocks/>
            </p:cNvSpPr>
            <p:nvPr/>
          </p:nvSpPr>
          <p:spPr bwMode="auto">
            <a:xfrm>
              <a:off x="815975" y="-5446911"/>
              <a:ext cx="1243013" cy="60325"/>
            </a:xfrm>
            <a:custGeom>
              <a:avLst/>
              <a:gdLst>
                <a:gd name="T0" fmla="*/ 378 w 392"/>
                <a:gd name="T1" fmla="*/ 0 h 19"/>
                <a:gd name="T2" fmla="*/ 14 w 392"/>
                <a:gd name="T3" fmla="*/ 0 h 19"/>
                <a:gd name="T4" fmla="*/ 0 w 392"/>
                <a:gd name="T5" fmla="*/ 19 h 19"/>
                <a:gd name="T6" fmla="*/ 392 w 392"/>
                <a:gd name="T7" fmla="*/ 19 h 19"/>
                <a:gd name="T8" fmla="*/ 378 w 392"/>
                <a:gd name="T9" fmla="*/ 0 h 19"/>
              </a:gdLst>
              <a:ahLst/>
              <a:cxnLst>
                <a:cxn ang="0">
                  <a:pos x="T0" y="T1"/>
                </a:cxn>
                <a:cxn ang="0">
                  <a:pos x="T2" y="T3"/>
                </a:cxn>
                <a:cxn ang="0">
                  <a:pos x="T4" y="T5"/>
                </a:cxn>
                <a:cxn ang="0">
                  <a:pos x="T6" y="T7"/>
                </a:cxn>
                <a:cxn ang="0">
                  <a:pos x="T8" y="T9"/>
                </a:cxn>
              </a:cxnLst>
              <a:rect l="0" t="0" r="r" b="b"/>
              <a:pathLst>
                <a:path w="392" h="19">
                  <a:moveTo>
                    <a:pt x="378" y="0"/>
                  </a:moveTo>
                  <a:cubicBezTo>
                    <a:pt x="14" y="0"/>
                    <a:pt x="14" y="0"/>
                    <a:pt x="14" y="0"/>
                  </a:cubicBezTo>
                  <a:cubicBezTo>
                    <a:pt x="9" y="6"/>
                    <a:pt x="4" y="12"/>
                    <a:pt x="0" y="19"/>
                  </a:cubicBezTo>
                  <a:cubicBezTo>
                    <a:pt x="392" y="19"/>
                    <a:pt x="392" y="19"/>
                    <a:pt x="392" y="19"/>
                  </a:cubicBezTo>
                  <a:cubicBezTo>
                    <a:pt x="387" y="12"/>
                    <a:pt x="383" y="6"/>
                    <a:pt x="37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25">
              <a:extLst>
                <a:ext uri="{FF2B5EF4-FFF2-40B4-BE49-F238E27FC236}">
                  <a16:creationId xmlns:a16="http://schemas.microsoft.com/office/drawing/2014/main" id="{D20B4BFB-255B-47EA-BC2B-8F1B03692F78}"/>
                </a:ext>
              </a:extLst>
            </p:cNvPr>
            <p:cNvSpPr>
              <a:spLocks/>
            </p:cNvSpPr>
            <p:nvPr/>
          </p:nvSpPr>
          <p:spPr bwMode="auto">
            <a:xfrm>
              <a:off x="742950" y="-5310386"/>
              <a:ext cx="1389063" cy="60325"/>
            </a:xfrm>
            <a:custGeom>
              <a:avLst/>
              <a:gdLst>
                <a:gd name="T0" fmla="*/ 429 w 438"/>
                <a:gd name="T1" fmla="*/ 0 h 19"/>
                <a:gd name="T2" fmla="*/ 9 w 438"/>
                <a:gd name="T3" fmla="*/ 0 h 19"/>
                <a:gd name="T4" fmla="*/ 0 w 438"/>
                <a:gd name="T5" fmla="*/ 19 h 19"/>
                <a:gd name="T6" fmla="*/ 438 w 438"/>
                <a:gd name="T7" fmla="*/ 19 h 19"/>
                <a:gd name="T8" fmla="*/ 429 w 438"/>
                <a:gd name="T9" fmla="*/ 0 h 19"/>
              </a:gdLst>
              <a:ahLst/>
              <a:cxnLst>
                <a:cxn ang="0">
                  <a:pos x="T0" y="T1"/>
                </a:cxn>
                <a:cxn ang="0">
                  <a:pos x="T2" y="T3"/>
                </a:cxn>
                <a:cxn ang="0">
                  <a:pos x="T4" y="T5"/>
                </a:cxn>
                <a:cxn ang="0">
                  <a:pos x="T6" y="T7"/>
                </a:cxn>
                <a:cxn ang="0">
                  <a:pos x="T8" y="T9"/>
                </a:cxn>
              </a:cxnLst>
              <a:rect l="0" t="0" r="r" b="b"/>
              <a:pathLst>
                <a:path w="438" h="19">
                  <a:moveTo>
                    <a:pt x="429" y="0"/>
                  </a:moveTo>
                  <a:cubicBezTo>
                    <a:pt x="9" y="0"/>
                    <a:pt x="9" y="0"/>
                    <a:pt x="9" y="0"/>
                  </a:cubicBezTo>
                  <a:cubicBezTo>
                    <a:pt x="5" y="7"/>
                    <a:pt x="3" y="13"/>
                    <a:pt x="0" y="19"/>
                  </a:cubicBezTo>
                  <a:cubicBezTo>
                    <a:pt x="438" y="19"/>
                    <a:pt x="438" y="19"/>
                    <a:pt x="438" y="19"/>
                  </a:cubicBezTo>
                  <a:cubicBezTo>
                    <a:pt x="435" y="13"/>
                    <a:pt x="432" y="7"/>
                    <a:pt x="42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26">
              <a:extLst>
                <a:ext uri="{FF2B5EF4-FFF2-40B4-BE49-F238E27FC236}">
                  <a16:creationId xmlns:a16="http://schemas.microsoft.com/office/drawing/2014/main" id="{403EDC1D-E79E-4E8C-A336-3F824231E13A}"/>
                </a:ext>
              </a:extLst>
            </p:cNvPr>
            <p:cNvSpPr>
              <a:spLocks/>
            </p:cNvSpPr>
            <p:nvPr/>
          </p:nvSpPr>
          <p:spPr bwMode="auto">
            <a:xfrm>
              <a:off x="701675" y="-5170686"/>
              <a:ext cx="1468438" cy="60325"/>
            </a:xfrm>
            <a:custGeom>
              <a:avLst/>
              <a:gdLst>
                <a:gd name="T0" fmla="*/ 459 w 463"/>
                <a:gd name="T1" fmla="*/ 0 h 19"/>
                <a:gd name="T2" fmla="*/ 5 w 463"/>
                <a:gd name="T3" fmla="*/ 0 h 19"/>
                <a:gd name="T4" fmla="*/ 0 w 463"/>
                <a:gd name="T5" fmla="*/ 19 h 19"/>
                <a:gd name="T6" fmla="*/ 463 w 463"/>
                <a:gd name="T7" fmla="*/ 19 h 19"/>
                <a:gd name="T8" fmla="*/ 459 w 463"/>
                <a:gd name="T9" fmla="*/ 0 h 19"/>
              </a:gdLst>
              <a:ahLst/>
              <a:cxnLst>
                <a:cxn ang="0">
                  <a:pos x="T0" y="T1"/>
                </a:cxn>
                <a:cxn ang="0">
                  <a:pos x="T2" y="T3"/>
                </a:cxn>
                <a:cxn ang="0">
                  <a:pos x="T4" y="T5"/>
                </a:cxn>
                <a:cxn ang="0">
                  <a:pos x="T6" y="T7"/>
                </a:cxn>
                <a:cxn ang="0">
                  <a:pos x="T8" y="T9"/>
                </a:cxn>
              </a:cxnLst>
              <a:rect l="0" t="0" r="r" b="b"/>
              <a:pathLst>
                <a:path w="463" h="19">
                  <a:moveTo>
                    <a:pt x="459" y="0"/>
                  </a:moveTo>
                  <a:cubicBezTo>
                    <a:pt x="5" y="0"/>
                    <a:pt x="5" y="0"/>
                    <a:pt x="5" y="0"/>
                  </a:cubicBezTo>
                  <a:cubicBezTo>
                    <a:pt x="3" y="6"/>
                    <a:pt x="2" y="12"/>
                    <a:pt x="0" y="19"/>
                  </a:cubicBezTo>
                  <a:cubicBezTo>
                    <a:pt x="463" y="19"/>
                    <a:pt x="463" y="19"/>
                    <a:pt x="463" y="19"/>
                  </a:cubicBezTo>
                  <a:cubicBezTo>
                    <a:pt x="462" y="12"/>
                    <a:pt x="461" y="6"/>
                    <a:pt x="4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27">
              <a:extLst>
                <a:ext uri="{FF2B5EF4-FFF2-40B4-BE49-F238E27FC236}">
                  <a16:creationId xmlns:a16="http://schemas.microsoft.com/office/drawing/2014/main" id="{774E66D5-B2F9-4D3E-9339-CDF5E97757CD}"/>
                </a:ext>
              </a:extLst>
            </p:cNvPr>
            <p:cNvSpPr>
              <a:spLocks/>
            </p:cNvSpPr>
            <p:nvPr/>
          </p:nvSpPr>
          <p:spPr bwMode="auto">
            <a:xfrm>
              <a:off x="688975" y="-5034161"/>
              <a:ext cx="1497013" cy="60325"/>
            </a:xfrm>
            <a:custGeom>
              <a:avLst/>
              <a:gdLst>
                <a:gd name="T0" fmla="*/ 471 w 472"/>
                <a:gd name="T1" fmla="*/ 0 h 19"/>
                <a:gd name="T2" fmla="*/ 1 w 472"/>
                <a:gd name="T3" fmla="*/ 0 h 19"/>
                <a:gd name="T4" fmla="*/ 0 w 472"/>
                <a:gd name="T5" fmla="*/ 19 h 19"/>
                <a:gd name="T6" fmla="*/ 472 w 472"/>
                <a:gd name="T7" fmla="*/ 19 h 19"/>
                <a:gd name="T8" fmla="*/ 471 w 472"/>
                <a:gd name="T9" fmla="*/ 0 h 19"/>
              </a:gdLst>
              <a:ahLst/>
              <a:cxnLst>
                <a:cxn ang="0">
                  <a:pos x="T0" y="T1"/>
                </a:cxn>
                <a:cxn ang="0">
                  <a:pos x="T2" y="T3"/>
                </a:cxn>
                <a:cxn ang="0">
                  <a:pos x="T4" y="T5"/>
                </a:cxn>
                <a:cxn ang="0">
                  <a:pos x="T6" y="T7"/>
                </a:cxn>
                <a:cxn ang="0">
                  <a:pos x="T8" y="T9"/>
                </a:cxn>
              </a:cxnLst>
              <a:rect l="0" t="0" r="r" b="b"/>
              <a:pathLst>
                <a:path w="472" h="19">
                  <a:moveTo>
                    <a:pt x="471" y="0"/>
                  </a:moveTo>
                  <a:cubicBezTo>
                    <a:pt x="1" y="0"/>
                    <a:pt x="1" y="0"/>
                    <a:pt x="1" y="0"/>
                  </a:cubicBezTo>
                  <a:cubicBezTo>
                    <a:pt x="1" y="6"/>
                    <a:pt x="0" y="13"/>
                    <a:pt x="0" y="19"/>
                  </a:cubicBezTo>
                  <a:cubicBezTo>
                    <a:pt x="472" y="19"/>
                    <a:pt x="472" y="19"/>
                    <a:pt x="472" y="19"/>
                  </a:cubicBezTo>
                  <a:cubicBezTo>
                    <a:pt x="471" y="13"/>
                    <a:pt x="471" y="6"/>
                    <a:pt x="47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28">
              <a:extLst>
                <a:ext uri="{FF2B5EF4-FFF2-40B4-BE49-F238E27FC236}">
                  <a16:creationId xmlns:a16="http://schemas.microsoft.com/office/drawing/2014/main" id="{69E318F6-7B62-4A96-BE73-C5F3184F0D02}"/>
                </a:ext>
              </a:extLst>
            </p:cNvPr>
            <p:cNvSpPr>
              <a:spLocks/>
            </p:cNvSpPr>
            <p:nvPr/>
          </p:nvSpPr>
          <p:spPr bwMode="auto">
            <a:xfrm>
              <a:off x="692150" y="-4897636"/>
              <a:ext cx="1487488" cy="60325"/>
            </a:xfrm>
            <a:custGeom>
              <a:avLst/>
              <a:gdLst>
                <a:gd name="T0" fmla="*/ 469 w 469"/>
                <a:gd name="T1" fmla="*/ 0 h 19"/>
                <a:gd name="T2" fmla="*/ 0 w 469"/>
                <a:gd name="T3" fmla="*/ 0 h 19"/>
                <a:gd name="T4" fmla="*/ 3 w 469"/>
                <a:gd name="T5" fmla="*/ 19 h 19"/>
                <a:gd name="T6" fmla="*/ 467 w 469"/>
                <a:gd name="T7" fmla="*/ 19 h 19"/>
                <a:gd name="T8" fmla="*/ 469 w 469"/>
                <a:gd name="T9" fmla="*/ 0 h 19"/>
              </a:gdLst>
              <a:ahLst/>
              <a:cxnLst>
                <a:cxn ang="0">
                  <a:pos x="T0" y="T1"/>
                </a:cxn>
                <a:cxn ang="0">
                  <a:pos x="T2" y="T3"/>
                </a:cxn>
                <a:cxn ang="0">
                  <a:pos x="T4" y="T5"/>
                </a:cxn>
                <a:cxn ang="0">
                  <a:pos x="T6" y="T7"/>
                </a:cxn>
                <a:cxn ang="0">
                  <a:pos x="T8" y="T9"/>
                </a:cxn>
              </a:cxnLst>
              <a:rect l="0" t="0" r="r" b="b"/>
              <a:pathLst>
                <a:path w="469" h="19">
                  <a:moveTo>
                    <a:pt x="469" y="0"/>
                  </a:moveTo>
                  <a:cubicBezTo>
                    <a:pt x="0" y="0"/>
                    <a:pt x="0" y="0"/>
                    <a:pt x="0" y="0"/>
                  </a:cubicBezTo>
                  <a:cubicBezTo>
                    <a:pt x="1" y="7"/>
                    <a:pt x="2" y="13"/>
                    <a:pt x="3" y="19"/>
                  </a:cubicBezTo>
                  <a:cubicBezTo>
                    <a:pt x="467" y="19"/>
                    <a:pt x="467" y="19"/>
                    <a:pt x="467" y="19"/>
                  </a:cubicBezTo>
                  <a:cubicBezTo>
                    <a:pt x="468" y="13"/>
                    <a:pt x="469" y="7"/>
                    <a:pt x="46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29">
              <a:extLst>
                <a:ext uri="{FF2B5EF4-FFF2-40B4-BE49-F238E27FC236}">
                  <a16:creationId xmlns:a16="http://schemas.microsoft.com/office/drawing/2014/main" id="{7E60674A-BACD-43CD-8B7F-9017E68D62F2}"/>
                </a:ext>
              </a:extLst>
            </p:cNvPr>
            <p:cNvSpPr>
              <a:spLocks/>
            </p:cNvSpPr>
            <p:nvPr/>
          </p:nvSpPr>
          <p:spPr bwMode="auto">
            <a:xfrm>
              <a:off x="720725" y="-4757936"/>
              <a:ext cx="1433513" cy="60325"/>
            </a:xfrm>
            <a:custGeom>
              <a:avLst/>
              <a:gdLst>
                <a:gd name="T0" fmla="*/ 452 w 452"/>
                <a:gd name="T1" fmla="*/ 0 h 19"/>
                <a:gd name="T2" fmla="*/ 0 w 452"/>
                <a:gd name="T3" fmla="*/ 0 h 19"/>
                <a:gd name="T4" fmla="*/ 6 w 452"/>
                <a:gd name="T5" fmla="*/ 19 h 19"/>
                <a:gd name="T6" fmla="*/ 445 w 452"/>
                <a:gd name="T7" fmla="*/ 19 h 19"/>
                <a:gd name="T8" fmla="*/ 452 w 452"/>
                <a:gd name="T9" fmla="*/ 0 h 19"/>
              </a:gdLst>
              <a:ahLst/>
              <a:cxnLst>
                <a:cxn ang="0">
                  <a:pos x="T0" y="T1"/>
                </a:cxn>
                <a:cxn ang="0">
                  <a:pos x="T2" y="T3"/>
                </a:cxn>
                <a:cxn ang="0">
                  <a:pos x="T4" y="T5"/>
                </a:cxn>
                <a:cxn ang="0">
                  <a:pos x="T6" y="T7"/>
                </a:cxn>
                <a:cxn ang="0">
                  <a:pos x="T8" y="T9"/>
                </a:cxn>
              </a:cxnLst>
              <a:rect l="0" t="0" r="r" b="b"/>
              <a:pathLst>
                <a:path w="452" h="19">
                  <a:moveTo>
                    <a:pt x="452" y="0"/>
                  </a:moveTo>
                  <a:cubicBezTo>
                    <a:pt x="0" y="0"/>
                    <a:pt x="0" y="0"/>
                    <a:pt x="0" y="0"/>
                  </a:cubicBezTo>
                  <a:cubicBezTo>
                    <a:pt x="2" y="6"/>
                    <a:pt x="4" y="12"/>
                    <a:pt x="6" y="19"/>
                  </a:cubicBezTo>
                  <a:cubicBezTo>
                    <a:pt x="445" y="19"/>
                    <a:pt x="445" y="19"/>
                    <a:pt x="445" y="19"/>
                  </a:cubicBezTo>
                  <a:cubicBezTo>
                    <a:pt x="448" y="12"/>
                    <a:pt x="450" y="6"/>
                    <a:pt x="452"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30">
              <a:extLst>
                <a:ext uri="{FF2B5EF4-FFF2-40B4-BE49-F238E27FC236}">
                  <a16:creationId xmlns:a16="http://schemas.microsoft.com/office/drawing/2014/main" id="{F4DB92E0-43AC-4F81-89AD-8985C9205326}"/>
                </a:ext>
              </a:extLst>
            </p:cNvPr>
            <p:cNvSpPr>
              <a:spLocks/>
            </p:cNvSpPr>
            <p:nvPr/>
          </p:nvSpPr>
          <p:spPr bwMode="auto">
            <a:xfrm>
              <a:off x="777875" y="-4621411"/>
              <a:ext cx="1319213" cy="60325"/>
            </a:xfrm>
            <a:custGeom>
              <a:avLst/>
              <a:gdLst>
                <a:gd name="T0" fmla="*/ 416 w 416"/>
                <a:gd name="T1" fmla="*/ 0 h 19"/>
                <a:gd name="T2" fmla="*/ 0 w 416"/>
                <a:gd name="T3" fmla="*/ 0 h 19"/>
                <a:gd name="T4" fmla="*/ 11 w 416"/>
                <a:gd name="T5" fmla="*/ 19 h 19"/>
                <a:gd name="T6" fmla="*/ 405 w 416"/>
                <a:gd name="T7" fmla="*/ 19 h 19"/>
                <a:gd name="T8" fmla="*/ 416 w 416"/>
                <a:gd name="T9" fmla="*/ 0 h 19"/>
              </a:gdLst>
              <a:ahLst/>
              <a:cxnLst>
                <a:cxn ang="0">
                  <a:pos x="T0" y="T1"/>
                </a:cxn>
                <a:cxn ang="0">
                  <a:pos x="T2" y="T3"/>
                </a:cxn>
                <a:cxn ang="0">
                  <a:pos x="T4" y="T5"/>
                </a:cxn>
                <a:cxn ang="0">
                  <a:pos x="T6" y="T7"/>
                </a:cxn>
                <a:cxn ang="0">
                  <a:pos x="T8" y="T9"/>
                </a:cxn>
              </a:cxnLst>
              <a:rect l="0" t="0" r="r" b="b"/>
              <a:pathLst>
                <a:path w="416" h="19">
                  <a:moveTo>
                    <a:pt x="416" y="0"/>
                  </a:moveTo>
                  <a:cubicBezTo>
                    <a:pt x="0" y="0"/>
                    <a:pt x="0" y="0"/>
                    <a:pt x="0" y="0"/>
                  </a:cubicBezTo>
                  <a:cubicBezTo>
                    <a:pt x="3" y="7"/>
                    <a:pt x="7" y="13"/>
                    <a:pt x="11" y="19"/>
                  </a:cubicBezTo>
                  <a:cubicBezTo>
                    <a:pt x="405" y="19"/>
                    <a:pt x="405" y="19"/>
                    <a:pt x="405" y="19"/>
                  </a:cubicBezTo>
                  <a:cubicBezTo>
                    <a:pt x="409" y="13"/>
                    <a:pt x="413" y="7"/>
                    <a:pt x="41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31">
              <a:extLst>
                <a:ext uri="{FF2B5EF4-FFF2-40B4-BE49-F238E27FC236}">
                  <a16:creationId xmlns:a16="http://schemas.microsoft.com/office/drawing/2014/main" id="{19DC0AD1-8BCD-40BD-AFA9-9E86D9D7619A}"/>
                </a:ext>
              </a:extLst>
            </p:cNvPr>
            <p:cNvSpPr>
              <a:spLocks/>
            </p:cNvSpPr>
            <p:nvPr/>
          </p:nvSpPr>
          <p:spPr bwMode="auto">
            <a:xfrm>
              <a:off x="869950" y="-4484886"/>
              <a:ext cx="1135063" cy="60325"/>
            </a:xfrm>
            <a:custGeom>
              <a:avLst/>
              <a:gdLst>
                <a:gd name="T0" fmla="*/ 358 w 358"/>
                <a:gd name="T1" fmla="*/ 0 h 19"/>
                <a:gd name="T2" fmla="*/ 0 w 358"/>
                <a:gd name="T3" fmla="*/ 0 h 19"/>
                <a:gd name="T4" fmla="*/ 18 w 358"/>
                <a:gd name="T5" fmla="*/ 19 h 19"/>
                <a:gd name="T6" fmla="*/ 339 w 358"/>
                <a:gd name="T7" fmla="*/ 19 h 19"/>
                <a:gd name="T8" fmla="*/ 358 w 358"/>
                <a:gd name="T9" fmla="*/ 0 h 19"/>
              </a:gdLst>
              <a:ahLst/>
              <a:cxnLst>
                <a:cxn ang="0">
                  <a:pos x="T0" y="T1"/>
                </a:cxn>
                <a:cxn ang="0">
                  <a:pos x="T2" y="T3"/>
                </a:cxn>
                <a:cxn ang="0">
                  <a:pos x="T4" y="T5"/>
                </a:cxn>
                <a:cxn ang="0">
                  <a:pos x="T6" y="T7"/>
                </a:cxn>
                <a:cxn ang="0">
                  <a:pos x="T8" y="T9"/>
                </a:cxn>
              </a:cxnLst>
              <a:rect l="0" t="0" r="r" b="b"/>
              <a:pathLst>
                <a:path w="358" h="19">
                  <a:moveTo>
                    <a:pt x="358" y="0"/>
                  </a:moveTo>
                  <a:cubicBezTo>
                    <a:pt x="0" y="0"/>
                    <a:pt x="0" y="0"/>
                    <a:pt x="0" y="0"/>
                  </a:cubicBezTo>
                  <a:cubicBezTo>
                    <a:pt x="6" y="7"/>
                    <a:pt x="12" y="13"/>
                    <a:pt x="18" y="19"/>
                  </a:cubicBezTo>
                  <a:cubicBezTo>
                    <a:pt x="339" y="19"/>
                    <a:pt x="339" y="19"/>
                    <a:pt x="339" y="19"/>
                  </a:cubicBezTo>
                  <a:cubicBezTo>
                    <a:pt x="346" y="13"/>
                    <a:pt x="352" y="7"/>
                    <a:pt x="35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32">
              <a:extLst>
                <a:ext uri="{FF2B5EF4-FFF2-40B4-BE49-F238E27FC236}">
                  <a16:creationId xmlns:a16="http://schemas.microsoft.com/office/drawing/2014/main" id="{53CD8091-772D-4EA7-ACC8-68B12D43704A}"/>
                </a:ext>
              </a:extLst>
            </p:cNvPr>
            <p:cNvSpPr>
              <a:spLocks/>
            </p:cNvSpPr>
            <p:nvPr/>
          </p:nvSpPr>
          <p:spPr bwMode="auto">
            <a:xfrm>
              <a:off x="1025525" y="-4345186"/>
              <a:ext cx="820738" cy="60325"/>
            </a:xfrm>
            <a:custGeom>
              <a:avLst/>
              <a:gdLst>
                <a:gd name="T0" fmla="*/ 259 w 259"/>
                <a:gd name="T1" fmla="*/ 0 h 19"/>
                <a:gd name="T2" fmla="*/ 0 w 259"/>
                <a:gd name="T3" fmla="*/ 0 h 19"/>
                <a:gd name="T4" fmla="*/ 35 w 259"/>
                <a:gd name="T5" fmla="*/ 19 h 19"/>
                <a:gd name="T6" fmla="*/ 225 w 259"/>
                <a:gd name="T7" fmla="*/ 19 h 19"/>
                <a:gd name="T8" fmla="*/ 259 w 259"/>
                <a:gd name="T9" fmla="*/ 0 h 19"/>
              </a:gdLst>
              <a:ahLst/>
              <a:cxnLst>
                <a:cxn ang="0">
                  <a:pos x="T0" y="T1"/>
                </a:cxn>
                <a:cxn ang="0">
                  <a:pos x="T2" y="T3"/>
                </a:cxn>
                <a:cxn ang="0">
                  <a:pos x="T4" y="T5"/>
                </a:cxn>
                <a:cxn ang="0">
                  <a:pos x="T6" y="T7"/>
                </a:cxn>
                <a:cxn ang="0">
                  <a:pos x="T8" y="T9"/>
                </a:cxn>
              </a:cxnLst>
              <a:rect l="0" t="0" r="r" b="b"/>
              <a:pathLst>
                <a:path w="259" h="19">
                  <a:moveTo>
                    <a:pt x="259" y="0"/>
                  </a:moveTo>
                  <a:cubicBezTo>
                    <a:pt x="0" y="0"/>
                    <a:pt x="0" y="0"/>
                    <a:pt x="0" y="0"/>
                  </a:cubicBezTo>
                  <a:cubicBezTo>
                    <a:pt x="11" y="7"/>
                    <a:pt x="23" y="13"/>
                    <a:pt x="35" y="19"/>
                  </a:cubicBezTo>
                  <a:cubicBezTo>
                    <a:pt x="225" y="19"/>
                    <a:pt x="225" y="19"/>
                    <a:pt x="225" y="19"/>
                  </a:cubicBezTo>
                  <a:cubicBezTo>
                    <a:pt x="237" y="13"/>
                    <a:pt x="248" y="7"/>
                    <a:pt x="2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cxnSp>
        <p:nvCxnSpPr>
          <p:cNvPr id="15" name="Straight Connector 14">
            <a:extLst>
              <a:ext uri="{FF2B5EF4-FFF2-40B4-BE49-F238E27FC236}">
                <a16:creationId xmlns:a16="http://schemas.microsoft.com/office/drawing/2014/main" id="{41690047-4235-43F0-9F2A-44A8E93985C0}"/>
              </a:ext>
            </a:extLst>
          </p:cNvPr>
          <p:cNvCxnSpPr/>
          <p:nvPr userDrawn="1"/>
        </p:nvCxnSpPr>
        <p:spPr>
          <a:xfrm>
            <a:off x="9596819" y="6389084"/>
            <a:ext cx="0" cy="166687"/>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7178CB75-44D5-4455-AF00-3EE241BA60A5}"/>
              </a:ext>
            </a:extLst>
          </p:cNvPr>
          <p:cNvSpPr txBox="1"/>
          <p:nvPr userDrawn="1"/>
        </p:nvSpPr>
        <p:spPr>
          <a:xfrm>
            <a:off x="6389517" y="6247955"/>
            <a:ext cx="2551789" cy="4462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b="1" spc="0" baseline="0" dirty="0">
                <a:solidFill>
                  <a:schemeClr val="tx1">
                    <a:lumMod val="75000"/>
                    <a:lumOff val="25000"/>
                  </a:schemeClr>
                </a:solidFill>
                <a:latin typeface="+mn-lt"/>
              </a:rPr>
              <a:t>Company </a:t>
            </a:r>
            <a:r>
              <a:rPr lang="en-US" sz="2300" b="1" kern="1200" spc="0" baseline="0" dirty="0">
                <a:solidFill>
                  <a:schemeClr val="tx1">
                    <a:lumMod val="75000"/>
                    <a:lumOff val="25000"/>
                  </a:schemeClr>
                </a:solidFill>
                <a:latin typeface="+mn-lt"/>
                <a:ea typeface="+mn-ea"/>
                <a:cs typeface="+mn-cs"/>
              </a:rPr>
              <a:t>Profile</a:t>
            </a:r>
          </a:p>
        </p:txBody>
      </p:sp>
      <p:sp>
        <p:nvSpPr>
          <p:cNvPr id="91" name="Picture Placeholder 90">
            <a:extLst>
              <a:ext uri="{FF2B5EF4-FFF2-40B4-BE49-F238E27FC236}">
                <a16:creationId xmlns:a16="http://schemas.microsoft.com/office/drawing/2014/main" id="{DED87477-D46B-4EBE-893C-467CEB5FAF11}"/>
              </a:ext>
            </a:extLst>
          </p:cNvPr>
          <p:cNvSpPr>
            <a:spLocks noGrp="1"/>
          </p:cNvSpPr>
          <p:nvPr>
            <p:ph type="pic" sz="quarter" idx="10"/>
          </p:nvPr>
        </p:nvSpPr>
        <p:spPr>
          <a:xfrm>
            <a:off x="998888" y="2014061"/>
            <a:ext cx="2003620" cy="2003620"/>
          </a:xfrm>
          <a:custGeom>
            <a:avLst/>
            <a:gdLst>
              <a:gd name="connsiteX0" fmla="*/ 1001810 w 2003620"/>
              <a:gd name="connsiteY0" fmla="*/ 0 h 2003620"/>
              <a:gd name="connsiteX1" fmla="*/ 2003620 w 2003620"/>
              <a:gd name="connsiteY1" fmla="*/ 1001810 h 2003620"/>
              <a:gd name="connsiteX2" fmla="*/ 1001810 w 2003620"/>
              <a:gd name="connsiteY2" fmla="*/ 2003620 h 2003620"/>
              <a:gd name="connsiteX3" fmla="*/ 0 w 2003620"/>
              <a:gd name="connsiteY3" fmla="*/ 1001810 h 2003620"/>
              <a:gd name="connsiteX4" fmla="*/ 1001810 w 2003620"/>
              <a:gd name="connsiteY4" fmla="*/ 0 h 2003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3620" h="2003620">
                <a:moveTo>
                  <a:pt x="1001810" y="0"/>
                </a:moveTo>
                <a:cubicBezTo>
                  <a:pt x="1555094" y="0"/>
                  <a:pt x="2003620" y="448526"/>
                  <a:pt x="2003620" y="1001810"/>
                </a:cubicBezTo>
                <a:cubicBezTo>
                  <a:pt x="2003620" y="1555094"/>
                  <a:pt x="1555094" y="2003620"/>
                  <a:pt x="1001810" y="2003620"/>
                </a:cubicBezTo>
                <a:cubicBezTo>
                  <a:pt x="448526" y="2003620"/>
                  <a:pt x="0" y="1555094"/>
                  <a:pt x="0" y="1001810"/>
                </a:cubicBezTo>
                <a:cubicBezTo>
                  <a:pt x="0" y="448526"/>
                  <a:pt x="448526" y="0"/>
                  <a:pt x="1001810" y="0"/>
                </a:cubicBezTo>
                <a:close/>
              </a:path>
            </a:pathLst>
          </a:custGeom>
        </p:spPr>
        <p:txBody>
          <a:bodyPr wrap="square">
            <a:noAutofit/>
          </a:bodyPr>
          <a:lstStyle/>
          <a:p>
            <a:endParaRPr lang="en-US" dirty="0"/>
          </a:p>
        </p:txBody>
      </p:sp>
      <p:sp>
        <p:nvSpPr>
          <p:cNvPr id="4" name="Rectangle: Rounded Corners 3">
            <a:extLst>
              <a:ext uri="{FF2B5EF4-FFF2-40B4-BE49-F238E27FC236}">
                <a16:creationId xmlns:a16="http://schemas.microsoft.com/office/drawing/2014/main" id="{C6C13410-168C-4F8C-81CA-DD28C7DA65DE}"/>
              </a:ext>
            </a:extLst>
          </p:cNvPr>
          <p:cNvSpPr/>
          <p:nvPr userDrawn="1"/>
        </p:nvSpPr>
        <p:spPr>
          <a:xfrm>
            <a:off x="9154312" y="6309837"/>
            <a:ext cx="333533" cy="333533"/>
          </a:xfrm>
          <a:prstGeom prst="roundRect">
            <a:avLst>
              <a:gd name="adj" fmla="val 9599"/>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Slide Number Placeholder 13">
            <a:extLst>
              <a:ext uri="{FF2B5EF4-FFF2-40B4-BE49-F238E27FC236}">
                <a16:creationId xmlns:a16="http://schemas.microsoft.com/office/drawing/2014/main" id="{72201B2E-0A39-4725-BBCB-53C743628297}"/>
              </a:ext>
            </a:extLst>
          </p:cNvPr>
          <p:cNvSpPr>
            <a:spLocks noGrp="1"/>
          </p:cNvSpPr>
          <p:nvPr>
            <p:ph type="sldNum" sz="quarter" idx="4"/>
          </p:nvPr>
        </p:nvSpPr>
        <p:spPr>
          <a:xfrm>
            <a:off x="9105250" y="6350048"/>
            <a:ext cx="431656" cy="226714"/>
          </a:xfrm>
          <a:prstGeom prst="rect">
            <a:avLst/>
          </a:prstGeom>
        </p:spPr>
        <p:txBody>
          <a:bodyPr vert="horz" lIns="91440" tIns="45720" rIns="91440" bIns="45720" rtlCol="0" anchor="ctr"/>
          <a:lstStyle>
            <a:lvl1pPr algn="ctr">
              <a:defRPr sz="1200" b="1">
                <a:solidFill>
                  <a:schemeClr val="bg1"/>
                </a:solidFill>
              </a:defRPr>
            </a:lvl1pPr>
          </a:lstStyle>
          <a:p>
            <a:fld id="{1F70EEBF-E97C-49FF-B05B-3B4D348638DC}" type="slidenum">
              <a:rPr lang="en-US" smtClean="0"/>
              <a:pPr/>
              <a:t>‹#›</a:t>
            </a:fld>
            <a:endParaRPr lang="en-US" dirty="0"/>
          </a:p>
        </p:txBody>
      </p:sp>
      <p:grpSp>
        <p:nvGrpSpPr>
          <p:cNvPr id="92" name="Group 91">
            <a:extLst>
              <a:ext uri="{FF2B5EF4-FFF2-40B4-BE49-F238E27FC236}">
                <a16:creationId xmlns:a16="http://schemas.microsoft.com/office/drawing/2014/main" id="{761BF67F-658F-4E46-B3AA-BD105392D809}"/>
              </a:ext>
            </a:extLst>
          </p:cNvPr>
          <p:cNvGrpSpPr/>
          <p:nvPr userDrawn="1"/>
        </p:nvGrpSpPr>
        <p:grpSpPr>
          <a:xfrm flipH="1">
            <a:off x="9758481" y="125"/>
            <a:ext cx="2431157" cy="2744859"/>
            <a:chOff x="1781175" y="-333375"/>
            <a:chExt cx="4314825" cy="6070600"/>
          </a:xfrm>
        </p:grpSpPr>
        <p:sp>
          <p:nvSpPr>
            <p:cNvPr id="93" name="Freeform 6">
              <a:extLst>
                <a:ext uri="{FF2B5EF4-FFF2-40B4-BE49-F238E27FC236}">
                  <a16:creationId xmlns:a16="http://schemas.microsoft.com/office/drawing/2014/main" id="{D38A2473-ED17-4489-BD55-A2C6EA876B59}"/>
                </a:ext>
              </a:extLst>
            </p:cNvPr>
            <p:cNvSpPr>
              <a:spLocks/>
            </p:cNvSpPr>
            <p:nvPr userDrawn="1"/>
          </p:nvSpPr>
          <p:spPr bwMode="auto">
            <a:xfrm>
              <a:off x="1781175" y="-333375"/>
              <a:ext cx="4314825" cy="6070600"/>
            </a:xfrm>
            <a:custGeom>
              <a:avLst/>
              <a:gdLst>
                <a:gd name="T0" fmla="*/ 877 w 2718"/>
                <a:gd name="T1" fmla="*/ 0 h 3824"/>
                <a:gd name="T2" fmla="*/ 0 w 2718"/>
                <a:gd name="T3" fmla="*/ 3793 h 3824"/>
                <a:gd name="T4" fmla="*/ 0 w 2718"/>
                <a:gd name="T5" fmla="*/ 3824 h 3824"/>
                <a:gd name="T6" fmla="*/ 2718 w 2718"/>
                <a:gd name="T7" fmla="*/ 0 h 3824"/>
                <a:gd name="T8" fmla="*/ 877 w 2718"/>
                <a:gd name="T9" fmla="*/ 0 h 3824"/>
              </a:gdLst>
              <a:ahLst/>
              <a:cxnLst>
                <a:cxn ang="0">
                  <a:pos x="T0" y="T1"/>
                </a:cxn>
                <a:cxn ang="0">
                  <a:pos x="T2" y="T3"/>
                </a:cxn>
                <a:cxn ang="0">
                  <a:pos x="T4" y="T5"/>
                </a:cxn>
                <a:cxn ang="0">
                  <a:pos x="T6" y="T7"/>
                </a:cxn>
                <a:cxn ang="0">
                  <a:pos x="T8" y="T9"/>
                </a:cxn>
              </a:cxnLst>
              <a:rect l="0" t="0" r="r" b="b"/>
              <a:pathLst>
                <a:path w="2718" h="3824">
                  <a:moveTo>
                    <a:pt x="877" y="0"/>
                  </a:moveTo>
                  <a:lnTo>
                    <a:pt x="0" y="3793"/>
                  </a:lnTo>
                  <a:lnTo>
                    <a:pt x="0" y="3824"/>
                  </a:lnTo>
                  <a:lnTo>
                    <a:pt x="2718" y="0"/>
                  </a:lnTo>
                  <a:lnTo>
                    <a:pt x="877" y="0"/>
                  </a:lnTo>
                  <a:close/>
                </a:path>
              </a:pathLst>
            </a:custGeom>
            <a:gradFill flip="none" rotWithShape="1">
              <a:gsLst>
                <a:gs pos="0">
                  <a:schemeClr val="bg1"/>
                </a:gs>
                <a:gs pos="100000">
                  <a:schemeClr val="accent1"/>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7">
              <a:extLst>
                <a:ext uri="{FF2B5EF4-FFF2-40B4-BE49-F238E27FC236}">
                  <a16:creationId xmlns:a16="http://schemas.microsoft.com/office/drawing/2014/main" id="{CE350F5D-2E26-4E44-B972-A79EA381F001}"/>
                </a:ext>
              </a:extLst>
            </p:cNvPr>
            <p:cNvSpPr>
              <a:spLocks/>
            </p:cNvSpPr>
            <p:nvPr userDrawn="1"/>
          </p:nvSpPr>
          <p:spPr bwMode="auto">
            <a:xfrm>
              <a:off x="1781175" y="-333375"/>
              <a:ext cx="1897064" cy="2189162"/>
            </a:xfrm>
            <a:custGeom>
              <a:avLst/>
              <a:gdLst>
                <a:gd name="T0" fmla="*/ 0 w 1195"/>
                <a:gd name="T1" fmla="*/ 0 h 1379"/>
                <a:gd name="T2" fmla="*/ 0 w 1195"/>
                <a:gd name="T3" fmla="*/ 1379 h 1379"/>
                <a:gd name="T4" fmla="*/ 1195 w 1195"/>
                <a:gd name="T5" fmla="*/ 0 h 1379"/>
                <a:gd name="T6" fmla="*/ 0 w 1195"/>
                <a:gd name="T7" fmla="*/ 0 h 1379"/>
              </a:gdLst>
              <a:ahLst/>
              <a:cxnLst>
                <a:cxn ang="0">
                  <a:pos x="T0" y="T1"/>
                </a:cxn>
                <a:cxn ang="0">
                  <a:pos x="T2" y="T3"/>
                </a:cxn>
                <a:cxn ang="0">
                  <a:pos x="T4" y="T5"/>
                </a:cxn>
                <a:cxn ang="0">
                  <a:pos x="T6" y="T7"/>
                </a:cxn>
              </a:cxnLst>
              <a:rect l="0" t="0" r="r" b="b"/>
              <a:pathLst>
                <a:path w="1195" h="1379">
                  <a:moveTo>
                    <a:pt x="0" y="0"/>
                  </a:moveTo>
                  <a:lnTo>
                    <a:pt x="0" y="1379"/>
                  </a:lnTo>
                  <a:lnTo>
                    <a:pt x="1195"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8">
              <a:extLst>
                <a:ext uri="{FF2B5EF4-FFF2-40B4-BE49-F238E27FC236}">
                  <a16:creationId xmlns:a16="http://schemas.microsoft.com/office/drawing/2014/main" id="{F85FAC50-C8C0-469F-92B1-98C89008DEC9}"/>
                </a:ext>
              </a:extLst>
            </p:cNvPr>
            <p:cNvSpPr>
              <a:spLocks/>
            </p:cNvSpPr>
            <p:nvPr userDrawn="1"/>
          </p:nvSpPr>
          <p:spPr bwMode="auto">
            <a:xfrm>
              <a:off x="1781175" y="-333375"/>
              <a:ext cx="1897063" cy="2189162"/>
            </a:xfrm>
            <a:custGeom>
              <a:avLst/>
              <a:gdLst>
                <a:gd name="T0" fmla="*/ 1176 w 1195"/>
                <a:gd name="T1" fmla="*/ 0 h 1379"/>
                <a:gd name="T2" fmla="*/ 0 w 1195"/>
                <a:gd name="T3" fmla="*/ 1184 h 1379"/>
                <a:gd name="T4" fmla="*/ 0 w 1195"/>
                <a:gd name="T5" fmla="*/ 1379 h 1379"/>
                <a:gd name="T6" fmla="*/ 1195 w 1195"/>
                <a:gd name="T7" fmla="*/ 0 h 1379"/>
                <a:gd name="T8" fmla="*/ 1176 w 1195"/>
                <a:gd name="T9" fmla="*/ 0 h 1379"/>
              </a:gdLst>
              <a:ahLst/>
              <a:cxnLst>
                <a:cxn ang="0">
                  <a:pos x="T0" y="T1"/>
                </a:cxn>
                <a:cxn ang="0">
                  <a:pos x="T2" y="T3"/>
                </a:cxn>
                <a:cxn ang="0">
                  <a:pos x="T4" y="T5"/>
                </a:cxn>
                <a:cxn ang="0">
                  <a:pos x="T6" y="T7"/>
                </a:cxn>
                <a:cxn ang="0">
                  <a:pos x="T8" y="T9"/>
                </a:cxn>
              </a:cxnLst>
              <a:rect l="0" t="0" r="r" b="b"/>
              <a:pathLst>
                <a:path w="1195" h="1379">
                  <a:moveTo>
                    <a:pt x="1176" y="0"/>
                  </a:moveTo>
                  <a:lnTo>
                    <a:pt x="0" y="1184"/>
                  </a:lnTo>
                  <a:lnTo>
                    <a:pt x="0" y="1379"/>
                  </a:lnTo>
                  <a:lnTo>
                    <a:pt x="1195" y="0"/>
                  </a:lnTo>
                  <a:lnTo>
                    <a:pt x="1176" y="0"/>
                  </a:lnTo>
                  <a:close/>
                </a:path>
              </a:pathLst>
            </a:custGeom>
            <a:solidFill>
              <a:schemeClr val="tx1">
                <a:lumMod val="75000"/>
                <a:lumOff val="25000"/>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9">
              <a:extLst>
                <a:ext uri="{FF2B5EF4-FFF2-40B4-BE49-F238E27FC236}">
                  <a16:creationId xmlns:a16="http://schemas.microsoft.com/office/drawing/2014/main" id="{8CA3048E-4B22-4DC3-A5D6-4A3868A31A10}"/>
                </a:ext>
              </a:extLst>
            </p:cNvPr>
            <p:cNvSpPr>
              <a:spLocks/>
            </p:cNvSpPr>
            <p:nvPr userDrawn="1"/>
          </p:nvSpPr>
          <p:spPr bwMode="auto">
            <a:xfrm>
              <a:off x="1781175" y="-333375"/>
              <a:ext cx="1916113" cy="6040436"/>
            </a:xfrm>
            <a:custGeom>
              <a:avLst/>
              <a:gdLst>
                <a:gd name="T0" fmla="*/ 1195 w 1207"/>
                <a:gd name="T1" fmla="*/ 0 h 3805"/>
                <a:gd name="T2" fmla="*/ 0 w 1207"/>
                <a:gd name="T3" fmla="*/ 1379 h 3805"/>
                <a:gd name="T4" fmla="*/ 0 w 1207"/>
                <a:gd name="T5" fmla="*/ 3805 h 3805"/>
                <a:gd name="T6" fmla="*/ 1207 w 1207"/>
                <a:gd name="T7" fmla="*/ 0 h 3805"/>
                <a:gd name="T8" fmla="*/ 1195 w 1207"/>
                <a:gd name="T9" fmla="*/ 0 h 3805"/>
              </a:gdLst>
              <a:ahLst/>
              <a:cxnLst>
                <a:cxn ang="0">
                  <a:pos x="T0" y="T1"/>
                </a:cxn>
                <a:cxn ang="0">
                  <a:pos x="T2" y="T3"/>
                </a:cxn>
                <a:cxn ang="0">
                  <a:pos x="T4" y="T5"/>
                </a:cxn>
                <a:cxn ang="0">
                  <a:pos x="T6" y="T7"/>
                </a:cxn>
                <a:cxn ang="0">
                  <a:pos x="T8" y="T9"/>
                </a:cxn>
              </a:cxnLst>
              <a:rect l="0" t="0" r="r" b="b"/>
              <a:pathLst>
                <a:path w="1207" h="3805">
                  <a:moveTo>
                    <a:pt x="1195" y="0"/>
                  </a:moveTo>
                  <a:lnTo>
                    <a:pt x="0" y="1379"/>
                  </a:lnTo>
                  <a:lnTo>
                    <a:pt x="0" y="3805"/>
                  </a:lnTo>
                  <a:lnTo>
                    <a:pt x="1207" y="0"/>
                  </a:lnTo>
                  <a:lnTo>
                    <a:pt x="1195" y="0"/>
                  </a:lnTo>
                  <a:close/>
                </a:path>
              </a:pathLst>
            </a:custGeom>
            <a:gradFill>
              <a:gsLst>
                <a:gs pos="0">
                  <a:schemeClr val="accent1"/>
                </a:gs>
                <a:gs pos="100000">
                  <a:schemeClr val="accent4"/>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10">
              <a:extLst>
                <a:ext uri="{FF2B5EF4-FFF2-40B4-BE49-F238E27FC236}">
                  <a16:creationId xmlns:a16="http://schemas.microsoft.com/office/drawing/2014/main" id="{DEC11DFF-EFCF-4E9F-A5C7-BAC7FE5B8F1A}"/>
                </a:ext>
              </a:extLst>
            </p:cNvPr>
            <p:cNvSpPr>
              <a:spLocks/>
            </p:cNvSpPr>
            <p:nvPr userDrawn="1"/>
          </p:nvSpPr>
          <p:spPr bwMode="auto">
            <a:xfrm>
              <a:off x="1781175" y="1301750"/>
              <a:ext cx="1398587" cy="4405312"/>
            </a:xfrm>
            <a:custGeom>
              <a:avLst/>
              <a:gdLst>
                <a:gd name="T0" fmla="*/ 0 w 881"/>
                <a:gd name="T1" fmla="*/ 494 h 2775"/>
                <a:gd name="T2" fmla="*/ 0 w 881"/>
                <a:gd name="T3" fmla="*/ 2775 h 2775"/>
                <a:gd name="T4" fmla="*/ 881 w 881"/>
                <a:gd name="T5" fmla="*/ 0 h 2775"/>
                <a:gd name="T6" fmla="*/ 0 w 881"/>
                <a:gd name="T7" fmla="*/ 494 h 2775"/>
              </a:gdLst>
              <a:ahLst/>
              <a:cxnLst>
                <a:cxn ang="0">
                  <a:pos x="T0" y="T1"/>
                </a:cxn>
                <a:cxn ang="0">
                  <a:pos x="T2" y="T3"/>
                </a:cxn>
                <a:cxn ang="0">
                  <a:pos x="T4" y="T5"/>
                </a:cxn>
                <a:cxn ang="0">
                  <a:pos x="T6" y="T7"/>
                </a:cxn>
              </a:cxnLst>
              <a:rect l="0" t="0" r="r" b="b"/>
              <a:pathLst>
                <a:path w="881" h="2775">
                  <a:moveTo>
                    <a:pt x="0" y="494"/>
                  </a:moveTo>
                  <a:lnTo>
                    <a:pt x="0" y="2775"/>
                  </a:lnTo>
                  <a:lnTo>
                    <a:pt x="881" y="0"/>
                  </a:lnTo>
                  <a:lnTo>
                    <a:pt x="0" y="494"/>
                  </a:lnTo>
                  <a:close/>
                </a:path>
              </a:pathLst>
            </a:custGeom>
            <a:gradFill flip="none" rotWithShape="1">
              <a:gsLst>
                <a:gs pos="0">
                  <a:schemeClr val="accent1"/>
                </a:gs>
                <a:gs pos="100000">
                  <a:schemeClr val="accent4"/>
                </a:gs>
              </a:gsLst>
              <a:lin ang="162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98" name="Footer Placeholder 3">
            <a:extLst>
              <a:ext uri="{FF2B5EF4-FFF2-40B4-BE49-F238E27FC236}">
                <a16:creationId xmlns:a16="http://schemas.microsoft.com/office/drawing/2014/main" id="{8D94B579-2590-45F4-8DB1-7F43315EB59B}"/>
              </a:ext>
            </a:extLst>
          </p:cNvPr>
          <p:cNvSpPr>
            <a:spLocks noGrp="1"/>
          </p:cNvSpPr>
          <p:nvPr>
            <p:ph type="ftr" sz="quarter" idx="3"/>
          </p:nvPr>
        </p:nvSpPr>
        <p:spPr>
          <a:xfrm>
            <a:off x="9712402" y="6335762"/>
            <a:ext cx="2062071" cy="254745"/>
          </a:xfrm>
          <a:prstGeom prst="rect">
            <a:avLst/>
          </a:prstGeom>
        </p:spPr>
        <p:txBody>
          <a:bodyPr/>
          <a:lstStyle>
            <a:lvl1pPr algn="l">
              <a:defRPr sz="1200" spc="0" baseline="0">
                <a:solidFill>
                  <a:schemeClr val="bg1">
                    <a:lumMod val="65000"/>
                  </a:schemeClr>
                </a:solidFill>
                <a:effectLst/>
                <a:latin typeface="+mn-lt"/>
              </a:defRPr>
            </a:lvl1pPr>
          </a:lstStyle>
          <a:p>
            <a:r>
              <a:rPr lang="en-US" dirty="0"/>
              <a:t>logisticstitans.com</a:t>
            </a:r>
          </a:p>
        </p:txBody>
      </p:sp>
      <p:pic>
        <p:nvPicPr>
          <p:cNvPr id="99" name="Picture 98" descr="A picture containing drawing&#10;&#10;Description automatically generated">
            <a:extLst>
              <a:ext uri="{FF2B5EF4-FFF2-40B4-BE49-F238E27FC236}">
                <a16:creationId xmlns:a16="http://schemas.microsoft.com/office/drawing/2014/main" id="{79F81D9D-FCF1-4ECC-B8B8-10C750EC27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22917" y="6304899"/>
            <a:ext cx="1304703" cy="332388"/>
          </a:xfrm>
          <a:prstGeom prst="rect">
            <a:avLst/>
          </a:prstGeom>
        </p:spPr>
      </p:pic>
    </p:spTree>
    <p:extLst>
      <p:ext uri="{BB962C8B-B14F-4D97-AF65-F5344CB8AC3E}">
        <p14:creationId xmlns:p14="http://schemas.microsoft.com/office/powerpoint/2010/main" val="2750780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3_Full Blank">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08C84B09-FAEC-4A75-8886-DC153F75334C}"/>
              </a:ext>
            </a:extLst>
          </p:cNvPr>
          <p:cNvGrpSpPr/>
          <p:nvPr userDrawn="1"/>
        </p:nvGrpSpPr>
        <p:grpSpPr>
          <a:xfrm>
            <a:off x="855518" y="2510"/>
            <a:ext cx="1997364" cy="1405659"/>
            <a:chOff x="1450975" y="-26194"/>
            <a:chExt cx="2197100" cy="1546225"/>
          </a:xfrm>
          <a:solidFill>
            <a:schemeClr val="tx1">
              <a:lumMod val="75000"/>
              <a:lumOff val="25000"/>
              <a:alpha val="10000"/>
            </a:schemeClr>
          </a:solidFill>
        </p:grpSpPr>
        <p:sp>
          <p:nvSpPr>
            <p:cNvPr id="47" name="Freeform 30">
              <a:extLst>
                <a:ext uri="{FF2B5EF4-FFF2-40B4-BE49-F238E27FC236}">
                  <a16:creationId xmlns:a16="http://schemas.microsoft.com/office/drawing/2014/main" id="{8FD86F56-87BC-4766-9BB4-6324531D1417}"/>
                </a:ext>
              </a:extLst>
            </p:cNvPr>
            <p:cNvSpPr>
              <a:spLocks/>
            </p:cNvSpPr>
            <p:nvPr/>
          </p:nvSpPr>
          <p:spPr bwMode="auto">
            <a:xfrm>
              <a:off x="3540125" y="-26194"/>
              <a:ext cx="12700" cy="3175"/>
            </a:xfrm>
            <a:custGeom>
              <a:avLst/>
              <a:gdLst>
                <a:gd name="T0" fmla="*/ 0 w 4"/>
                <a:gd name="T1" fmla="*/ 0 h 1"/>
                <a:gd name="T2" fmla="*/ 0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0" y="1"/>
                    <a:pt x="0"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31">
              <a:extLst>
                <a:ext uri="{FF2B5EF4-FFF2-40B4-BE49-F238E27FC236}">
                  <a16:creationId xmlns:a16="http://schemas.microsoft.com/office/drawing/2014/main" id="{62D41CD2-0B48-465B-9761-59D240850B3A}"/>
                </a:ext>
              </a:extLst>
            </p:cNvPr>
            <p:cNvSpPr>
              <a:spLocks/>
            </p:cNvSpPr>
            <p:nvPr/>
          </p:nvSpPr>
          <p:spPr bwMode="auto">
            <a:xfrm>
              <a:off x="1546225"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32">
              <a:extLst>
                <a:ext uri="{FF2B5EF4-FFF2-40B4-BE49-F238E27FC236}">
                  <a16:creationId xmlns:a16="http://schemas.microsoft.com/office/drawing/2014/main" id="{9D7D6241-E72C-45D3-9511-3BDF420D5AB5}"/>
                </a:ext>
              </a:extLst>
            </p:cNvPr>
            <p:cNvSpPr>
              <a:spLocks/>
            </p:cNvSpPr>
            <p:nvPr/>
          </p:nvSpPr>
          <p:spPr bwMode="auto">
            <a:xfrm>
              <a:off x="1450975" y="-23019"/>
              <a:ext cx="2197100" cy="1543050"/>
            </a:xfrm>
            <a:custGeom>
              <a:avLst/>
              <a:gdLst>
                <a:gd name="T0" fmla="*/ 688 w 692"/>
                <a:gd name="T1" fmla="*/ 140 h 486"/>
                <a:gd name="T2" fmla="*/ 346 w 692"/>
                <a:gd name="T3" fmla="*/ 483 h 486"/>
                <a:gd name="T4" fmla="*/ 3 w 692"/>
                <a:gd name="T5" fmla="*/ 140 h 486"/>
                <a:gd name="T6" fmla="*/ 34 w 692"/>
                <a:gd name="T7" fmla="*/ 0 h 486"/>
                <a:gd name="T8" fmla="*/ 30 w 692"/>
                <a:gd name="T9" fmla="*/ 0 h 486"/>
                <a:gd name="T10" fmla="*/ 0 w 692"/>
                <a:gd name="T11" fmla="*/ 140 h 486"/>
                <a:gd name="T12" fmla="*/ 346 w 692"/>
                <a:gd name="T13" fmla="*/ 486 h 486"/>
                <a:gd name="T14" fmla="*/ 692 w 692"/>
                <a:gd name="T15" fmla="*/ 140 h 486"/>
                <a:gd name="T16" fmla="*/ 662 w 692"/>
                <a:gd name="T17" fmla="*/ 0 h 486"/>
                <a:gd name="T18" fmla="*/ 658 w 692"/>
                <a:gd name="T19" fmla="*/ 0 h 486"/>
                <a:gd name="T20" fmla="*/ 688 w 692"/>
                <a:gd name="T21" fmla="*/ 14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2" h="486">
                  <a:moveTo>
                    <a:pt x="688" y="140"/>
                  </a:moveTo>
                  <a:cubicBezTo>
                    <a:pt x="688" y="329"/>
                    <a:pt x="535" y="483"/>
                    <a:pt x="346" y="483"/>
                  </a:cubicBezTo>
                  <a:cubicBezTo>
                    <a:pt x="157" y="483"/>
                    <a:pt x="3" y="329"/>
                    <a:pt x="3" y="140"/>
                  </a:cubicBezTo>
                  <a:cubicBezTo>
                    <a:pt x="3" y="90"/>
                    <a:pt x="14" y="43"/>
                    <a:pt x="34" y="0"/>
                  </a:cubicBezTo>
                  <a:cubicBezTo>
                    <a:pt x="30" y="0"/>
                    <a:pt x="30" y="0"/>
                    <a:pt x="30" y="0"/>
                  </a:cubicBezTo>
                  <a:cubicBezTo>
                    <a:pt x="11" y="43"/>
                    <a:pt x="0" y="90"/>
                    <a:pt x="0" y="140"/>
                  </a:cubicBezTo>
                  <a:cubicBezTo>
                    <a:pt x="0" y="331"/>
                    <a:pt x="155" y="486"/>
                    <a:pt x="346" y="486"/>
                  </a:cubicBezTo>
                  <a:cubicBezTo>
                    <a:pt x="536" y="486"/>
                    <a:pt x="692" y="331"/>
                    <a:pt x="692" y="140"/>
                  </a:cubicBezTo>
                  <a:cubicBezTo>
                    <a:pt x="692" y="90"/>
                    <a:pt x="681" y="43"/>
                    <a:pt x="662" y="0"/>
                  </a:cubicBezTo>
                  <a:cubicBezTo>
                    <a:pt x="658" y="0"/>
                    <a:pt x="658" y="0"/>
                    <a:pt x="658" y="0"/>
                  </a:cubicBezTo>
                  <a:cubicBezTo>
                    <a:pt x="677" y="43"/>
                    <a:pt x="688" y="90"/>
                    <a:pt x="68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33">
              <a:extLst>
                <a:ext uri="{FF2B5EF4-FFF2-40B4-BE49-F238E27FC236}">
                  <a16:creationId xmlns:a16="http://schemas.microsoft.com/office/drawing/2014/main" id="{5950A7FD-AAE1-4253-8AE1-2B966BBDC880}"/>
                </a:ext>
              </a:extLst>
            </p:cNvPr>
            <p:cNvSpPr>
              <a:spLocks/>
            </p:cNvSpPr>
            <p:nvPr/>
          </p:nvSpPr>
          <p:spPr bwMode="auto">
            <a:xfrm>
              <a:off x="3463925" y="-26194"/>
              <a:ext cx="9525" cy="3175"/>
            </a:xfrm>
            <a:custGeom>
              <a:avLst/>
              <a:gdLst>
                <a:gd name="T0" fmla="*/ 0 w 3"/>
                <a:gd name="T1" fmla="*/ 1 h 1"/>
                <a:gd name="T2" fmla="*/ 3 w 3"/>
                <a:gd name="T3" fmla="*/ 1 h 1"/>
                <a:gd name="T4" fmla="*/ 3 w 3"/>
                <a:gd name="T5" fmla="*/ 0 h 1"/>
                <a:gd name="T6" fmla="*/ 0 w 3"/>
                <a:gd name="T7" fmla="*/ 0 h 1"/>
                <a:gd name="T8" fmla="*/ 0 w 3"/>
                <a:gd name="T9" fmla="*/ 1 h 1"/>
              </a:gdLst>
              <a:ahLst/>
              <a:cxnLst>
                <a:cxn ang="0">
                  <a:pos x="T0" y="T1"/>
                </a:cxn>
                <a:cxn ang="0">
                  <a:pos x="T2" y="T3"/>
                </a:cxn>
                <a:cxn ang="0">
                  <a:pos x="T4" y="T5"/>
                </a:cxn>
                <a:cxn ang="0">
                  <a:pos x="T6" y="T7"/>
                </a:cxn>
                <a:cxn ang="0">
                  <a:pos x="T8" y="T9"/>
                </a:cxn>
              </a:cxnLst>
              <a:rect l="0" t="0" r="r" b="b"/>
              <a:pathLst>
                <a:path w="3" h="1">
                  <a:moveTo>
                    <a:pt x="0" y="1"/>
                  </a:moveTo>
                  <a:cubicBezTo>
                    <a:pt x="3" y="1"/>
                    <a:pt x="3" y="1"/>
                    <a:pt x="3"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34">
              <a:extLst>
                <a:ext uri="{FF2B5EF4-FFF2-40B4-BE49-F238E27FC236}">
                  <a16:creationId xmlns:a16="http://schemas.microsoft.com/office/drawing/2014/main" id="{A2B9865F-376A-4638-B3AA-FA96E164962B}"/>
                </a:ext>
              </a:extLst>
            </p:cNvPr>
            <p:cNvSpPr>
              <a:spLocks/>
            </p:cNvSpPr>
            <p:nvPr/>
          </p:nvSpPr>
          <p:spPr bwMode="auto">
            <a:xfrm>
              <a:off x="1622425" y="-26194"/>
              <a:ext cx="12700" cy="3175"/>
            </a:xfrm>
            <a:custGeom>
              <a:avLst/>
              <a:gdLst>
                <a:gd name="T0" fmla="*/ 4 w 4"/>
                <a:gd name="T1" fmla="*/ 1 h 1"/>
                <a:gd name="T2" fmla="*/ 4 w 4"/>
                <a:gd name="T3" fmla="*/ 0 h 1"/>
                <a:gd name="T4" fmla="*/ 1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1" y="0"/>
                    <a:pt x="1" y="0"/>
                    <a:pt x="1"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35">
              <a:extLst>
                <a:ext uri="{FF2B5EF4-FFF2-40B4-BE49-F238E27FC236}">
                  <a16:creationId xmlns:a16="http://schemas.microsoft.com/office/drawing/2014/main" id="{7C0CAAD9-B35B-48A2-B02F-21ED7215DC01}"/>
                </a:ext>
              </a:extLst>
            </p:cNvPr>
            <p:cNvSpPr>
              <a:spLocks/>
            </p:cNvSpPr>
            <p:nvPr/>
          </p:nvSpPr>
          <p:spPr bwMode="auto">
            <a:xfrm>
              <a:off x="1520825" y="-23019"/>
              <a:ext cx="2054225" cy="1473200"/>
            </a:xfrm>
            <a:custGeom>
              <a:avLst/>
              <a:gdLst>
                <a:gd name="T0" fmla="*/ 644 w 647"/>
                <a:gd name="T1" fmla="*/ 140 h 464"/>
                <a:gd name="T2" fmla="*/ 324 w 647"/>
                <a:gd name="T3" fmla="*/ 460 h 464"/>
                <a:gd name="T4" fmla="*/ 4 w 647"/>
                <a:gd name="T5" fmla="*/ 140 h 464"/>
                <a:gd name="T6" fmla="*/ 36 w 647"/>
                <a:gd name="T7" fmla="*/ 0 h 464"/>
                <a:gd name="T8" fmla="*/ 32 w 647"/>
                <a:gd name="T9" fmla="*/ 0 h 464"/>
                <a:gd name="T10" fmla="*/ 0 w 647"/>
                <a:gd name="T11" fmla="*/ 140 h 464"/>
                <a:gd name="T12" fmla="*/ 324 w 647"/>
                <a:gd name="T13" fmla="*/ 464 h 464"/>
                <a:gd name="T14" fmla="*/ 647 w 647"/>
                <a:gd name="T15" fmla="*/ 140 h 464"/>
                <a:gd name="T16" fmla="*/ 615 w 647"/>
                <a:gd name="T17" fmla="*/ 0 h 464"/>
                <a:gd name="T18" fmla="*/ 612 w 647"/>
                <a:gd name="T19" fmla="*/ 0 h 464"/>
                <a:gd name="T20" fmla="*/ 644 w 647"/>
                <a:gd name="T21" fmla="*/ 14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7" h="464">
                  <a:moveTo>
                    <a:pt x="644" y="140"/>
                  </a:moveTo>
                  <a:cubicBezTo>
                    <a:pt x="644" y="317"/>
                    <a:pt x="500" y="460"/>
                    <a:pt x="324" y="460"/>
                  </a:cubicBezTo>
                  <a:cubicBezTo>
                    <a:pt x="147" y="460"/>
                    <a:pt x="4" y="317"/>
                    <a:pt x="4" y="140"/>
                  </a:cubicBezTo>
                  <a:cubicBezTo>
                    <a:pt x="4" y="90"/>
                    <a:pt x="15" y="42"/>
                    <a:pt x="36" y="0"/>
                  </a:cubicBezTo>
                  <a:cubicBezTo>
                    <a:pt x="32" y="0"/>
                    <a:pt x="32" y="0"/>
                    <a:pt x="32" y="0"/>
                  </a:cubicBezTo>
                  <a:cubicBezTo>
                    <a:pt x="12" y="42"/>
                    <a:pt x="0" y="90"/>
                    <a:pt x="0" y="140"/>
                  </a:cubicBezTo>
                  <a:cubicBezTo>
                    <a:pt x="0" y="319"/>
                    <a:pt x="145" y="464"/>
                    <a:pt x="324" y="464"/>
                  </a:cubicBezTo>
                  <a:cubicBezTo>
                    <a:pt x="502" y="464"/>
                    <a:pt x="647" y="319"/>
                    <a:pt x="647" y="140"/>
                  </a:cubicBezTo>
                  <a:cubicBezTo>
                    <a:pt x="647" y="90"/>
                    <a:pt x="636" y="42"/>
                    <a:pt x="615" y="0"/>
                  </a:cubicBezTo>
                  <a:cubicBezTo>
                    <a:pt x="612" y="0"/>
                    <a:pt x="612" y="0"/>
                    <a:pt x="612" y="0"/>
                  </a:cubicBezTo>
                  <a:cubicBezTo>
                    <a:pt x="632" y="42"/>
                    <a:pt x="644" y="90"/>
                    <a:pt x="644"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36">
              <a:extLst>
                <a:ext uri="{FF2B5EF4-FFF2-40B4-BE49-F238E27FC236}">
                  <a16:creationId xmlns:a16="http://schemas.microsoft.com/office/drawing/2014/main" id="{B8B8251C-1295-4342-BCC1-B378D183AF5F}"/>
                </a:ext>
              </a:extLst>
            </p:cNvPr>
            <p:cNvSpPr>
              <a:spLocks/>
            </p:cNvSpPr>
            <p:nvPr/>
          </p:nvSpPr>
          <p:spPr bwMode="auto">
            <a:xfrm>
              <a:off x="1698625" y="-26194"/>
              <a:ext cx="12700" cy="3175"/>
            </a:xfrm>
            <a:custGeom>
              <a:avLst/>
              <a:gdLst>
                <a:gd name="T0" fmla="*/ 4 w 4"/>
                <a:gd name="T1" fmla="*/ 0 h 1"/>
                <a:gd name="T2" fmla="*/ 1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1" y="0"/>
                    <a:pt x="1" y="0"/>
                    <a:pt x="1" y="0"/>
                  </a:cubicBezTo>
                  <a:cubicBezTo>
                    <a:pt x="1" y="1"/>
                    <a:pt x="1"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37">
              <a:extLst>
                <a:ext uri="{FF2B5EF4-FFF2-40B4-BE49-F238E27FC236}">
                  <a16:creationId xmlns:a16="http://schemas.microsoft.com/office/drawing/2014/main" id="{5093996E-53D2-4A3B-BE91-71EBD6AC6524}"/>
                </a:ext>
              </a:extLst>
            </p:cNvPr>
            <p:cNvSpPr>
              <a:spLocks/>
            </p:cNvSpPr>
            <p:nvPr/>
          </p:nvSpPr>
          <p:spPr bwMode="auto">
            <a:xfrm>
              <a:off x="3384550" y="-26194"/>
              <a:ext cx="12700" cy="3175"/>
            </a:xfrm>
            <a:custGeom>
              <a:avLst/>
              <a:gdLst>
                <a:gd name="T0" fmla="*/ 0 w 4"/>
                <a:gd name="T1" fmla="*/ 0 h 1"/>
                <a:gd name="T2" fmla="*/ 1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1" y="1"/>
                    <a:pt x="1"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38">
              <a:extLst>
                <a:ext uri="{FF2B5EF4-FFF2-40B4-BE49-F238E27FC236}">
                  <a16:creationId xmlns:a16="http://schemas.microsoft.com/office/drawing/2014/main" id="{3E187798-6D30-447C-A02A-C4C14ABB3CBE}"/>
                </a:ext>
              </a:extLst>
            </p:cNvPr>
            <p:cNvSpPr>
              <a:spLocks/>
            </p:cNvSpPr>
            <p:nvPr/>
          </p:nvSpPr>
          <p:spPr bwMode="auto">
            <a:xfrm>
              <a:off x="1590675" y="-23019"/>
              <a:ext cx="1917700" cy="1403350"/>
            </a:xfrm>
            <a:custGeom>
              <a:avLst/>
              <a:gdLst>
                <a:gd name="T0" fmla="*/ 601 w 604"/>
                <a:gd name="T1" fmla="*/ 140 h 442"/>
                <a:gd name="T2" fmla="*/ 302 w 604"/>
                <a:gd name="T3" fmla="*/ 439 h 442"/>
                <a:gd name="T4" fmla="*/ 3 w 604"/>
                <a:gd name="T5" fmla="*/ 140 h 442"/>
                <a:gd name="T6" fmla="*/ 38 w 604"/>
                <a:gd name="T7" fmla="*/ 0 h 442"/>
                <a:gd name="T8" fmla="*/ 34 w 604"/>
                <a:gd name="T9" fmla="*/ 0 h 442"/>
                <a:gd name="T10" fmla="*/ 0 w 604"/>
                <a:gd name="T11" fmla="*/ 140 h 442"/>
                <a:gd name="T12" fmla="*/ 302 w 604"/>
                <a:gd name="T13" fmla="*/ 442 h 442"/>
                <a:gd name="T14" fmla="*/ 604 w 604"/>
                <a:gd name="T15" fmla="*/ 140 h 442"/>
                <a:gd name="T16" fmla="*/ 569 w 604"/>
                <a:gd name="T17" fmla="*/ 0 h 442"/>
                <a:gd name="T18" fmla="*/ 566 w 604"/>
                <a:gd name="T19" fmla="*/ 0 h 442"/>
                <a:gd name="T20" fmla="*/ 601 w 604"/>
                <a:gd name="T21" fmla="*/ 14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4" h="442">
                  <a:moveTo>
                    <a:pt x="601" y="140"/>
                  </a:moveTo>
                  <a:cubicBezTo>
                    <a:pt x="601" y="305"/>
                    <a:pt x="467" y="439"/>
                    <a:pt x="302" y="439"/>
                  </a:cubicBezTo>
                  <a:cubicBezTo>
                    <a:pt x="137" y="439"/>
                    <a:pt x="3" y="305"/>
                    <a:pt x="3" y="140"/>
                  </a:cubicBezTo>
                  <a:cubicBezTo>
                    <a:pt x="3" y="89"/>
                    <a:pt x="16" y="42"/>
                    <a:pt x="38" y="0"/>
                  </a:cubicBezTo>
                  <a:cubicBezTo>
                    <a:pt x="34" y="0"/>
                    <a:pt x="34" y="0"/>
                    <a:pt x="34" y="0"/>
                  </a:cubicBezTo>
                  <a:cubicBezTo>
                    <a:pt x="12" y="42"/>
                    <a:pt x="0" y="90"/>
                    <a:pt x="0" y="140"/>
                  </a:cubicBezTo>
                  <a:cubicBezTo>
                    <a:pt x="0" y="307"/>
                    <a:pt x="135" y="442"/>
                    <a:pt x="302" y="442"/>
                  </a:cubicBezTo>
                  <a:cubicBezTo>
                    <a:pt x="468" y="442"/>
                    <a:pt x="604" y="307"/>
                    <a:pt x="604" y="140"/>
                  </a:cubicBezTo>
                  <a:cubicBezTo>
                    <a:pt x="604" y="90"/>
                    <a:pt x="591" y="42"/>
                    <a:pt x="569" y="0"/>
                  </a:cubicBezTo>
                  <a:cubicBezTo>
                    <a:pt x="566" y="0"/>
                    <a:pt x="566" y="0"/>
                    <a:pt x="566" y="0"/>
                  </a:cubicBezTo>
                  <a:cubicBezTo>
                    <a:pt x="588" y="42"/>
                    <a:pt x="601" y="89"/>
                    <a:pt x="601"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39">
              <a:extLst>
                <a:ext uri="{FF2B5EF4-FFF2-40B4-BE49-F238E27FC236}">
                  <a16:creationId xmlns:a16="http://schemas.microsoft.com/office/drawing/2014/main" id="{B250A47E-206F-457B-8000-99DFD78A1720}"/>
                </a:ext>
              </a:extLst>
            </p:cNvPr>
            <p:cNvSpPr>
              <a:spLocks/>
            </p:cNvSpPr>
            <p:nvPr/>
          </p:nvSpPr>
          <p:spPr bwMode="auto">
            <a:xfrm>
              <a:off x="1781175" y="-26194"/>
              <a:ext cx="12700" cy="3175"/>
            </a:xfrm>
            <a:custGeom>
              <a:avLst/>
              <a:gdLst>
                <a:gd name="T0" fmla="*/ 4 w 4"/>
                <a:gd name="T1" fmla="*/ 1 h 1"/>
                <a:gd name="T2" fmla="*/ 4 w 4"/>
                <a:gd name="T3" fmla="*/ 0 h 1"/>
                <a:gd name="T4" fmla="*/ 0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0" y="0"/>
                    <a:pt x="0" y="0"/>
                    <a:pt x="0"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40">
              <a:extLst>
                <a:ext uri="{FF2B5EF4-FFF2-40B4-BE49-F238E27FC236}">
                  <a16:creationId xmlns:a16="http://schemas.microsoft.com/office/drawing/2014/main" id="{54FC95A4-DC3D-4300-AFC9-9F8FCF54C677}"/>
                </a:ext>
              </a:extLst>
            </p:cNvPr>
            <p:cNvSpPr>
              <a:spLocks/>
            </p:cNvSpPr>
            <p:nvPr/>
          </p:nvSpPr>
          <p:spPr bwMode="auto">
            <a:xfrm>
              <a:off x="3305175" y="-26194"/>
              <a:ext cx="12700" cy="3175"/>
            </a:xfrm>
            <a:custGeom>
              <a:avLst/>
              <a:gdLst>
                <a:gd name="T0" fmla="*/ 0 w 4"/>
                <a:gd name="T1" fmla="*/ 1 h 1"/>
                <a:gd name="T2" fmla="*/ 4 w 4"/>
                <a:gd name="T3" fmla="*/ 1 h 1"/>
                <a:gd name="T4" fmla="*/ 3 w 4"/>
                <a:gd name="T5" fmla="*/ 0 h 1"/>
                <a:gd name="T6" fmla="*/ 0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4" y="1"/>
                    <a:pt x="4" y="1"/>
                    <a:pt x="4"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41">
              <a:extLst>
                <a:ext uri="{FF2B5EF4-FFF2-40B4-BE49-F238E27FC236}">
                  <a16:creationId xmlns:a16="http://schemas.microsoft.com/office/drawing/2014/main" id="{BDD3DF79-B444-4FD5-8484-9A4802AA20CF}"/>
                </a:ext>
              </a:extLst>
            </p:cNvPr>
            <p:cNvSpPr>
              <a:spLocks/>
            </p:cNvSpPr>
            <p:nvPr/>
          </p:nvSpPr>
          <p:spPr bwMode="auto">
            <a:xfrm>
              <a:off x="1660525" y="-23019"/>
              <a:ext cx="1774825" cy="1333500"/>
            </a:xfrm>
            <a:custGeom>
              <a:avLst/>
              <a:gdLst>
                <a:gd name="T0" fmla="*/ 556 w 559"/>
                <a:gd name="T1" fmla="*/ 140 h 420"/>
                <a:gd name="T2" fmla="*/ 280 w 559"/>
                <a:gd name="T3" fmla="*/ 416 h 420"/>
                <a:gd name="T4" fmla="*/ 4 w 559"/>
                <a:gd name="T5" fmla="*/ 140 h 420"/>
                <a:gd name="T6" fmla="*/ 42 w 559"/>
                <a:gd name="T7" fmla="*/ 0 h 420"/>
                <a:gd name="T8" fmla="*/ 38 w 559"/>
                <a:gd name="T9" fmla="*/ 0 h 420"/>
                <a:gd name="T10" fmla="*/ 0 w 559"/>
                <a:gd name="T11" fmla="*/ 140 h 420"/>
                <a:gd name="T12" fmla="*/ 280 w 559"/>
                <a:gd name="T13" fmla="*/ 420 h 420"/>
                <a:gd name="T14" fmla="*/ 559 w 559"/>
                <a:gd name="T15" fmla="*/ 140 h 420"/>
                <a:gd name="T16" fmla="*/ 522 w 559"/>
                <a:gd name="T17" fmla="*/ 0 h 420"/>
                <a:gd name="T18" fmla="*/ 518 w 559"/>
                <a:gd name="T19" fmla="*/ 0 h 420"/>
                <a:gd name="T20" fmla="*/ 556 w 559"/>
                <a:gd name="T21" fmla="*/ 14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 h="420">
                  <a:moveTo>
                    <a:pt x="556" y="140"/>
                  </a:moveTo>
                  <a:cubicBezTo>
                    <a:pt x="556" y="293"/>
                    <a:pt x="432" y="416"/>
                    <a:pt x="280" y="416"/>
                  </a:cubicBezTo>
                  <a:cubicBezTo>
                    <a:pt x="128" y="416"/>
                    <a:pt x="4" y="293"/>
                    <a:pt x="4" y="140"/>
                  </a:cubicBezTo>
                  <a:cubicBezTo>
                    <a:pt x="4" y="89"/>
                    <a:pt x="18" y="41"/>
                    <a:pt x="42" y="0"/>
                  </a:cubicBezTo>
                  <a:cubicBezTo>
                    <a:pt x="38" y="0"/>
                    <a:pt x="38" y="0"/>
                    <a:pt x="38" y="0"/>
                  </a:cubicBezTo>
                  <a:cubicBezTo>
                    <a:pt x="14" y="41"/>
                    <a:pt x="0" y="89"/>
                    <a:pt x="0" y="140"/>
                  </a:cubicBezTo>
                  <a:cubicBezTo>
                    <a:pt x="0" y="294"/>
                    <a:pt x="126" y="420"/>
                    <a:pt x="280" y="420"/>
                  </a:cubicBezTo>
                  <a:cubicBezTo>
                    <a:pt x="434" y="420"/>
                    <a:pt x="559" y="294"/>
                    <a:pt x="559" y="140"/>
                  </a:cubicBezTo>
                  <a:cubicBezTo>
                    <a:pt x="559" y="89"/>
                    <a:pt x="546" y="41"/>
                    <a:pt x="522" y="0"/>
                  </a:cubicBezTo>
                  <a:cubicBezTo>
                    <a:pt x="518" y="0"/>
                    <a:pt x="518" y="0"/>
                    <a:pt x="518" y="0"/>
                  </a:cubicBezTo>
                  <a:cubicBezTo>
                    <a:pt x="542" y="41"/>
                    <a:pt x="556" y="89"/>
                    <a:pt x="556"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42">
              <a:extLst>
                <a:ext uri="{FF2B5EF4-FFF2-40B4-BE49-F238E27FC236}">
                  <a16:creationId xmlns:a16="http://schemas.microsoft.com/office/drawing/2014/main" id="{91E2A178-552E-476F-AEDA-F519B4623BA1}"/>
                </a:ext>
              </a:extLst>
            </p:cNvPr>
            <p:cNvSpPr>
              <a:spLocks/>
            </p:cNvSpPr>
            <p:nvPr/>
          </p:nvSpPr>
          <p:spPr bwMode="auto">
            <a:xfrm>
              <a:off x="1854200"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43">
              <a:extLst>
                <a:ext uri="{FF2B5EF4-FFF2-40B4-BE49-F238E27FC236}">
                  <a16:creationId xmlns:a16="http://schemas.microsoft.com/office/drawing/2014/main" id="{4B8EF77E-47F9-40B2-BF83-77BF5EC2A13D}"/>
                </a:ext>
              </a:extLst>
            </p:cNvPr>
            <p:cNvSpPr>
              <a:spLocks/>
            </p:cNvSpPr>
            <p:nvPr/>
          </p:nvSpPr>
          <p:spPr bwMode="auto">
            <a:xfrm>
              <a:off x="3228975" y="-26194"/>
              <a:ext cx="15875" cy="3175"/>
            </a:xfrm>
            <a:custGeom>
              <a:avLst/>
              <a:gdLst>
                <a:gd name="T0" fmla="*/ 0 w 5"/>
                <a:gd name="T1" fmla="*/ 0 h 1"/>
                <a:gd name="T2" fmla="*/ 1 w 5"/>
                <a:gd name="T3" fmla="*/ 1 h 1"/>
                <a:gd name="T4" fmla="*/ 5 w 5"/>
                <a:gd name="T5" fmla="*/ 1 h 1"/>
                <a:gd name="T6" fmla="*/ 4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cubicBezTo>
                    <a:pt x="0" y="1"/>
                    <a:pt x="1" y="1"/>
                    <a:pt x="1" y="1"/>
                  </a:cubicBezTo>
                  <a:cubicBezTo>
                    <a:pt x="5" y="1"/>
                    <a:pt x="5" y="1"/>
                    <a:pt x="5"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44">
              <a:extLst>
                <a:ext uri="{FF2B5EF4-FFF2-40B4-BE49-F238E27FC236}">
                  <a16:creationId xmlns:a16="http://schemas.microsoft.com/office/drawing/2014/main" id="{E6041A9A-462A-44C0-BB57-33EBCF6FB88A}"/>
                </a:ext>
              </a:extLst>
            </p:cNvPr>
            <p:cNvSpPr>
              <a:spLocks/>
            </p:cNvSpPr>
            <p:nvPr/>
          </p:nvSpPr>
          <p:spPr bwMode="auto">
            <a:xfrm>
              <a:off x="1724025" y="-23019"/>
              <a:ext cx="1651000" cy="1270000"/>
            </a:xfrm>
            <a:custGeom>
              <a:avLst/>
              <a:gdLst>
                <a:gd name="T0" fmla="*/ 517 w 520"/>
                <a:gd name="T1" fmla="*/ 140 h 400"/>
                <a:gd name="T2" fmla="*/ 260 w 520"/>
                <a:gd name="T3" fmla="*/ 397 h 400"/>
                <a:gd name="T4" fmla="*/ 3 w 520"/>
                <a:gd name="T5" fmla="*/ 140 h 400"/>
                <a:gd name="T6" fmla="*/ 45 w 520"/>
                <a:gd name="T7" fmla="*/ 0 h 400"/>
                <a:gd name="T8" fmla="*/ 41 w 520"/>
                <a:gd name="T9" fmla="*/ 0 h 400"/>
                <a:gd name="T10" fmla="*/ 0 w 520"/>
                <a:gd name="T11" fmla="*/ 140 h 400"/>
                <a:gd name="T12" fmla="*/ 260 w 520"/>
                <a:gd name="T13" fmla="*/ 400 h 400"/>
                <a:gd name="T14" fmla="*/ 520 w 520"/>
                <a:gd name="T15" fmla="*/ 140 h 400"/>
                <a:gd name="T16" fmla="*/ 479 w 520"/>
                <a:gd name="T17" fmla="*/ 0 h 400"/>
                <a:gd name="T18" fmla="*/ 475 w 520"/>
                <a:gd name="T19" fmla="*/ 0 h 400"/>
                <a:gd name="T20" fmla="*/ 517 w 520"/>
                <a:gd name="T21" fmla="*/ 14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0" h="400">
                  <a:moveTo>
                    <a:pt x="517" y="140"/>
                  </a:moveTo>
                  <a:cubicBezTo>
                    <a:pt x="517" y="282"/>
                    <a:pt x="401" y="397"/>
                    <a:pt x="260" y="397"/>
                  </a:cubicBezTo>
                  <a:cubicBezTo>
                    <a:pt x="118" y="397"/>
                    <a:pt x="3" y="282"/>
                    <a:pt x="3" y="140"/>
                  </a:cubicBezTo>
                  <a:cubicBezTo>
                    <a:pt x="3" y="88"/>
                    <a:pt x="19" y="40"/>
                    <a:pt x="45" y="0"/>
                  </a:cubicBezTo>
                  <a:cubicBezTo>
                    <a:pt x="41" y="0"/>
                    <a:pt x="41" y="0"/>
                    <a:pt x="41" y="0"/>
                  </a:cubicBezTo>
                  <a:cubicBezTo>
                    <a:pt x="15" y="40"/>
                    <a:pt x="0" y="89"/>
                    <a:pt x="0" y="140"/>
                  </a:cubicBezTo>
                  <a:cubicBezTo>
                    <a:pt x="0" y="284"/>
                    <a:pt x="117" y="400"/>
                    <a:pt x="260" y="400"/>
                  </a:cubicBezTo>
                  <a:cubicBezTo>
                    <a:pt x="403" y="400"/>
                    <a:pt x="520" y="284"/>
                    <a:pt x="520" y="140"/>
                  </a:cubicBezTo>
                  <a:cubicBezTo>
                    <a:pt x="520" y="89"/>
                    <a:pt x="505" y="40"/>
                    <a:pt x="479" y="0"/>
                  </a:cubicBezTo>
                  <a:cubicBezTo>
                    <a:pt x="475" y="0"/>
                    <a:pt x="475" y="0"/>
                    <a:pt x="475" y="0"/>
                  </a:cubicBezTo>
                  <a:cubicBezTo>
                    <a:pt x="501" y="40"/>
                    <a:pt x="517" y="88"/>
                    <a:pt x="517"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2" name="Group 61">
            <a:extLst>
              <a:ext uri="{FF2B5EF4-FFF2-40B4-BE49-F238E27FC236}">
                <a16:creationId xmlns:a16="http://schemas.microsoft.com/office/drawing/2014/main" id="{310F98F8-496B-4E28-8835-0DDC8B332383}"/>
              </a:ext>
            </a:extLst>
          </p:cNvPr>
          <p:cNvGrpSpPr/>
          <p:nvPr userDrawn="1"/>
        </p:nvGrpSpPr>
        <p:grpSpPr>
          <a:xfrm>
            <a:off x="-13334" y="125"/>
            <a:ext cx="3924023" cy="2346065"/>
            <a:chOff x="-3175" y="-26194"/>
            <a:chExt cx="5222875" cy="3122613"/>
          </a:xfrm>
          <a:solidFill>
            <a:schemeClr val="tx1">
              <a:lumMod val="75000"/>
              <a:lumOff val="25000"/>
              <a:alpha val="10000"/>
            </a:schemeClr>
          </a:solidFill>
        </p:grpSpPr>
        <p:sp>
          <p:nvSpPr>
            <p:cNvPr id="63" name="Freeform 45">
              <a:extLst>
                <a:ext uri="{FF2B5EF4-FFF2-40B4-BE49-F238E27FC236}">
                  <a16:creationId xmlns:a16="http://schemas.microsoft.com/office/drawing/2014/main" id="{7A571FAD-0FE9-4DEE-A362-A390602AA4E3}"/>
                </a:ext>
              </a:extLst>
            </p:cNvPr>
            <p:cNvSpPr>
              <a:spLocks/>
            </p:cNvSpPr>
            <p:nvPr/>
          </p:nvSpPr>
          <p:spPr bwMode="auto">
            <a:xfrm>
              <a:off x="51562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46">
              <a:extLst>
                <a:ext uri="{FF2B5EF4-FFF2-40B4-BE49-F238E27FC236}">
                  <a16:creationId xmlns:a16="http://schemas.microsoft.com/office/drawing/2014/main" id="{BD56B81E-C723-47B1-962F-AF03A08CDBBB}"/>
                </a:ext>
              </a:extLst>
            </p:cNvPr>
            <p:cNvSpPr>
              <a:spLocks/>
            </p:cNvSpPr>
            <p:nvPr/>
          </p:nvSpPr>
          <p:spPr bwMode="auto">
            <a:xfrm>
              <a:off x="-3175" y="1126331"/>
              <a:ext cx="25400" cy="168275"/>
            </a:xfrm>
            <a:custGeom>
              <a:avLst/>
              <a:gdLst>
                <a:gd name="T0" fmla="*/ 8 w 8"/>
                <a:gd name="T1" fmla="*/ 27 h 53"/>
                <a:gd name="T2" fmla="*/ 0 w 8"/>
                <a:gd name="T3" fmla="*/ 0 h 53"/>
                <a:gd name="T4" fmla="*/ 0 w 8"/>
                <a:gd name="T5" fmla="*/ 28 h 53"/>
                <a:gd name="T6" fmla="*/ 8 w 8"/>
                <a:gd name="T7" fmla="*/ 53 h 53"/>
                <a:gd name="T8" fmla="*/ 8 w 8"/>
                <a:gd name="T9" fmla="*/ 27 h 53"/>
              </a:gdLst>
              <a:ahLst/>
              <a:cxnLst>
                <a:cxn ang="0">
                  <a:pos x="T0" y="T1"/>
                </a:cxn>
                <a:cxn ang="0">
                  <a:pos x="T2" y="T3"/>
                </a:cxn>
                <a:cxn ang="0">
                  <a:pos x="T4" y="T5"/>
                </a:cxn>
                <a:cxn ang="0">
                  <a:pos x="T6" y="T7"/>
                </a:cxn>
                <a:cxn ang="0">
                  <a:pos x="T8" y="T9"/>
                </a:cxn>
              </a:cxnLst>
              <a:rect l="0" t="0" r="r" b="b"/>
              <a:pathLst>
                <a:path w="8" h="53">
                  <a:moveTo>
                    <a:pt x="8" y="27"/>
                  </a:moveTo>
                  <a:cubicBezTo>
                    <a:pt x="6" y="18"/>
                    <a:pt x="3" y="9"/>
                    <a:pt x="0" y="0"/>
                  </a:cubicBezTo>
                  <a:cubicBezTo>
                    <a:pt x="0" y="28"/>
                    <a:pt x="0" y="28"/>
                    <a:pt x="0" y="28"/>
                  </a:cubicBezTo>
                  <a:cubicBezTo>
                    <a:pt x="3" y="36"/>
                    <a:pt x="6" y="44"/>
                    <a:pt x="8" y="53"/>
                  </a:cubicBezTo>
                  <a:lnTo>
                    <a:pt x="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47">
              <a:extLst>
                <a:ext uri="{FF2B5EF4-FFF2-40B4-BE49-F238E27FC236}">
                  <a16:creationId xmlns:a16="http://schemas.microsoft.com/office/drawing/2014/main" id="{75F0A97D-03D6-4CD6-8F6E-007EED662677}"/>
                </a:ext>
              </a:extLst>
            </p:cNvPr>
            <p:cNvSpPr>
              <a:spLocks/>
            </p:cNvSpPr>
            <p:nvPr/>
          </p:nvSpPr>
          <p:spPr bwMode="auto">
            <a:xfrm>
              <a:off x="22225" y="-23019"/>
              <a:ext cx="5197475" cy="3119438"/>
            </a:xfrm>
            <a:custGeom>
              <a:avLst/>
              <a:gdLst>
                <a:gd name="T0" fmla="*/ 1629 w 1637"/>
                <a:gd name="T1" fmla="*/ 140 h 982"/>
                <a:gd name="T2" fmla="*/ 796 w 1637"/>
                <a:gd name="T3" fmla="*/ 974 h 982"/>
                <a:gd name="T4" fmla="*/ 0 w 1637"/>
                <a:gd name="T5" fmla="*/ 389 h 982"/>
                <a:gd name="T6" fmla="*/ 0 w 1637"/>
                <a:gd name="T7" fmla="*/ 415 h 982"/>
                <a:gd name="T8" fmla="*/ 796 w 1637"/>
                <a:gd name="T9" fmla="*/ 982 h 982"/>
                <a:gd name="T10" fmla="*/ 1637 w 1637"/>
                <a:gd name="T11" fmla="*/ 140 h 982"/>
                <a:gd name="T12" fmla="*/ 1625 w 1637"/>
                <a:gd name="T13" fmla="*/ 0 h 982"/>
                <a:gd name="T14" fmla="*/ 1617 w 1637"/>
                <a:gd name="T15" fmla="*/ 0 h 982"/>
                <a:gd name="T16" fmla="*/ 1629 w 1637"/>
                <a:gd name="T17" fmla="*/ 14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7" h="982">
                  <a:moveTo>
                    <a:pt x="1629" y="140"/>
                  </a:moveTo>
                  <a:cubicBezTo>
                    <a:pt x="1629" y="600"/>
                    <a:pt x="1255" y="974"/>
                    <a:pt x="796" y="974"/>
                  </a:cubicBezTo>
                  <a:cubicBezTo>
                    <a:pt x="423" y="974"/>
                    <a:pt x="107" y="728"/>
                    <a:pt x="0" y="389"/>
                  </a:cubicBezTo>
                  <a:cubicBezTo>
                    <a:pt x="0" y="415"/>
                    <a:pt x="0" y="415"/>
                    <a:pt x="0" y="415"/>
                  </a:cubicBezTo>
                  <a:cubicBezTo>
                    <a:pt x="115" y="744"/>
                    <a:pt x="428" y="982"/>
                    <a:pt x="796" y="982"/>
                  </a:cubicBezTo>
                  <a:cubicBezTo>
                    <a:pt x="1260" y="982"/>
                    <a:pt x="1637" y="604"/>
                    <a:pt x="1637" y="140"/>
                  </a:cubicBezTo>
                  <a:cubicBezTo>
                    <a:pt x="1637" y="92"/>
                    <a:pt x="1633" y="45"/>
                    <a:pt x="1625" y="0"/>
                  </a:cubicBezTo>
                  <a:cubicBezTo>
                    <a:pt x="1617" y="0"/>
                    <a:pt x="1617" y="0"/>
                    <a:pt x="1617" y="0"/>
                  </a:cubicBezTo>
                  <a:cubicBezTo>
                    <a:pt x="1625" y="45"/>
                    <a:pt x="1629" y="92"/>
                    <a:pt x="1629"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48">
              <a:extLst>
                <a:ext uri="{FF2B5EF4-FFF2-40B4-BE49-F238E27FC236}">
                  <a16:creationId xmlns:a16="http://schemas.microsoft.com/office/drawing/2014/main" id="{B5E4596F-2CF7-4E02-B395-9451BEF484D9}"/>
                </a:ext>
              </a:extLst>
            </p:cNvPr>
            <p:cNvSpPr>
              <a:spLocks/>
            </p:cNvSpPr>
            <p:nvPr/>
          </p:nvSpPr>
          <p:spPr bwMode="auto">
            <a:xfrm>
              <a:off x="4984750"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49">
              <a:extLst>
                <a:ext uri="{FF2B5EF4-FFF2-40B4-BE49-F238E27FC236}">
                  <a16:creationId xmlns:a16="http://schemas.microsoft.com/office/drawing/2014/main" id="{0FE72423-3B99-46F4-9BEC-3964A003FCD5}"/>
                </a:ext>
              </a:extLst>
            </p:cNvPr>
            <p:cNvSpPr>
              <a:spLocks/>
            </p:cNvSpPr>
            <p:nvPr/>
          </p:nvSpPr>
          <p:spPr bwMode="auto">
            <a:xfrm>
              <a:off x="88900"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50">
              <a:extLst>
                <a:ext uri="{FF2B5EF4-FFF2-40B4-BE49-F238E27FC236}">
                  <a16:creationId xmlns:a16="http://schemas.microsoft.com/office/drawing/2014/main" id="{89BB5F30-C1E8-4F42-8C78-98CF487E2E47}"/>
                </a:ext>
              </a:extLst>
            </p:cNvPr>
            <p:cNvSpPr>
              <a:spLocks/>
            </p:cNvSpPr>
            <p:nvPr/>
          </p:nvSpPr>
          <p:spPr bwMode="auto">
            <a:xfrm>
              <a:off x="47625" y="-23019"/>
              <a:ext cx="5003800" cy="2947988"/>
            </a:xfrm>
            <a:custGeom>
              <a:avLst/>
              <a:gdLst>
                <a:gd name="T0" fmla="*/ 1568 w 1576"/>
                <a:gd name="T1" fmla="*/ 140 h 928"/>
                <a:gd name="T2" fmla="*/ 788 w 1576"/>
                <a:gd name="T3" fmla="*/ 920 h 928"/>
                <a:gd name="T4" fmla="*/ 8 w 1576"/>
                <a:gd name="T5" fmla="*/ 140 h 928"/>
                <a:gd name="T6" fmla="*/ 21 w 1576"/>
                <a:gd name="T7" fmla="*/ 0 h 928"/>
                <a:gd name="T8" fmla="*/ 13 w 1576"/>
                <a:gd name="T9" fmla="*/ 0 h 928"/>
                <a:gd name="T10" fmla="*/ 0 w 1576"/>
                <a:gd name="T11" fmla="*/ 140 h 928"/>
                <a:gd name="T12" fmla="*/ 788 w 1576"/>
                <a:gd name="T13" fmla="*/ 928 h 928"/>
                <a:gd name="T14" fmla="*/ 1576 w 1576"/>
                <a:gd name="T15" fmla="*/ 140 h 928"/>
                <a:gd name="T16" fmla="*/ 1563 w 1576"/>
                <a:gd name="T17" fmla="*/ 0 h 928"/>
                <a:gd name="T18" fmla="*/ 1555 w 1576"/>
                <a:gd name="T19" fmla="*/ 0 h 928"/>
                <a:gd name="T20" fmla="*/ 1568 w 1576"/>
                <a:gd name="T21" fmla="*/ 140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6" h="928">
                  <a:moveTo>
                    <a:pt x="1568" y="140"/>
                  </a:moveTo>
                  <a:cubicBezTo>
                    <a:pt x="1568" y="570"/>
                    <a:pt x="1218" y="920"/>
                    <a:pt x="788" y="920"/>
                  </a:cubicBezTo>
                  <a:cubicBezTo>
                    <a:pt x="358" y="920"/>
                    <a:pt x="8" y="570"/>
                    <a:pt x="8" y="140"/>
                  </a:cubicBezTo>
                  <a:cubicBezTo>
                    <a:pt x="8" y="92"/>
                    <a:pt x="13" y="45"/>
                    <a:pt x="21" y="0"/>
                  </a:cubicBezTo>
                  <a:cubicBezTo>
                    <a:pt x="13" y="0"/>
                    <a:pt x="13" y="0"/>
                    <a:pt x="13" y="0"/>
                  </a:cubicBezTo>
                  <a:cubicBezTo>
                    <a:pt x="4" y="45"/>
                    <a:pt x="0" y="92"/>
                    <a:pt x="0" y="140"/>
                  </a:cubicBezTo>
                  <a:cubicBezTo>
                    <a:pt x="0" y="575"/>
                    <a:pt x="354" y="928"/>
                    <a:pt x="788" y="928"/>
                  </a:cubicBezTo>
                  <a:cubicBezTo>
                    <a:pt x="1222" y="928"/>
                    <a:pt x="1576" y="575"/>
                    <a:pt x="1576" y="140"/>
                  </a:cubicBezTo>
                  <a:cubicBezTo>
                    <a:pt x="1576" y="92"/>
                    <a:pt x="1571" y="45"/>
                    <a:pt x="1563" y="0"/>
                  </a:cubicBezTo>
                  <a:cubicBezTo>
                    <a:pt x="1555" y="0"/>
                    <a:pt x="1555" y="0"/>
                    <a:pt x="1555" y="0"/>
                  </a:cubicBezTo>
                  <a:cubicBezTo>
                    <a:pt x="1563" y="45"/>
                    <a:pt x="1568" y="92"/>
                    <a:pt x="156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51">
              <a:extLst>
                <a:ext uri="{FF2B5EF4-FFF2-40B4-BE49-F238E27FC236}">
                  <a16:creationId xmlns:a16="http://schemas.microsoft.com/office/drawing/2014/main" id="{EA17D0A7-E313-41A0-98CC-2E2867628840}"/>
                </a:ext>
              </a:extLst>
            </p:cNvPr>
            <p:cNvSpPr>
              <a:spLocks/>
            </p:cNvSpPr>
            <p:nvPr/>
          </p:nvSpPr>
          <p:spPr bwMode="auto">
            <a:xfrm>
              <a:off x="257175"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52">
              <a:extLst>
                <a:ext uri="{FF2B5EF4-FFF2-40B4-BE49-F238E27FC236}">
                  <a16:creationId xmlns:a16="http://schemas.microsoft.com/office/drawing/2014/main" id="{410B8D16-DFAA-44DB-9F8C-DB5663839EAA}"/>
                </a:ext>
              </a:extLst>
            </p:cNvPr>
            <p:cNvSpPr>
              <a:spLocks/>
            </p:cNvSpPr>
            <p:nvPr/>
          </p:nvSpPr>
          <p:spPr bwMode="auto">
            <a:xfrm>
              <a:off x="4816475"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53">
              <a:extLst>
                <a:ext uri="{FF2B5EF4-FFF2-40B4-BE49-F238E27FC236}">
                  <a16:creationId xmlns:a16="http://schemas.microsoft.com/office/drawing/2014/main" id="{5914C65B-B85B-439A-AAA5-5C61AD640C52}"/>
                </a:ext>
              </a:extLst>
            </p:cNvPr>
            <p:cNvSpPr>
              <a:spLocks/>
            </p:cNvSpPr>
            <p:nvPr/>
          </p:nvSpPr>
          <p:spPr bwMode="auto">
            <a:xfrm>
              <a:off x="215900" y="-23019"/>
              <a:ext cx="4667250" cy="2782888"/>
            </a:xfrm>
            <a:custGeom>
              <a:avLst/>
              <a:gdLst>
                <a:gd name="T0" fmla="*/ 1462 w 1470"/>
                <a:gd name="T1" fmla="*/ 140 h 876"/>
                <a:gd name="T2" fmla="*/ 735 w 1470"/>
                <a:gd name="T3" fmla="*/ 868 h 876"/>
                <a:gd name="T4" fmla="*/ 7 w 1470"/>
                <a:gd name="T5" fmla="*/ 140 h 876"/>
                <a:gd name="T6" fmla="*/ 21 w 1470"/>
                <a:gd name="T7" fmla="*/ 0 h 876"/>
                <a:gd name="T8" fmla="*/ 13 w 1470"/>
                <a:gd name="T9" fmla="*/ 0 h 876"/>
                <a:gd name="T10" fmla="*/ 0 w 1470"/>
                <a:gd name="T11" fmla="*/ 140 h 876"/>
                <a:gd name="T12" fmla="*/ 735 w 1470"/>
                <a:gd name="T13" fmla="*/ 876 h 876"/>
                <a:gd name="T14" fmla="*/ 1470 w 1470"/>
                <a:gd name="T15" fmla="*/ 140 h 876"/>
                <a:gd name="T16" fmla="*/ 1457 w 1470"/>
                <a:gd name="T17" fmla="*/ 0 h 876"/>
                <a:gd name="T18" fmla="*/ 1449 w 1470"/>
                <a:gd name="T19" fmla="*/ 0 h 876"/>
                <a:gd name="T20" fmla="*/ 1462 w 1470"/>
                <a:gd name="T21" fmla="*/ 14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70" h="876">
                  <a:moveTo>
                    <a:pt x="1462" y="140"/>
                  </a:moveTo>
                  <a:cubicBezTo>
                    <a:pt x="1462" y="541"/>
                    <a:pt x="1136" y="868"/>
                    <a:pt x="735" y="868"/>
                  </a:cubicBezTo>
                  <a:cubicBezTo>
                    <a:pt x="334" y="868"/>
                    <a:pt x="7" y="541"/>
                    <a:pt x="7" y="140"/>
                  </a:cubicBezTo>
                  <a:cubicBezTo>
                    <a:pt x="7" y="92"/>
                    <a:pt x="12" y="45"/>
                    <a:pt x="21" y="0"/>
                  </a:cubicBezTo>
                  <a:cubicBezTo>
                    <a:pt x="13" y="0"/>
                    <a:pt x="13" y="0"/>
                    <a:pt x="13" y="0"/>
                  </a:cubicBezTo>
                  <a:cubicBezTo>
                    <a:pt x="4" y="45"/>
                    <a:pt x="0" y="92"/>
                    <a:pt x="0" y="140"/>
                  </a:cubicBezTo>
                  <a:cubicBezTo>
                    <a:pt x="0" y="546"/>
                    <a:pt x="329" y="876"/>
                    <a:pt x="735" y="876"/>
                  </a:cubicBezTo>
                  <a:cubicBezTo>
                    <a:pt x="1140" y="876"/>
                    <a:pt x="1470" y="546"/>
                    <a:pt x="1470" y="140"/>
                  </a:cubicBezTo>
                  <a:cubicBezTo>
                    <a:pt x="1470" y="92"/>
                    <a:pt x="1466" y="45"/>
                    <a:pt x="1457" y="0"/>
                  </a:cubicBezTo>
                  <a:cubicBezTo>
                    <a:pt x="1449" y="0"/>
                    <a:pt x="1449" y="0"/>
                    <a:pt x="1449" y="0"/>
                  </a:cubicBezTo>
                  <a:cubicBezTo>
                    <a:pt x="1458" y="45"/>
                    <a:pt x="1462" y="92"/>
                    <a:pt x="1462"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54">
              <a:extLst>
                <a:ext uri="{FF2B5EF4-FFF2-40B4-BE49-F238E27FC236}">
                  <a16:creationId xmlns:a16="http://schemas.microsoft.com/office/drawing/2014/main" id="{C7B7B85C-FB66-4A10-A4F3-725A66061E82}"/>
                </a:ext>
              </a:extLst>
            </p:cNvPr>
            <p:cNvSpPr>
              <a:spLocks/>
            </p:cNvSpPr>
            <p:nvPr/>
          </p:nvSpPr>
          <p:spPr bwMode="auto">
            <a:xfrm>
              <a:off x="4638675"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55">
              <a:extLst>
                <a:ext uri="{FF2B5EF4-FFF2-40B4-BE49-F238E27FC236}">
                  <a16:creationId xmlns:a16="http://schemas.microsoft.com/office/drawing/2014/main" id="{4131AC18-190B-4561-AB47-B56120857977}"/>
                </a:ext>
              </a:extLst>
            </p:cNvPr>
            <p:cNvSpPr>
              <a:spLocks/>
            </p:cNvSpPr>
            <p:nvPr/>
          </p:nvSpPr>
          <p:spPr bwMode="auto">
            <a:xfrm>
              <a:off x="434975"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56">
              <a:extLst>
                <a:ext uri="{FF2B5EF4-FFF2-40B4-BE49-F238E27FC236}">
                  <a16:creationId xmlns:a16="http://schemas.microsoft.com/office/drawing/2014/main" id="{6032E713-9CAF-445D-9298-FA3467CA938F}"/>
                </a:ext>
              </a:extLst>
            </p:cNvPr>
            <p:cNvSpPr>
              <a:spLocks/>
            </p:cNvSpPr>
            <p:nvPr/>
          </p:nvSpPr>
          <p:spPr bwMode="auto">
            <a:xfrm>
              <a:off x="387350" y="-23019"/>
              <a:ext cx="4321175" cy="2608263"/>
            </a:xfrm>
            <a:custGeom>
              <a:avLst/>
              <a:gdLst>
                <a:gd name="T0" fmla="*/ 1353 w 1361"/>
                <a:gd name="T1" fmla="*/ 140 h 821"/>
                <a:gd name="T2" fmla="*/ 681 w 1361"/>
                <a:gd name="T3" fmla="*/ 813 h 821"/>
                <a:gd name="T4" fmla="*/ 8 w 1361"/>
                <a:gd name="T5" fmla="*/ 140 h 821"/>
                <a:gd name="T6" fmla="*/ 23 w 1361"/>
                <a:gd name="T7" fmla="*/ 0 h 821"/>
                <a:gd name="T8" fmla="*/ 15 w 1361"/>
                <a:gd name="T9" fmla="*/ 0 h 821"/>
                <a:gd name="T10" fmla="*/ 0 w 1361"/>
                <a:gd name="T11" fmla="*/ 140 h 821"/>
                <a:gd name="T12" fmla="*/ 681 w 1361"/>
                <a:gd name="T13" fmla="*/ 821 h 821"/>
                <a:gd name="T14" fmla="*/ 1361 w 1361"/>
                <a:gd name="T15" fmla="*/ 140 h 821"/>
                <a:gd name="T16" fmla="*/ 1347 w 1361"/>
                <a:gd name="T17" fmla="*/ 0 h 821"/>
                <a:gd name="T18" fmla="*/ 1339 w 1361"/>
                <a:gd name="T19" fmla="*/ 0 h 821"/>
                <a:gd name="T20" fmla="*/ 1353 w 1361"/>
                <a:gd name="T21" fmla="*/ 14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61" h="821">
                  <a:moveTo>
                    <a:pt x="1353" y="140"/>
                  </a:moveTo>
                  <a:cubicBezTo>
                    <a:pt x="1353" y="511"/>
                    <a:pt x="1052" y="813"/>
                    <a:pt x="681" y="813"/>
                  </a:cubicBezTo>
                  <a:cubicBezTo>
                    <a:pt x="310" y="813"/>
                    <a:pt x="8" y="511"/>
                    <a:pt x="8" y="140"/>
                  </a:cubicBezTo>
                  <a:cubicBezTo>
                    <a:pt x="8" y="92"/>
                    <a:pt x="13" y="45"/>
                    <a:pt x="23" y="0"/>
                  </a:cubicBezTo>
                  <a:cubicBezTo>
                    <a:pt x="15" y="0"/>
                    <a:pt x="15" y="0"/>
                    <a:pt x="15" y="0"/>
                  </a:cubicBezTo>
                  <a:cubicBezTo>
                    <a:pt x="5" y="45"/>
                    <a:pt x="0" y="92"/>
                    <a:pt x="0" y="140"/>
                  </a:cubicBezTo>
                  <a:cubicBezTo>
                    <a:pt x="0" y="515"/>
                    <a:pt x="306" y="821"/>
                    <a:pt x="681" y="821"/>
                  </a:cubicBezTo>
                  <a:cubicBezTo>
                    <a:pt x="1056" y="821"/>
                    <a:pt x="1361" y="515"/>
                    <a:pt x="1361" y="140"/>
                  </a:cubicBezTo>
                  <a:cubicBezTo>
                    <a:pt x="1361" y="92"/>
                    <a:pt x="1356" y="45"/>
                    <a:pt x="1347" y="0"/>
                  </a:cubicBezTo>
                  <a:cubicBezTo>
                    <a:pt x="1339" y="0"/>
                    <a:pt x="1339" y="0"/>
                    <a:pt x="1339" y="0"/>
                  </a:cubicBezTo>
                  <a:cubicBezTo>
                    <a:pt x="1348" y="45"/>
                    <a:pt x="1353" y="92"/>
                    <a:pt x="1353"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57">
              <a:extLst>
                <a:ext uri="{FF2B5EF4-FFF2-40B4-BE49-F238E27FC236}">
                  <a16:creationId xmlns:a16="http://schemas.microsoft.com/office/drawing/2014/main" id="{62A064C6-B796-4755-B8F6-5F1247881D8B}"/>
                </a:ext>
              </a:extLst>
            </p:cNvPr>
            <p:cNvSpPr>
              <a:spLocks/>
            </p:cNvSpPr>
            <p:nvPr/>
          </p:nvSpPr>
          <p:spPr bwMode="auto">
            <a:xfrm>
              <a:off x="44831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58">
              <a:extLst>
                <a:ext uri="{FF2B5EF4-FFF2-40B4-BE49-F238E27FC236}">
                  <a16:creationId xmlns:a16="http://schemas.microsoft.com/office/drawing/2014/main" id="{C3CEC362-4AFD-4419-A6D5-01BFBAEADBFE}"/>
                </a:ext>
              </a:extLst>
            </p:cNvPr>
            <p:cNvSpPr>
              <a:spLocks/>
            </p:cNvSpPr>
            <p:nvPr/>
          </p:nvSpPr>
          <p:spPr bwMode="auto">
            <a:xfrm>
              <a:off x="590550"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59">
              <a:extLst>
                <a:ext uri="{FF2B5EF4-FFF2-40B4-BE49-F238E27FC236}">
                  <a16:creationId xmlns:a16="http://schemas.microsoft.com/office/drawing/2014/main" id="{5B843EE8-F7B5-46DD-8CD2-EF3D67D26CD8}"/>
                </a:ext>
              </a:extLst>
            </p:cNvPr>
            <p:cNvSpPr>
              <a:spLocks/>
            </p:cNvSpPr>
            <p:nvPr/>
          </p:nvSpPr>
          <p:spPr bwMode="auto">
            <a:xfrm>
              <a:off x="539750" y="-23019"/>
              <a:ext cx="4019550" cy="2455863"/>
            </a:xfrm>
            <a:custGeom>
              <a:avLst/>
              <a:gdLst>
                <a:gd name="T0" fmla="*/ 1258 w 1266"/>
                <a:gd name="T1" fmla="*/ 140 h 773"/>
                <a:gd name="T2" fmla="*/ 633 w 1266"/>
                <a:gd name="T3" fmla="*/ 765 h 773"/>
                <a:gd name="T4" fmla="*/ 8 w 1266"/>
                <a:gd name="T5" fmla="*/ 140 h 773"/>
                <a:gd name="T6" fmla="*/ 24 w 1266"/>
                <a:gd name="T7" fmla="*/ 0 h 773"/>
                <a:gd name="T8" fmla="*/ 16 w 1266"/>
                <a:gd name="T9" fmla="*/ 0 h 773"/>
                <a:gd name="T10" fmla="*/ 0 w 1266"/>
                <a:gd name="T11" fmla="*/ 140 h 773"/>
                <a:gd name="T12" fmla="*/ 633 w 1266"/>
                <a:gd name="T13" fmla="*/ 773 h 773"/>
                <a:gd name="T14" fmla="*/ 1266 w 1266"/>
                <a:gd name="T15" fmla="*/ 140 h 773"/>
                <a:gd name="T16" fmla="*/ 1250 w 1266"/>
                <a:gd name="T17" fmla="*/ 0 h 773"/>
                <a:gd name="T18" fmla="*/ 1242 w 1266"/>
                <a:gd name="T19" fmla="*/ 0 h 773"/>
                <a:gd name="T20" fmla="*/ 1258 w 1266"/>
                <a:gd name="T21" fmla="*/ 14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6" h="773">
                  <a:moveTo>
                    <a:pt x="1258" y="140"/>
                  </a:moveTo>
                  <a:cubicBezTo>
                    <a:pt x="1258" y="485"/>
                    <a:pt x="977" y="765"/>
                    <a:pt x="633" y="765"/>
                  </a:cubicBezTo>
                  <a:cubicBezTo>
                    <a:pt x="288" y="765"/>
                    <a:pt x="8" y="485"/>
                    <a:pt x="8" y="140"/>
                  </a:cubicBezTo>
                  <a:cubicBezTo>
                    <a:pt x="8" y="92"/>
                    <a:pt x="14" y="45"/>
                    <a:pt x="24" y="0"/>
                  </a:cubicBezTo>
                  <a:cubicBezTo>
                    <a:pt x="16" y="0"/>
                    <a:pt x="16" y="0"/>
                    <a:pt x="16" y="0"/>
                  </a:cubicBezTo>
                  <a:cubicBezTo>
                    <a:pt x="5" y="45"/>
                    <a:pt x="0" y="92"/>
                    <a:pt x="0" y="140"/>
                  </a:cubicBezTo>
                  <a:cubicBezTo>
                    <a:pt x="0" y="489"/>
                    <a:pt x="284" y="773"/>
                    <a:pt x="633" y="773"/>
                  </a:cubicBezTo>
                  <a:cubicBezTo>
                    <a:pt x="982" y="773"/>
                    <a:pt x="1266" y="489"/>
                    <a:pt x="1266" y="140"/>
                  </a:cubicBezTo>
                  <a:cubicBezTo>
                    <a:pt x="1266" y="92"/>
                    <a:pt x="1260" y="45"/>
                    <a:pt x="1250" y="0"/>
                  </a:cubicBezTo>
                  <a:cubicBezTo>
                    <a:pt x="1242" y="0"/>
                    <a:pt x="1242" y="0"/>
                    <a:pt x="1242" y="0"/>
                  </a:cubicBezTo>
                  <a:cubicBezTo>
                    <a:pt x="1252" y="45"/>
                    <a:pt x="1258" y="92"/>
                    <a:pt x="125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8" name="Group 77">
            <a:extLst>
              <a:ext uri="{FF2B5EF4-FFF2-40B4-BE49-F238E27FC236}">
                <a16:creationId xmlns:a16="http://schemas.microsoft.com/office/drawing/2014/main" id="{1F0C7CAB-C81C-41B5-A18B-B0F8A4839BBB}"/>
              </a:ext>
            </a:extLst>
          </p:cNvPr>
          <p:cNvGrpSpPr/>
          <p:nvPr userDrawn="1"/>
        </p:nvGrpSpPr>
        <p:grpSpPr>
          <a:xfrm>
            <a:off x="3032411" y="173037"/>
            <a:ext cx="1497013" cy="1435100"/>
            <a:chOff x="688975" y="-5719961"/>
            <a:chExt cx="1497013" cy="1435100"/>
          </a:xfrm>
          <a:solidFill>
            <a:schemeClr val="tx1">
              <a:lumMod val="75000"/>
              <a:lumOff val="25000"/>
              <a:alpha val="5000"/>
            </a:schemeClr>
          </a:solidFill>
        </p:grpSpPr>
        <p:sp>
          <p:nvSpPr>
            <p:cNvPr id="79" name="Freeform 22">
              <a:extLst>
                <a:ext uri="{FF2B5EF4-FFF2-40B4-BE49-F238E27FC236}">
                  <a16:creationId xmlns:a16="http://schemas.microsoft.com/office/drawing/2014/main" id="{553B9D43-8545-4435-84A1-53ABA9031520}"/>
                </a:ext>
              </a:extLst>
            </p:cNvPr>
            <p:cNvSpPr>
              <a:spLocks/>
            </p:cNvSpPr>
            <p:nvPr/>
          </p:nvSpPr>
          <p:spPr bwMode="auto">
            <a:xfrm>
              <a:off x="933450" y="-5583436"/>
              <a:ext cx="1008063" cy="60325"/>
            </a:xfrm>
            <a:custGeom>
              <a:avLst/>
              <a:gdLst>
                <a:gd name="T0" fmla="*/ 294 w 318"/>
                <a:gd name="T1" fmla="*/ 0 h 19"/>
                <a:gd name="T2" fmla="*/ 24 w 318"/>
                <a:gd name="T3" fmla="*/ 0 h 19"/>
                <a:gd name="T4" fmla="*/ 0 w 318"/>
                <a:gd name="T5" fmla="*/ 19 h 19"/>
                <a:gd name="T6" fmla="*/ 318 w 318"/>
                <a:gd name="T7" fmla="*/ 19 h 19"/>
                <a:gd name="T8" fmla="*/ 294 w 318"/>
                <a:gd name="T9" fmla="*/ 0 h 19"/>
              </a:gdLst>
              <a:ahLst/>
              <a:cxnLst>
                <a:cxn ang="0">
                  <a:pos x="T0" y="T1"/>
                </a:cxn>
                <a:cxn ang="0">
                  <a:pos x="T2" y="T3"/>
                </a:cxn>
                <a:cxn ang="0">
                  <a:pos x="T4" y="T5"/>
                </a:cxn>
                <a:cxn ang="0">
                  <a:pos x="T6" y="T7"/>
                </a:cxn>
                <a:cxn ang="0">
                  <a:pos x="T8" y="T9"/>
                </a:cxn>
              </a:cxnLst>
              <a:rect l="0" t="0" r="r" b="b"/>
              <a:pathLst>
                <a:path w="318" h="19">
                  <a:moveTo>
                    <a:pt x="294" y="0"/>
                  </a:moveTo>
                  <a:cubicBezTo>
                    <a:pt x="24" y="0"/>
                    <a:pt x="24" y="0"/>
                    <a:pt x="24" y="0"/>
                  </a:cubicBezTo>
                  <a:cubicBezTo>
                    <a:pt x="16" y="6"/>
                    <a:pt x="8" y="12"/>
                    <a:pt x="0" y="19"/>
                  </a:cubicBezTo>
                  <a:cubicBezTo>
                    <a:pt x="318" y="19"/>
                    <a:pt x="318" y="19"/>
                    <a:pt x="318" y="19"/>
                  </a:cubicBezTo>
                  <a:cubicBezTo>
                    <a:pt x="310" y="12"/>
                    <a:pt x="302" y="6"/>
                    <a:pt x="29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23">
              <a:extLst>
                <a:ext uri="{FF2B5EF4-FFF2-40B4-BE49-F238E27FC236}">
                  <a16:creationId xmlns:a16="http://schemas.microsoft.com/office/drawing/2014/main" id="{1708E765-3EF5-41B7-B351-A206BED329AC}"/>
                </a:ext>
              </a:extLst>
            </p:cNvPr>
            <p:cNvSpPr>
              <a:spLocks/>
            </p:cNvSpPr>
            <p:nvPr/>
          </p:nvSpPr>
          <p:spPr bwMode="auto">
            <a:xfrm>
              <a:off x="1149350" y="-5719961"/>
              <a:ext cx="576263" cy="57150"/>
            </a:xfrm>
            <a:custGeom>
              <a:avLst/>
              <a:gdLst>
                <a:gd name="T0" fmla="*/ 91 w 182"/>
                <a:gd name="T1" fmla="*/ 0 h 18"/>
                <a:gd name="T2" fmla="*/ 0 w 182"/>
                <a:gd name="T3" fmla="*/ 18 h 18"/>
                <a:gd name="T4" fmla="*/ 182 w 182"/>
                <a:gd name="T5" fmla="*/ 18 h 18"/>
                <a:gd name="T6" fmla="*/ 91 w 182"/>
                <a:gd name="T7" fmla="*/ 0 h 18"/>
              </a:gdLst>
              <a:ahLst/>
              <a:cxnLst>
                <a:cxn ang="0">
                  <a:pos x="T0" y="T1"/>
                </a:cxn>
                <a:cxn ang="0">
                  <a:pos x="T2" y="T3"/>
                </a:cxn>
                <a:cxn ang="0">
                  <a:pos x="T4" y="T5"/>
                </a:cxn>
                <a:cxn ang="0">
                  <a:pos x="T6" y="T7"/>
                </a:cxn>
              </a:cxnLst>
              <a:rect l="0" t="0" r="r" b="b"/>
              <a:pathLst>
                <a:path w="182" h="18">
                  <a:moveTo>
                    <a:pt x="91" y="0"/>
                  </a:moveTo>
                  <a:cubicBezTo>
                    <a:pt x="59" y="0"/>
                    <a:pt x="28" y="7"/>
                    <a:pt x="0" y="18"/>
                  </a:cubicBezTo>
                  <a:cubicBezTo>
                    <a:pt x="182" y="18"/>
                    <a:pt x="182" y="18"/>
                    <a:pt x="182" y="18"/>
                  </a:cubicBezTo>
                  <a:cubicBezTo>
                    <a:pt x="154" y="7"/>
                    <a:pt x="123" y="0"/>
                    <a:pt x="9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24">
              <a:extLst>
                <a:ext uri="{FF2B5EF4-FFF2-40B4-BE49-F238E27FC236}">
                  <a16:creationId xmlns:a16="http://schemas.microsoft.com/office/drawing/2014/main" id="{0401B17B-0A44-4A98-979C-854945345432}"/>
                </a:ext>
              </a:extLst>
            </p:cNvPr>
            <p:cNvSpPr>
              <a:spLocks/>
            </p:cNvSpPr>
            <p:nvPr/>
          </p:nvSpPr>
          <p:spPr bwMode="auto">
            <a:xfrm>
              <a:off x="815975" y="-5446911"/>
              <a:ext cx="1243013" cy="60325"/>
            </a:xfrm>
            <a:custGeom>
              <a:avLst/>
              <a:gdLst>
                <a:gd name="T0" fmla="*/ 378 w 392"/>
                <a:gd name="T1" fmla="*/ 0 h 19"/>
                <a:gd name="T2" fmla="*/ 14 w 392"/>
                <a:gd name="T3" fmla="*/ 0 h 19"/>
                <a:gd name="T4" fmla="*/ 0 w 392"/>
                <a:gd name="T5" fmla="*/ 19 h 19"/>
                <a:gd name="T6" fmla="*/ 392 w 392"/>
                <a:gd name="T7" fmla="*/ 19 h 19"/>
                <a:gd name="T8" fmla="*/ 378 w 392"/>
                <a:gd name="T9" fmla="*/ 0 h 19"/>
              </a:gdLst>
              <a:ahLst/>
              <a:cxnLst>
                <a:cxn ang="0">
                  <a:pos x="T0" y="T1"/>
                </a:cxn>
                <a:cxn ang="0">
                  <a:pos x="T2" y="T3"/>
                </a:cxn>
                <a:cxn ang="0">
                  <a:pos x="T4" y="T5"/>
                </a:cxn>
                <a:cxn ang="0">
                  <a:pos x="T6" y="T7"/>
                </a:cxn>
                <a:cxn ang="0">
                  <a:pos x="T8" y="T9"/>
                </a:cxn>
              </a:cxnLst>
              <a:rect l="0" t="0" r="r" b="b"/>
              <a:pathLst>
                <a:path w="392" h="19">
                  <a:moveTo>
                    <a:pt x="378" y="0"/>
                  </a:moveTo>
                  <a:cubicBezTo>
                    <a:pt x="14" y="0"/>
                    <a:pt x="14" y="0"/>
                    <a:pt x="14" y="0"/>
                  </a:cubicBezTo>
                  <a:cubicBezTo>
                    <a:pt x="9" y="6"/>
                    <a:pt x="4" y="12"/>
                    <a:pt x="0" y="19"/>
                  </a:cubicBezTo>
                  <a:cubicBezTo>
                    <a:pt x="392" y="19"/>
                    <a:pt x="392" y="19"/>
                    <a:pt x="392" y="19"/>
                  </a:cubicBezTo>
                  <a:cubicBezTo>
                    <a:pt x="387" y="12"/>
                    <a:pt x="383" y="6"/>
                    <a:pt x="37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25">
              <a:extLst>
                <a:ext uri="{FF2B5EF4-FFF2-40B4-BE49-F238E27FC236}">
                  <a16:creationId xmlns:a16="http://schemas.microsoft.com/office/drawing/2014/main" id="{D20B4BFB-255B-47EA-BC2B-8F1B03692F78}"/>
                </a:ext>
              </a:extLst>
            </p:cNvPr>
            <p:cNvSpPr>
              <a:spLocks/>
            </p:cNvSpPr>
            <p:nvPr/>
          </p:nvSpPr>
          <p:spPr bwMode="auto">
            <a:xfrm>
              <a:off x="742950" y="-5310386"/>
              <a:ext cx="1389063" cy="60325"/>
            </a:xfrm>
            <a:custGeom>
              <a:avLst/>
              <a:gdLst>
                <a:gd name="T0" fmla="*/ 429 w 438"/>
                <a:gd name="T1" fmla="*/ 0 h 19"/>
                <a:gd name="T2" fmla="*/ 9 w 438"/>
                <a:gd name="T3" fmla="*/ 0 h 19"/>
                <a:gd name="T4" fmla="*/ 0 w 438"/>
                <a:gd name="T5" fmla="*/ 19 h 19"/>
                <a:gd name="T6" fmla="*/ 438 w 438"/>
                <a:gd name="T7" fmla="*/ 19 h 19"/>
                <a:gd name="T8" fmla="*/ 429 w 438"/>
                <a:gd name="T9" fmla="*/ 0 h 19"/>
              </a:gdLst>
              <a:ahLst/>
              <a:cxnLst>
                <a:cxn ang="0">
                  <a:pos x="T0" y="T1"/>
                </a:cxn>
                <a:cxn ang="0">
                  <a:pos x="T2" y="T3"/>
                </a:cxn>
                <a:cxn ang="0">
                  <a:pos x="T4" y="T5"/>
                </a:cxn>
                <a:cxn ang="0">
                  <a:pos x="T6" y="T7"/>
                </a:cxn>
                <a:cxn ang="0">
                  <a:pos x="T8" y="T9"/>
                </a:cxn>
              </a:cxnLst>
              <a:rect l="0" t="0" r="r" b="b"/>
              <a:pathLst>
                <a:path w="438" h="19">
                  <a:moveTo>
                    <a:pt x="429" y="0"/>
                  </a:moveTo>
                  <a:cubicBezTo>
                    <a:pt x="9" y="0"/>
                    <a:pt x="9" y="0"/>
                    <a:pt x="9" y="0"/>
                  </a:cubicBezTo>
                  <a:cubicBezTo>
                    <a:pt x="5" y="7"/>
                    <a:pt x="3" y="13"/>
                    <a:pt x="0" y="19"/>
                  </a:cubicBezTo>
                  <a:cubicBezTo>
                    <a:pt x="438" y="19"/>
                    <a:pt x="438" y="19"/>
                    <a:pt x="438" y="19"/>
                  </a:cubicBezTo>
                  <a:cubicBezTo>
                    <a:pt x="435" y="13"/>
                    <a:pt x="432" y="7"/>
                    <a:pt x="42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26">
              <a:extLst>
                <a:ext uri="{FF2B5EF4-FFF2-40B4-BE49-F238E27FC236}">
                  <a16:creationId xmlns:a16="http://schemas.microsoft.com/office/drawing/2014/main" id="{403EDC1D-E79E-4E8C-A336-3F824231E13A}"/>
                </a:ext>
              </a:extLst>
            </p:cNvPr>
            <p:cNvSpPr>
              <a:spLocks/>
            </p:cNvSpPr>
            <p:nvPr/>
          </p:nvSpPr>
          <p:spPr bwMode="auto">
            <a:xfrm>
              <a:off x="701675" y="-5170686"/>
              <a:ext cx="1468438" cy="60325"/>
            </a:xfrm>
            <a:custGeom>
              <a:avLst/>
              <a:gdLst>
                <a:gd name="T0" fmla="*/ 459 w 463"/>
                <a:gd name="T1" fmla="*/ 0 h 19"/>
                <a:gd name="T2" fmla="*/ 5 w 463"/>
                <a:gd name="T3" fmla="*/ 0 h 19"/>
                <a:gd name="T4" fmla="*/ 0 w 463"/>
                <a:gd name="T5" fmla="*/ 19 h 19"/>
                <a:gd name="T6" fmla="*/ 463 w 463"/>
                <a:gd name="T7" fmla="*/ 19 h 19"/>
                <a:gd name="T8" fmla="*/ 459 w 463"/>
                <a:gd name="T9" fmla="*/ 0 h 19"/>
              </a:gdLst>
              <a:ahLst/>
              <a:cxnLst>
                <a:cxn ang="0">
                  <a:pos x="T0" y="T1"/>
                </a:cxn>
                <a:cxn ang="0">
                  <a:pos x="T2" y="T3"/>
                </a:cxn>
                <a:cxn ang="0">
                  <a:pos x="T4" y="T5"/>
                </a:cxn>
                <a:cxn ang="0">
                  <a:pos x="T6" y="T7"/>
                </a:cxn>
                <a:cxn ang="0">
                  <a:pos x="T8" y="T9"/>
                </a:cxn>
              </a:cxnLst>
              <a:rect l="0" t="0" r="r" b="b"/>
              <a:pathLst>
                <a:path w="463" h="19">
                  <a:moveTo>
                    <a:pt x="459" y="0"/>
                  </a:moveTo>
                  <a:cubicBezTo>
                    <a:pt x="5" y="0"/>
                    <a:pt x="5" y="0"/>
                    <a:pt x="5" y="0"/>
                  </a:cubicBezTo>
                  <a:cubicBezTo>
                    <a:pt x="3" y="6"/>
                    <a:pt x="2" y="12"/>
                    <a:pt x="0" y="19"/>
                  </a:cubicBezTo>
                  <a:cubicBezTo>
                    <a:pt x="463" y="19"/>
                    <a:pt x="463" y="19"/>
                    <a:pt x="463" y="19"/>
                  </a:cubicBezTo>
                  <a:cubicBezTo>
                    <a:pt x="462" y="12"/>
                    <a:pt x="461" y="6"/>
                    <a:pt x="4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27">
              <a:extLst>
                <a:ext uri="{FF2B5EF4-FFF2-40B4-BE49-F238E27FC236}">
                  <a16:creationId xmlns:a16="http://schemas.microsoft.com/office/drawing/2014/main" id="{774E66D5-B2F9-4D3E-9339-CDF5E97757CD}"/>
                </a:ext>
              </a:extLst>
            </p:cNvPr>
            <p:cNvSpPr>
              <a:spLocks/>
            </p:cNvSpPr>
            <p:nvPr/>
          </p:nvSpPr>
          <p:spPr bwMode="auto">
            <a:xfrm>
              <a:off x="688975" y="-5034161"/>
              <a:ext cx="1497013" cy="60325"/>
            </a:xfrm>
            <a:custGeom>
              <a:avLst/>
              <a:gdLst>
                <a:gd name="T0" fmla="*/ 471 w 472"/>
                <a:gd name="T1" fmla="*/ 0 h 19"/>
                <a:gd name="T2" fmla="*/ 1 w 472"/>
                <a:gd name="T3" fmla="*/ 0 h 19"/>
                <a:gd name="T4" fmla="*/ 0 w 472"/>
                <a:gd name="T5" fmla="*/ 19 h 19"/>
                <a:gd name="T6" fmla="*/ 472 w 472"/>
                <a:gd name="T7" fmla="*/ 19 h 19"/>
                <a:gd name="T8" fmla="*/ 471 w 472"/>
                <a:gd name="T9" fmla="*/ 0 h 19"/>
              </a:gdLst>
              <a:ahLst/>
              <a:cxnLst>
                <a:cxn ang="0">
                  <a:pos x="T0" y="T1"/>
                </a:cxn>
                <a:cxn ang="0">
                  <a:pos x="T2" y="T3"/>
                </a:cxn>
                <a:cxn ang="0">
                  <a:pos x="T4" y="T5"/>
                </a:cxn>
                <a:cxn ang="0">
                  <a:pos x="T6" y="T7"/>
                </a:cxn>
                <a:cxn ang="0">
                  <a:pos x="T8" y="T9"/>
                </a:cxn>
              </a:cxnLst>
              <a:rect l="0" t="0" r="r" b="b"/>
              <a:pathLst>
                <a:path w="472" h="19">
                  <a:moveTo>
                    <a:pt x="471" y="0"/>
                  </a:moveTo>
                  <a:cubicBezTo>
                    <a:pt x="1" y="0"/>
                    <a:pt x="1" y="0"/>
                    <a:pt x="1" y="0"/>
                  </a:cubicBezTo>
                  <a:cubicBezTo>
                    <a:pt x="1" y="6"/>
                    <a:pt x="0" y="13"/>
                    <a:pt x="0" y="19"/>
                  </a:cubicBezTo>
                  <a:cubicBezTo>
                    <a:pt x="472" y="19"/>
                    <a:pt x="472" y="19"/>
                    <a:pt x="472" y="19"/>
                  </a:cubicBezTo>
                  <a:cubicBezTo>
                    <a:pt x="471" y="13"/>
                    <a:pt x="471" y="6"/>
                    <a:pt x="47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28">
              <a:extLst>
                <a:ext uri="{FF2B5EF4-FFF2-40B4-BE49-F238E27FC236}">
                  <a16:creationId xmlns:a16="http://schemas.microsoft.com/office/drawing/2014/main" id="{69E318F6-7B62-4A96-BE73-C5F3184F0D02}"/>
                </a:ext>
              </a:extLst>
            </p:cNvPr>
            <p:cNvSpPr>
              <a:spLocks/>
            </p:cNvSpPr>
            <p:nvPr/>
          </p:nvSpPr>
          <p:spPr bwMode="auto">
            <a:xfrm>
              <a:off x="692150" y="-4897636"/>
              <a:ext cx="1487488" cy="60325"/>
            </a:xfrm>
            <a:custGeom>
              <a:avLst/>
              <a:gdLst>
                <a:gd name="T0" fmla="*/ 469 w 469"/>
                <a:gd name="T1" fmla="*/ 0 h 19"/>
                <a:gd name="T2" fmla="*/ 0 w 469"/>
                <a:gd name="T3" fmla="*/ 0 h 19"/>
                <a:gd name="T4" fmla="*/ 3 w 469"/>
                <a:gd name="T5" fmla="*/ 19 h 19"/>
                <a:gd name="T6" fmla="*/ 467 w 469"/>
                <a:gd name="T7" fmla="*/ 19 h 19"/>
                <a:gd name="T8" fmla="*/ 469 w 469"/>
                <a:gd name="T9" fmla="*/ 0 h 19"/>
              </a:gdLst>
              <a:ahLst/>
              <a:cxnLst>
                <a:cxn ang="0">
                  <a:pos x="T0" y="T1"/>
                </a:cxn>
                <a:cxn ang="0">
                  <a:pos x="T2" y="T3"/>
                </a:cxn>
                <a:cxn ang="0">
                  <a:pos x="T4" y="T5"/>
                </a:cxn>
                <a:cxn ang="0">
                  <a:pos x="T6" y="T7"/>
                </a:cxn>
                <a:cxn ang="0">
                  <a:pos x="T8" y="T9"/>
                </a:cxn>
              </a:cxnLst>
              <a:rect l="0" t="0" r="r" b="b"/>
              <a:pathLst>
                <a:path w="469" h="19">
                  <a:moveTo>
                    <a:pt x="469" y="0"/>
                  </a:moveTo>
                  <a:cubicBezTo>
                    <a:pt x="0" y="0"/>
                    <a:pt x="0" y="0"/>
                    <a:pt x="0" y="0"/>
                  </a:cubicBezTo>
                  <a:cubicBezTo>
                    <a:pt x="1" y="7"/>
                    <a:pt x="2" y="13"/>
                    <a:pt x="3" y="19"/>
                  </a:cubicBezTo>
                  <a:cubicBezTo>
                    <a:pt x="467" y="19"/>
                    <a:pt x="467" y="19"/>
                    <a:pt x="467" y="19"/>
                  </a:cubicBezTo>
                  <a:cubicBezTo>
                    <a:pt x="468" y="13"/>
                    <a:pt x="469" y="7"/>
                    <a:pt x="46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29">
              <a:extLst>
                <a:ext uri="{FF2B5EF4-FFF2-40B4-BE49-F238E27FC236}">
                  <a16:creationId xmlns:a16="http://schemas.microsoft.com/office/drawing/2014/main" id="{7E60674A-BACD-43CD-8B7F-9017E68D62F2}"/>
                </a:ext>
              </a:extLst>
            </p:cNvPr>
            <p:cNvSpPr>
              <a:spLocks/>
            </p:cNvSpPr>
            <p:nvPr/>
          </p:nvSpPr>
          <p:spPr bwMode="auto">
            <a:xfrm>
              <a:off x="720725" y="-4757936"/>
              <a:ext cx="1433513" cy="60325"/>
            </a:xfrm>
            <a:custGeom>
              <a:avLst/>
              <a:gdLst>
                <a:gd name="T0" fmla="*/ 452 w 452"/>
                <a:gd name="T1" fmla="*/ 0 h 19"/>
                <a:gd name="T2" fmla="*/ 0 w 452"/>
                <a:gd name="T3" fmla="*/ 0 h 19"/>
                <a:gd name="T4" fmla="*/ 6 w 452"/>
                <a:gd name="T5" fmla="*/ 19 h 19"/>
                <a:gd name="T6" fmla="*/ 445 w 452"/>
                <a:gd name="T7" fmla="*/ 19 h 19"/>
                <a:gd name="T8" fmla="*/ 452 w 452"/>
                <a:gd name="T9" fmla="*/ 0 h 19"/>
              </a:gdLst>
              <a:ahLst/>
              <a:cxnLst>
                <a:cxn ang="0">
                  <a:pos x="T0" y="T1"/>
                </a:cxn>
                <a:cxn ang="0">
                  <a:pos x="T2" y="T3"/>
                </a:cxn>
                <a:cxn ang="0">
                  <a:pos x="T4" y="T5"/>
                </a:cxn>
                <a:cxn ang="0">
                  <a:pos x="T6" y="T7"/>
                </a:cxn>
                <a:cxn ang="0">
                  <a:pos x="T8" y="T9"/>
                </a:cxn>
              </a:cxnLst>
              <a:rect l="0" t="0" r="r" b="b"/>
              <a:pathLst>
                <a:path w="452" h="19">
                  <a:moveTo>
                    <a:pt x="452" y="0"/>
                  </a:moveTo>
                  <a:cubicBezTo>
                    <a:pt x="0" y="0"/>
                    <a:pt x="0" y="0"/>
                    <a:pt x="0" y="0"/>
                  </a:cubicBezTo>
                  <a:cubicBezTo>
                    <a:pt x="2" y="6"/>
                    <a:pt x="4" y="12"/>
                    <a:pt x="6" y="19"/>
                  </a:cubicBezTo>
                  <a:cubicBezTo>
                    <a:pt x="445" y="19"/>
                    <a:pt x="445" y="19"/>
                    <a:pt x="445" y="19"/>
                  </a:cubicBezTo>
                  <a:cubicBezTo>
                    <a:pt x="448" y="12"/>
                    <a:pt x="450" y="6"/>
                    <a:pt x="452"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30">
              <a:extLst>
                <a:ext uri="{FF2B5EF4-FFF2-40B4-BE49-F238E27FC236}">
                  <a16:creationId xmlns:a16="http://schemas.microsoft.com/office/drawing/2014/main" id="{F4DB92E0-43AC-4F81-89AD-8985C9205326}"/>
                </a:ext>
              </a:extLst>
            </p:cNvPr>
            <p:cNvSpPr>
              <a:spLocks/>
            </p:cNvSpPr>
            <p:nvPr/>
          </p:nvSpPr>
          <p:spPr bwMode="auto">
            <a:xfrm>
              <a:off x="777875" y="-4621411"/>
              <a:ext cx="1319213" cy="60325"/>
            </a:xfrm>
            <a:custGeom>
              <a:avLst/>
              <a:gdLst>
                <a:gd name="T0" fmla="*/ 416 w 416"/>
                <a:gd name="T1" fmla="*/ 0 h 19"/>
                <a:gd name="T2" fmla="*/ 0 w 416"/>
                <a:gd name="T3" fmla="*/ 0 h 19"/>
                <a:gd name="T4" fmla="*/ 11 w 416"/>
                <a:gd name="T5" fmla="*/ 19 h 19"/>
                <a:gd name="T6" fmla="*/ 405 w 416"/>
                <a:gd name="T7" fmla="*/ 19 h 19"/>
                <a:gd name="T8" fmla="*/ 416 w 416"/>
                <a:gd name="T9" fmla="*/ 0 h 19"/>
              </a:gdLst>
              <a:ahLst/>
              <a:cxnLst>
                <a:cxn ang="0">
                  <a:pos x="T0" y="T1"/>
                </a:cxn>
                <a:cxn ang="0">
                  <a:pos x="T2" y="T3"/>
                </a:cxn>
                <a:cxn ang="0">
                  <a:pos x="T4" y="T5"/>
                </a:cxn>
                <a:cxn ang="0">
                  <a:pos x="T6" y="T7"/>
                </a:cxn>
                <a:cxn ang="0">
                  <a:pos x="T8" y="T9"/>
                </a:cxn>
              </a:cxnLst>
              <a:rect l="0" t="0" r="r" b="b"/>
              <a:pathLst>
                <a:path w="416" h="19">
                  <a:moveTo>
                    <a:pt x="416" y="0"/>
                  </a:moveTo>
                  <a:cubicBezTo>
                    <a:pt x="0" y="0"/>
                    <a:pt x="0" y="0"/>
                    <a:pt x="0" y="0"/>
                  </a:cubicBezTo>
                  <a:cubicBezTo>
                    <a:pt x="3" y="7"/>
                    <a:pt x="7" y="13"/>
                    <a:pt x="11" y="19"/>
                  </a:cubicBezTo>
                  <a:cubicBezTo>
                    <a:pt x="405" y="19"/>
                    <a:pt x="405" y="19"/>
                    <a:pt x="405" y="19"/>
                  </a:cubicBezTo>
                  <a:cubicBezTo>
                    <a:pt x="409" y="13"/>
                    <a:pt x="413" y="7"/>
                    <a:pt x="41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31">
              <a:extLst>
                <a:ext uri="{FF2B5EF4-FFF2-40B4-BE49-F238E27FC236}">
                  <a16:creationId xmlns:a16="http://schemas.microsoft.com/office/drawing/2014/main" id="{19DC0AD1-8BCD-40BD-AFA9-9E86D9D7619A}"/>
                </a:ext>
              </a:extLst>
            </p:cNvPr>
            <p:cNvSpPr>
              <a:spLocks/>
            </p:cNvSpPr>
            <p:nvPr/>
          </p:nvSpPr>
          <p:spPr bwMode="auto">
            <a:xfrm>
              <a:off x="869950" y="-4484886"/>
              <a:ext cx="1135063" cy="60325"/>
            </a:xfrm>
            <a:custGeom>
              <a:avLst/>
              <a:gdLst>
                <a:gd name="T0" fmla="*/ 358 w 358"/>
                <a:gd name="T1" fmla="*/ 0 h 19"/>
                <a:gd name="T2" fmla="*/ 0 w 358"/>
                <a:gd name="T3" fmla="*/ 0 h 19"/>
                <a:gd name="T4" fmla="*/ 18 w 358"/>
                <a:gd name="T5" fmla="*/ 19 h 19"/>
                <a:gd name="T6" fmla="*/ 339 w 358"/>
                <a:gd name="T7" fmla="*/ 19 h 19"/>
                <a:gd name="T8" fmla="*/ 358 w 358"/>
                <a:gd name="T9" fmla="*/ 0 h 19"/>
              </a:gdLst>
              <a:ahLst/>
              <a:cxnLst>
                <a:cxn ang="0">
                  <a:pos x="T0" y="T1"/>
                </a:cxn>
                <a:cxn ang="0">
                  <a:pos x="T2" y="T3"/>
                </a:cxn>
                <a:cxn ang="0">
                  <a:pos x="T4" y="T5"/>
                </a:cxn>
                <a:cxn ang="0">
                  <a:pos x="T6" y="T7"/>
                </a:cxn>
                <a:cxn ang="0">
                  <a:pos x="T8" y="T9"/>
                </a:cxn>
              </a:cxnLst>
              <a:rect l="0" t="0" r="r" b="b"/>
              <a:pathLst>
                <a:path w="358" h="19">
                  <a:moveTo>
                    <a:pt x="358" y="0"/>
                  </a:moveTo>
                  <a:cubicBezTo>
                    <a:pt x="0" y="0"/>
                    <a:pt x="0" y="0"/>
                    <a:pt x="0" y="0"/>
                  </a:cubicBezTo>
                  <a:cubicBezTo>
                    <a:pt x="6" y="7"/>
                    <a:pt x="12" y="13"/>
                    <a:pt x="18" y="19"/>
                  </a:cubicBezTo>
                  <a:cubicBezTo>
                    <a:pt x="339" y="19"/>
                    <a:pt x="339" y="19"/>
                    <a:pt x="339" y="19"/>
                  </a:cubicBezTo>
                  <a:cubicBezTo>
                    <a:pt x="346" y="13"/>
                    <a:pt x="352" y="7"/>
                    <a:pt x="35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32">
              <a:extLst>
                <a:ext uri="{FF2B5EF4-FFF2-40B4-BE49-F238E27FC236}">
                  <a16:creationId xmlns:a16="http://schemas.microsoft.com/office/drawing/2014/main" id="{53CD8091-772D-4EA7-ACC8-68B12D43704A}"/>
                </a:ext>
              </a:extLst>
            </p:cNvPr>
            <p:cNvSpPr>
              <a:spLocks/>
            </p:cNvSpPr>
            <p:nvPr/>
          </p:nvSpPr>
          <p:spPr bwMode="auto">
            <a:xfrm>
              <a:off x="1025525" y="-4345186"/>
              <a:ext cx="820738" cy="60325"/>
            </a:xfrm>
            <a:custGeom>
              <a:avLst/>
              <a:gdLst>
                <a:gd name="T0" fmla="*/ 259 w 259"/>
                <a:gd name="T1" fmla="*/ 0 h 19"/>
                <a:gd name="T2" fmla="*/ 0 w 259"/>
                <a:gd name="T3" fmla="*/ 0 h 19"/>
                <a:gd name="T4" fmla="*/ 35 w 259"/>
                <a:gd name="T5" fmla="*/ 19 h 19"/>
                <a:gd name="T6" fmla="*/ 225 w 259"/>
                <a:gd name="T7" fmla="*/ 19 h 19"/>
                <a:gd name="T8" fmla="*/ 259 w 259"/>
                <a:gd name="T9" fmla="*/ 0 h 19"/>
              </a:gdLst>
              <a:ahLst/>
              <a:cxnLst>
                <a:cxn ang="0">
                  <a:pos x="T0" y="T1"/>
                </a:cxn>
                <a:cxn ang="0">
                  <a:pos x="T2" y="T3"/>
                </a:cxn>
                <a:cxn ang="0">
                  <a:pos x="T4" y="T5"/>
                </a:cxn>
                <a:cxn ang="0">
                  <a:pos x="T6" y="T7"/>
                </a:cxn>
                <a:cxn ang="0">
                  <a:pos x="T8" y="T9"/>
                </a:cxn>
              </a:cxnLst>
              <a:rect l="0" t="0" r="r" b="b"/>
              <a:pathLst>
                <a:path w="259" h="19">
                  <a:moveTo>
                    <a:pt x="259" y="0"/>
                  </a:moveTo>
                  <a:cubicBezTo>
                    <a:pt x="0" y="0"/>
                    <a:pt x="0" y="0"/>
                    <a:pt x="0" y="0"/>
                  </a:cubicBezTo>
                  <a:cubicBezTo>
                    <a:pt x="11" y="7"/>
                    <a:pt x="23" y="13"/>
                    <a:pt x="35" y="19"/>
                  </a:cubicBezTo>
                  <a:cubicBezTo>
                    <a:pt x="225" y="19"/>
                    <a:pt x="225" y="19"/>
                    <a:pt x="225" y="19"/>
                  </a:cubicBezTo>
                  <a:cubicBezTo>
                    <a:pt x="237" y="13"/>
                    <a:pt x="248" y="7"/>
                    <a:pt x="2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cxnSp>
        <p:nvCxnSpPr>
          <p:cNvPr id="15" name="Straight Connector 14">
            <a:extLst>
              <a:ext uri="{FF2B5EF4-FFF2-40B4-BE49-F238E27FC236}">
                <a16:creationId xmlns:a16="http://schemas.microsoft.com/office/drawing/2014/main" id="{41690047-4235-43F0-9F2A-44A8E93985C0}"/>
              </a:ext>
            </a:extLst>
          </p:cNvPr>
          <p:cNvCxnSpPr/>
          <p:nvPr userDrawn="1"/>
        </p:nvCxnSpPr>
        <p:spPr>
          <a:xfrm>
            <a:off x="9596819" y="6389084"/>
            <a:ext cx="0" cy="166687"/>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7178CB75-44D5-4455-AF00-3EE241BA60A5}"/>
              </a:ext>
            </a:extLst>
          </p:cNvPr>
          <p:cNvSpPr txBox="1"/>
          <p:nvPr userDrawn="1"/>
        </p:nvSpPr>
        <p:spPr>
          <a:xfrm>
            <a:off x="6389517" y="6247955"/>
            <a:ext cx="2551789" cy="4462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b="1" spc="0" baseline="0" dirty="0">
                <a:solidFill>
                  <a:schemeClr val="tx1">
                    <a:lumMod val="75000"/>
                    <a:lumOff val="25000"/>
                  </a:schemeClr>
                </a:solidFill>
                <a:latin typeface="+mn-lt"/>
              </a:rPr>
              <a:t>Company </a:t>
            </a:r>
            <a:r>
              <a:rPr lang="en-US" sz="2300" b="1" kern="1200" spc="0" baseline="0" dirty="0">
                <a:solidFill>
                  <a:schemeClr val="tx1">
                    <a:lumMod val="75000"/>
                    <a:lumOff val="25000"/>
                  </a:schemeClr>
                </a:solidFill>
                <a:latin typeface="+mn-lt"/>
                <a:ea typeface="+mn-ea"/>
                <a:cs typeface="+mn-cs"/>
              </a:rPr>
              <a:t>Profile</a:t>
            </a:r>
          </a:p>
        </p:txBody>
      </p:sp>
      <p:sp>
        <p:nvSpPr>
          <p:cNvPr id="4" name="Rectangle: Rounded Corners 3">
            <a:extLst>
              <a:ext uri="{FF2B5EF4-FFF2-40B4-BE49-F238E27FC236}">
                <a16:creationId xmlns:a16="http://schemas.microsoft.com/office/drawing/2014/main" id="{C6C13410-168C-4F8C-81CA-DD28C7DA65DE}"/>
              </a:ext>
            </a:extLst>
          </p:cNvPr>
          <p:cNvSpPr/>
          <p:nvPr userDrawn="1"/>
        </p:nvSpPr>
        <p:spPr>
          <a:xfrm>
            <a:off x="9154312" y="6309837"/>
            <a:ext cx="333533" cy="333533"/>
          </a:xfrm>
          <a:prstGeom prst="roundRect">
            <a:avLst>
              <a:gd name="adj" fmla="val 9599"/>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Picture Placeholder 17">
            <a:extLst>
              <a:ext uri="{FF2B5EF4-FFF2-40B4-BE49-F238E27FC236}">
                <a16:creationId xmlns:a16="http://schemas.microsoft.com/office/drawing/2014/main" id="{69E797E5-AB73-4F00-8137-3AE6330BF3CD}"/>
              </a:ext>
            </a:extLst>
          </p:cNvPr>
          <p:cNvSpPr>
            <a:spLocks noGrp="1"/>
          </p:cNvSpPr>
          <p:nvPr>
            <p:ph type="pic" sz="quarter" idx="10"/>
          </p:nvPr>
        </p:nvSpPr>
        <p:spPr>
          <a:xfrm>
            <a:off x="749380" y="1878756"/>
            <a:ext cx="2903682" cy="1781872"/>
          </a:xfrm>
          <a:custGeom>
            <a:avLst/>
            <a:gdLst>
              <a:gd name="connsiteX0" fmla="*/ 0 w 3194050"/>
              <a:gd name="connsiteY0" fmla="*/ 0 h 1960059"/>
              <a:gd name="connsiteX1" fmla="*/ 3194050 w 3194050"/>
              <a:gd name="connsiteY1" fmla="*/ 0 h 1960059"/>
              <a:gd name="connsiteX2" fmla="*/ 3194050 w 3194050"/>
              <a:gd name="connsiteY2" fmla="*/ 1960059 h 1960059"/>
              <a:gd name="connsiteX3" fmla="*/ 0 w 3194050"/>
              <a:gd name="connsiteY3" fmla="*/ 1960059 h 1960059"/>
            </a:gdLst>
            <a:ahLst/>
            <a:cxnLst>
              <a:cxn ang="0">
                <a:pos x="connsiteX0" y="connsiteY0"/>
              </a:cxn>
              <a:cxn ang="0">
                <a:pos x="connsiteX1" y="connsiteY1"/>
              </a:cxn>
              <a:cxn ang="0">
                <a:pos x="connsiteX2" y="connsiteY2"/>
              </a:cxn>
              <a:cxn ang="0">
                <a:pos x="connsiteX3" y="connsiteY3"/>
              </a:cxn>
            </a:cxnLst>
            <a:rect l="l" t="t" r="r" b="b"/>
            <a:pathLst>
              <a:path w="3194050" h="1960059">
                <a:moveTo>
                  <a:pt x="0" y="0"/>
                </a:moveTo>
                <a:lnTo>
                  <a:pt x="3194050" y="0"/>
                </a:lnTo>
                <a:lnTo>
                  <a:pt x="3194050" y="1960059"/>
                </a:lnTo>
                <a:lnTo>
                  <a:pt x="0" y="1960059"/>
                </a:lnTo>
                <a:close/>
              </a:path>
            </a:pathLst>
          </a:custGeom>
        </p:spPr>
        <p:txBody>
          <a:bodyPr wrap="square">
            <a:noAutofit/>
          </a:bodyPr>
          <a:lstStyle/>
          <a:p>
            <a:endParaRPr lang="en-US" dirty="0"/>
          </a:p>
        </p:txBody>
      </p:sp>
      <p:sp>
        <p:nvSpPr>
          <p:cNvPr id="95" name="Picture Placeholder 17">
            <a:extLst>
              <a:ext uri="{FF2B5EF4-FFF2-40B4-BE49-F238E27FC236}">
                <a16:creationId xmlns:a16="http://schemas.microsoft.com/office/drawing/2014/main" id="{8225D1F5-04CA-4A44-ABD4-F90A0B9806B8}"/>
              </a:ext>
            </a:extLst>
          </p:cNvPr>
          <p:cNvSpPr>
            <a:spLocks noGrp="1"/>
          </p:cNvSpPr>
          <p:nvPr>
            <p:ph type="pic" sz="quarter" idx="11"/>
          </p:nvPr>
        </p:nvSpPr>
        <p:spPr>
          <a:xfrm>
            <a:off x="4208985" y="1878756"/>
            <a:ext cx="2903682" cy="1781872"/>
          </a:xfrm>
          <a:custGeom>
            <a:avLst/>
            <a:gdLst>
              <a:gd name="connsiteX0" fmla="*/ 0 w 3194050"/>
              <a:gd name="connsiteY0" fmla="*/ 0 h 1960059"/>
              <a:gd name="connsiteX1" fmla="*/ 3194050 w 3194050"/>
              <a:gd name="connsiteY1" fmla="*/ 0 h 1960059"/>
              <a:gd name="connsiteX2" fmla="*/ 3194050 w 3194050"/>
              <a:gd name="connsiteY2" fmla="*/ 1960059 h 1960059"/>
              <a:gd name="connsiteX3" fmla="*/ 0 w 3194050"/>
              <a:gd name="connsiteY3" fmla="*/ 1960059 h 1960059"/>
            </a:gdLst>
            <a:ahLst/>
            <a:cxnLst>
              <a:cxn ang="0">
                <a:pos x="connsiteX0" y="connsiteY0"/>
              </a:cxn>
              <a:cxn ang="0">
                <a:pos x="connsiteX1" y="connsiteY1"/>
              </a:cxn>
              <a:cxn ang="0">
                <a:pos x="connsiteX2" y="connsiteY2"/>
              </a:cxn>
              <a:cxn ang="0">
                <a:pos x="connsiteX3" y="connsiteY3"/>
              </a:cxn>
            </a:cxnLst>
            <a:rect l="l" t="t" r="r" b="b"/>
            <a:pathLst>
              <a:path w="3194050" h="1960059">
                <a:moveTo>
                  <a:pt x="0" y="0"/>
                </a:moveTo>
                <a:lnTo>
                  <a:pt x="3194050" y="0"/>
                </a:lnTo>
                <a:lnTo>
                  <a:pt x="3194050" y="1960059"/>
                </a:lnTo>
                <a:lnTo>
                  <a:pt x="0" y="1960059"/>
                </a:lnTo>
                <a:close/>
              </a:path>
            </a:pathLst>
          </a:custGeom>
        </p:spPr>
        <p:txBody>
          <a:bodyPr wrap="square">
            <a:noAutofit/>
          </a:bodyPr>
          <a:lstStyle/>
          <a:p>
            <a:endParaRPr lang="en-US" dirty="0"/>
          </a:p>
        </p:txBody>
      </p:sp>
      <p:sp>
        <p:nvSpPr>
          <p:cNvPr id="96" name="Picture Placeholder 17">
            <a:extLst>
              <a:ext uri="{FF2B5EF4-FFF2-40B4-BE49-F238E27FC236}">
                <a16:creationId xmlns:a16="http://schemas.microsoft.com/office/drawing/2014/main" id="{A64F4352-3574-4318-902F-E63F447CCB51}"/>
              </a:ext>
            </a:extLst>
          </p:cNvPr>
          <p:cNvSpPr>
            <a:spLocks noGrp="1"/>
          </p:cNvSpPr>
          <p:nvPr>
            <p:ph type="pic" sz="quarter" idx="12"/>
          </p:nvPr>
        </p:nvSpPr>
        <p:spPr>
          <a:xfrm>
            <a:off x="7668589" y="1878756"/>
            <a:ext cx="2903682" cy="1781872"/>
          </a:xfrm>
          <a:custGeom>
            <a:avLst/>
            <a:gdLst>
              <a:gd name="connsiteX0" fmla="*/ 0 w 3194050"/>
              <a:gd name="connsiteY0" fmla="*/ 0 h 1960059"/>
              <a:gd name="connsiteX1" fmla="*/ 3194050 w 3194050"/>
              <a:gd name="connsiteY1" fmla="*/ 0 h 1960059"/>
              <a:gd name="connsiteX2" fmla="*/ 3194050 w 3194050"/>
              <a:gd name="connsiteY2" fmla="*/ 1960059 h 1960059"/>
              <a:gd name="connsiteX3" fmla="*/ 0 w 3194050"/>
              <a:gd name="connsiteY3" fmla="*/ 1960059 h 1960059"/>
            </a:gdLst>
            <a:ahLst/>
            <a:cxnLst>
              <a:cxn ang="0">
                <a:pos x="connsiteX0" y="connsiteY0"/>
              </a:cxn>
              <a:cxn ang="0">
                <a:pos x="connsiteX1" y="connsiteY1"/>
              </a:cxn>
              <a:cxn ang="0">
                <a:pos x="connsiteX2" y="connsiteY2"/>
              </a:cxn>
              <a:cxn ang="0">
                <a:pos x="connsiteX3" y="connsiteY3"/>
              </a:cxn>
            </a:cxnLst>
            <a:rect l="l" t="t" r="r" b="b"/>
            <a:pathLst>
              <a:path w="3194050" h="1960059">
                <a:moveTo>
                  <a:pt x="0" y="0"/>
                </a:moveTo>
                <a:lnTo>
                  <a:pt x="3194050" y="0"/>
                </a:lnTo>
                <a:lnTo>
                  <a:pt x="3194050" y="1960059"/>
                </a:lnTo>
                <a:lnTo>
                  <a:pt x="0" y="1960059"/>
                </a:lnTo>
                <a:close/>
              </a:path>
            </a:pathLst>
          </a:custGeom>
        </p:spPr>
        <p:txBody>
          <a:bodyPr wrap="square">
            <a:noAutofit/>
          </a:bodyPr>
          <a:lstStyle/>
          <a:p>
            <a:endParaRPr lang="en-US" dirty="0"/>
          </a:p>
        </p:txBody>
      </p:sp>
      <p:sp>
        <p:nvSpPr>
          <p:cNvPr id="90" name="Slide Number Placeholder 13">
            <a:extLst>
              <a:ext uri="{FF2B5EF4-FFF2-40B4-BE49-F238E27FC236}">
                <a16:creationId xmlns:a16="http://schemas.microsoft.com/office/drawing/2014/main" id="{2D3360C3-3CD2-4CAF-8FBC-B4108A299613}"/>
              </a:ext>
            </a:extLst>
          </p:cNvPr>
          <p:cNvSpPr>
            <a:spLocks noGrp="1"/>
          </p:cNvSpPr>
          <p:nvPr>
            <p:ph type="sldNum" sz="quarter" idx="4"/>
          </p:nvPr>
        </p:nvSpPr>
        <p:spPr>
          <a:xfrm>
            <a:off x="9105250" y="6350048"/>
            <a:ext cx="431656" cy="226714"/>
          </a:xfrm>
          <a:prstGeom prst="rect">
            <a:avLst/>
          </a:prstGeom>
        </p:spPr>
        <p:txBody>
          <a:bodyPr vert="horz" lIns="91440" tIns="45720" rIns="91440" bIns="45720" rtlCol="0" anchor="ctr"/>
          <a:lstStyle>
            <a:lvl1pPr algn="ctr">
              <a:defRPr sz="1200" b="1">
                <a:solidFill>
                  <a:schemeClr val="bg1"/>
                </a:solidFill>
              </a:defRPr>
            </a:lvl1pPr>
          </a:lstStyle>
          <a:p>
            <a:fld id="{1F70EEBF-E97C-49FF-B05B-3B4D348638DC}" type="slidenum">
              <a:rPr lang="en-US" smtClean="0"/>
              <a:pPr/>
              <a:t>‹#›</a:t>
            </a:fld>
            <a:endParaRPr lang="en-US" dirty="0"/>
          </a:p>
        </p:txBody>
      </p:sp>
      <p:grpSp>
        <p:nvGrpSpPr>
          <p:cNvPr id="91" name="Group 90">
            <a:extLst>
              <a:ext uri="{FF2B5EF4-FFF2-40B4-BE49-F238E27FC236}">
                <a16:creationId xmlns:a16="http://schemas.microsoft.com/office/drawing/2014/main" id="{78DE4996-029D-4ACC-9BBB-84BF3ADF612A}"/>
              </a:ext>
            </a:extLst>
          </p:cNvPr>
          <p:cNvGrpSpPr/>
          <p:nvPr userDrawn="1"/>
        </p:nvGrpSpPr>
        <p:grpSpPr>
          <a:xfrm flipH="1">
            <a:off x="9760843" y="125"/>
            <a:ext cx="2431157" cy="2744859"/>
            <a:chOff x="1781175" y="-333375"/>
            <a:chExt cx="4314825" cy="6070600"/>
          </a:xfrm>
        </p:grpSpPr>
        <p:sp>
          <p:nvSpPr>
            <p:cNvPr id="93" name="Freeform 6">
              <a:extLst>
                <a:ext uri="{FF2B5EF4-FFF2-40B4-BE49-F238E27FC236}">
                  <a16:creationId xmlns:a16="http://schemas.microsoft.com/office/drawing/2014/main" id="{149F75FA-9B62-4DB3-BA6D-D5E84DFACAFB}"/>
                </a:ext>
              </a:extLst>
            </p:cNvPr>
            <p:cNvSpPr>
              <a:spLocks/>
            </p:cNvSpPr>
            <p:nvPr userDrawn="1"/>
          </p:nvSpPr>
          <p:spPr bwMode="auto">
            <a:xfrm>
              <a:off x="1781175" y="-333375"/>
              <a:ext cx="4314825" cy="6070600"/>
            </a:xfrm>
            <a:custGeom>
              <a:avLst/>
              <a:gdLst>
                <a:gd name="T0" fmla="*/ 877 w 2718"/>
                <a:gd name="T1" fmla="*/ 0 h 3824"/>
                <a:gd name="T2" fmla="*/ 0 w 2718"/>
                <a:gd name="T3" fmla="*/ 3793 h 3824"/>
                <a:gd name="T4" fmla="*/ 0 w 2718"/>
                <a:gd name="T5" fmla="*/ 3824 h 3824"/>
                <a:gd name="T6" fmla="*/ 2718 w 2718"/>
                <a:gd name="T7" fmla="*/ 0 h 3824"/>
                <a:gd name="T8" fmla="*/ 877 w 2718"/>
                <a:gd name="T9" fmla="*/ 0 h 3824"/>
              </a:gdLst>
              <a:ahLst/>
              <a:cxnLst>
                <a:cxn ang="0">
                  <a:pos x="T0" y="T1"/>
                </a:cxn>
                <a:cxn ang="0">
                  <a:pos x="T2" y="T3"/>
                </a:cxn>
                <a:cxn ang="0">
                  <a:pos x="T4" y="T5"/>
                </a:cxn>
                <a:cxn ang="0">
                  <a:pos x="T6" y="T7"/>
                </a:cxn>
                <a:cxn ang="0">
                  <a:pos x="T8" y="T9"/>
                </a:cxn>
              </a:cxnLst>
              <a:rect l="0" t="0" r="r" b="b"/>
              <a:pathLst>
                <a:path w="2718" h="3824">
                  <a:moveTo>
                    <a:pt x="877" y="0"/>
                  </a:moveTo>
                  <a:lnTo>
                    <a:pt x="0" y="3793"/>
                  </a:lnTo>
                  <a:lnTo>
                    <a:pt x="0" y="3824"/>
                  </a:lnTo>
                  <a:lnTo>
                    <a:pt x="2718" y="0"/>
                  </a:lnTo>
                  <a:lnTo>
                    <a:pt x="877" y="0"/>
                  </a:lnTo>
                  <a:close/>
                </a:path>
              </a:pathLst>
            </a:custGeom>
            <a:gradFill flip="none" rotWithShape="1">
              <a:gsLst>
                <a:gs pos="0">
                  <a:schemeClr val="bg1"/>
                </a:gs>
                <a:gs pos="100000">
                  <a:schemeClr val="accent1"/>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7">
              <a:extLst>
                <a:ext uri="{FF2B5EF4-FFF2-40B4-BE49-F238E27FC236}">
                  <a16:creationId xmlns:a16="http://schemas.microsoft.com/office/drawing/2014/main" id="{98E2A206-ACEF-43FC-A215-4517BF841CFA}"/>
                </a:ext>
              </a:extLst>
            </p:cNvPr>
            <p:cNvSpPr>
              <a:spLocks/>
            </p:cNvSpPr>
            <p:nvPr userDrawn="1"/>
          </p:nvSpPr>
          <p:spPr bwMode="auto">
            <a:xfrm>
              <a:off x="1781175" y="-333375"/>
              <a:ext cx="1897064" cy="2189162"/>
            </a:xfrm>
            <a:custGeom>
              <a:avLst/>
              <a:gdLst>
                <a:gd name="T0" fmla="*/ 0 w 1195"/>
                <a:gd name="T1" fmla="*/ 0 h 1379"/>
                <a:gd name="T2" fmla="*/ 0 w 1195"/>
                <a:gd name="T3" fmla="*/ 1379 h 1379"/>
                <a:gd name="T4" fmla="*/ 1195 w 1195"/>
                <a:gd name="T5" fmla="*/ 0 h 1379"/>
                <a:gd name="T6" fmla="*/ 0 w 1195"/>
                <a:gd name="T7" fmla="*/ 0 h 1379"/>
              </a:gdLst>
              <a:ahLst/>
              <a:cxnLst>
                <a:cxn ang="0">
                  <a:pos x="T0" y="T1"/>
                </a:cxn>
                <a:cxn ang="0">
                  <a:pos x="T2" y="T3"/>
                </a:cxn>
                <a:cxn ang="0">
                  <a:pos x="T4" y="T5"/>
                </a:cxn>
                <a:cxn ang="0">
                  <a:pos x="T6" y="T7"/>
                </a:cxn>
              </a:cxnLst>
              <a:rect l="0" t="0" r="r" b="b"/>
              <a:pathLst>
                <a:path w="1195" h="1379">
                  <a:moveTo>
                    <a:pt x="0" y="0"/>
                  </a:moveTo>
                  <a:lnTo>
                    <a:pt x="0" y="1379"/>
                  </a:lnTo>
                  <a:lnTo>
                    <a:pt x="1195"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8">
              <a:extLst>
                <a:ext uri="{FF2B5EF4-FFF2-40B4-BE49-F238E27FC236}">
                  <a16:creationId xmlns:a16="http://schemas.microsoft.com/office/drawing/2014/main" id="{6694F2DC-DBB1-4BD7-8A4B-D86F217DD8F9}"/>
                </a:ext>
              </a:extLst>
            </p:cNvPr>
            <p:cNvSpPr>
              <a:spLocks/>
            </p:cNvSpPr>
            <p:nvPr userDrawn="1"/>
          </p:nvSpPr>
          <p:spPr bwMode="auto">
            <a:xfrm>
              <a:off x="1781175" y="-333375"/>
              <a:ext cx="1897063" cy="2189162"/>
            </a:xfrm>
            <a:custGeom>
              <a:avLst/>
              <a:gdLst>
                <a:gd name="T0" fmla="*/ 1176 w 1195"/>
                <a:gd name="T1" fmla="*/ 0 h 1379"/>
                <a:gd name="T2" fmla="*/ 0 w 1195"/>
                <a:gd name="T3" fmla="*/ 1184 h 1379"/>
                <a:gd name="T4" fmla="*/ 0 w 1195"/>
                <a:gd name="T5" fmla="*/ 1379 h 1379"/>
                <a:gd name="T6" fmla="*/ 1195 w 1195"/>
                <a:gd name="T7" fmla="*/ 0 h 1379"/>
                <a:gd name="T8" fmla="*/ 1176 w 1195"/>
                <a:gd name="T9" fmla="*/ 0 h 1379"/>
              </a:gdLst>
              <a:ahLst/>
              <a:cxnLst>
                <a:cxn ang="0">
                  <a:pos x="T0" y="T1"/>
                </a:cxn>
                <a:cxn ang="0">
                  <a:pos x="T2" y="T3"/>
                </a:cxn>
                <a:cxn ang="0">
                  <a:pos x="T4" y="T5"/>
                </a:cxn>
                <a:cxn ang="0">
                  <a:pos x="T6" y="T7"/>
                </a:cxn>
                <a:cxn ang="0">
                  <a:pos x="T8" y="T9"/>
                </a:cxn>
              </a:cxnLst>
              <a:rect l="0" t="0" r="r" b="b"/>
              <a:pathLst>
                <a:path w="1195" h="1379">
                  <a:moveTo>
                    <a:pt x="1176" y="0"/>
                  </a:moveTo>
                  <a:lnTo>
                    <a:pt x="0" y="1184"/>
                  </a:lnTo>
                  <a:lnTo>
                    <a:pt x="0" y="1379"/>
                  </a:lnTo>
                  <a:lnTo>
                    <a:pt x="1195" y="0"/>
                  </a:lnTo>
                  <a:lnTo>
                    <a:pt x="1176" y="0"/>
                  </a:lnTo>
                  <a:close/>
                </a:path>
              </a:pathLst>
            </a:custGeom>
            <a:solidFill>
              <a:schemeClr val="tx1">
                <a:lumMod val="75000"/>
                <a:lumOff val="25000"/>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8" name="Freeform 9">
              <a:extLst>
                <a:ext uri="{FF2B5EF4-FFF2-40B4-BE49-F238E27FC236}">
                  <a16:creationId xmlns:a16="http://schemas.microsoft.com/office/drawing/2014/main" id="{1CBDAF14-9219-432D-8F03-C0D0B9DB32FF}"/>
                </a:ext>
              </a:extLst>
            </p:cNvPr>
            <p:cNvSpPr>
              <a:spLocks/>
            </p:cNvSpPr>
            <p:nvPr userDrawn="1"/>
          </p:nvSpPr>
          <p:spPr bwMode="auto">
            <a:xfrm>
              <a:off x="1781175" y="-333375"/>
              <a:ext cx="1916113" cy="6040436"/>
            </a:xfrm>
            <a:custGeom>
              <a:avLst/>
              <a:gdLst>
                <a:gd name="T0" fmla="*/ 1195 w 1207"/>
                <a:gd name="T1" fmla="*/ 0 h 3805"/>
                <a:gd name="T2" fmla="*/ 0 w 1207"/>
                <a:gd name="T3" fmla="*/ 1379 h 3805"/>
                <a:gd name="T4" fmla="*/ 0 w 1207"/>
                <a:gd name="T5" fmla="*/ 3805 h 3805"/>
                <a:gd name="T6" fmla="*/ 1207 w 1207"/>
                <a:gd name="T7" fmla="*/ 0 h 3805"/>
                <a:gd name="T8" fmla="*/ 1195 w 1207"/>
                <a:gd name="T9" fmla="*/ 0 h 3805"/>
              </a:gdLst>
              <a:ahLst/>
              <a:cxnLst>
                <a:cxn ang="0">
                  <a:pos x="T0" y="T1"/>
                </a:cxn>
                <a:cxn ang="0">
                  <a:pos x="T2" y="T3"/>
                </a:cxn>
                <a:cxn ang="0">
                  <a:pos x="T4" y="T5"/>
                </a:cxn>
                <a:cxn ang="0">
                  <a:pos x="T6" y="T7"/>
                </a:cxn>
                <a:cxn ang="0">
                  <a:pos x="T8" y="T9"/>
                </a:cxn>
              </a:cxnLst>
              <a:rect l="0" t="0" r="r" b="b"/>
              <a:pathLst>
                <a:path w="1207" h="3805">
                  <a:moveTo>
                    <a:pt x="1195" y="0"/>
                  </a:moveTo>
                  <a:lnTo>
                    <a:pt x="0" y="1379"/>
                  </a:lnTo>
                  <a:lnTo>
                    <a:pt x="0" y="3805"/>
                  </a:lnTo>
                  <a:lnTo>
                    <a:pt x="1207" y="0"/>
                  </a:lnTo>
                  <a:lnTo>
                    <a:pt x="1195" y="0"/>
                  </a:lnTo>
                  <a:close/>
                </a:path>
              </a:pathLst>
            </a:custGeom>
            <a:gradFill>
              <a:gsLst>
                <a:gs pos="0">
                  <a:schemeClr val="accent1"/>
                </a:gs>
                <a:gs pos="100000">
                  <a:schemeClr val="accent4"/>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9" name="Freeform 10">
              <a:extLst>
                <a:ext uri="{FF2B5EF4-FFF2-40B4-BE49-F238E27FC236}">
                  <a16:creationId xmlns:a16="http://schemas.microsoft.com/office/drawing/2014/main" id="{05496058-7296-4F75-A32E-5CFB4D6B0F4A}"/>
                </a:ext>
              </a:extLst>
            </p:cNvPr>
            <p:cNvSpPr>
              <a:spLocks/>
            </p:cNvSpPr>
            <p:nvPr userDrawn="1"/>
          </p:nvSpPr>
          <p:spPr bwMode="auto">
            <a:xfrm>
              <a:off x="1781175" y="1301750"/>
              <a:ext cx="1398587" cy="4405312"/>
            </a:xfrm>
            <a:custGeom>
              <a:avLst/>
              <a:gdLst>
                <a:gd name="T0" fmla="*/ 0 w 881"/>
                <a:gd name="T1" fmla="*/ 494 h 2775"/>
                <a:gd name="T2" fmla="*/ 0 w 881"/>
                <a:gd name="T3" fmla="*/ 2775 h 2775"/>
                <a:gd name="T4" fmla="*/ 881 w 881"/>
                <a:gd name="T5" fmla="*/ 0 h 2775"/>
                <a:gd name="T6" fmla="*/ 0 w 881"/>
                <a:gd name="T7" fmla="*/ 494 h 2775"/>
              </a:gdLst>
              <a:ahLst/>
              <a:cxnLst>
                <a:cxn ang="0">
                  <a:pos x="T0" y="T1"/>
                </a:cxn>
                <a:cxn ang="0">
                  <a:pos x="T2" y="T3"/>
                </a:cxn>
                <a:cxn ang="0">
                  <a:pos x="T4" y="T5"/>
                </a:cxn>
                <a:cxn ang="0">
                  <a:pos x="T6" y="T7"/>
                </a:cxn>
              </a:cxnLst>
              <a:rect l="0" t="0" r="r" b="b"/>
              <a:pathLst>
                <a:path w="881" h="2775">
                  <a:moveTo>
                    <a:pt x="0" y="494"/>
                  </a:moveTo>
                  <a:lnTo>
                    <a:pt x="0" y="2775"/>
                  </a:lnTo>
                  <a:lnTo>
                    <a:pt x="881" y="0"/>
                  </a:lnTo>
                  <a:lnTo>
                    <a:pt x="0" y="494"/>
                  </a:lnTo>
                  <a:close/>
                </a:path>
              </a:pathLst>
            </a:custGeom>
            <a:gradFill flip="none" rotWithShape="1">
              <a:gsLst>
                <a:gs pos="0">
                  <a:schemeClr val="accent1"/>
                </a:gs>
                <a:gs pos="100000">
                  <a:schemeClr val="accent4"/>
                </a:gs>
              </a:gsLst>
              <a:lin ang="162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00" name="Footer Placeholder 3">
            <a:extLst>
              <a:ext uri="{FF2B5EF4-FFF2-40B4-BE49-F238E27FC236}">
                <a16:creationId xmlns:a16="http://schemas.microsoft.com/office/drawing/2014/main" id="{0DC6768A-18F7-4E05-8280-4E30674B8E26}"/>
              </a:ext>
            </a:extLst>
          </p:cNvPr>
          <p:cNvSpPr>
            <a:spLocks noGrp="1"/>
          </p:cNvSpPr>
          <p:nvPr>
            <p:ph type="ftr" sz="quarter" idx="3"/>
          </p:nvPr>
        </p:nvSpPr>
        <p:spPr>
          <a:xfrm>
            <a:off x="9712402" y="6335762"/>
            <a:ext cx="2062071" cy="254745"/>
          </a:xfrm>
          <a:prstGeom prst="rect">
            <a:avLst/>
          </a:prstGeom>
        </p:spPr>
        <p:txBody>
          <a:bodyPr/>
          <a:lstStyle>
            <a:lvl1pPr algn="l">
              <a:defRPr sz="1200" spc="0" baseline="0">
                <a:solidFill>
                  <a:schemeClr val="bg1">
                    <a:lumMod val="65000"/>
                  </a:schemeClr>
                </a:solidFill>
                <a:effectLst/>
                <a:latin typeface="+mn-lt"/>
              </a:defRPr>
            </a:lvl1pPr>
          </a:lstStyle>
          <a:p>
            <a:r>
              <a:rPr lang="en-US" dirty="0"/>
              <a:t>logisticstitans.com</a:t>
            </a:r>
          </a:p>
        </p:txBody>
      </p:sp>
      <p:pic>
        <p:nvPicPr>
          <p:cNvPr id="101" name="Picture 100" descr="A picture containing drawing&#10;&#10;Description automatically generated">
            <a:extLst>
              <a:ext uri="{FF2B5EF4-FFF2-40B4-BE49-F238E27FC236}">
                <a16:creationId xmlns:a16="http://schemas.microsoft.com/office/drawing/2014/main" id="{A1866250-0F0B-4E69-BE6B-5C30EA8988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22917" y="6304899"/>
            <a:ext cx="1304703" cy="332388"/>
          </a:xfrm>
          <a:prstGeom prst="rect">
            <a:avLst/>
          </a:prstGeom>
        </p:spPr>
      </p:pic>
    </p:spTree>
    <p:extLst>
      <p:ext uri="{BB962C8B-B14F-4D97-AF65-F5344CB8AC3E}">
        <p14:creationId xmlns:p14="http://schemas.microsoft.com/office/powerpoint/2010/main" val="1021792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6_Full Blank">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08C84B09-FAEC-4A75-8886-DC153F75334C}"/>
              </a:ext>
            </a:extLst>
          </p:cNvPr>
          <p:cNvGrpSpPr/>
          <p:nvPr userDrawn="1"/>
        </p:nvGrpSpPr>
        <p:grpSpPr>
          <a:xfrm>
            <a:off x="855518" y="2510"/>
            <a:ext cx="1997364" cy="1405659"/>
            <a:chOff x="1450975" y="-26194"/>
            <a:chExt cx="2197100" cy="1546225"/>
          </a:xfrm>
          <a:solidFill>
            <a:schemeClr val="tx1">
              <a:lumMod val="75000"/>
              <a:lumOff val="25000"/>
              <a:alpha val="10000"/>
            </a:schemeClr>
          </a:solidFill>
        </p:grpSpPr>
        <p:sp>
          <p:nvSpPr>
            <p:cNvPr id="47" name="Freeform 30">
              <a:extLst>
                <a:ext uri="{FF2B5EF4-FFF2-40B4-BE49-F238E27FC236}">
                  <a16:creationId xmlns:a16="http://schemas.microsoft.com/office/drawing/2014/main" id="{8FD86F56-87BC-4766-9BB4-6324531D1417}"/>
                </a:ext>
              </a:extLst>
            </p:cNvPr>
            <p:cNvSpPr>
              <a:spLocks/>
            </p:cNvSpPr>
            <p:nvPr/>
          </p:nvSpPr>
          <p:spPr bwMode="auto">
            <a:xfrm>
              <a:off x="3540125" y="-26194"/>
              <a:ext cx="12700" cy="3175"/>
            </a:xfrm>
            <a:custGeom>
              <a:avLst/>
              <a:gdLst>
                <a:gd name="T0" fmla="*/ 0 w 4"/>
                <a:gd name="T1" fmla="*/ 0 h 1"/>
                <a:gd name="T2" fmla="*/ 0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0" y="1"/>
                    <a:pt x="0"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31">
              <a:extLst>
                <a:ext uri="{FF2B5EF4-FFF2-40B4-BE49-F238E27FC236}">
                  <a16:creationId xmlns:a16="http://schemas.microsoft.com/office/drawing/2014/main" id="{62D41CD2-0B48-465B-9761-59D240850B3A}"/>
                </a:ext>
              </a:extLst>
            </p:cNvPr>
            <p:cNvSpPr>
              <a:spLocks/>
            </p:cNvSpPr>
            <p:nvPr/>
          </p:nvSpPr>
          <p:spPr bwMode="auto">
            <a:xfrm>
              <a:off x="1546225"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32">
              <a:extLst>
                <a:ext uri="{FF2B5EF4-FFF2-40B4-BE49-F238E27FC236}">
                  <a16:creationId xmlns:a16="http://schemas.microsoft.com/office/drawing/2014/main" id="{9D7D6241-E72C-45D3-9511-3BDF420D5AB5}"/>
                </a:ext>
              </a:extLst>
            </p:cNvPr>
            <p:cNvSpPr>
              <a:spLocks/>
            </p:cNvSpPr>
            <p:nvPr/>
          </p:nvSpPr>
          <p:spPr bwMode="auto">
            <a:xfrm>
              <a:off x="1450975" y="-23019"/>
              <a:ext cx="2197100" cy="1543050"/>
            </a:xfrm>
            <a:custGeom>
              <a:avLst/>
              <a:gdLst>
                <a:gd name="T0" fmla="*/ 688 w 692"/>
                <a:gd name="T1" fmla="*/ 140 h 486"/>
                <a:gd name="T2" fmla="*/ 346 w 692"/>
                <a:gd name="T3" fmla="*/ 483 h 486"/>
                <a:gd name="T4" fmla="*/ 3 w 692"/>
                <a:gd name="T5" fmla="*/ 140 h 486"/>
                <a:gd name="T6" fmla="*/ 34 w 692"/>
                <a:gd name="T7" fmla="*/ 0 h 486"/>
                <a:gd name="T8" fmla="*/ 30 w 692"/>
                <a:gd name="T9" fmla="*/ 0 h 486"/>
                <a:gd name="T10" fmla="*/ 0 w 692"/>
                <a:gd name="T11" fmla="*/ 140 h 486"/>
                <a:gd name="T12" fmla="*/ 346 w 692"/>
                <a:gd name="T13" fmla="*/ 486 h 486"/>
                <a:gd name="T14" fmla="*/ 692 w 692"/>
                <a:gd name="T15" fmla="*/ 140 h 486"/>
                <a:gd name="T16" fmla="*/ 662 w 692"/>
                <a:gd name="T17" fmla="*/ 0 h 486"/>
                <a:gd name="T18" fmla="*/ 658 w 692"/>
                <a:gd name="T19" fmla="*/ 0 h 486"/>
                <a:gd name="T20" fmla="*/ 688 w 692"/>
                <a:gd name="T21" fmla="*/ 14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2" h="486">
                  <a:moveTo>
                    <a:pt x="688" y="140"/>
                  </a:moveTo>
                  <a:cubicBezTo>
                    <a:pt x="688" y="329"/>
                    <a:pt x="535" y="483"/>
                    <a:pt x="346" y="483"/>
                  </a:cubicBezTo>
                  <a:cubicBezTo>
                    <a:pt x="157" y="483"/>
                    <a:pt x="3" y="329"/>
                    <a:pt x="3" y="140"/>
                  </a:cubicBezTo>
                  <a:cubicBezTo>
                    <a:pt x="3" y="90"/>
                    <a:pt x="14" y="43"/>
                    <a:pt x="34" y="0"/>
                  </a:cubicBezTo>
                  <a:cubicBezTo>
                    <a:pt x="30" y="0"/>
                    <a:pt x="30" y="0"/>
                    <a:pt x="30" y="0"/>
                  </a:cubicBezTo>
                  <a:cubicBezTo>
                    <a:pt x="11" y="43"/>
                    <a:pt x="0" y="90"/>
                    <a:pt x="0" y="140"/>
                  </a:cubicBezTo>
                  <a:cubicBezTo>
                    <a:pt x="0" y="331"/>
                    <a:pt x="155" y="486"/>
                    <a:pt x="346" y="486"/>
                  </a:cubicBezTo>
                  <a:cubicBezTo>
                    <a:pt x="536" y="486"/>
                    <a:pt x="692" y="331"/>
                    <a:pt x="692" y="140"/>
                  </a:cubicBezTo>
                  <a:cubicBezTo>
                    <a:pt x="692" y="90"/>
                    <a:pt x="681" y="43"/>
                    <a:pt x="662" y="0"/>
                  </a:cubicBezTo>
                  <a:cubicBezTo>
                    <a:pt x="658" y="0"/>
                    <a:pt x="658" y="0"/>
                    <a:pt x="658" y="0"/>
                  </a:cubicBezTo>
                  <a:cubicBezTo>
                    <a:pt x="677" y="43"/>
                    <a:pt x="688" y="90"/>
                    <a:pt x="68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33">
              <a:extLst>
                <a:ext uri="{FF2B5EF4-FFF2-40B4-BE49-F238E27FC236}">
                  <a16:creationId xmlns:a16="http://schemas.microsoft.com/office/drawing/2014/main" id="{5950A7FD-AAE1-4253-8AE1-2B966BBDC880}"/>
                </a:ext>
              </a:extLst>
            </p:cNvPr>
            <p:cNvSpPr>
              <a:spLocks/>
            </p:cNvSpPr>
            <p:nvPr/>
          </p:nvSpPr>
          <p:spPr bwMode="auto">
            <a:xfrm>
              <a:off x="3463925" y="-26194"/>
              <a:ext cx="9525" cy="3175"/>
            </a:xfrm>
            <a:custGeom>
              <a:avLst/>
              <a:gdLst>
                <a:gd name="T0" fmla="*/ 0 w 3"/>
                <a:gd name="T1" fmla="*/ 1 h 1"/>
                <a:gd name="T2" fmla="*/ 3 w 3"/>
                <a:gd name="T3" fmla="*/ 1 h 1"/>
                <a:gd name="T4" fmla="*/ 3 w 3"/>
                <a:gd name="T5" fmla="*/ 0 h 1"/>
                <a:gd name="T6" fmla="*/ 0 w 3"/>
                <a:gd name="T7" fmla="*/ 0 h 1"/>
                <a:gd name="T8" fmla="*/ 0 w 3"/>
                <a:gd name="T9" fmla="*/ 1 h 1"/>
              </a:gdLst>
              <a:ahLst/>
              <a:cxnLst>
                <a:cxn ang="0">
                  <a:pos x="T0" y="T1"/>
                </a:cxn>
                <a:cxn ang="0">
                  <a:pos x="T2" y="T3"/>
                </a:cxn>
                <a:cxn ang="0">
                  <a:pos x="T4" y="T5"/>
                </a:cxn>
                <a:cxn ang="0">
                  <a:pos x="T6" y="T7"/>
                </a:cxn>
                <a:cxn ang="0">
                  <a:pos x="T8" y="T9"/>
                </a:cxn>
              </a:cxnLst>
              <a:rect l="0" t="0" r="r" b="b"/>
              <a:pathLst>
                <a:path w="3" h="1">
                  <a:moveTo>
                    <a:pt x="0" y="1"/>
                  </a:moveTo>
                  <a:cubicBezTo>
                    <a:pt x="3" y="1"/>
                    <a:pt x="3" y="1"/>
                    <a:pt x="3"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34">
              <a:extLst>
                <a:ext uri="{FF2B5EF4-FFF2-40B4-BE49-F238E27FC236}">
                  <a16:creationId xmlns:a16="http://schemas.microsoft.com/office/drawing/2014/main" id="{A2B9865F-376A-4638-B3AA-FA96E164962B}"/>
                </a:ext>
              </a:extLst>
            </p:cNvPr>
            <p:cNvSpPr>
              <a:spLocks/>
            </p:cNvSpPr>
            <p:nvPr/>
          </p:nvSpPr>
          <p:spPr bwMode="auto">
            <a:xfrm>
              <a:off x="1622425" y="-26194"/>
              <a:ext cx="12700" cy="3175"/>
            </a:xfrm>
            <a:custGeom>
              <a:avLst/>
              <a:gdLst>
                <a:gd name="T0" fmla="*/ 4 w 4"/>
                <a:gd name="T1" fmla="*/ 1 h 1"/>
                <a:gd name="T2" fmla="*/ 4 w 4"/>
                <a:gd name="T3" fmla="*/ 0 h 1"/>
                <a:gd name="T4" fmla="*/ 1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1" y="0"/>
                    <a:pt x="1" y="0"/>
                    <a:pt x="1"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35">
              <a:extLst>
                <a:ext uri="{FF2B5EF4-FFF2-40B4-BE49-F238E27FC236}">
                  <a16:creationId xmlns:a16="http://schemas.microsoft.com/office/drawing/2014/main" id="{7C0CAAD9-B35B-48A2-B02F-21ED7215DC01}"/>
                </a:ext>
              </a:extLst>
            </p:cNvPr>
            <p:cNvSpPr>
              <a:spLocks/>
            </p:cNvSpPr>
            <p:nvPr/>
          </p:nvSpPr>
          <p:spPr bwMode="auto">
            <a:xfrm>
              <a:off x="1520825" y="-23019"/>
              <a:ext cx="2054225" cy="1473200"/>
            </a:xfrm>
            <a:custGeom>
              <a:avLst/>
              <a:gdLst>
                <a:gd name="T0" fmla="*/ 644 w 647"/>
                <a:gd name="T1" fmla="*/ 140 h 464"/>
                <a:gd name="T2" fmla="*/ 324 w 647"/>
                <a:gd name="T3" fmla="*/ 460 h 464"/>
                <a:gd name="T4" fmla="*/ 4 w 647"/>
                <a:gd name="T5" fmla="*/ 140 h 464"/>
                <a:gd name="T6" fmla="*/ 36 w 647"/>
                <a:gd name="T7" fmla="*/ 0 h 464"/>
                <a:gd name="T8" fmla="*/ 32 w 647"/>
                <a:gd name="T9" fmla="*/ 0 h 464"/>
                <a:gd name="T10" fmla="*/ 0 w 647"/>
                <a:gd name="T11" fmla="*/ 140 h 464"/>
                <a:gd name="T12" fmla="*/ 324 w 647"/>
                <a:gd name="T13" fmla="*/ 464 h 464"/>
                <a:gd name="T14" fmla="*/ 647 w 647"/>
                <a:gd name="T15" fmla="*/ 140 h 464"/>
                <a:gd name="T16" fmla="*/ 615 w 647"/>
                <a:gd name="T17" fmla="*/ 0 h 464"/>
                <a:gd name="T18" fmla="*/ 612 w 647"/>
                <a:gd name="T19" fmla="*/ 0 h 464"/>
                <a:gd name="T20" fmla="*/ 644 w 647"/>
                <a:gd name="T21" fmla="*/ 14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7" h="464">
                  <a:moveTo>
                    <a:pt x="644" y="140"/>
                  </a:moveTo>
                  <a:cubicBezTo>
                    <a:pt x="644" y="317"/>
                    <a:pt x="500" y="460"/>
                    <a:pt x="324" y="460"/>
                  </a:cubicBezTo>
                  <a:cubicBezTo>
                    <a:pt x="147" y="460"/>
                    <a:pt x="4" y="317"/>
                    <a:pt x="4" y="140"/>
                  </a:cubicBezTo>
                  <a:cubicBezTo>
                    <a:pt x="4" y="90"/>
                    <a:pt x="15" y="42"/>
                    <a:pt x="36" y="0"/>
                  </a:cubicBezTo>
                  <a:cubicBezTo>
                    <a:pt x="32" y="0"/>
                    <a:pt x="32" y="0"/>
                    <a:pt x="32" y="0"/>
                  </a:cubicBezTo>
                  <a:cubicBezTo>
                    <a:pt x="12" y="42"/>
                    <a:pt x="0" y="90"/>
                    <a:pt x="0" y="140"/>
                  </a:cubicBezTo>
                  <a:cubicBezTo>
                    <a:pt x="0" y="319"/>
                    <a:pt x="145" y="464"/>
                    <a:pt x="324" y="464"/>
                  </a:cubicBezTo>
                  <a:cubicBezTo>
                    <a:pt x="502" y="464"/>
                    <a:pt x="647" y="319"/>
                    <a:pt x="647" y="140"/>
                  </a:cubicBezTo>
                  <a:cubicBezTo>
                    <a:pt x="647" y="90"/>
                    <a:pt x="636" y="42"/>
                    <a:pt x="615" y="0"/>
                  </a:cubicBezTo>
                  <a:cubicBezTo>
                    <a:pt x="612" y="0"/>
                    <a:pt x="612" y="0"/>
                    <a:pt x="612" y="0"/>
                  </a:cubicBezTo>
                  <a:cubicBezTo>
                    <a:pt x="632" y="42"/>
                    <a:pt x="644" y="90"/>
                    <a:pt x="644"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36">
              <a:extLst>
                <a:ext uri="{FF2B5EF4-FFF2-40B4-BE49-F238E27FC236}">
                  <a16:creationId xmlns:a16="http://schemas.microsoft.com/office/drawing/2014/main" id="{B8B8251C-1295-4342-BCC1-B378D183AF5F}"/>
                </a:ext>
              </a:extLst>
            </p:cNvPr>
            <p:cNvSpPr>
              <a:spLocks/>
            </p:cNvSpPr>
            <p:nvPr/>
          </p:nvSpPr>
          <p:spPr bwMode="auto">
            <a:xfrm>
              <a:off x="1698625" y="-26194"/>
              <a:ext cx="12700" cy="3175"/>
            </a:xfrm>
            <a:custGeom>
              <a:avLst/>
              <a:gdLst>
                <a:gd name="T0" fmla="*/ 4 w 4"/>
                <a:gd name="T1" fmla="*/ 0 h 1"/>
                <a:gd name="T2" fmla="*/ 1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1" y="0"/>
                    <a:pt x="1" y="0"/>
                    <a:pt x="1" y="0"/>
                  </a:cubicBezTo>
                  <a:cubicBezTo>
                    <a:pt x="1" y="1"/>
                    <a:pt x="1"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37">
              <a:extLst>
                <a:ext uri="{FF2B5EF4-FFF2-40B4-BE49-F238E27FC236}">
                  <a16:creationId xmlns:a16="http://schemas.microsoft.com/office/drawing/2014/main" id="{5093996E-53D2-4A3B-BE91-71EBD6AC6524}"/>
                </a:ext>
              </a:extLst>
            </p:cNvPr>
            <p:cNvSpPr>
              <a:spLocks/>
            </p:cNvSpPr>
            <p:nvPr/>
          </p:nvSpPr>
          <p:spPr bwMode="auto">
            <a:xfrm>
              <a:off x="3384550" y="-26194"/>
              <a:ext cx="12700" cy="3175"/>
            </a:xfrm>
            <a:custGeom>
              <a:avLst/>
              <a:gdLst>
                <a:gd name="T0" fmla="*/ 0 w 4"/>
                <a:gd name="T1" fmla="*/ 0 h 1"/>
                <a:gd name="T2" fmla="*/ 1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1" y="1"/>
                    <a:pt x="1"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38">
              <a:extLst>
                <a:ext uri="{FF2B5EF4-FFF2-40B4-BE49-F238E27FC236}">
                  <a16:creationId xmlns:a16="http://schemas.microsoft.com/office/drawing/2014/main" id="{3E187798-6D30-447C-A02A-C4C14ABB3CBE}"/>
                </a:ext>
              </a:extLst>
            </p:cNvPr>
            <p:cNvSpPr>
              <a:spLocks/>
            </p:cNvSpPr>
            <p:nvPr/>
          </p:nvSpPr>
          <p:spPr bwMode="auto">
            <a:xfrm>
              <a:off x="1590675" y="-23019"/>
              <a:ext cx="1917700" cy="1403350"/>
            </a:xfrm>
            <a:custGeom>
              <a:avLst/>
              <a:gdLst>
                <a:gd name="T0" fmla="*/ 601 w 604"/>
                <a:gd name="T1" fmla="*/ 140 h 442"/>
                <a:gd name="T2" fmla="*/ 302 w 604"/>
                <a:gd name="T3" fmla="*/ 439 h 442"/>
                <a:gd name="T4" fmla="*/ 3 w 604"/>
                <a:gd name="T5" fmla="*/ 140 h 442"/>
                <a:gd name="T6" fmla="*/ 38 w 604"/>
                <a:gd name="T7" fmla="*/ 0 h 442"/>
                <a:gd name="T8" fmla="*/ 34 w 604"/>
                <a:gd name="T9" fmla="*/ 0 h 442"/>
                <a:gd name="T10" fmla="*/ 0 w 604"/>
                <a:gd name="T11" fmla="*/ 140 h 442"/>
                <a:gd name="T12" fmla="*/ 302 w 604"/>
                <a:gd name="T13" fmla="*/ 442 h 442"/>
                <a:gd name="T14" fmla="*/ 604 w 604"/>
                <a:gd name="T15" fmla="*/ 140 h 442"/>
                <a:gd name="T16" fmla="*/ 569 w 604"/>
                <a:gd name="T17" fmla="*/ 0 h 442"/>
                <a:gd name="T18" fmla="*/ 566 w 604"/>
                <a:gd name="T19" fmla="*/ 0 h 442"/>
                <a:gd name="T20" fmla="*/ 601 w 604"/>
                <a:gd name="T21" fmla="*/ 14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4" h="442">
                  <a:moveTo>
                    <a:pt x="601" y="140"/>
                  </a:moveTo>
                  <a:cubicBezTo>
                    <a:pt x="601" y="305"/>
                    <a:pt x="467" y="439"/>
                    <a:pt x="302" y="439"/>
                  </a:cubicBezTo>
                  <a:cubicBezTo>
                    <a:pt x="137" y="439"/>
                    <a:pt x="3" y="305"/>
                    <a:pt x="3" y="140"/>
                  </a:cubicBezTo>
                  <a:cubicBezTo>
                    <a:pt x="3" y="89"/>
                    <a:pt x="16" y="42"/>
                    <a:pt x="38" y="0"/>
                  </a:cubicBezTo>
                  <a:cubicBezTo>
                    <a:pt x="34" y="0"/>
                    <a:pt x="34" y="0"/>
                    <a:pt x="34" y="0"/>
                  </a:cubicBezTo>
                  <a:cubicBezTo>
                    <a:pt x="12" y="42"/>
                    <a:pt x="0" y="90"/>
                    <a:pt x="0" y="140"/>
                  </a:cubicBezTo>
                  <a:cubicBezTo>
                    <a:pt x="0" y="307"/>
                    <a:pt x="135" y="442"/>
                    <a:pt x="302" y="442"/>
                  </a:cubicBezTo>
                  <a:cubicBezTo>
                    <a:pt x="468" y="442"/>
                    <a:pt x="604" y="307"/>
                    <a:pt x="604" y="140"/>
                  </a:cubicBezTo>
                  <a:cubicBezTo>
                    <a:pt x="604" y="90"/>
                    <a:pt x="591" y="42"/>
                    <a:pt x="569" y="0"/>
                  </a:cubicBezTo>
                  <a:cubicBezTo>
                    <a:pt x="566" y="0"/>
                    <a:pt x="566" y="0"/>
                    <a:pt x="566" y="0"/>
                  </a:cubicBezTo>
                  <a:cubicBezTo>
                    <a:pt x="588" y="42"/>
                    <a:pt x="601" y="89"/>
                    <a:pt x="601"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39">
              <a:extLst>
                <a:ext uri="{FF2B5EF4-FFF2-40B4-BE49-F238E27FC236}">
                  <a16:creationId xmlns:a16="http://schemas.microsoft.com/office/drawing/2014/main" id="{B250A47E-206F-457B-8000-99DFD78A1720}"/>
                </a:ext>
              </a:extLst>
            </p:cNvPr>
            <p:cNvSpPr>
              <a:spLocks/>
            </p:cNvSpPr>
            <p:nvPr/>
          </p:nvSpPr>
          <p:spPr bwMode="auto">
            <a:xfrm>
              <a:off x="1781175" y="-26194"/>
              <a:ext cx="12700" cy="3175"/>
            </a:xfrm>
            <a:custGeom>
              <a:avLst/>
              <a:gdLst>
                <a:gd name="T0" fmla="*/ 4 w 4"/>
                <a:gd name="T1" fmla="*/ 1 h 1"/>
                <a:gd name="T2" fmla="*/ 4 w 4"/>
                <a:gd name="T3" fmla="*/ 0 h 1"/>
                <a:gd name="T4" fmla="*/ 0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0" y="0"/>
                    <a:pt x="0" y="0"/>
                    <a:pt x="0"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40">
              <a:extLst>
                <a:ext uri="{FF2B5EF4-FFF2-40B4-BE49-F238E27FC236}">
                  <a16:creationId xmlns:a16="http://schemas.microsoft.com/office/drawing/2014/main" id="{54FC95A4-DC3D-4300-AFC9-9F8FCF54C677}"/>
                </a:ext>
              </a:extLst>
            </p:cNvPr>
            <p:cNvSpPr>
              <a:spLocks/>
            </p:cNvSpPr>
            <p:nvPr/>
          </p:nvSpPr>
          <p:spPr bwMode="auto">
            <a:xfrm>
              <a:off x="3305175" y="-26194"/>
              <a:ext cx="12700" cy="3175"/>
            </a:xfrm>
            <a:custGeom>
              <a:avLst/>
              <a:gdLst>
                <a:gd name="T0" fmla="*/ 0 w 4"/>
                <a:gd name="T1" fmla="*/ 1 h 1"/>
                <a:gd name="T2" fmla="*/ 4 w 4"/>
                <a:gd name="T3" fmla="*/ 1 h 1"/>
                <a:gd name="T4" fmla="*/ 3 w 4"/>
                <a:gd name="T5" fmla="*/ 0 h 1"/>
                <a:gd name="T6" fmla="*/ 0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4" y="1"/>
                    <a:pt x="4" y="1"/>
                    <a:pt x="4"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41">
              <a:extLst>
                <a:ext uri="{FF2B5EF4-FFF2-40B4-BE49-F238E27FC236}">
                  <a16:creationId xmlns:a16="http://schemas.microsoft.com/office/drawing/2014/main" id="{BDD3DF79-B444-4FD5-8484-9A4802AA20CF}"/>
                </a:ext>
              </a:extLst>
            </p:cNvPr>
            <p:cNvSpPr>
              <a:spLocks/>
            </p:cNvSpPr>
            <p:nvPr/>
          </p:nvSpPr>
          <p:spPr bwMode="auto">
            <a:xfrm>
              <a:off x="1660525" y="-23019"/>
              <a:ext cx="1774825" cy="1333500"/>
            </a:xfrm>
            <a:custGeom>
              <a:avLst/>
              <a:gdLst>
                <a:gd name="T0" fmla="*/ 556 w 559"/>
                <a:gd name="T1" fmla="*/ 140 h 420"/>
                <a:gd name="T2" fmla="*/ 280 w 559"/>
                <a:gd name="T3" fmla="*/ 416 h 420"/>
                <a:gd name="T4" fmla="*/ 4 w 559"/>
                <a:gd name="T5" fmla="*/ 140 h 420"/>
                <a:gd name="T6" fmla="*/ 42 w 559"/>
                <a:gd name="T7" fmla="*/ 0 h 420"/>
                <a:gd name="T8" fmla="*/ 38 w 559"/>
                <a:gd name="T9" fmla="*/ 0 h 420"/>
                <a:gd name="T10" fmla="*/ 0 w 559"/>
                <a:gd name="T11" fmla="*/ 140 h 420"/>
                <a:gd name="T12" fmla="*/ 280 w 559"/>
                <a:gd name="T13" fmla="*/ 420 h 420"/>
                <a:gd name="T14" fmla="*/ 559 w 559"/>
                <a:gd name="T15" fmla="*/ 140 h 420"/>
                <a:gd name="T16" fmla="*/ 522 w 559"/>
                <a:gd name="T17" fmla="*/ 0 h 420"/>
                <a:gd name="T18" fmla="*/ 518 w 559"/>
                <a:gd name="T19" fmla="*/ 0 h 420"/>
                <a:gd name="T20" fmla="*/ 556 w 559"/>
                <a:gd name="T21" fmla="*/ 14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 h="420">
                  <a:moveTo>
                    <a:pt x="556" y="140"/>
                  </a:moveTo>
                  <a:cubicBezTo>
                    <a:pt x="556" y="293"/>
                    <a:pt x="432" y="416"/>
                    <a:pt x="280" y="416"/>
                  </a:cubicBezTo>
                  <a:cubicBezTo>
                    <a:pt x="128" y="416"/>
                    <a:pt x="4" y="293"/>
                    <a:pt x="4" y="140"/>
                  </a:cubicBezTo>
                  <a:cubicBezTo>
                    <a:pt x="4" y="89"/>
                    <a:pt x="18" y="41"/>
                    <a:pt x="42" y="0"/>
                  </a:cubicBezTo>
                  <a:cubicBezTo>
                    <a:pt x="38" y="0"/>
                    <a:pt x="38" y="0"/>
                    <a:pt x="38" y="0"/>
                  </a:cubicBezTo>
                  <a:cubicBezTo>
                    <a:pt x="14" y="41"/>
                    <a:pt x="0" y="89"/>
                    <a:pt x="0" y="140"/>
                  </a:cubicBezTo>
                  <a:cubicBezTo>
                    <a:pt x="0" y="294"/>
                    <a:pt x="126" y="420"/>
                    <a:pt x="280" y="420"/>
                  </a:cubicBezTo>
                  <a:cubicBezTo>
                    <a:pt x="434" y="420"/>
                    <a:pt x="559" y="294"/>
                    <a:pt x="559" y="140"/>
                  </a:cubicBezTo>
                  <a:cubicBezTo>
                    <a:pt x="559" y="89"/>
                    <a:pt x="546" y="41"/>
                    <a:pt x="522" y="0"/>
                  </a:cubicBezTo>
                  <a:cubicBezTo>
                    <a:pt x="518" y="0"/>
                    <a:pt x="518" y="0"/>
                    <a:pt x="518" y="0"/>
                  </a:cubicBezTo>
                  <a:cubicBezTo>
                    <a:pt x="542" y="41"/>
                    <a:pt x="556" y="89"/>
                    <a:pt x="556"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42">
              <a:extLst>
                <a:ext uri="{FF2B5EF4-FFF2-40B4-BE49-F238E27FC236}">
                  <a16:creationId xmlns:a16="http://schemas.microsoft.com/office/drawing/2014/main" id="{91E2A178-552E-476F-AEDA-F519B4623BA1}"/>
                </a:ext>
              </a:extLst>
            </p:cNvPr>
            <p:cNvSpPr>
              <a:spLocks/>
            </p:cNvSpPr>
            <p:nvPr/>
          </p:nvSpPr>
          <p:spPr bwMode="auto">
            <a:xfrm>
              <a:off x="1854200"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43">
              <a:extLst>
                <a:ext uri="{FF2B5EF4-FFF2-40B4-BE49-F238E27FC236}">
                  <a16:creationId xmlns:a16="http://schemas.microsoft.com/office/drawing/2014/main" id="{4B8EF77E-47F9-40B2-BF83-77BF5EC2A13D}"/>
                </a:ext>
              </a:extLst>
            </p:cNvPr>
            <p:cNvSpPr>
              <a:spLocks/>
            </p:cNvSpPr>
            <p:nvPr/>
          </p:nvSpPr>
          <p:spPr bwMode="auto">
            <a:xfrm>
              <a:off x="3228975" y="-26194"/>
              <a:ext cx="15875" cy="3175"/>
            </a:xfrm>
            <a:custGeom>
              <a:avLst/>
              <a:gdLst>
                <a:gd name="T0" fmla="*/ 0 w 5"/>
                <a:gd name="T1" fmla="*/ 0 h 1"/>
                <a:gd name="T2" fmla="*/ 1 w 5"/>
                <a:gd name="T3" fmla="*/ 1 h 1"/>
                <a:gd name="T4" fmla="*/ 5 w 5"/>
                <a:gd name="T5" fmla="*/ 1 h 1"/>
                <a:gd name="T6" fmla="*/ 4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cubicBezTo>
                    <a:pt x="0" y="1"/>
                    <a:pt x="1" y="1"/>
                    <a:pt x="1" y="1"/>
                  </a:cubicBezTo>
                  <a:cubicBezTo>
                    <a:pt x="5" y="1"/>
                    <a:pt x="5" y="1"/>
                    <a:pt x="5"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44">
              <a:extLst>
                <a:ext uri="{FF2B5EF4-FFF2-40B4-BE49-F238E27FC236}">
                  <a16:creationId xmlns:a16="http://schemas.microsoft.com/office/drawing/2014/main" id="{E6041A9A-462A-44C0-BB57-33EBCF6FB88A}"/>
                </a:ext>
              </a:extLst>
            </p:cNvPr>
            <p:cNvSpPr>
              <a:spLocks/>
            </p:cNvSpPr>
            <p:nvPr/>
          </p:nvSpPr>
          <p:spPr bwMode="auto">
            <a:xfrm>
              <a:off x="1724025" y="-23019"/>
              <a:ext cx="1651000" cy="1270000"/>
            </a:xfrm>
            <a:custGeom>
              <a:avLst/>
              <a:gdLst>
                <a:gd name="T0" fmla="*/ 517 w 520"/>
                <a:gd name="T1" fmla="*/ 140 h 400"/>
                <a:gd name="T2" fmla="*/ 260 w 520"/>
                <a:gd name="T3" fmla="*/ 397 h 400"/>
                <a:gd name="T4" fmla="*/ 3 w 520"/>
                <a:gd name="T5" fmla="*/ 140 h 400"/>
                <a:gd name="T6" fmla="*/ 45 w 520"/>
                <a:gd name="T7" fmla="*/ 0 h 400"/>
                <a:gd name="T8" fmla="*/ 41 w 520"/>
                <a:gd name="T9" fmla="*/ 0 h 400"/>
                <a:gd name="T10" fmla="*/ 0 w 520"/>
                <a:gd name="T11" fmla="*/ 140 h 400"/>
                <a:gd name="T12" fmla="*/ 260 w 520"/>
                <a:gd name="T13" fmla="*/ 400 h 400"/>
                <a:gd name="T14" fmla="*/ 520 w 520"/>
                <a:gd name="T15" fmla="*/ 140 h 400"/>
                <a:gd name="T16" fmla="*/ 479 w 520"/>
                <a:gd name="T17" fmla="*/ 0 h 400"/>
                <a:gd name="T18" fmla="*/ 475 w 520"/>
                <a:gd name="T19" fmla="*/ 0 h 400"/>
                <a:gd name="T20" fmla="*/ 517 w 520"/>
                <a:gd name="T21" fmla="*/ 14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0" h="400">
                  <a:moveTo>
                    <a:pt x="517" y="140"/>
                  </a:moveTo>
                  <a:cubicBezTo>
                    <a:pt x="517" y="282"/>
                    <a:pt x="401" y="397"/>
                    <a:pt x="260" y="397"/>
                  </a:cubicBezTo>
                  <a:cubicBezTo>
                    <a:pt x="118" y="397"/>
                    <a:pt x="3" y="282"/>
                    <a:pt x="3" y="140"/>
                  </a:cubicBezTo>
                  <a:cubicBezTo>
                    <a:pt x="3" y="88"/>
                    <a:pt x="19" y="40"/>
                    <a:pt x="45" y="0"/>
                  </a:cubicBezTo>
                  <a:cubicBezTo>
                    <a:pt x="41" y="0"/>
                    <a:pt x="41" y="0"/>
                    <a:pt x="41" y="0"/>
                  </a:cubicBezTo>
                  <a:cubicBezTo>
                    <a:pt x="15" y="40"/>
                    <a:pt x="0" y="89"/>
                    <a:pt x="0" y="140"/>
                  </a:cubicBezTo>
                  <a:cubicBezTo>
                    <a:pt x="0" y="284"/>
                    <a:pt x="117" y="400"/>
                    <a:pt x="260" y="400"/>
                  </a:cubicBezTo>
                  <a:cubicBezTo>
                    <a:pt x="403" y="400"/>
                    <a:pt x="520" y="284"/>
                    <a:pt x="520" y="140"/>
                  </a:cubicBezTo>
                  <a:cubicBezTo>
                    <a:pt x="520" y="89"/>
                    <a:pt x="505" y="40"/>
                    <a:pt x="479" y="0"/>
                  </a:cubicBezTo>
                  <a:cubicBezTo>
                    <a:pt x="475" y="0"/>
                    <a:pt x="475" y="0"/>
                    <a:pt x="475" y="0"/>
                  </a:cubicBezTo>
                  <a:cubicBezTo>
                    <a:pt x="501" y="40"/>
                    <a:pt x="517" y="88"/>
                    <a:pt x="517"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2" name="Group 61">
            <a:extLst>
              <a:ext uri="{FF2B5EF4-FFF2-40B4-BE49-F238E27FC236}">
                <a16:creationId xmlns:a16="http://schemas.microsoft.com/office/drawing/2014/main" id="{310F98F8-496B-4E28-8835-0DDC8B332383}"/>
              </a:ext>
            </a:extLst>
          </p:cNvPr>
          <p:cNvGrpSpPr/>
          <p:nvPr userDrawn="1"/>
        </p:nvGrpSpPr>
        <p:grpSpPr>
          <a:xfrm>
            <a:off x="-13334" y="125"/>
            <a:ext cx="3924023" cy="2346065"/>
            <a:chOff x="-3175" y="-26194"/>
            <a:chExt cx="5222875" cy="3122613"/>
          </a:xfrm>
          <a:solidFill>
            <a:schemeClr val="tx1">
              <a:lumMod val="75000"/>
              <a:lumOff val="25000"/>
              <a:alpha val="10000"/>
            </a:schemeClr>
          </a:solidFill>
        </p:grpSpPr>
        <p:sp>
          <p:nvSpPr>
            <p:cNvPr id="63" name="Freeform 45">
              <a:extLst>
                <a:ext uri="{FF2B5EF4-FFF2-40B4-BE49-F238E27FC236}">
                  <a16:creationId xmlns:a16="http://schemas.microsoft.com/office/drawing/2014/main" id="{7A571FAD-0FE9-4DEE-A362-A390602AA4E3}"/>
                </a:ext>
              </a:extLst>
            </p:cNvPr>
            <p:cNvSpPr>
              <a:spLocks/>
            </p:cNvSpPr>
            <p:nvPr/>
          </p:nvSpPr>
          <p:spPr bwMode="auto">
            <a:xfrm>
              <a:off x="51562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46">
              <a:extLst>
                <a:ext uri="{FF2B5EF4-FFF2-40B4-BE49-F238E27FC236}">
                  <a16:creationId xmlns:a16="http://schemas.microsoft.com/office/drawing/2014/main" id="{BD56B81E-C723-47B1-962F-AF03A08CDBBB}"/>
                </a:ext>
              </a:extLst>
            </p:cNvPr>
            <p:cNvSpPr>
              <a:spLocks/>
            </p:cNvSpPr>
            <p:nvPr/>
          </p:nvSpPr>
          <p:spPr bwMode="auto">
            <a:xfrm>
              <a:off x="-3175" y="1126331"/>
              <a:ext cx="25400" cy="168275"/>
            </a:xfrm>
            <a:custGeom>
              <a:avLst/>
              <a:gdLst>
                <a:gd name="T0" fmla="*/ 8 w 8"/>
                <a:gd name="T1" fmla="*/ 27 h 53"/>
                <a:gd name="T2" fmla="*/ 0 w 8"/>
                <a:gd name="T3" fmla="*/ 0 h 53"/>
                <a:gd name="T4" fmla="*/ 0 w 8"/>
                <a:gd name="T5" fmla="*/ 28 h 53"/>
                <a:gd name="T6" fmla="*/ 8 w 8"/>
                <a:gd name="T7" fmla="*/ 53 h 53"/>
                <a:gd name="T8" fmla="*/ 8 w 8"/>
                <a:gd name="T9" fmla="*/ 27 h 53"/>
              </a:gdLst>
              <a:ahLst/>
              <a:cxnLst>
                <a:cxn ang="0">
                  <a:pos x="T0" y="T1"/>
                </a:cxn>
                <a:cxn ang="0">
                  <a:pos x="T2" y="T3"/>
                </a:cxn>
                <a:cxn ang="0">
                  <a:pos x="T4" y="T5"/>
                </a:cxn>
                <a:cxn ang="0">
                  <a:pos x="T6" y="T7"/>
                </a:cxn>
                <a:cxn ang="0">
                  <a:pos x="T8" y="T9"/>
                </a:cxn>
              </a:cxnLst>
              <a:rect l="0" t="0" r="r" b="b"/>
              <a:pathLst>
                <a:path w="8" h="53">
                  <a:moveTo>
                    <a:pt x="8" y="27"/>
                  </a:moveTo>
                  <a:cubicBezTo>
                    <a:pt x="6" y="18"/>
                    <a:pt x="3" y="9"/>
                    <a:pt x="0" y="0"/>
                  </a:cubicBezTo>
                  <a:cubicBezTo>
                    <a:pt x="0" y="28"/>
                    <a:pt x="0" y="28"/>
                    <a:pt x="0" y="28"/>
                  </a:cubicBezTo>
                  <a:cubicBezTo>
                    <a:pt x="3" y="36"/>
                    <a:pt x="6" y="44"/>
                    <a:pt x="8" y="53"/>
                  </a:cubicBezTo>
                  <a:lnTo>
                    <a:pt x="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47">
              <a:extLst>
                <a:ext uri="{FF2B5EF4-FFF2-40B4-BE49-F238E27FC236}">
                  <a16:creationId xmlns:a16="http://schemas.microsoft.com/office/drawing/2014/main" id="{75F0A97D-03D6-4CD6-8F6E-007EED662677}"/>
                </a:ext>
              </a:extLst>
            </p:cNvPr>
            <p:cNvSpPr>
              <a:spLocks/>
            </p:cNvSpPr>
            <p:nvPr/>
          </p:nvSpPr>
          <p:spPr bwMode="auto">
            <a:xfrm>
              <a:off x="22225" y="-23019"/>
              <a:ext cx="5197475" cy="3119438"/>
            </a:xfrm>
            <a:custGeom>
              <a:avLst/>
              <a:gdLst>
                <a:gd name="T0" fmla="*/ 1629 w 1637"/>
                <a:gd name="T1" fmla="*/ 140 h 982"/>
                <a:gd name="T2" fmla="*/ 796 w 1637"/>
                <a:gd name="T3" fmla="*/ 974 h 982"/>
                <a:gd name="T4" fmla="*/ 0 w 1637"/>
                <a:gd name="T5" fmla="*/ 389 h 982"/>
                <a:gd name="T6" fmla="*/ 0 w 1637"/>
                <a:gd name="T7" fmla="*/ 415 h 982"/>
                <a:gd name="T8" fmla="*/ 796 w 1637"/>
                <a:gd name="T9" fmla="*/ 982 h 982"/>
                <a:gd name="T10" fmla="*/ 1637 w 1637"/>
                <a:gd name="T11" fmla="*/ 140 h 982"/>
                <a:gd name="T12" fmla="*/ 1625 w 1637"/>
                <a:gd name="T13" fmla="*/ 0 h 982"/>
                <a:gd name="T14" fmla="*/ 1617 w 1637"/>
                <a:gd name="T15" fmla="*/ 0 h 982"/>
                <a:gd name="T16" fmla="*/ 1629 w 1637"/>
                <a:gd name="T17" fmla="*/ 14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7" h="982">
                  <a:moveTo>
                    <a:pt x="1629" y="140"/>
                  </a:moveTo>
                  <a:cubicBezTo>
                    <a:pt x="1629" y="600"/>
                    <a:pt x="1255" y="974"/>
                    <a:pt x="796" y="974"/>
                  </a:cubicBezTo>
                  <a:cubicBezTo>
                    <a:pt x="423" y="974"/>
                    <a:pt x="107" y="728"/>
                    <a:pt x="0" y="389"/>
                  </a:cubicBezTo>
                  <a:cubicBezTo>
                    <a:pt x="0" y="415"/>
                    <a:pt x="0" y="415"/>
                    <a:pt x="0" y="415"/>
                  </a:cubicBezTo>
                  <a:cubicBezTo>
                    <a:pt x="115" y="744"/>
                    <a:pt x="428" y="982"/>
                    <a:pt x="796" y="982"/>
                  </a:cubicBezTo>
                  <a:cubicBezTo>
                    <a:pt x="1260" y="982"/>
                    <a:pt x="1637" y="604"/>
                    <a:pt x="1637" y="140"/>
                  </a:cubicBezTo>
                  <a:cubicBezTo>
                    <a:pt x="1637" y="92"/>
                    <a:pt x="1633" y="45"/>
                    <a:pt x="1625" y="0"/>
                  </a:cubicBezTo>
                  <a:cubicBezTo>
                    <a:pt x="1617" y="0"/>
                    <a:pt x="1617" y="0"/>
                    <a:pt x="1617" y="0"/>
                  </a:cubicBezTo>
                  <a:cubicBezTo>
                    <a:pt x="1625" y="45"/>
                    <a:pt x="1629" y="92"/>
                    <a:pt x="1629"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48">
              <a:extLst>
                <a:ext uri="{FF2B5EF4-FFF2-40B4-BE49-F238E27FC236}">
                  <a16:creationId xmlns:a16="http://schemas.microsoft.com/office/drawing/2014/main" id="{B5E4596F-2CF7-4E02-B395-9451BEF484D9}"/>
                </a:ext>
              </a:extLst>
            </p:cNvPr>
            <p:cNvSpPr>
              <a:spLocks/>
            </p:cNvSpPr>
            <p:nvPr/>
          </p:nvSpPr>
          <p:spPr bwMode="auto">
            <a:xfrm>
              <a:off x="4984750"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49">
              <a:extLst>
                <a:ext uri="{FF2B5EF4-FFF2-40B4-BE49-F238E27FC236}">
                  <a16:creationId xmlns:a16="http://schemas.microsoft.com/office/drawing/2014/main" id="{0FE72423-3B99-46F4-9BEC-3964A003FCD5}"/>
                </a:ext>
              </a:extLst>
            </p:cNvPr>
            <p:cNvSpPr>
              <a:spLocks/>
            </p:cNvSpPr>
            <p:nvPr/>
          </p:nvSpPr>
          <p:spPr bwMode="auto">
            <a:xfrm>
              <a:off x="88900"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50">
              <a:extLst>
                <a:ext uri="{FF2B5EF4-FFF2-40B4-BE49-F238E27FC236}">
                  <a16:creationId xmlns:a16="http://schemas.microsoft.com/office/drawing/2014/main" id="{89BB5F30-C1E8-4F42-8C78-98CF487E2E47}"/>
                </a:ext>
              </a:extLst>
            </p:cNvPr>
            <p:cNvSpPr>
              <a:spLocks/>
            </p:cNvSpPr>
            <p:nvPr/>
          </p:nvSpPr>
          <p:spPr bwMode="auto">
            <a:xfrm>
              <a:off x="47625" y="-23019"/>
              <a:ext cx="5003800" cy="2947988"/>
            </a:xfrm>
            <a:custGeom>
              <a:avLst/>
              <a:gdLst>
                <a:gd name="T0" fmla="*/ 1568 w 1576"/>
                <a:gd name="T1" fmla="*/ 140 h 928"/>
                <a:gd name="T2" fmla="*/ 788 w 1576"/>
                <a:gd name="T3" fmla="*/ 920 h 928"/>
                <a:gd name="T4" fmla="*/ 8 w 1576"/>
                <a:gd name="T5" fmla="*/ 140 h 928"/>
                <a:gd name="T6" fmla="*/ 21 w 1576"/>
                <a:gd name="T7" fmla="*/ 0 h 928"/>
                <a:gd name="T8" fmla="*/ 13 w 1576"/>
                <a:gd name="T9" fmla="*/ 0 h 928"/>
                <a:gd name="T10" fmla="*/ 0 w 1576"/>
                <a:gd name="T11" fmla="*/ 140 h 928"/>
                <a:gd name="T12" fmla="*/ 788 w 1576"/>
                <a:gd name="T13" fmla="*/ 928 h 928"/>
                <a:gd name="T14" fmla="*/ 1576 w 1576"/>
                <a:gd name="T15" fmla="*/ 140 h 928"/>
                <a:gd name="T16" fmla="*/ 1563 w 1576"/>
                <a:gd name="T17" fmla="*/ 0 h 928"/>
                <a:gd name="T18" fmla="*/ 1555 w 1576"/>
                <a:gd name="T19" fmla="*/ 0 h 928"/>
                <a:gd name="T20" fmla="*/ 1568 w 1576"/>
                <a:gd name="T21" fmla="*/ 140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6" h="928">
                  <a:moveTo>
                    <a:pt x="1568" y="140"/>
                  </a:moveTo>
                  <a:cubicBezTo>
                    <a:pt x="1568" y="570"/>
                    <a:pt x="1218" y="920"/>
                    <a:pt x="788" y="920"/>
                  </a:cubicBezTo>
                  <a:cubicBezTo>
                    <a:pt x="358" y="920"/>
                    <a:pt x="8" y="570"/>
                    <a:pt x="8" y="140"/>
                  </a:cubicBezTo>
                  <a:cubicBezTo>
                    <a:pt x="8" y="92"/>
                    <a:pt x="13" y="45"/>
                    <a:pt x="21" y="0"/>
                  </a:cubicBezTo>
                  <a:cubicBezTo>
                    <a:pt x="13" y="0"/>
                    <a:pt x="13" y="0"/>
                    <a:pt x="13" y="0"/>
                  </a:cubicBezTo>
                  <a:cubicBezTo>
                    <a:pt x="4" y="45"/>
                    <a:pt x="0" y="92"/>
                    <a:pt x="0" y="140"/>
                  </a:cubicBezTo>
                  <a:cubicBezTo>
                    <a:pt x="0" y="575"/>
                    <a:pt x="354" y="928"/>
                    <a:pt x="788" y="928"/>
                  </a:cubicBezTo>
                  <a:cubicBezTo>
                    <a:pt x="1222" y="928"/>
                    <a:pt x="1576" y="575"/>
                    <a:pt x="1576" y="140"/>
                  </a:cubicBezTo>
                  <a:cubicBezTo>
                    <a:pt x="1576" y="92"/>
                    <a:pt x="1571" y="45"/>
                    <a:pt x="1563" y="0"/>
                  </a:cubicBezTo>
                  <a:cubicBezTo>
                    <a:pt x="1555" y="0"/>
                    <a:pt x="1555" y="0"/>
                    <a:pt x="1555" y="0"/>
                  </a:cubicBezTo>
                  <a:cubicBezTo>
                    <a:pt x="1563" y="45"/>
                    <a:pt x="1568" y="92"/>
                    <a:pt x="156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51">
              <a:extLst>
                <a:ext uri="{FF2B5EF4-FFF2-40B4-BE49-F238E27FC236}">
                  <a16:creationId xmlns:a16="http://schemas.microsoft.com/office/drawing/2014/main" id="{EA17D0A7-E313-41A0-98CC-2E2867628840}"/>
                </a:ext>
              </a:extLst>
            </p:cNvPr>
            <p:cNvSpPr>
              <a:spLocks/>
            </p:cNvSpPr>
            <p:nvPr/>
          </p:nvSpPr>
          <p:spPr bwMode="auto">
            <a:xfrm>
              <a:off x="257175"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52">
              <a:extLst>
                <a:ext uri="{FF2B5EF4-FFF2-40B4-BE49-F238E27FC236}">
                  <a16:creationId xmlns:a16="http://schemas.microsoft.com/office/drawing/2014/main" id="{410B8D16-DFAA-44DB-9F8C-DB5663839EAA}"/>
                </a:ext>
              </a:extLst>
            </p:cNvPr>
            <p:cNvSpPr>
              <a:spLocks/>
            </p:cNvSpPr>
            <p:nvPr/>
          </p:nvSpPr>
          <p:spPr bwMode="auto">
            <a:xfrm>
              <a:off x="4816475"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53">
              <a:extLst>
                <a:ext uri="{FF2B5EF4-FFF2-40B4-BE49-F238E27FC236}">
                  <a16:creationId xmlns:a16="http://schemas.microsoft.com/office/drawing/2014/main" id="{5914C65B-B85B-439A-AAA5-5C61AD640C52}"/>
                </a:ext>
              </a:extLst>
            </p:cNvPr>
            <p:cNvSpPr>
              <a:spLocks/>
            </p:cNvSpPr>
            <p:nvPr/>
          </p:nvSpPr>
          <p:spPr bwMode="auto">
            <a:xfrm>
              <a:off x="215900" y="-23019"/>
              <a:ext cx="4667250" cy="2782888"/>
            </a:xfrm>
            <a:custGeom>
              <a:avLst/>
              <a:gdLst>
                <a:gd name="T0" fmla="*/ 1462 w 1470"/>
                <a:gd name="T1" fmla="*/ 140 h 876"/>
                <a:gd name="T2" fmla="*/ 735 w 1470"/>
                <a:gd name="T3" fmla="*/ 868 h 876"/>
                <a:gd name="T4" fmla="*/ 7 w 1470"/>
                <a:gd name="T5" fmla="*/ 140 h 876"/>
                <a:gd name="T6" fmla="*/ 21 w 1470"/>
                <a:gd name="T7" fmla="*/ 0 h 876"/>
                <a:gd name="T8" fmla="*/ 13 w 1470"/>
                <a:gd name="T9" fmla="*/ 0 h 876"/>
                <a:gd name="T10" fmla="*/ 0 w 1470"/>
                <a:gd name="T11" fmla="*/ 140 h 876"/>
                <a:gd name="T12" fmla="*/ 735 w 1470"/>
                <a:gd name="T13" fmla="*/ 876 h 876"/>
                <a:gd name="T14" fmla="*/ 1470 w 1470"/>
                <a:gd name="T15" fmla="*/ 140 h 876"/>
                <a:gd name="T16" fmla="*/ 1457 w 1470"/>
                <a:gd name="T17" fmla="*/ 0 h 876"/>
                <a:gd name="T18" fmla="*/ 1449 w 1470"/>
                <a:gd name="T19" fmla="*/ 0 h 876"/>
                <a:gd name="T20" fmla="*/ 1462 w 1470"/>
                <a:gd name="T21" fmla="*/ 14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70" h="876">
                  <a:moveTo>
                    <a:pt x="1462" y="140"/>
                  </a:moveTo>
                  <a:cubicBezTo>
                    <a:pt x="1462" y="541"/>
                    <a:pt x="1136" y="868"/>
                    <a:pt x="735" y="868"/>
                  </a:cubicBezTo>
                  <a:cubicBezTo>
                    <a:pt x="334" y="868"/>
                    <a:pt x="7" y="541"/>
                    <a:pt x="7" y="140"/>
                  </a:cubicBezTo>
                  <a:cubicBezTo>
                    <a:pt x="7" y="92"/>
                    <a:pt x="12" y="45"/>
                    <a:pt x="21" y="0"/>
                  </a:cubicBezTo>
                  <a:cubicBezTo>
                    <a:pt x="13" y="0"/>
                    <a:pt x="13" y="0"/>
                    <a:pt x="13" y="0"/>
                  </a:cubicBezTo>
                  <a:cubicBezTo>
                    <a:pt x="4" y="45"/>
                    <a:pt x="0" y="92"/>
                    <a:pt x="0" y="140"/>
                  </a:cubicBezTo>
                  <a:cubicBezTo>
                    <a:pt x="0" y="546"/>
                    <a:pt x="329" y="876"/>
                    <a:pt x="735" y="876"/>
                  </a:cubicBezTo>
                  <a:cubicBezTo>
                    <a:pt x="1140" y="876"/>
                    <a:pt x="1470" y="546"/>
                    <a:pt x="1470" y="140"/>
                  </a:cubicBezTo>
                  <a:cubicBezTo>
                    <a:pt x="1470" y="92"/>
                    <a:pt x="1466" y="45"/>
                    <a:pt x="1457" y="0"/>
                  </a:cubicBezTo>
                  <a:cubicBezTo>
                    <a:pt x="1449" y="0"/>
                    <a:pt x="1449" y="0"/>
                    <a:pt x="1449" y="0"/>
                  </a:cubicBezTo>
                  <a:cubicBezTo>
                    <a:pt x="1458" y="45"/>
                    <a:pt x="1462" y="92"/>
                    <a:pt x="1462"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54">
              <a:extLst>
                <a:ext uri="{FF2B5EF4-FFF2-40B4-BE49-F238E27FC236}">
                  <a16:creationId xmlns:a16="http://schemas.microsoft.com/office/drawing/2014/main" id="{C7B7B85C-FB66-4A10-A4F3-725A66061E82}"/>
                </a:ext>
              </a:extLst>
            </p:cNvPr>
            <p:cNvSpPr>
              <a:spLocks/>
            </p:cNvSpPr>
            <p:nvPr/>
          </p:nvSpPr>
          <p:spPr bwMode="auto">
            <a:xfrm>
              <a:off x="4638675"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55">
              <a:extLst>
                <a:ext uri="{FF2B5EF4-FFF2-40B4-BE49-F238E27FC236}">
                  <a16:creationId xmlns:a16="http://schemas.microsoft.com/office/drawing/2014/main" id="{4131AC18-190B-4561-AB47-B56120857977}"/>
                </a:ext>
              </a:extLst>
            </p:cNvPr>
            <p:cNvSpPr>
              <a:spLocks/>
            </p:cNvSpPr>
            <p:nvPr/>
          </p:nvSpPr>
          <p:spPr bwMode="auto">
            <a:xfrm>
              <a:off x="434975"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56">
              <a:extLst>
                <a:ext uri="{FF2B5EF4-FFF2-40B4-BE49-F238E27FC236}">
                  <a16:creationId xmlns:a16="http://schemas.microsoft.com/office/drawing/2014/main" id="{6032E713-9CAF-445D-9298-FA3467CA938F}"/>
                </a:ext>
              </a:extLst>
            </p:cNvPr>
            <p:cNvSpPr>
              <a:spLocks/>
            </p:cNvSpPr>
            <p:nvPr/>
          </p:nvSpPr>
          <p:spPr bwMode="auto">
            <a:xfrm>
              <a:off x="387350" y="-23019"/>
              <a:ext cx="4321175" cy="2608263"/>
            </a:xfrm>
            <a:custGeom>
              <a:avLst/>
              <a:gdLst>
                <a:gd name="T0" fmla="*/ 1353 w 1361"/>
                <a:gd name="T1" fmla="*/ 140 h 821"/>
                <a:gd name="T2" fmla="*/ 681 w 1361"/>
                <a:gd name="T3" fmla="*/ 813 h 821"/>
                <a:gd name="T4" fmla="*/ 8 w 1361"/>
                <a:gd name="T5" fmla="*/ 140 h 821"/>
                <a:gd name="T6" fmla="*/ 23 w 1361"/>
                <a:gd name="T7" fmla="*/ 0 h 821"/>
                <a:gd name="T8" fmla="*/ 15 w 1361"/>
                <a:gd name="T9" fmla="*/ 0 h 821"/>
                <a:gd name="T10" fmla="*/ 0 w 1361"/>
                <a:gd name="T11" fmla="*/ 140 h 821"/>
                <a:gd name="T12" fmla="*/ 681 w 1361"/>
                <a:gd name="T13" fmla="*/ 821 h 821"/>
                <a:gd name="T14" fmla="*/ 1361 w 1361"/>
                <a:gd name="T15" fmla="*/ 140 h 821"/>
                <a:gd name="T16" fmla="*/ 1347 w 1361"/>
                <a:gd name="T17" fmla="*/ 0 h 821"/>
                <a:gd name="T18" fmla="*/ 1339 w 1361"/>
                <a:gd name="T19" fmla="*/ 0 h 821"/>
                <a:gd name="T20" fmla="*/ 1353 w 1361"/>
                <a:gd name="T21" fmla="*/ 14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61" h="821">
                  <a:moveTo>
                    <a:pt x="1353" y="140"/>
                  </a:moveTo>
                  <a:cubicBezTo>
                    <a:pt x="1353" y="511"/>
                    <a:pt x="1052" y="813"/>
                    <a:pt x="681" y="813"/>
                  </a:cubicBezTo>
                  <a:cubicBezTo>
                    <a:pt x="310" y="813"/>
                    <a:pt x="8" y="511"/>
                    <a:pt x="8" y="140"/>
                  </a:cubicBezTo>
                  <a:cubicBezTo>
                    <a:pt x="8" y="92"/>
                    <a:pt x="13" y="45"/>
                    <a:pt x="23" y="0"/>
                  </a:cubicBezTo>
                  <a:cubicBezTo>
                    <a:pt x="15" y="0"/>
                    <a:pt x="15" y="0"/>
                    <a:pt x="15" y="0"/>
                  </a:cubicBezTo>
                  <a:cubicBezTo>
                    <a:pt x="5" y="45"/>
                    <a:pt x="0" y="92"/>
                    <a:pt x="0" y="140"/>
                  </a:cubicBezTo>
                  <a:cubicBezTo>
                    <a:pt x="0" y="515"/>
                    <a:pt x="306" y="821"/>
                    <a:pt x="681" y="821"/>
                  </a:cubicBezTo>
                  <a:cubicBezTo>
                    <a:pt x="1056" y="821"/>
                    <a:pt x="1361" y="515"/>
                    <a:pt x="1361" y="140"/>
                  </a:cubicBezTo>
                  <a:cubicBezTo>
                    <a:pt x="1361" y="92"/>
                    <a:pt x="1356" y="45"/>
                    <a:pt x="1347" y="0"/>
                  </a:cubicBezTo>
                  <a:cubicBezTo>
                    <a:pt x="1339" y="0"/>
                    <a:pt x="1339" y="0"/>
                    <a:pt x="1339" y="0"/>
                  </a:cubicBezTo>
                  <a:cubicBezTo>
                    <a:pt x="1348" y="45"/>
                    <a:pt x="1353" y="92"/>
                    <a:pt x="1353"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57">
              <a:extLst>
                <a:ext uri="{FF2B5EF4-FFF2-40B4-BE49-F238E27FC236}">
                  <a16:creationId xmlns:a16="http://schemas.microsoft.com/office/drawing/2014/main" id="{62A064C6-B796-4755-B8F6-5F1247881D8B}"/>
                </a:ext>
              </a:extLst>
            </p:cNvPr>
            <p:cNvSpPr>
              <a:spLocks/>
            </p:cNvSpPr>
            <p:nvPr/>
          </p:nvSpPr>
          <p:spPr bwMode="auto">
            <a:xfrm>
              <a:off x="44831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58">
              <a:extLst>
                <a:ext uri="{FF2B5EF4-FFF2-40B4-BE49-F238E27FC236}">
                  <a16:creationId xmlns:a16="http://schemas.microsoft.com/office/drawing/2014/main" id="{C3CEC362-4AFD-4419-A6D5-01BFBAEADBFE}"/>
                </a:ext>
              </a:extLst>
            </p:cNvPr>
            <p:cNvSpPr>
              <a:spLocks/>
            </p:cNvSpPr>
            <p:nvPr/>
          </p:nvSpPr>
          <p:spPr bwMode="auto">
            <a:xfrm>
              <a:off x="590550"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59">
              <a:extLst>
                <a:ext uri="{FF2B5EF4-FFF2-40B4-BE49-F238E27FC236}">
                  <a16:creationId xmlns:a16="http://schemas.microsoft.com/office/drawing/2014/main" id="{5B843EE8-F7B5-46DD-8CD2-EF3D67D26CD8}"/>
                </a:ext>
              </a:extLst>
            </p:cNvPr>
            <p:cNvSpPr>
              <a:spLocks/>
            </p:cNvSpPr>
            <p:nvPr/>
          </p:nvSpPr>
          <p:spPr bwMode="auto">
            <a:xfrm>
              <a:off x="539750" y="-23019"/>
              <a:ext cx="4019550" cy="2455863"/>
            </a:xfrm>
            <a:custGeom>
              <a:avLst/>
              <a:gdLst>
                <a:gd name="T0" fmla="*/ 1258 w 1266"/>
                <a:gd name="T1" fmla="*/ 140 h 773"/>
                <a:gd name="T2" fmla="*/ 633 w 1266"/>
                <a:gd name="T3" fmla="*/ 765 h 773"/>
                <a:gd name="T4" fmla="*/ 8 w 1266"/>
                <a:gd name="T5" fmla="*/ 140 h 773"/>
                <a:gd name="T6" fmla="*/ 24 w 1266"/>
                <a:gd name="T7" fmla="*/ 0 h 773"/>
                <a:gd name="T8" fmla="*/ 16 w 1266"/>
                <a:gd name="T9" fmla="*/ 0 h 773"/>
                <a:gd name="T10" fmla="*/ 0 w 1266"/>
                <a:gd name="T11" fmla="*/ 140 h 773"/>
                <a:gd name="T12" fmla="*/ 633 w 1266"/>
                <a:gd name="T13" fmla="*/ 773 h 773"/>
                <a:gd name="T14" fmla="*/ 1266 w 1266"/>
                <a:gd name="T15" fmla="*/ 140 h 773"/>
                <a:gd name="T16" fmla="*/ 1250 w 1266"/>
                <a:gd name="T17" fmla="*/ 0 h 773"/>
                <a:gd name="T18" fmla="*/ 1242 w 1266"/>
                <a:gd name="T19" fmla="*/ 0 h 773"/>
                <a:gd name="T20" fmla="*/ 1258 w 1266"/>
                <a:gd name="T21" fmla="*/ 14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6" h="773">
                  <a:moveTo>
                    <a:pt x="1258" y="140"/>
                  </a:moveTo>
                  <a:cubicBezTo>
                    <a:pt x="1258" y="485"/>
                    <a:pt x="977" y="765"/>
                    <a:pt x="633" y="765"/>
                  </a:cubicBezTo>
                  <a:cubicBezTo>
                    <a:pt x="288" y="765"/>
                    <a:pt x="8" y="485"/>
                    <a:pt x="8" y="140"/>
                  </a:cubicBezTo>
                  <a:cubicBezTo>
                    <a:pt x="8" y="92"/>
                    <a:pt x="14" y="45"/>
                    <a:pt x="24" y="0"/>
                  </a:cubicBezTo>
                  <a:cubicBezTo>
                    <a:pt x="16" y="0"/>
                    <a:pt x="16" y="0"/>
                    <a:pt x="16" y="0"/>
                  </a:cubicBezTo>
                  <a:cubicBezTo>
                    <a:pt x="5" y="45"/>
                    <a:pt x="0" y="92"/>
                    <a:pt x="0" y="140"/>
                  </a:cubicBezTo>
                  <a:cubicBezTo>
                    <a:pt x="0" y="489"/>
                    <a:pt x="284" y="773"/>
                    <a:pt x="633" y="773"/>
                  </a:cubicBezTo>
                  <a:cubicBezTo>
                    <a:pt x="982" y="773"/>
                    <a:pt x="1266" y="489"/>
                    <a:pt x="1266" y="140"/>
                  </a:cubicBezTo>
                  <a:cubicBezTo>
                    <a:pt x="1266" y="92"/>
                    <a:pt x="1260" y="45"/>
                    <a:pt x="1250" y="0"/>
                  </a:cubicBezTo>
                  <a:cubicBezTo>
                    <a:pt x="1242" y="0"/>
                    <a:pt x="1242" y="0"/>
                    <a:pt x="1242" y="0"/>
                  </a:cubicBezTo>
                  <a:cubicBezTo>
                    <a:pt x="1252" y="45"/>
                    <a:pt x="1258" y="92"/>
                    <a:pt x="125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8" name="Group 77">
            <a:extLst>
              <a:ext uri="{FF2B5EF4-FFF2-40B4-BE49-F238E27FC236}">
                <a16:creationId xmlns:a16="http://schemas.microsoft.com/office/drawing/2014/main" id="{1F0C7CAB-C81C-41B5-A18B-B0F8A4839BBB}"/>
              </a:ext>
            </a:extLst>
          </p:cNvPr>
          <p:cNvGrpSpPr/>
          <p:nvPr userDrawn="1"/>
        </p:nvGrpSpPr>
        <p:grpSpPr>
          <a:xfrm>
            <a:off x="3032411" y="173037"/>
            <a:ext cx="1497013" cy="1435100"/>
            <a:chOff x="688975" y="-5719961"/>
            <a:chExt cx="1497013" cy="1435100"/>
          </a:xfrm>
          <a:solidFill>
            <a:schemeClr val="tx1">
              <a:lumMod val="75000"/>
              <a:lumOff val="25000"/>
              <a:alpha val="5000"/>
            </a:schemeClr>
          </a:solidFill>
        </p:grpSpPr>
        <p:sp>
          <p:nvSpPr>
            <p:cNvPr id="79" name="Freeform 22">
              <a:extLst>
                <a:ext uri="{FF2B5EF4-FFF2-40B4-BE49-F238E27FC236}">
                  <a16:creationId xmlns:a16="http://schemas.microsoft.com/office/drawing/2014/main" id="{553B9D43-8545-4435-84A1-53ABA9031520}"/>
                </a:ext>
              </a:extLst>
            </p:cNvPr>
            <p:cNvSpPr>
              <a:spLocks/>
            </p:cNvSpPr>
            <p:nvPr/>
          </p:nvSpPr>
          <p:spPr bwMode="auto">
            <a:xfrm>
              <a:off x="933450" y="-5583436"/>
              <a:ext cx="1008063" cy="60325"/>
            </a:xfrm>
            <a:custGeom>
              <a:avLst/>
              <a:gdLst>
                <a:gd name="T0" fmla="*/ 294 w 318"/>
                <a:gd name="T1" fmla="*/ 0 h 19"/>
                <a:gd name="T2" fmla="*/ 24 w 318"/>
                <a:gd name="T3" fmla="*/ 0 h 19"/>
                <a:gd name="T4" fmla="*/ 0 w 318"/>
                <a:gd name="T5" fmla="*/ 19 h 19"/>
                <a:gd name="T6" fmla="*/ 318 w 318"/>
                <a:gd name="T7" fmla="*/ 19 h 19"/>
                <a:gd name="T8" fmla="*/ 294 w 318"/>
                <a:gd name="T9" fmla="*/ 0 h 19"/>
              </a:gdLst>
              <a:ahLst/>
              <a:cxnLst>
                <a:cxn ang="0">
                  <a:pos x="T0" y="T1"/>
                </a:cxn>
                <a:cxn ang="0">
                  <a:pos x="T2" y="T3"/>
                </a:cxn>
                <a:cxn ang="0">
                  <a:pos x="T4" y="T5"/>
                </a:cxn>
                <a:cxn ang="0">
                  <a:pos x="T6" y="T7"/>
                </a:cxn>
                <a:cxn ang="0">
                  <a:pos x="T8" y="T9"/>
                </a:cxn>
              </a:cxnLst>
              <a:rect l="0" t="0" r="r" b="b"/>
              <a:pathLst>
                <a:path w="318" h="19">
                  <a:moveTo>
                    <a:pt x="294" y="0"/>
                  </a:moveTo>
                  <a:cubicBezTo>
                    <a:pt x="24" y="0"/>
                    <a:pt x="24" y="0"/>
                    <a:pt x="24" y="0"/>
                  </a:cubicBezTo>
                  <a:cubicBezTo>
                    <a:pt x="16" y="6"/>
                    <a:pt x="8" y="12"/>
                    <a:pt x="0" y="19"/>
                  </a:cubicBezTo>
                  <a:cubicBezTo>
                    <a:pt x="318" y="19"/>
                    <a:pt x="318" y="19"/>
                    <a:pt x="318" y="19"/>
                  </a:cubicBezTo>
                  <a:cubicBezTo>
                    <a:pt x="310" y="12"/>
                    <a:pt x="302" y="6"/>
                    <a:pt x="29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23">
              <a:extLst>
                <a:ext uri="{FF2B5EF4-FFF2-40B4-BE49-F238E27FC236}">
                  <a16:creationId xmlns:a16="http://schemas.microsoft.com/office/drawing/2014/main" id="{1708E765-3EF5-41B7-B351-A206BED329AC}"/>
                </a:ext>
              </a:extLst>
            </p:cNvPr>
            <p:cNvSpPr>
              <a:spLocks/>
            </p:cNvSpPr>
            <p:nvPr/>
          </p:nvSpPr>
          <p:spPr bwMode="auto">
            <a:xfrm>
              <a:off x="1149350" y="-5719961"/>
              <a:ext cx="576263" cy="57150"/>
            </a:xfrm>
            <a:custGeom>
              <a:avLst/>
              <a:gdLst>
                <a:gd name="T0" fmla="*/ 91 w 182"/>
                <a:gd name="T1" fmla="*/ 0 h 18"/>
                <a:gd name="T2" fmla="*/ 0 w 182"/>
                <a:gd name="T3" fmla="*/ 18 h 18"/>
                <a:gd name="T4" fmla="*/ 182 w 182"/>
                <a:gd name="T5" fmla="*/ 18 h 18"/>
                <a:gd name="T6" fmla="*/ 91 w 182"/>
                <a:gd name="T7" fmla="*/ 0 h 18"/>
              </a:gdLst>
              <a:ahLst/>
              <a:cxnLst>
                <a:cxn ang="0">
                  <a:pos x="T0" y="T1"/>
                </a:cxn>
                <a:cxn ang="0">
                  <a:pos x="T2" y="T3"/>
                </a:cxn>
                <a:cxn ang="0">
                  <a:pos x="T4" y="T5"/>
                </a:cxn>
                <a:cxn ang="0">
                  <a:pos x="T6" y="T7"/>
                </a:cxn>
              </a:cxnLst>
              <a:rect l="0" t="0" r="r" b="b"/>
              <a:pathLst>
                <a:path w="182" h="18">
                  <a:moveTo>
                    <a:pt x="91" y="0"/>
                  </a:moveTo>
                  <a:cubicBezTo>
                    <a:pt x="59" y="0"/>
                    <a:pt x="28" y="7"/>
                    <a:pt x="0" y="18"/>
                  </a:cubicBezTo>
                  <a:cubicBezTo>
                    <a:pt x="182" y="18"/>
                    <a:pt x="182" y="18"/>
                    <a:pt x="182" y="18"/>
                  </a:cubicBezTo>
                  <a:cubicBezTo>
                    <a:pt x="154" y="7"/>
                    <a:pt x="123" y="0"/>
                    <a:pt x="9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24">
              <a:extLst>
                <a:ext uri="{FF2B5EF4-FFF2-40B4-BE49-F238E27FC236}">
                  <a16:creationId xmlns:a16="http://schemas.microsoft.com/office/drawing/2014/main" id="{0401B17B-0A44-4A98-979C-854945345432}"/>
                </a:ext>
              </a:extLst>
            </p:cNvPr>
            <p:cNvSpPr>
              <a:spLocks/>
            </p:cNvSpPr>
            <p:nvPr/>
          </p:nvSpPr>
          <p:spPr bwMode="auto">
            <a:xfrm>
              <a:off x="815975" y="-5446911"/>
              <a:ext cx="1243013" cy="60325"/>
            </a:xfrm>
            <a:custGeom>
              <a:avLst/>
              <a:gdLst>
                <a:gd name="T0" fmla="*/ 378 w 392"/>
                <a:gd name="T1" fmla="*/ 0 h 19"/>
                <a:gd name="T2" fmla="*/ 14 w 392"/>
                <a:gd name="T3" fmla="*/ 0 h 19"/>
                <a:gd name="T4" fmla="*/ 0 w 392"/>
                <a:gd name="T5" fmla="*/ 19 h 19"/>
                <a:gd name="T6" fmla="*/ 392 w 392"/>
                <a:gd name="T7" fmla="*/ 19 h 19"/>
                <a:gd name="T8" fmla="*/ 378 w 392"/>
                <a:gd name="T9" fmla="*/ 0 h 19"/>
              </a:gdLst>
              <a:ahLst/>
              <a:cxnLst>
                <a:cxn ang="0">
                  <a:pos x="T0" y="T1"/>
                </a:cxn>
                <a:cxn ang="0">
                  <a:pos x="T2" y="T3"/>
                </a:cxn>
                <a:cxn ang="0">
                  <a:pos x="T4" y="T5"/>
                </a:cxn>
                <a:cxn ang="0">
                  <a:pos x="T6" y="T7"/>
                </a:cxn>
                <a:cxn ang="0">
                  <a:pos x="T8" y="T9"/>
                </a:cxn>
              </a:cxnLst>
              <a:rect l="0" t="0" r="r" b="b"/>
              <a:pathLst>
                <a:path w="392" h="19">
                  <a:moveTo>
                    <a:pt x="378" y="0"/>
                  </a:moveTo>
                  <a:cubicBezTo>
                    <a:pt x="14" y="0"/>
                    <a:pt x="14" y="0"/>
                    <a:pt x="14" y="0"/>
                  </a:cubicBezTo>
                  <a:cubicBezTo>
                    <a:pt x="9" y="6"/>
                    <a:pt x="4" y="12"/>
                    <a:pt x="0" y="19"/>
                  </a:cubicBezTo>
                  <a:cubicBezTo>
                    <a:pt x="392" y="19"/>
                    <a:pt x="392" y="19"/>
                    <a:pt x="392" y="19"/>
                  </a:cubicBezTo>
                  <a:cubicBezTo>
                    <a:pt x="387" y="12"/>
                    <a:pt x="383" y="6"/>
                    <a:pt x="37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25">
              <a:extLst>
                <a:ext uri="{FF2B5EF4-FFF2-40B4-BE49-F238E27FC236}">
                  <a16:creationId xmlns:a16="http://schemas.microsoft.com/office/drawing/2014/main" id="{D20B4BFB-255B-47EA-BC2B-8F1B03692F78}"/>
                </a:ext>
              </a:extLst>
            </p:cNvPr>
            <p:cNvSpPr>
              <a:spLocks/>
            </p:cNvSpPr>
            <p:nvPr/>
          </p:nvSpPr>
          <p:spPr bwMode="auto">
            <a:xfrm>
              <a:off x="742950" y="-5310386"/>
              <a:ext cx="1389063" cy="60325"/>
            </a:xfrm>
            <a:custGeom>
              <a:avLst/>
              <a:gdLst>
                <a:gd name="T0" fmla="*/ 429 w 438"/>
                <a:gd name="T1" fmla="*/ 0 h 19"/>
                <a:gd name="T2" fmla="*/ 9 w 438"/>
                <a:gd name="T3" fmla="*/ 0 h 19"/>
                <a:gd name="T4" fmla="*/ 0 w 438"/>
                <a:gd name="T5" fmla="*/ 19 h 19"/>
                <a:gd name="T6" fmla="*/ 438 w 438"/>
                <a:gd name="T7" fmla="*/ 19 h 19"/>
                <a:gd name="T8" fmla="*/ 429 w 438"/>
                <a:gd name="T9" fmla="*/ 0 h 19"/>
              </a:gdLst>
              <a:ahLst/>
              <a:cxnLst>
                <a:cxn ang="0">
                  <a:pos x="T0" y="T1"/>
                </a:cxn>
                <a:cxn ang="0">
                  <a:pos x="T2" y="T3"/>
                </a:cxn>
                <a:cxn ang="0">
                  <a:pos x="T4" y="T5"/>
                </a:cxn>
                <a:cxn ang="0">
                  <a:pos x="T6" y="T7"/>
                </a:cxn>
                <a:cxn ang="0">
                  <a:pos x="T8" y="T9"/>
                </a:cxn>
              </a:cxnLst>
              <a:rect l="0" t="0" r="r" b="b"/>
              <a:pathLst>
                <a:path w="438" h="19">
                  <a:moveTo>
                    <a:pt x="429" y="0"/>
                  </a:moveTo>
                  <a:cubicBezTo>
                    <a:pt x="9" y="0"/>
                    <a:pt x="9" y="0"/>
                    <a:pt x="9" y="0"/>
                  </a:cubicBezTo>
                  <a:cubicBezTo>
                    <a:pt x="5" y="7"/>
                    <a:pt x="3" y="13"/>
                    <a:pt x="0" y="19"/>
                  </a:cubicBezTo>
                  <a:cubicBezTo>
                    <a:pt x="438" y="19"/>
                    <a:pt x="438" y="19"/>
                    <a:pt x="438" y="19"/>
                  </a:cubicBezTo>
                  <a:cubicBezTo>
                    <a:pt x="435" y="13"/>
                    <a:pt x="432" y="7"/>
                    <a:pt x="42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26">
              <a:extLst>
                <a:ext uri="{FF2B5EF4-FFF2-40B4-BE49-F238E27FC236}">
                  <a16:creationId xmlns:a16="http://schemas.microsoft.com/office/drawing/2014/main" id="{403EDC1D-E79E-4E8C-A336-3F824231E13A}"/>
                </a:ext>
              </a:extLst>
            </p:cNvPr>
            <p:cNvSpPr>
              <a:spLocks/>
            </p:cNvSpPr>
            <p:nvPr/>
          </p:nvSpPr>
          <p:spPr bwMode="auto">
            <a:xfrm>
              <a:off x="701675" y="-5170686"/>
              <a:ext cx="1468438" cy="60325"/>
            </a:xfrm>
            <a:custGeom>
              <a:avLst/>
              <a:gdLst>
                <a:gd name="T0" fmla="*/ 459 w 463"/>
                <a:gd name="T1" fmla="*/ 0 h 19"/>
                <a:gd name="T2" fmla="*/ 5 w 463"/>
                <a:gd name="T3" fmla="*/ 0 h 19"/>
                <a:gd name="T4" fmla="*/ 0 w 463"/>
                <a:gd name="T5" fmla="*/ 19 h 19"/>
                <a:gd name="T6" fmla="*/ 463 w 463"/>
                <a:gd name="T7" fmla="*/ 19 h 19"/>
                <a:gd name="T8" fmla="*/ 459 w 463"/>
                <a:gd name="T9" fmla="*/ 0 h 19"/>
              </a:gdLst>
              <a:ahLst/>
              <a:cxnLst>
                <a:cxn ang="0">
                  <a:pos x="T0" y="T1"/>
                </a:cxn>
                <a:cxn ang="0">
                  <a:pos x="T2" y="T3"/>
                </a:cxn>
                <a:cxn ang="0">
                  <a:pos x="T4" y="T5"/>
                </a:cxn>
                <a:cxn ang="0">
                  <a:pos x="T6" y="T7"/>
                </a:cxn>
                <a:cxn ang="0">
                  <a:pos x="T8" y="T9"/>
                </a:cxn>
              </a:cxnLst>
              <a:rect l="0" t="0" r="r" b="b"/>
              <a:pathLst>
                <a:path w="463" h="19">
                  <a:moveTo>
                    <a:pt x="459" y="0"/>
                  </a:moveTo>
                  <a:cubicBezTo>
                    <a:pt x="5" y="0"/>
                    <a:pt x="5" y="0"/>
                    <a:pt x="5" y="0"/>
                  </a:cubicBezTo>
                  <a:cubicBezTo>
                    <a:pt x="3" y="6"/>
                    <a:pt x="2" y="12"/>
                    <a:pt x="0" y="19"/>
                  </a:cubicBezTo>
                  <a:cubicBezTo>
                    <a:pt x="463" y="19"/>
                    <a:pt x="463" y="19"/>
                    <a:pt x="463" y="19"/>
                  </a:cubicBezTo>
                  <a:cubicBezTo>
                    <a:pt x="462" y="12"/>
                    <a:pt x="461" y="6"/>
                    <a:pt x="4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27">
              <a:extLst>
                <a:ext uri="{FF2B5EF4-FFF2-40B4-BE49-F238E27FC236}">
                  <a16:creationId xmlns:a16="http://schemas.microsoft.com/office/drawing/2014/main" id="{774E66D5-B2F9-4D3E-9339-CDF5E97757CD}"/>
                </a:ext>
              </a:extLst>
            </p:cNvPr>
            <p:cNvSpPr>
              <a:spLocks/>
            </p:cNvSpPr>
            <p:nvPr/>
          </p:nvSpPr>
          <p:spPr bwMode="auto">
            <a:xfrm>
              <a:off x="688975" y="-5034161"/>
              <a:ext cx="1497013" cy="60325"/>
            </a:xfrm>
            <a:custGeom>
              <a:avLst/>
              <a:gdLst>
                <a:gd name="T0" fmla="*/ 471 w 472"/>
                <a:gd name="T1" fmla="*/ 0 h 19"/>
                <a:gd name="T2" fmla="*/ 1 w 472"/>
                <a:gd name="T3" fmla="*/ 0 h 19"/>
                <a:gd name="T4" fmla="*/ 0 w 472"/>
                <a:gd name="T5" fmla="*/ 19 h 19"/>
                <a:gd name="T6" fmla="*/ 472 w 472"/>
                <a:gd name="T7" fmla="*/ 19 h 19"/>
                <a:gd name="T8" fmla="*/ 471 w 472"/>
                <a:gd name="T9" fmla="*/ 0 h 19"/>
              </a:gdLst>
              <a:ahLst/>
              <a:cxnLst>
                <a:cxn ang="0">
                  <a:pos x="T0" y="T1"/>
                </a:cxn>
                <a:cxn ang="0">
                  <a:pos x="T2" y="T3"/>
                </a:cxn>
                <a:cxn ang="0">
                  <a:pos x="T4" y="T5"/>
                </a:cxn>
                <a:cxn ang="0">
                  <a:pos x="T6" y="T7"/>
                </a:cxn>
                <a:cxn ang="0">
                  <a:pos x="T8" y="T9"/>
                </a:cxn>
              </a:cxnLst>
              <a:rect l="0" t="0" r="r" b="b"/>
              <a:pathLst>
                <a:path w="472" h="19">
                  <a:moveTo>
                    <a:pt x="471" y="0"/>
                  </a:moveTo>
                  <a:cubicBezTo>
                    <a:pt x="1" y="0"/>
                    <a:pt x="1" y="0"/>
                    <a:pt x="1" y="0"/>
                  </a:cubicBezTo>
                  <a:cubicBezTo>
                    <a:pt x="1" y="6"/>
                    <a:pt x="0" y="13"/>
                    <a:pt x="0" y="19"/>
                  </a:cubicBezTo>
                  <a:cubicBezTo>
                    <a:pt x="472" y="19"/>
                    <a:pt x="472" y="19"/>
                    <a:pt x="472" y="19"/>
                  </a:cubicBezTo>
                  <a:cubicBezTo>
                    <a:pt x="471" y="13"/>
                    <a:pt x="471" y="6"/>
                    <a:pt x="47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28">
              <a:extLst>
                <a:ext uri="{FF2B5EF4-FFF2-40B4-BE49-F238E27FC236}">
                  <a16:creationId xmlns:a16="http://schemas.microsoft.com/office/drawing/2014/main" id="{69E318F6-7B62-4A96-BE73-C5F3184F0D02}"/>
                </a:ext>
              </a:extLst>
            </p:cNvPr>
            <p:cNvSpPr>
              <a:spLocks/>
            </p:cNvSpPr>
            <p:nvPr/>
          </p:nvSpPr>
          <p:spPr bwMode="auto">
            <a:xfrm>
              <a:off x="692150" y="-4897636"/>
              <a:ext cx="1487488" cy="60325"/>
            </a:xfrm>
            <a:custGeom>
              <a:avLst/>
              <a:gdLst>
                <a:gd name="T0" fmla="*/ 469 w 469"/>
                <a:gd name="T1" fmla="*/ 0 h 19"/>
                <a:gd name="T2" fmla="*/ 0 w 469"/>
                <a:gd name="T3" fmla="*/ 0 h 19"/>
                <a:gd name="T4" fmla="*/ 3 w 469"/>
                <a:gd name="T5" fmla="*/ 19 h 19"/>
                <a:gd name="T6" fmla="*/ 467 w 469"/>
                <a:gd name="T7" fmla="*/ 19 h 19"/>
                <a:gd name="T8" fmla="*/ 469 w 469"/>
                <a:gd name="T9" fmla="*/ 0 h 19"/>
              </a:gdLst>
              <a:ahLst/>
              <a:cxnLst>
                <a:cxn ang="0">
                  <a:pos x="T0" y="T1"/>
                </a:cxn>
                <a:cxn ang="0">
                  <a:pos x="T2" y="T3"/>
                </a:cxn>
                <a:cxn ang="0">
                  <a:pos x="T4" y="T5"/>
                </a:cxn>
                <a:cxn ang="0">
                  <a:pos x="T6" y="T7"/>
                </a:cxn>
                <a:cxn ang="0">
                  <a:pos x="T8" y="T9"/>
                </a:cxn>
              </a:cxnLst>
              <a:rect l="0" t="0" r="r" b="b"/>
              <a:pathLst>
                <a:path w="469" h="19">
                  <a:moveTo>
                    <a:pt x="469" y="0"/>
                  </a:moveTo>
                  <a:cubicBezTo>
                    <a:pt x="0" y="0"/>
                    <a:pt x="0" y="0"/>
                    <a:pt x="0" y="0"/>
                  </a:cubicBezTo>
                  <a:cubicBezTo>
                    <a:pt x="1" y="7"/>
                    <a:pt x="2" y="13"/>
                    <a:pt x="3" y="19"/>
                  </a:cubicBezTo>
                  <a:cubicBezTo>
                    <a:pt x="467" y="19"/>
                    <a:pt x="467" y="19"/>
                    <a:pt x="467" y="19"/>
                  </a:cubicBezTo>
                  <a:cubicBezTo>
                    <a:pt x="468" y="13"/>
                    <a:pt x="469" y="7"/>
                    <a:pt x="46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29">
              <a:extLst>
                <a:ext uri="{FF2B5EF4-FFF2-40B4-BE49-F238E27FC236}">
                  <a16:creationId xmlns:a16="http://schemas.microsoft.com/office/drawing/2014/main" id="{7E60674A-BACD-43CD-8B7F-9017E68D62F2}"/>
                </a:ext>
              </a:extLst>
            </p:cNvPr>
            <p:cNvSpPr>
              <a:spLocks/>
            </p:cNvSpPr>
            <p:nvPr/>
          </p:nvSpPr>
          <p:spPr bwMode="auto">
            <a:xfrm>
              <a:off x="720725" y="-4757936"/>
              <a:ext cx="1433513" cy="60325"/>
            </a:xfrm>
            <a:custGeom>
              <a:avLst/>
              <a:gdLst>
                <a:gd name="T0" fmla="*/ 452 w 452"/>
                <a:gd name="T1" fmla="*/ 0 h 19"/>
                <a:gd name="T2" fmla="*/ 0 w 452"/>
                <a:gd name="T3" fmla="*/ 0 h 19"/>
                <a:gd name="T4" fmla="*/ 6 w 452"/>
                <a:gd name="T5" fmla="*/ 19 h 19"/>
                <a:gd name="T6" fmla="*/ 445 w 452"/>
                <a:gd name="T7" fmla="*/ 19 h 19"/>
                <a:gd name="T8" fmla="*/ 452 w 452"/>
                <a:gd name="T9" fmla="*/ 0 h 19"/>
              </a:gdLst>
              <a:ahLst/>
              <a:cxnLst>
                <a:cxn ang="0">
                  <a:pos x="T0" y="T1"/>
                </a:cxn>
                <a:cxn ang="0">
                  <a:pos x="T2" y="T3"/>
                </a:cxn>
                <a:cxn ang="0">
                  <a:pos x="T4" y="T5"/>
                </a:cxn>
                <a:cxn ang="0">
                  <a:pos x="T6" y="T7"/>
                </a:cxn>
                <a:cxn ang="0">
                  <a:pos x="T8" y="T9"/>
                </a:cxn>
              </a:cxnLst>
              <a:rect l="0" t="0" r="r" b="b"/>
              <a:pathLst>
                <a:path w="452" h="19">
                  <a:moveTo>
                    <a:pt x="452" y="0"/>
                  </a:moveTo>
                  <a:cubicBezTo>
                    <a:pt x="0" y="0"/>
                    <a:pt x="0" y="0"/>
                    <a:pt x="0" y="0"/>
                  </a:cubicBezTo>
                  <a:cubicBezTo>
                    <a:pt x="2" y="6"/>
                    <a:pt x="4" y="12"/>
                    <a:pt x="6" y="19"/>
                  </a:cubicBezTo>
                  <a:cubicBezTo>
                    <a:pt x="445" y="19"/>
                    <a:pt x="445" y="19"/>
                    <a:pt x="445" y="19"/>
                  </a:cubicBezTo>
                  <a:cubicBezTo>
                    <a:pt x="448" y="12"/>
                    <a:pt x="450" y="6"/>
                    <a:pt x="452"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30">
              <a:extLst>
                <a:ext uri="{FF2B5EF4-FFF2-40B4-BE49-F238E27FC236}">
                  <a16:creationId xmlns:a16="http://schemas.microsoft.com/office/drawing/2014/main" id="{F4DB92E0-43AC-4F81-89AD-8985C9205326}"/>
                </a:ext>
              </a:extLst>
            </p:cNvPr>
            <p:cNvSpPr>
              <a:spLocks/>
            </p:cNvSpPr>
            <p:nvPr/>
          </p:nvSpPr>
          <p:spPr bwMode="auto">
            <a:xfrm>
              <a:off x="777875" y="-4621411"/>
              <a:ext cx="1319213" cy="60325"/>
            </a:xfrm>
            <a:custGeom>
              <a:avLst/>
              <a:gdLst>
                <a:gd name="T0" fmla="*/ 416 w 416"/>
                <a:gd name="T1" fmla="*/ 0 h 19"/>
                <a:gd name="T2" fmla="*/ 0 w 416"/>
                <a:gd name="T3" fmla="*/ 0 h 19"/>
                <a:gd name="T4" fmla="*/ 11 w 416"/>
                <a:gd name="T5" fmla="*/ 19 h 19"/>
                <a:gd name="T6" fmla="*/ 405 w 416"/>
                <a:gd name="T7" fmla="*/ 19 h 19"/>
                <a:gd name="T8" fmla="*/ 416 w 416"/>
                <a:gd name="T9" fmla="*/ 0 h 19"/>
              </a:gdLst>
              <a:ahLst/>
              <a:cxnLst>
                <a:cxn ang="0">
                  <a:pos x="T0" y="T1"/>
                </a:cxn>
                <a:cxn ang="0">
                  <a:pos x="T2" y="T3"/>
                </a:cxn>
                <a:cxn ang="0">
                  <a:pos x="T4" y="T5"/>
                </a:cxn>
                <a:cxn ang="0">
                  <a:pos x="T6" y="T7"/>
                </a:cxn>
                <a:cxn ang="0">
                  <a:pos x="T8" y="T9"/>
                </a:cxn>
              </a:cxnLst>
              <a:rect l="0" t="0" r="r" b="b"/>
              <a:pathLst>
                <a:path w="416" h="19">
                  <a:moveTo>
                    <a:pt x="416" y="0"/>
                  </a:moveTo>
                  <a:cubicBezTo>
                    <a:pt x="0" y="0"/>
                    <a:pt x="0" y="0"/>
                    <a:pt x="0" y="0"/>
                  </a:cubicBezTo>
                  <a:cubicBezTo>
                    <a:pt x="3" y="7"/>
                    <a:pt x="7" y="13"/>
                    <a:pt x="11" y="19"/>
                  </a:cubicBezTo>
                  <a:cubicBezTo>
                    <a:pt x="405" y="19"/>
                    <a:pt x="405" y="19"/>
                    <a:pt x="405" y="19"/>
                  </a:cubicBezTo>
                  <a:cubicBezTo>
                    <a:pt x="409" y="13"/>
                    <a:pt x="413" y="7"/>
                    <a:pt x="41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31">
              <a:extLst>
                <a:ext uri="{FF2B5EF4-FFF2-40B4-BE49-F238E27FC236}">
                  <a16:creationId xmlns:a16="http://schemas.microsoft.com/office/drawing/2014/main" id="{19DC0AD1-8BCD-40BD-AFA9-9E86D9D7619A}"/>
                </a:ext>
              </a:extLst>
            </p:cNvPr>
            <p:cNvSpPr>
              <a:spLocks/>
            </p:cNvSpPr>
            <p:nvPr/>
          </p:nvSpPr>
          <p:spPr bwMode="auto">
            <a:xfrm>
              <a:off x="869950" y="-4484886"/>
              <a:ext cx="1135063" cy="60325"/>
            </a:xfrm>
            <a:custGeom>
              <a:avLst/>
              <a:gdLst>
                <a:gd name="T0" fmla="*/ 358 w 358"/>
                <a:gd name="T1" fmla="*/ 0 h 19"/>
                <a:gd name="T2" fmla="*/ 0 w 358"/>
                <a:gd name="T3" fmla="*/ 0 h 19"/>
                <a:gd name="T4" fmla="*/ 18 w 358"/>
                <a:gd name="T5" fmla="*/ 19 h 19"/>
                <a:gd name="T6" fmla="*/ 339 w 358"/>
                <a:gd name="T7" fmla="*/ 19 h 19"/>
                <a:gd name="T8" fmla="*/ 358 w 358"/>
                <a:gd name="T9" fmla="*/ 0 h 19"/>
              </a:gdLst>
              <a:ahLst/>
              <a:cxnLst>
                <a:cxn ang="0">
                  <a:pos x="T0" y="T1"/>
                </a:cxn>
                <a:cxn ang="0">
                  <a:pos x="T2" y="T3"/>
                </a:cxn>
                <a:cxn ang="0">
                  <a:pos x="T4" y="T5"/>
                </a:cxn>
                <a:cxn ang="0">
                  <a:pos x="T6" y="T7"/>
                </a:cxn>
                <a:cxn ang="0">
                  <a:pos x="T8" y="T9"/>
                </a:cxn>
              </a:cxnLst>
              <a:rect l="0" t="0" r="r" b="b"/>
              <a:pathLst>
                <a:path w="358" h="19">
                  <a:moveTo>
                    <a:pt x="358" y="0"/>
                  </a:moveTo>
                  <a:cubicBezTo>
                    <a:pt x="0" y="0"/>
                    <a:pt x="0" y="0"/>
                    <a:pt x="0" y="0"/>
                  </a:cubicBezTo>
                  <a:cubicBezTo>
                    <a:pt x="6" y="7"/>
                    <a:pt x="12" y="13"/>
                    <a:pt x="18" y="19"/>
                  </a:cubicBezTo>
                  <a:cubicBezTo>
                    <a:pt x="339" y="19"/>
                    <a:pt x="339" y="19"/>
                    <a:pt x="339" y="19"/>
                  </a:cubicBezTo>
                  <a:cubicBezTo>
                    <a:pt x="346" y="13"/>
                    <a:pt x="352" y="7"/>
                    <a:pt x="35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32">
              <a:extLst>
                <a:ext uri="{FF2B5EF4-FFF2-40B4-BE49-F238E27FC236}">
                  <a16:creationId xmlns:a16="http://schemas.microsoft.com/office/drawing/2014/main" id="{53CD8091-772D-4EA7-ACC8-68B12D43704A}"/>
                </a:ext>
              </a:extLst>
            </p:cNvPr>
            <p:cNvSpPr>
              <a:spLocks/>
            </p:cNvSpPr>
            <p:nvPr/>
          </p:nvSpPr>
          <p:spPr bwMode="auto">
            <a:xfrm>
              <a:off x="1025525" y="-4345186"/>
              <a:ext cx="820738" cy="60325"/>
            </a:xfrm>
            <a:custGeom>
              <a:avLst/>
              <a:gdLst>
                <a:gd name="T0" fmla="*/ 259 w 259"/>
                <a:gd name="T1" fmla="*/ 0 h 19"/>
                <a:gd name="T2" fmla="*/ 0 w 259"/>
                <a:gd name="T3" fmla="*/ 0 h 19"/>
                <a:gd name="T4" fmla="*/ 35 w 259"/>
                <a:gd name="T5" fmla="*/ 19 h 19"/>
                <a:gd name="T6" fmla="*/ 225 w 259"/>
                <a:gd name="T7" fmla="*/ 19 h 19"/>
                <a:gd name="T8" fmla="*/ 259 w 259"/>
                <a:gd name="T9" fmla="*/ 0 h 19"/>
              </a:gdLst>
              <a:ahLst/>
              <a:cxnLst>
                <a:cxn ang="0">
                  <a:pos x="T0" y="T1"/>
                </a:cxn>
                <a:cxn ang="0">
                  <a:pos x="T2" y="T3"/>
                </a:cxn>
                <a:cxn ang="0">
                  <a:pos x="T4" y="T5"/>
                </a:cxn>
                <a:cxn ang="0">
                  <a:pos x="T6" y="T7"/>
                </a:cxn>
                <a:cxn ang="0">
                  <a:pos x="T8" y="T9"/>
                </a:cxn>
              </a:cxnLst>
              <a:rect l="0" t="0" r="r" b="b"/>
              <a:pathLst>
                <a:path w="259" h="19">
                  <a:moveTo>
                    <a:pt x="259" y="0"/>
                  </a:moveTo>
                  <a:cubicBezTo>
                    <a:pt x="0" y="0"/>
                    <a:pt x="0" y="0"/>
                    <a:pt x="0" y="0"/>
                  </a:cubicBezTo>
                  <a:cubicBezTo>
                    <a:pt x="11" y="7"/>
                    <a:pt x="23" y="13"/>
                    <a:pt x="35" y="19"/>
                  </a:cubicBezTo>
                  <a:cubicBezTo>
                    <a:pt x="225" y="19"/>
                    <a:pt x="225" y="19"/>
                    <a:pt x="225" y="19"/>
                  </a:cubicBezTo>
                  <a:cubicBezTo>
                    <a:pt x="237" y="13"/>
                    <a:pt x="248" y="7"/>
                    <a:pt x="2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cxnSp>
        <p:nvCxnSpPr>
          <p:cNvPr id="15" name="Straight Connector 14">
            <a:extLst>
              <a:ext uri="{FF2B5EF4-FFF2-40B4-BE49-F238E27FC236}">
                <a16:creationId xmlns:a16="http://schemas.microsoft.com/office/drawing/2014/main" id="{41690047-4235-43F0-9F2A-44A8E93985C0}"/>
              </a:ext>
            </a:extLst>
          </p:cNvPr>
          <p:cNvCxnSpPr/>
          <p:nvPr userDrawn="1"/>
        </p:nvCxnSpPr>
        <p:spPr>
          <a:xfrm>
            <a:off x="9596819" y="6389084"/>
            <a:ext cx="0" cy="166687"/>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7178CB75-44D5-4455-AF00-3EE241BA60A5}"/>
              </a:ext>
            </a:extLst>
          </p:cNvPr>
          <p:cNvSpPr txBox="1"/>
          <p:nvPr userDrawn="1"/>
        </p:nvSpPr>
        <p:spPr>
          <a:xfrm>
            <a:off x="6389517" y="6247955"/>
            <a:ext cx="2551789" cy="4462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b="1" spc="0" baseline="0" dirty="0">
                <a:solidFill>
                  <a:schemeClr val="tx1">
                    <a:lumMod val="75000"/>
                    <a:lumOff val="25000"/>
                  </a:schemeClr>
                </a:solidFill>
                <a:latin typeface="+mn-lt"/>
              </a:rPr>
              <a:t>Company </a:t>
            </a:r>
            <a:r>
              <a:rPr lang="en-US" sz="2300" b="1" kern="1200" spc="0" baseline="0" dirty="0">
                <a:solidFill>
                  <a:schemeClr val="tx1">
                    <a:lumMod val="75000"/>
                    <a:lumOff val="25000"/>
                  </a:schemeClr>
                </a:solidFill>
                <a:latin typeface="+mn-lt"/>
                <a:ea typeface="+mn-ea"/>
                <a:cs typeface="+mn-cs"/>
              </a:rPr>
              <a:t>Profile</a:t>
            </a:r>
          </a:p>
        </p:txBody>
      </p:sp>
      <p:sp>
        <p:nvSpPr>
          <p:cNvPr id="4" name="Rectangle: Rounded Corners 3">
            <a:extLst>
              <a:ext uri="{FF2B5EF4-FFF2-40B4-BE49-F238E27FC236}">
                <a16:creationId xmlns:a16="http://schemas.microsoft.com/office/drawing/2014/main" id="{C6C13410-168C-4F8C-81CA-DD28C7DA65DE}"/>
              </a:ext>
            </a:extLst>
          </p:cNvPr>
          <p:cNvSpPr/>
          <p:nvPr userDrawn="1"/>
        </p:nvSpPr>
        <p:spPr>
          <a:xfrm>
            <a:off x="9154312" y="6309837"/>
            <a:ext cx="333533" cy="333533"/>
          </a:xfrm>
          <a:prstGeom prst="roundRect">
            <a:avLst>
              <a:gd name="adj" fmla="val 9599"/>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Picture Placeholder 90">
            <a:extLst>
              <a:ext uri="{FF2B5EF4-FFF2-40B4-BE49-F238E27FC236}">
                <a16:creationId xmlns:a16="http://schemas.microsoft.com/office/drawing/2014/main" id="{2FDF165A-90D1-410F-9E3E-F1A18AE22C65}"/>
              </a:ext>
            </a:extLst>
          </p:cNvPr>
          <p:cNvSpPr>
            <a:spLocks noGrp="1"/>
          </p:cNvSpPr>
          <p:nvPr>
            <p:ph type="pic" sz="quarter" idx="10"/>
          </p:nvPr>
        </p:nvSpPr>
        <p:spPr>
          <a:xfrm>
            <a:off x="796927" y="1882992"/>
            <a:ext cx="4355642" cy="4116888"/>
          </a:xfrm>
          <a:custGeom>
            <a:avLst/>
            <a:gdLst>
              <a:gd name="connsiteX0" fmla="*/ 1135438 w 4355642"/>
              <a:gd name="connsiteY0" fmla="*/ 0 h 4116888"/>
              <a:gd name="connsiteX1" fmla="*/ 4355642 w 4355642"/>
              <a:gd name="connsiteY1" fmla="*/ 0 h 4116888"/>
              <a:gd name="connsiteX2" fmla="*/ 3220204 w 4355642"/>
              <a:gd name="connsiteY2" fmla="*/ 4116888 h 4116888"/>
              <a:gd name="connsiteX3" fmla="*/ 0 w 4355642"/>
              <a:gd name="connsiteY3" fmla="*/ 4116888 h 4116888"/>
            </a:gdLst>
            <a:ahLst/>
            <a:cxnLst>
              <a:cxn ang="0">
                <a:pos x="connsiteX0" y="connsiteY0"/>
              </a:cxn>
              <a:cxn ang="0">
                <a:pos x="connsiteX1" y="connsiteY1"/>
              </a:cxn>
              <a:cxn ang="0">
                <a:pos x="connsiteX2" y="connsiteY2"/>
              </a:cxn>
              <a:cxn ang="0">
                <a:pos x="connsiteX3" y="connsiteY3"/>
              </a:cxn>
            </a:cxnLst>
            <a:rect l="l" t="t" r="r" b="b"/>
            <a:pathLst>
              <a:path w="4355642" h="4116888">
                <a:moveTo>
                  <a:pt x="1135438" y="0"/>
                </a:moveTo>
                <a:lnTo>
                  <a:pt x="4355642" y="0"/>
                </a:lnTo>
                <a:lnTo>
                  <a:pt x="3220204" y="4116888"/>
                </a:lnTo>
                <a:lnTo>
                  <a:pt x="0" y="4116888"/>
                </a:lnTo>
                <a:close/>
              </a:path>
            </a:pathLst>
          </a:custGeom>
        </p:spPr>
        <p:txBody>
          <a:bodyPr wrap="square">
            <a:noAutofit/>
          </a:bodyPr>
          <a:lstStyle/>
          <a:p>
            <a:endParaRPr lang="en-US" dirty="0"/>
          </a:p>
        </p:txBody>
      </p:sp>
      <p:sp>
        <p:nvSpPr>
          <p:cNvPr id="90" name="Slide Number Placeholder 13">
            <a:extLst>
              <a:ext uri="{FF2B5EF4-FFF2-40B4-BE49-F238E27FC236}">
                <a16:creationId xmlns:a16="http://schemas.microsoft.com/office/drawing/2014/main" id="{704D9F11-C304-46B3-A758-4B399D891CB8}"/>
              </a:ext>
            </a:extLst>
          </p:cNvPr>
          <p:cNvSpPr>
            <a:spLocks noGrp="1"/>
          </p:cNvSpPr>
          <p:nvPr>
            <p:ph type="sldNum" sz="quarter" idx="4"/>
          </p:nvPr>
        </p:nvSpPr>
        <p:spPr>
          <a:xfrm>
            <a:off x="9105250" y="6350048"/>
            <a:ext cx="431656" cy="226714"/>
          </a:xfrm>
          <a:prstGeom prst="rect">
            <a:avLst/>
          </a:prstGeom>
        </p:spPr>
        <p:txBody>
          <a:bodyPr vert="horz" lIns="91440" tIns="45720" rIns="91440" bIns="45720" rtlCol="0" anchor="ctr"/>
          <a:lstStyle>
            <a:lvl1pPr algn="ctr">
              <a:defRPr sz="1200" b="1">
                <a:solidFill>
                  <a:schemeClr val="bg1"/>
                </a:solidFill>
              </a:defRPr>
            </a:lvl1pPr>
          </a:lstStyle>
          <a:p>
            <a:fld id="{1F70EEBF-E97C-49FF-B05B-3B4D348638DC}" type="slidenum">
              <a:rPr lang="en-US" smtClean="0"/>
              <a:pPr/>
              <a:t>‹#›</a:t>
            </a:fld>
            <a:endParaRPr lang="en-US" dirty="0"/>
          </a:p>
        </p:txBody>
      </p:sp>
      <p:grpSp>
        <p:nvGrpSpPr>
          <p:cNvPr id="92" name="Group 91">
            <a:extLst>
              <a:ext uri="{FF2B5EF4-FFF2-40B4-BE49-F238E27FC236}">
                <a16:creationId xmlns:a16="http://schemas.microsoft.com/office/drawing/2014/main" id="{2CC347AC-07C7-4A29-BCE2-CBFBC850771D}"/>
              </a:ext>
            </a:extLst>
          </p:cNvPr>
          <p:cNvGrpSpPr/>
          <p:nvPr userDrawn="1"/>
        </p:nvGrpSpPr>
        <p:grpSpPr>
          <a:xfrm flipH="1">
            <a:off x="9760843" y="125"/>
            <a:ext cx="2431157" cy="2744859"/>
            <a:chOff x="1781175" y="-333375"/>
            <a:chExt cx="4314825" cy="6070600"/>
          </a:xfrm>
        </p:grpSpPr>
        <p:sp>
          <p:nvSpPr>
            <p:cNvPr id="93" name="Freeform 6">
              <a:extLst>
                <a:ext uri="{FF2B5EF4-FFF2-40B4-BE49-F238E27FC236}">
                  <a16:creationId xmlns:a16="http://schemas.microsoft.com/office/drawing/2014/main" id="{B08216D3-3E19-4138-81AE-660484096A1F}"/>
                </a:ext>
              </a:extLst>
            </p:cNvPr>
            <p:cNvSpPr>
              <a:spLocks/>
            </p:cNvSpPr>
            <p:nvPr userDrawn="1"/>
          </p:nvSpPr>
          <p:spPr bwMode="auto">
            <a:xfrm>
              <a:off x="1781175" y="-333375"/>
              <a:ext cx="4314825" cy="6070600"/>
            </a:xfrm>
            <a:custGeom>
              <a:avLst/>
              <a:gdLst>
                <a:gd name="T0" fmla="*/ 877 w 2718"/>
                <a:gd name="T1" fmla="*/ 0 h 3824"/>
                <a:gd name="T2" fmla="*/ 0 w 2718"/>
                <a:gd name="T3" fmla="*/ 3793 h 3824"/>
                <a:gd name="T4" fmla="*/ 0 w 2718"/>
                <a:gd name="T5" fmla="*/ 3824 h 3824"/>
                <a:gd name="T6" fmla="*/ 2718 w 2718"/>
                <a:gd name="T7" fmla="*/ 0 h 3824"/>
                <a:gd name="T8" fmla="*/ 877 w 2718"/>
                <a:gd name="T9" fmla="*/ 0 h 3824"/>
              </a:gdLst>
              <a:ahLst/>
              <a:cxnLst>
                <a:cxn ang="0">
                  <a:pos x="T0" y="T1"/>
                </a:cxn>
                <a:cxn ang="0">
                  <a:pos x="T2" y="T3"/>
                </a:cxn>
                <a:cxn ang="0">
                  <a:pos x="T4" y="T5"/>
                </a:cxn>
                <a:cxn ang="0">
                  <a:pos x="T6" y="T7"/>
                </a:cxn>
                <a:cxn ang="0">
                  <a:pos x="T8" y="T9"/>
                </a:cxn>
              </a:cxnLst>
              <a:rect l="0" t="0" r="r" b="b"/>
              <a:pathLst>
                <a:path w="2718" h="3824">
                  <a:moveTo>
                    <a:pt x="877" y="0"/>
                  </a:moveTo>
                  <a:lnTo>
                    <a:pt x="0" y="3793"/>
                  </a:lnTo>
                  <a:lnTo>
                    <a:pt x="0" y="3824"/>
                  </a:lnTo>
                  <a:lnTo>
                    <a:pt x="2718" y="0"/>
                  </a:lnTo>
                  <a:lnTo>
                    <a:pt x="877" y="0"/>
                  </a:lnTo>
                  <a:close/>
                </a:path>
              </a:pathLst>
            </a:custGeom>
            <a:gradFill flip="none" rotWithShape="1">
              <a:gsLst>
                <a:gs pos="0">
                  <a:schemeClr val="bg1"/>
                </a:gs>
                <a:gs pos="100000">
                  <a:schemeClr val="accent1"/>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7">
              <a:extLst>
                <a:ext uri="{FF2B5EF4-FFF2-40B4-BE49-F238E27FC236}">
                  <a16:creationId xmlns:a16="http://schemas.microsoft.com/office/drawing/2014/main" id="{F398DAA1-4B2B-4D07-A18B-4CBD7FE014BF}"/>
                </a:ext>
              </a:extLst>
            </p:cNvPr>
            <p:cNvSpPr>
              <a:spLocks/>
            </p:cNvSpPr>
            <p:nvPr userDrawn="1"/>
          </p:nvSpPr>
          <p:spPr bwMode="auto">
            <a:xfrm>
              <a:off x="1781175" y="-333375"/>
              <a:ext cx="1897064" cy="2189162"/>
            </a:xfrm>
            <a:custGeom>
              <a:avLst/>
              <a:gdLst>
                <a:gd name="T0" fmla="*/ 0 w 1195"/>
                <a:gd name="T1" fmla="*/ 0 h 1379"/>
                <a:gd name="T2" fmla="*/ 0 w 1195"/>
                <a:gd name="T3" fmla="*/ 1379 h 1379"/>
                <a:gd name="T4" fmla="*/ 1195 w 1195"/>
                <a:gd name="T5" fmla="*/ 0 h 1379"/>
                <a:gd name="T6" fmla="*/ 0 w 1195"/>
                <a:gd name="T7" fmla="*/ 0 h 1379"/>
              </a:gdLst>
              <a:ahLst/>
              <a:cxnLst>
                <a:cxn ang="0">
                  <a:pos x="T0" y="T1"/>
                </a:cxn>
                <a:cxn ang="0">
                  <a:pos x="T2" y="T3"/>
                </a:cxn>
                <a:cxn ang="0">
                  <a:pos x="T4" y="T5"/>
                </a:cxn>
                <a:cxn ang="0">
                  <a:pos x="T6" y="T7"/>
                </a:cxn>
              </a:cxnLst>
              <a:rect l="0" t="0" r="r" b="b"/>
              <a:pathLst>
                <a:path w="1195" h="1379">
                  <a:moveTo>
                    <a:pt x="0" y="0"/>
                  </a:moveTo>
                  <a:lnTo>
                    <a:pt x="0" y="1379"/>
                  </a:lnTo>
                  <a:lnTo>
                    <a:pt x="1195"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8">
              <a:extLst>
                <a:ext uri="{FF2B5EF4-FFF2-40B4-BE49-F238E27FC236}">
                  <a16:creationId xmlns:a16="http://schemas.microsoft.com/office/drawing/2014/main" id="{998B57D2-CDD5-4EEC-B371-5FDAD5658E33}"/>
                </a:ext>
              </a:extLst>
            </p:cNvPr>
            <p:cNvSpPr>
              <a:spLocks/>
            </p:cNvSpPr>
            <p:nvPr userDrawn="1"/>
          </p:nvSpPr>
          <p:spPr bwMode="auto">
            <a:xfrm>
              <a:off x="1781175" y="-333375"/>
              <a:ext cx="1897063" cy="2189162"/>
            </a:xfrm>
            <a:custGeom>
              <a:avLst/>
              <a:gdLst>
                <a:gd name="T0" fmla="*/ 1176 w 1195"/>
                <a:gd name="T1" fmla="*/ 0 h 1379"/>
                <a:gd name="T2" fmla="*/ 0 w 1195"/>
                <a:gd name="T3" fmla="*/ 1184 h 1379"/>
                <a:gd name="T4" fmla="*/ 0 w 1195"/>
                <a:gd name="T5" fmla="*/ 1379 h 1379"/>
                <a:gd name="T6" fmla="*/ 1195 w 1195"/>
                <a:gd name="T7" fmla="*/ 0 h 1379"/>
                <a:gd name="T8" fmla="*/ 1176 w 1195"/>
                <a:gd name="T9" fmla="*/ 0 h 1379"/>
              </a:gdLst>
              <a:ahLst/>
              <a:cxnLst>
                <a:cxn ang="0">
                  <a:pos x="T0" y="T1"/>
                </a:cxn>
                <a:cxn ang="0">
                  <a:pos x="T2" y="T3"/>
                </a:cxn>
                <a:cxn ang="0">
                  <a:pos x="T4" y="T5"/>
                </a:cxn>
                <a:cxn ang="0">
                  <a:pos x="T6" y="T7"/>
                </a:cxn>
                <a:cxn ang="0">
                  <a:pos x="T8" y="T9"/>
                </a:cxn>
              </a:cxnLst>
              <a:rect l="0" t="0" r="r" b="b"/>
              <a:pathLst>
                <a:path w="1195" h="1379">
                  <a:moveTo>
                    <a:pt x="1176" y="0"/>
                  </a:moveTo>
                  <a:lnTo>
                    <a:pt x="0" y="1184"/>
                  </a:lnTo>
                  <a:lnTo>
                    <a:pt x="0" y="1379"/>
                  </a:lnTo>
                  <a:lnTo>
                    <a:pt x="1195" y="0"/>
                  </a:lnTo>
                  <a:lnTo>
                    <a:pt x="1176" y="0"/>
                  </a:lnTo>
                  <a:close/>
                </a:path>
              </a:pathLst>
            </a:custGeom>
            <a:solidFill>
              <a:schemeClr val="tx1">
                <a:lumMod val="75000"/>
                <a:lumOff val="25000"/>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9">
              <a:extLst>
                <a:ext uri="{FF2B5EF4-FFF2-40B4-BE49-F238E27FC236}">
                  <a16:creationId xmlns:a16="http://schemas.microsoft.com/office/drawing/2014/main" id="{D7C41DEB-D25A-442E-8256-C1B6797C0C05}"/>
                </a:ext>
              </a:extLst>
            </p:cNvPr>
            <p:cNvSpPr>
              <a:spLocks/>
            </p:cNvSpPr>
            <p:nvPr userDrawn="1"/>
          </p:nvSpPr>
          <p:spPr bwMode="auto">
            <a:xfrm>
              <a:off x="1781175" y="-333375"/>
              <a:ext cx="1916113" cy="6040436"/>
            </a:xfrm>
            <a:custGeom>
              <a:avLst/>
              <a:gdLst>
                <a:gd name="T0" fmla="*/ 1195 w 1207"/>
                <a:gd name="T1" fmla="*/ 0 h 3805"/>
                <a:gd name="T2" fmla="*/ 0 w 1207"/>
                <a:gd name="T3" fmla="*/ 1379 h 3805"/>
                <a:gd name="T4" fmla="*/ 0 w 1207"/>
                <a:gd name="T5" fmla="*/ 3805 h 3805"/>
                <a:gd name="T6" fmla="*/ 1207 w 1207"/>
                <a:gd name="T7" fmla="*/ 0 h 3805"/>
                <a:gd name="T8" fmla="*/ 1195 w 1207"/>
                <a:gd name="T9" fmla="*/ 0 h 3805"/>
              </a:gdLst>
              <a:ahLst/>
              <a:cxnLst>
                <a:cxn ang="0">
                  <a:pos x="T0" y="T1"/>
                </a:cxn>
                <a:cxn ang="0">
                  <a:pos x="T2" y="T3"/>
                </a:cxn>
                <a:cxn ang="0">
                  <a:pos x="T4" y="T5"/>
                </a:cxn>
                <a:cxn ang="0">
                  <a:pos x="T6" y="T7"/>
                </a:cxn>
                <a:cxn ang="0">
                  <a:pos x="T8" y="T9"/>
                </a:cxn>
              </a:cxnLst>
              <a:rect l="0" t="0" r="r" b="b"/>
              <a:pathLst>
                <a:path w="1207" h="3805">
                  <a:moveTo>
                    <a:pt x="1195" y="0"/>
                  </a:moveTo>
                  <a:lnTo>
                    <a:pt x="0" y="1379"/>
                  </a:lnTo>
                  <a:lnTo>
                    <a:pt x="0" y="3805"/>
                  </a:lnTo>
                  <a:lnTo>
                    <a:pt x="1207" y="0"/>
                  </a:lnTo>
                  <a:lnTo>
                    <a:pt x="1195" y="0"/>
                  </a:lnTo>
                  <a:close/>
                </a:path>
              </a:pathLst>
            </a:custGeom>
            <a:gradFill>
              <a:gsLst>
                <a:gs pos="0">
                  <a:schemeClr val="accent1"/>
                </a:gs>
                <a:gs pos="100000">
                  <a:schemeClr val="accent4"/>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10">
              <a:extLst>
                <a:ext uri="{FF2B5EF4-FFF2-40B4-BE49-F238E27FC236}">
                  <a16:creationId xmlns:a16="http://schemas.microsoft.com/office/drawing/2014/main" id="{11EC3531-8946-4BB2-888A-C3AF77E7DD34}"/>
                </a:ext>
              </a:extLst>
            </p:cNvPr>
            <p:cNvSpPr>
              <a:spLocks/>
            </p:cNvSpPr>
            <p:nvPr userDrawn="1"/>
          </p:nvSpPr>
          <p:spPr bwMode="auto">
            <a:xfrm>
              <a:off x="1781175" y="1301750"/>
              <a:ext cx="1398587" cy="4405312"/>
            </a:xfrm>
            <a:custGeom>
              <a:avLst/>
              <a:gdLst>
                <a:gd name="T0" fmla="*/ 0 w 881"/>
                <a:gd name="T1" fmla="*/ 494 h 2775"/>
                <a:gd name="T2" fmla="*/ 0 w 881"/>
                <a:gd name="T3" fmla="*/ 2775 h 2775"/>
                <a:gd name="T4" fmla="*/ 881 w 881"/>
                <a:gd name="T5" fmla="*/ 0 h 2775"/>
                <a:gd name="T6" fmla="*/ 0 w 881"/>
                <a:gd name="T7" fmla="*/ 494 h 2775"/>
              </a:gdLst>
              <a:ahLst/>
              <a:cxnLst>
                <a:cxn ang="0">
                  <a:pos x="T0" y="T1"/>
                </a:cxn>
                <a:cxn ang="0">
                  <a:pos x="T2" y="T3"/>
                </a:cxn>
                <a:cxn ang="0">
                  <a:pos x="T4" y="T5"/>
                </a:cxn>
                <a:cxn ang="0">
                  <a:pos x="T6" y="T7"/>
                </a:cxn>
              </a:cxnLst>
              <a:rect l="0" t="0" r="r" b="b"/>
              <a:pathLst>
                <a:path w="881" h="2775">
                  <a:moveTo>
                    <a:pt x="0" y="494"/>
                  </a:moveTo>
                  <a:lnTo>
                    <a:pt x="0" y="2775"/>
                  </a:lnTo>
                  <a:lnTo>
                    <a:pt x="881" y="0"/>
                  </a:lnTo>
                  <a:lnTo>
                    <a:pt x="0" y="494"/>
                  </a:lnTo>
                  <a:close/>
                </a:path>
              </a:pathLst>
            </a:custGeom>
            <a:gradFill flip="none" rotWithShape="1">
              <a:gsLst>
                <a:gs pos="0">
                  <a:schemeClr val="accent1"/>
                </a:gs>
                <a:gs pos="100000">
                  <a:schemeClr val="accent4"/>
                </a:gs>
              </a:gsLst>
              <a:lin ang="162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98" name="Footer Placeholder 3">
            <a:extLst>
              <a:ext uri="{FF2B5EF4-FFF2-40B4-BE49-F238E27FC236}">
                <a16:creationId xmlns:a16="http://schemas.microsoft.com/office/drawing/2014/main" id="{BF2F23C0-D137-4E66-9085-1270C3C51E32}"/>
              </a:ext>
            </a:extLst>
          </p:cNvPr>
          <p:cNvSpPr>
            <a:spLocks noGrp="1"/>
          </p:cNvSpPr>
          <p:nvPr>
            <p:ph type="ftr" sz="quarter" idx="3"/>
          </p:nvPr>
        </p:nvSpPr>
        <p:spPr>
          <a:xfrm>
            <a:off x="9712402" y="6335762"/>
            <a:ext cx="2062071" cy="254745"/>
          </a:xfrm>
          <a:prstGeom prst="rect">
            <a:avLst/>
          </a:prstGeom>
        </p:spPr>
        <p:txBody>
          <a:bodyPr/>
          <a:lstStyle>
            <a:lvl1pPr algn="l">
              <a:defRPr sz="1200" spc="0" baseline="0">
                <a:solidFill>
                  <a:schemeClr val="bg1">
                    <a:lumMod val="65000"/>
                  </a:schemeClr>
                </a:solidFill>
                <a:effectLst/>
                <a:latin typeface="+mn-lt"/>
              </a:defRPr>
            </a:lvl1pPr>
          </a:lstStyle>
          <a:p>
            <a:r>
              <a:rPr lang="en-US" dirty="0"/>
              <a:t>logisticstitans.com</a:t>
            </a:r>
          </a:p>
        </p:txBody>
      </p:sp>
      <p:pic>
        <p:nvPicPr>
          <p:cNvPr id="99" name="Picture 98" descr="A picture containing drawing&#10;&#10;Description automatically generated">
            <a:extLst>
              <a:ext uri="{FF2B5EF4-FFF2-40B4-BE49-F238E27FC236}">
                <a16:creationId xmlns:a16="http://schemas.microsoft.com/office/drawing/2014/main" id="{B3C3CE23-8D0A-4441-8532-8F70D847D5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22917" y="6304899"/>
            <a:ext cx="1304703" cy="332388"/>
          </a:xfrm>
          <a:prstGeom prst="rect">
            <a:avLst/>
          </a:prstGeom>
        </p:spPr>
      </p:pic>
    </p:spTree>
    <p:extLst>
      <p:ext uri="{BB962C8B-B14F-4D97-AF65-F5344CB8AC3E}">
        <p14:creationId xmlns:p14="http://schemas.microsoft.com/office/powerpoint/2010/main" val="1484163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7_Full Blank">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08C84B09-FAEC-4A75-8886-DC153F75334C}"/>
              </a:ext>
            </a:extLst>
          </p:cNvPr>
          <p:cNvGrpSpPr/>
          <p:nvPr userDrawn="1"/>
        </p:nvGrpSpPr>
        <p:grpSpPr>
          <a:xfrm>
            <a:off x="855518" y="2510"/>
            <a:ext cx="1997364" cy="1405659"/>
            <a:chOff x="1450975" y="-26194"/>
            <a:chExt cx="2197100" cy="1546225"/>
          </a:xfrm>
          <a:solidFill>
            <a:schemeClr val="tx1">
              <a:lumMod val="75000"/>
              <a:lumOff val="25000"/>
              <a:alpha val="10000"/>
            </a:schemeClr>
          </a:solidFill>
        </p:grpSpPr>
        <p:sp>
          <p:nvSpPr>
            <p:cNvPr id="47" name="Freeform 30">
              <a:extLst>
                <a:ext uri="{FF2B5EF4-FFF2-40B4-BE49-F238E27FC236}">
                  <a16:creationId xmlns:a16="http://schemas.microsoft.com/office/drawing/2014/main" id="{8FD86F56-87BC-4766-9BB4-6324531D1417}"/>
                </a:ext>
              </a:extLst>
            </p:cNvPr>
            <p:cNvSpPr>
              <a:spLocks/>
            </p:cNvSpPr>
            <p:nvPr/>
          </p:nvSpPr>
          <p:spPr bwMode="auto">
            <a:xfrm>
              <a:off x="3540125" y="-26194"/>
              <a:ext cx="12700" cy="3175"/>
            </a:xfrm>
            <a:custGeom>
              <a:avLst/>
              <a:gdLst>
                <a:gd name="T0" fmla="*/ 0 w 4"/>
                <a:gd name="T1" fmla="*/ 0 h 1"/>
                <a:gd name="T2" fmla="*/ 0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0" y="1"/>
                    <a:pt x="0"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31">
              <a:extLst>
                <a:ext uri="{FF2B5EF4-FFF2-40B4-BE49-F238E27FC236}">
                  <a16:creationId xmlns:a16="http://schemas.microsoft.com/office/drawing/2014/main" id="{62D41CD2-0B48-465B-9761-59D240850B3A}"/>
                </a:ext>
              </a:extLst>
            </p:cNvPr>
            <p:cNvSpPr>
              <a:spLocks/>
            </p:cNvSpPr>
            <p:nvPr/>
          </p:nvSpPr>
          <p:spPr bwMode="auto">
            <a:xfrm>
              <a:off x="1546225"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32">
              <a:extLst>
                <a:ext uri="{FF2B5EF4-FFF2-40B4-BE49-F238E27FC236}">
                  <a16:creationId xmlns:a16="http://schemas.microsoft.com/office/drawing/2014/main" id="{9D7D6241-E72C-45D3-9511-3BDF420D5AB5}"/>
                </a:ext>
              </a:extLst>
            </p:cNvPr>
            <p:cNvSpPr>
              <a:spLocks/>
            </p:cNvSpPr>
            <p:nvPr/>
          </p:nvSpPr>
          <p:spPr bwMode="auto">
            <a:xfrm>
              <a:off x="1450975" y="-23019"/>
              <a:ext cx="2197100" cy="1543050"/>
            </a:xfrm>
            <a:custGeom>
              <a:avLst/>
              <a:gdLst>
                <a:gd name="T0" fmla="*/ 688 w 692"/>
                <a:gd name="T1" fmla="*/ 140 h 486"/>
                <a:gd name="T2" fmla="*/ 346 w 692"/>
                <a:gd name="T3" fmla="*/ 483 h 486"/>
                <a:gd name="T4" fmla="*/ 3 w 692"/>
                <a:gd name="T5" fmla="*/ 140 h 486"/>
                <a:gd name="T6" fmla="*/ 34 w 692"/>
                <a:gd name="T7" fmla="*/ 0 h 486"/>
                <a:gd name="T8" fmla="*/ 30 w 692"/>
                <a:gd name="T9" fmla="*/ 0 h 486"/>
                <a:gd name="T10" fmla="*/ 0 w 692"/>
                <a:gd name="T11" fmla="*/ 140 h 486"/>
                <a:gd name="T12" fmla="*/ 346 w 692"/>
                <a:gd name="T13" fmla="*/ 486 h 486"/>
                <a:gd name="T14" fmla="*/ 692 w 692"/>
                <a:gd name="T15" fmla="*/ 140 h 486"/>
                <a:gd name="T16" fmla="*/ 662 w 692"/>
                <a:gd name="T17" fmla="*/ 0 h 486"/>
                <a:gd name="T18" fmla="*/ 658 w 692"/>
                <a:gd name="T19" fmla="*/ 0 h 486"/>
                <a:gd name="T20" fmla="*/ 688 w 692"/>
                <a:gd name="T21" fmla="*/ 14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2" h="486">
                  <a:moveTo>
                    <a:pt x="688" y="140"/>
                  </a:moveTo>
                  <a:cubicBezTo>
                    <a:pt x="688" y="329"/>
                    <a:pt x="535" y="483"/>
                    <a:pt x="346" y="483"/>
                  </a:cubicBezTo>
                  <a:cubicBezTo>
                    <a:pt x="157" y="483"/>
                    <a:pt x="3" y="329"/>
                    <a:pt x="3" y="140"/>
                  </a:cubicBezTo>
                  <a:cubicBezTo>
                    <a:pt x="3" y="90"/>
                    <a:pt x="14" y="43"/>
                    <a:pt x="34" y="0"/>
                  </a:cubicBezTo>
                  <a:cubicBezTo>
                    <a:pt x="30" y="0"/>
                    <a:pt x="30" y="0"/>
                    <a:pt x="30" y="0"/>
                  </a:cubicBezTo>
                  <a:cubicBezTo>
                    <a:pt x="11" y="43"/>
                    <a:pt x="0" y="90"/>
                    <a:pt x="0" y="140"/>
                  </a:cubicBezTo>
                  <a:cubicBezTo>
                    <a:pt x="0" y="331"/>
                    <a:pt x="155" y="486"/>
                    <a:pt x="346" y="486"/>
                  </a:cubicBezTo>
                  <a:cubicBezTo>
                    <a:pt x="536" y="486"/>
                    <a:pt x="692" y="331"/>
                    <a:pt x="692" y="140"/>
                  </a:cubicBezTo>
                  <a:cubicBezTo>
                    <a:pt x="692" y="90"/>
                    <a:pt x="681" y="43"/>
                    <a:pt x="662" y="0"/>
                  </a:cubicBezTo>
                  <a:cubicBezTo>
                    <a:pt x="658" y="0"/>
                    <a:pt x="658" y="0"/>
                    <a:pt x="658" y="0"/>
                  </a:cubicBezTo>
                  <a:cubicBezTo>
                    <a:pt x="677" y="43"/>
                    <a:pt x="688" y="90"/>
                    <a:pt x="68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33">
              <a:extLst>
                <a:ext uri="{FF2B5EF4-FFF2-40B4-BE49-F238E27FC236}">
                  <a16:creationId xmlns:a16="http://schemas.microsoft.com/office/drawing/2014/main" id="{5950A7FD-AAE1-4253-8AE1-2B966BBDC880}"/>
                </a:ext>
              </a:extLst>
            </p:cNvPr>
            <p:cNvSpPr>
              <a:spLocks/>
            </p:cNvSpPr>
            <p:nvPr/>
          </p:nvSpPr>
          <p:spPr bwMode="auto">
            <a:xfrm>
              <a:off x="3463925" y="-26194"/>
              <a:ext cx="9525" cy="3175"/>
            </a:xfrm>
            <a:custGeom>
              <a:avLst/>
              <a:gdLst>
                <a:gd name="T0" fmla="*/ 0 w 3"/>
                <a:gd name="T1" fmla="*/ 1 h 1"/>
                <a:gd name="T2" fmla="*/ 3 w 3"/>
                <a:gd name="T3" fmla="*/ 1 h 1"/>
                <a:gd name="T4" fmla="*/ 3 w 3"/>
                <a:gd name="T5" fmla="*/ 0 h 1"/>
                <a:gd name="T6" fmla="*/ 0 w 3"/>
                <a:gd name="T7" fmla="*/ 0 h 1"/>
                <a:gd name="T8" fmla="*/ 0 w 3"/>
                <a:gd name="T9" fmla="*/ 1 h 1"/>
              </a:gdLst>
              <a:ahLst/>
              <a:cxnLst>
                <a:cxn ang="0">
                  <a:pos x="T0" y="T1"/>
                </a:cxn>
                <a:cxn ang="0">
                  <a:pos x="T2" y="T3"/>
                </a:cxn>
                <a:cxn ang="0">
                  <a:pos x="T4" y="T5"/>
                </a:cxn>
                <a:cxn ang="0">
                  <a:pos x="T6" y="T7"/>
                </a:cxn>
                <a:cxn ang="0">
                  <a:pos x="T8" y="T9"/>
                </a:cxn>
              </a:cxnLst>
              <a:rect l="0" t="0" r="r" b="b"/>
              <a:pathLst>
                <a:path w="3" h="1">
                  <a:moveTo>
                    <a:pt x="0" y="1"/>
                  </a:moveTo>
                  <a:cubicBezTo>
                    <a:pt x="3" y="1"/>
                    <a:pt x="3" y="1"/>
                    <a:pt x="3"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34">
              <a:extLst>
                <a:ext uri="{FF2B5EF4-FFF2-40B4-BE49-F238E27FC236}">
                  <a16:creationId xmlns:a16="http://schemas.microsoft.com/office/drawing/2014/main" id="{A2B9865F-376A-4638-B3AA-FA96E164962B}"/>
                </a:ext>
              </a:extLst>
            </p:cNvPr>
            <p:cNvSpPr>
              <a:spLocks/>
            </p:cNvSpPr>
            <p:nvPr/>
          </p:nvSpPr>
          <p:spPr bwMode="auto">
            <a:xfrm>
              <a:off x="1622425" y="-26194"/>
              <a:ext cx="12700" cy="3175"/>
            </a:xfrm>
            <a:custGeom>
              <a:avLst/>
              <a:gdLst>
                <a:gd name="T0" fmla="*/ 4 w 4"/>
                <a:gd name="T1" fmla="*/ 1 h 1"/>
                <a:gd name="T2" fmla="*/ 4 w 4"/>
                <a:gd name="T3" fmla="*/ 0 h 1"/>
                <a:gd name="T4" fmla="*/ 1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1" y="0"/>
                    <a:pt x="1" y="0"/>
                    <a:pt x="1"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35">
              <a:extLst>
                <a:ext uri="{FF2B5EF4-FFF2-40B4-BE49-F238E27FC236}">
                  <a16:creationId xmlns:a16="http://schemas.microsoft.com/office/drawing/2014/main" id="{7C0CAAD9-B35B-48A2-B02F-21ED7215DC01}"/>
                </a:ext>
              </a:extLst>
            </p:cNvPr>
            <p:cNvSpPr>
              <a:spLocks/>
            </p:cNvSpPr>
            <p:nvPr/>
          </p:nvSpPr>
          <p:spPr bwMode="auto">
            <a:xfrm>
              <a:off x="1520825" y="-23019"/>
              <a:ext cx="2054225" cy="1473200"/>
            </a:xfrm>
            <a:custGeom>
              <a:avLst/>
              <a:gdLst>
                <a:gd name="T0" fmla="*/ 644 w 647"/>
                <a:gd name="T1" fmla="*/ 140 h 464"/>
                <a:gd name="T2" fmla="*/ 324 w 647"/>
                <a:gd name="T3" fmla="*/ 460 h 464"/>
                <a:gd name="T4" fmla="*/ 4 w 647"/>
                <a:gd name="T5" fmla="*/ 140 h 464"/>
                <a:gd name="T6" fmla="*/ 36 w 647"/>
                <a:gd name="T7" fmla="*/ 0 h 464"/>
                <a:gd name="T8" fmla="*/ 32 w 647"/>
                <a:gd name="T9" fmla="*/ 0 h 464"/>
                <a:gd name="T10" fmla="*/ 0 w 647"/>
                <a:gd name="T11" fmla="*/ 140 h 464"/>
                <a:gd name="T12" fmla="*/ 324 w 647"/>
                <a:gd name="T13" fmla="*/ 464 h 464"/>
                <a:gd name="T14" fmla="*/ 647 w 647"/>
                <a:gd name="T15" fmla="*/ 140 h 464"/>
                <a:gd name="T16" fmla="*/ 615 w 647"/>
                <a:gd name="T17" fmla="*/ 0 h 464"/>
                <a:gd name="T18" fmla="*/ 612 w 647"/>
                <a:gd name="T19" fmla="*/ 0 h 464"/>
                <a:gd name="T20" fmla="*/ 644 w 647"/>
                <a:gd name="T21" fmla="*/ 14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7" h="464">
                  <a:moveTo>
                    <a:pt x="644" y="140"/>
                  </a:moveTo>
                  <a:cubicBezTo>
                    <a:pt x="644" y="317"/>
                    <a:pt x="500" y="460"/>
                    <a:pt x="324" y="460"/>
                  </a:cubicBezTo>
                  <a:cubicBezTo>
                    <a:pt x="147" y="460"/>
                    <a:pt x="4" y="317"/>
                    <a:pt x="4" y="140"/>
                  </a:cubicBezTo>
                  <a:cubicBezTo>
                    <a:pt x="4" y="90"/>
                    <a:pt x="15" y="42"/>
                    <a:pt x="36" y="0"/>
                  </a:cubicBezTo>
                  <a:cubicBezTo>
                    <a:pt x="32" y="0"/>
                    <a:pt x="32" y="0"/>
                    <a:pt x="32" y="0"/>
                  </a:cubicBezTo>
                  <a:cubicBezTo>
                    <a:pt x="12" y="42"/>
                    <a:pt x="0" y="90"/>
                    <a:pt x="0" y="140"/>
                  </a:cubicBezTo>
                  <a:cubicBezTo>
                    <a:pt x="0" y="319"/>
                    <a:pt x="145" y="464"/>
                    <a:pt x="324" y="464"/>
                  </a:cubicBezTo>
                  <a:cubicBezTo>
                    <a:pt x="502" y="464"/>
                    <a:pt x="647" y="319"/>
                    <a:pt x="647" y="140"/>
                  </a:cubicBezTo>
                  <a:cubicBezTo>
                    <a:pt x="647" y="90"/>
                    <a:pt x="636" y="42"/>
                    <a:pt x="615" y="0"/>
                  </a:cubicBezTo>
                  <a:cubicBezTo>
                    <a:pt x="612" y="0"/>
                    <a:pt x="612" y="0"/>
                    <a:pt x="612" y="0"/>
                  </a:cubicBezTo>
                  <a:cubicBezTo>
                    <a:pt x="632" y="42"/>
                    <a:pt x="644" y="90"/>
                    <a:pt x="644"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36">
              <a:extLst>
                <a:ext uri="{FF2B5EF4-FFF2-40B4-BE49-F238E27FC236}">
                  <a16:creationId xmlns:a16="http://schemas.microsoft.com/office/drawing/2014/main" id="{B8B8251C-1295-4342-BCC1-B378D183AF5F}"/>
                </a:ext>
              </a:extLst>
            </p:cNvPr>
            <p:cNvSpPr>
              <a:spLocks/>
            </p:cNvSpPr>
            <p:nvPr/>
          </p:nvSpPr>
          <p:spPr bwMode="auto">
            <a:xfrm>
              <a:off x="1698625" y="-26194"/>
              <a:ext cx="12700" cy="3175"/>
            </a:xfrm>
            <a:custGeom>
              <a:avLst/>
              <a:gdLst>
                <a:gd name="T0" fmla="*/ 4 w 4"/>
                <a:gd name="T1" fmla="*/ 0 h 1"/>
                <a:gd name="T2" fmla="*/ 1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1" y="0"/>
                    <a:pt x="1" y="0"/>
                    <a:pt x="1" y="0"/>
                  </a:cubicBezTo>
                  <a:cubicBezTo>
                    <a:pt x="1" y="1"/>
                    <a:pt x="1"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37">
              <a:extLst>
                <a:ext uri="{FF2B5EF4-FFF2-40B4-BE49-F238E27FC236}">
                  <a16:creationId xmlns:a16="http://schemas.microsoft.com/office/drawing/2014/main" id="{5093996E-53D2-4A3B-BE91-71EBD6AC6524}"/>
                </a:ext>
              </a:extLst>
            </p:cNvPr>
            <p:cNvSpPr>
              <a:spLocks/>
            </p:cNvSpPr>
            <p:nvPr/>
          </p:nvSpPr>
          <p:spPr bwMode="auto">
            <a:xfrm>
              <a:off x="3384550" y="-26194"/>
              <a:ext cx="12700" cy="3175"/>
            </a:xfrm>
            <a:custGeom>
              <a:avLst/>
              <a:gdLst>
                <a:gd name="T0" fmla="*/ 0 w 4"/>
                <a:gd name="T1" fmla="*/ 0 h 1"/>
                <a:gd name="T2" fmla="*/ 1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1" y="1"/>
                    <a:pt x="1"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38">
              <a:extLst>
                <a:ext uri="{FF2B5EF4-FFF2-40B4-BE49-F238E27FC236}">
                  <a16:creationId xmlns:a16="http://schemas.microsoft.com/office/drawing/2014/main" id="{3E187798-6D30-447C-A02A-C4C14ABB3CBE}"/>
                </a:ext>
              </a:extLst>
            </p:cNvPr>
            <p:cNvSpPr>
              <a:spLocks/>
            </p:cNvSpPr>
            <p:nvPr/>
          </p:nvSpPr>
          <p:spPr bwMode="auto">
            <a:xfrm>
              <a:off x="1590675" y="-23019"/>
              <a:ext cx="1917700" cy="1403350"/>
            </a:xfrm>
            <a:custGeom>
              <a:avLst/>
              <a:gdLst>
                <a:gd name="T0" fmla="*/ 601 w 604"/>
                <a:gd name="T1" fmla="*/ 140 h 442"/>
                <a:gd name="T2" fmla="*/ 302 w 604"/>
                <a:gd name="T3" fmla="*/ 439 h 442"/>
                <a:gd name="T4" fmla="*/ 3 w 604"/>
                <a:gd name="T5" fmla="*/ 140 h 442"/>
                <a:gd name="T6" fmla="*/ 38 w 604"/>
                <a:gd name="T7" fmla="*/ 0 h 442"/>
                <a:gd name="T8" fmla="*/ 34 w 604"/>
                <a:gd name="T9" fmla="*/ 0 h 442"/>
                <a:gd name="T10" fmla="*/ 0 w 604"/>
                <a:gd name="T11" fmla="*/ 140 h 442"/>
                <a:gd name="T12" fmla="*/ 302 w 604"/>
                <a:gd name="T13" fmla="*/ 442 h 442"/>
                <a:gd name="T14" fmla="*/ 604 w 604"/>
                <a:gd name="T15" fmla="*/ 140 h 442"/>
                <a:gd name="T16" fmla="*/ 569 w 604"/>
                <a:gd name="T17" fmla="*/ 0 h 442"/>
                <a:gd name="T18" fmla="*/ 566 w 604"/>
                <a:gd name="T19" fmla="*/ 0 h 442"/>
                <a:gd name="T20" fmla="*/ 601 w 604"/>
                <a:gd name="T21" fmla="*/ 14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4" h="442">
                  <a:moveTo>
                    <a:pt x="601" y="140"/>
                  </a:moveTo>
                  <a:cubicBezTo>
                    <a:pt x="601" y="305"/>
                    <a:pt x="467" y="439"/>
                    <a:pt x="302" y="439"/>
                  </a:cubicBezTo>
                  <a:cubicBezTo>
                    <a:pt x="137" y="439"/>
                    <a:pt x="3" y="305"/>
                    <a:pt x="3" y="140"/>
                  </a:cubicBezTo>
                  <a:cubicBezTo>
                    <a:pt x="3" y="89"/>
                    <a:pt x="16" y="42"/>
                    <a:pt x="38" y="0"/>
                  </a:cubicBezTo>
                  <a:cubicBezTo>
                    <a:pt x="34" y="0"/>
                    <a:pt x="34" y="0"/>
                    <a:pt x="34" y="0"/>
                  </a:cubicBezTo>
                  <a:cubicBezTo>
                    <a:pt x="12" y="42"/>
                    <a:pt x="0" y="90"/>
                    <a:pt x="0" y="140"/>
                  </a:cubicBezTo>
                  <a:cubicBezTo>
                    <a:pt x="0" y="307"/>
                    <a:pt x="135" y="442"/>
                    <a:pt x="302" y="442"/>
                  </a:cubicBezTo>
                  <a:cubicBezTo>
                    <a:pt x="468" y="442"/>
                    <a:pt x="604" y="307"/>
                    <a:pt x="604" y="140"/>
                  </a:cubicBezTo>
                  <a:cubicBezTo>
                    <a:pt x="604" y="90"/>
                    <a:pt x="591" y="42"/>
                    <a:pt x="569" y="0"/>
                  </a:cubicBezTo>
                  <a:cubicBezTo>
                    <a:pt x="566" y="0"/>
                    <a:pt x="566" y="0"/>
                    <a:pt x="566" y="0"/>
                  </a:cubicBezTo>
                  <a:cubicBezTo>
                    <a:pt x="588" y="42"/>
                    <a:pt x="601" y="89"/>
                    <a:pt x="601"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39">
              <a:extLst>
                <a:ext uri="{FF2B5EF4-FFF2-40B4-BE49-F238E27FC236}">
                  <a16:creationId xmlns:a16="http://schemas.microsoft.com/office/drawing/2014/main" id="{B250A47E-206F-457B-8000-99DFD78A1720}"/>
                </a:ext>
              </a:extLst>
            </p:cNvPr>
            <p:cNvSpPr>
              <a:spLocks/>
            </p:cNvSpPr>
            <p:nvPr/>
          </p:nvSpPr>
          <p:spPr bwMode="auto">
            <a:xfrm>
              <a:off x="1781175" y="-26194"/>
              <a:ext cx="12700" cy="3175"/>
            </a:xfrm>
            <a:custGeom>
              <a:avLst/>
              <a:gdLst>
                <a:gd name="T0" fmla="*/ 4 w 4"/>
                <a:gd name="T1" fmla="*/ 1 h 1"/>
                <a:gd name="T2" fmla="*/ 4 w 4"/>
                <a:gd name="T3" fmla="*/ 0 h 1"/>
                <a:gd name="T4" fmla="*/ 0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0" y="0"/>
                    <a:pt x="0" y="0"/>
                    <a:pt x="0"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40">
              <a:extLst>
                <a:ext uri="{FF2B5EF4-FFF2-40B4-BE49-F238E27FC236}">
                  <a16:creationId xmlns:a16="http://schemas.microsoft.com/office/drawing/2014/main" id="{54FC95A4-DC3D-4300-AFC9-9F8FCF54C677}"/>
                </a:ext>
              </a:extLst>
            </p:cNvPr>
            <p:cNvSpPr>
              <a:spLocks/>
            </p:cNvSpPr>
            <p:nvPr/>
          </p:nvSpPr>
          <p:spPr bwMode="auto">
            <a:xfrm>
              <a:off x="3305175" y="-26194"/>
              <a:ext cx="12700" cy="3175"/>
            </a:xfrm>
            <a:custGeom>
              <a:avLst/>
              <a:gdLst>
                <a:gd name="T0" fmla="*/ 0 w 4"/>
                <a:gd name="T1" fmla="*/ 1 h 1"/>
                <a:gd name="T2" fmla="*/ 4 w 4"/>
                <a:gd name="T3" fmla="*/ 1 h 1"/>
                <a:gd name="T4" fmla="*/ 3 w 4"/>
                <a:gd name="T5" fmla="*/ 0 h 1"/>
                <a:gd name="T6" fmla="*/ 0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4" y="1"/>
                    <a:pt x="4" y="1"/>
                    <a:pt x="4"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41">
              <a:extLst>
                <a:ext uri="{FF2B5EF4-FFF2-40B4-BE49-F238E27FC236}">
                  <a16:creationId xmlns:a16="http://schemas.microsoft.com/office/drawing/2014/main" id="{BDD3DF79-B444-4FD5-8484-9A4802AA20CF}"/>
                </a:ext>
              </a:extLst>
            </p:cNvPr>
            <p:cNvSpPr>
              <a:spLocks/>
            </p:cNvSpPr>
            <p:nvPr/>
          </p:nvSpPr>
          <p:spPr bwMode="auto">
            <a:xfrm>
              <a:off x="1660525" y="-23019"/>
              <a:ext cx="1774825" cy="1333500"/>
            </a:xfrm>
            <a:custGeom>
              <a:avLst/>
              <a:gdLst>
                <a:gd name="T0" fmla="*/ 556 w 559"/>
                <a:gd name="T1" fmla="*/ 140 h 420"/>
                <a:gd name="T2" fmla="*/ 280 w 559"/>
                <a:gd name="T3" fmla="*/ 416 h 420"/>
                <a:gd name="T4" fmla="*/ 4 w 559"/>
                <a:gd name="T5" fmla="*/ 140 h 420"/>
                <a:gd name="T6" fmla="*/ 42 w 559"/>
                <a:gd name="T7" fmla="*/ 0 h 420"/>
                <a:gd name="T8" fmla="*/ 38 w 559"/>
                <a:gd name="T9" fmla="*/ 0 h 420"/>
                <a:gd name="T10" fmla="*/ 0 w 559"/>
                <a:gd name="T11" fmla="*/ 140 h 420"/>
                <a:gd name="T12" fmla="*/ 280 w 559"/>
                <a:gd name="T13" fmla="*/ 420 h 420"/>
                <a:gd name="T14" fmla="*/ 559 w 559"/>
                <a:gd name="T15" fmla="*/ 140 h 420"/>
                <a:gd name="T16" fmla="*/ 522 w 559"/>
                <a:gd name="T17" fmla="*/ 0 h 420"/>
                <a:gd name="T18" fmla="*/ 518 w 559"/>
                <a:gd name="T19" fmla="*/ 0 h 420"/>
                <a:gd name="T20" fmla="*/ 556 w 559"/>
                <a:gd name="T21" fmla="*/ 14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 h="420">
                  <a:moveTo>
                    <a:pt x="556" y="140"/>
                  </a:moveTo>
                  <a:cubicBezTo>
                    <a:pt x="556" y="293"/>
                    <a:pt x="432" y="416"/>
                    <a:pt x="280" y="416"/>
                  </a:cubicBezTo>
                  <a:cubicBezTo>
                    <a:pt x="128" y="416"/>
                    <a:pt x="4" y="293"/>
                    <a:pt x="4" y="140"/>
                  </a:cubicBezTo>
                  <a:cubicBezTo>
                    <a:pt x="4" y="89"/>
                    <a:pt x="18" y="41"/>
                    <a:pt x="42" y="0"/>
                  </a:cubicBezTo>
                  <a:cubicBezTo>
                    <a:pt x="38" y="0"/>
                    <a:pt x="38" y="0"/>
                    <a:pt x="38" y="0"/>
                  </a:cubicBezTo>
                  <a:cubicBezTo>
                    <a:pt x="14" y="41"/>
                    <a:pt x="0" y="89"/>
                    <a:pt x="0" y="140"/>
                  </a:cubicBezTo>
                  <a:cubicBezTo>
                    <a:pt x="0" y="294"/>
                    <a:pt x="126" y="420"/>
                    <a:pt x="280" y="420"/>
                  </a:cubicBezTo>
                  <a:cubicBezTo>
                    <a:pt x="434" y="420"/>
                    <a:pt x="559" y="294"/>
                    <a:pt x="559" y="140"/>
                  </a:cubicBezTo>
                  <a:cubicBezTo>
                    <a:pt x="559" y="89"/>
                    <a:pt x="546" y="41"/>
                    <a:pt x="522" y="0"/>
                  </a:cubicBezTo>
                  <a:cubicBezTo>
                    <a:pt x="518" y="0"/>
                    <a:pt x="518" y="0"/>
                    <a:pt x="518" y="0"/>
                  </a:cubicBezTo>
                  <a:cubicBezTo>
                    <a:pt x="542" y="41"/>
                    <a:pt x="556" y="89"/>
                    <a:pt x="556"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42">
              <a:extLst>
                <a:ext uri="{FF2B5EF4-FFF2-40B4-BE49-F238E27FC236}">
                  <a16:creationId xmlns:a16="http://schemas.microsoft.com/office/drawing/2014/main" id="{91E2A178-552E-476F-AEDA-F519B4623BA1}"/>
                </a:ext>
              </a:extLst>
            </p:cNvPr>
            <p:cNvSpPr>
              <a:spLocks/>
            </p:cNvSpPr>
            <p:nvPr/>
          </p:nvSpPr>
          <p:spPr bwMode="auto">
            <a:xfrm>
              <a:off x="1854200"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43">
              <a:extLst>
                <a:ext uri="{FF2B5EF4-FFF2-40B4-BE49-F238E27FC236}">
                  <a16:creationId xmlns:a16="http://schemas.microsoft.com/office/drawing/2014/main" id="{4B8EF77E-47F9-40B2-BF83-77BF5EC2A13D}"/>
                </a:ext>
              </a:extLst>
            </p:cNvPr>
            <p:cNvSpPr>
              <a:spLocks/>
            </p:cNvSpPr>
            <p:nvPr/>
          </p:nvSpPr>
          <p:spPr bwMode="auto">
            <a:xfrm>
              <a:off x="3228975" y="-26194"/>
              <a:ext cx="15875" cy="3175"/>
            </a:xfrm>
            <a:custGeom>
              <a:avLst/>
              <a:gdLst>
                <a:gd name="T0" fmla="*/ 0 w 5"/>
                <a:gd name="T1" fmla="*/ 0 h 1"/>
                <a:gd name="T2" fmla="*/ 1 w 5"/>
                <a:gd name="T3" fmla="*/ 1 h 1"/>
                <a:gd name="T4" fmla="*/ 5 w 5"/>
                <a:gd name="T5" fmla="*/ 1 h 1"/>
                <a:gd name="T6" fmla="*/ 4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cubicBezTo>
                    <a:pt x="0" y="1"/>
                    <a:pt x="1" y="1"/>
                    <a:pt x="1" y="1"/>
                  </a:cubicBezTo>
                  <a:cubicBezTo>
                    <a:pt x="5" y="1"/>
                    <a:pt x="5" y="1"/>
                    <a:pt x="5"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44">
              <a:extLst>
                <a:ext uri="{FF2B5EF4-FFF2-40B4-BE49-F238E27FC236}">
                  <a16:creationId xmlns:a16="http://schemas.microsoft.com/office/drawing/2014/main" id="{E6041A9A-462A-44C0-BB57-33EBCF6FB88A}"/>
                </a:ext>
              </a:extLst>
            </p:cNvPr>
            <p:cNvSpPr>
              <a:spLocks/>
            </p:cNvSpPr>
            <p:nvPr/>
          </p:nvSpPr>
          <p:spPr bwMode="auto">
            <a:xfrm>
              <a:off x="1724025" y="-23019"/>
              <a:ext cx="1651000" cy="1270000"/>
            </a:xfrm>
            <a:custGeom>
              <a:avLst/>
              <a:gdLst>
                <a:gd name="T0" fmla="*/ 517 w 520"/>
                <a:gd name="T1" fmla="*/ 140 h 400"/>
                <a:gd name="T2" fmla="*/ 260 w 520"/>
                <a:gd name="T3" fmla="*/ 397 h 400"/>
                <a:gd name="T4" fmla="*/ 3 w 520"/>
                <a:gd name="T5" fmla="*/ 140 h 400"/>
                <a:gd name="T6" fmla="*/ 45 w 520"/>
                <a:gd name="T7" fmla="*/ 0 h 400"/>
                <a:gd name="T8" fmla="*/ 41 w 520"/>
                <a:gd name="T9" fmla="*/ 0 h 400"/>
                <a:gd name="T10" fmla="*/ 0 w 520"/>
                <a:gd name="T11" fmla="*/ 140 h 400"/>
                <a:gd name="T12" fmla="*/ 260 w 520"/>
                <a:gd name="T13" fmla="*/ 400 h 400"/>
                <a:gd name="T14" fmla="*/ 520 w 520"/>
                <a:gd name="T15" fmla="*/ 140 h 400"/>
                <a:gd name="T16" fmla="*/ 479 w 520"/>
                <a:gd name="T17" fmla="*/ 0 h 400"/>
                <a:gd name="T18" fmla="*/ 475 w 520"/>
                <a:gd name="T19" fmla="*/ 0 h 400"/>
                <a:gd name="T20" fmla="*/ 517 w 520"/>
                <a:gd name="T21" fmla="*/ 14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0" h="400">
                  <a:moveTo>
                    <a:pt x="517" y="140"/>
                  </a:moveTo>
                  <a:cubicBezTo>
                    <a:pt x="517" y="282"/>
                    <a:pt x="401" y="397"/>
                    <a:pt x="260" y="397"/>
                  </a:cubicBezTo>
                  <a:cubicBezTo>
                    <a:pt x="118" y="397"/>
                    <a:pt x="3" y="282"/>
                    <a:pt x="3" y="140"/>
                  </a:cubicBezTo>
                  <a:cubicBezTo>
                    <a:pt x="3" y="88"/>
                    <a:pt x="19" y="40"/>
                    <a:pt x="45" y="0"/>
                  </a:cubicBezTo>
                  <a:cubicBezTo>
                    <a:pt x="41" y="0"/>
                    <a:pt x="41" y="0"/>
                    <a:pt x="41" y="0"/>
                  </a:cubicBezTo>
                  <a:cubicBezTo>
                    <a:pt x="15" y="40"/>
                    <a:pt x="0" y="89"/>
                    <a:pt x="0" y="140"/>
                  </a:cubicBezTo>
                  <a:cubicBezTo>
                    <a:pt x="0" y="284"/>
                    <a:pt x="117" y="400"/>
                    <a:pt x="260" y="400"/>
                  </a:cubicBezTo>
                  <a:cubicBezTo>
                    <a:pt x="403" y="400"/>
                    <a:pt x="520" y="284"/>
                    <a:pt x="520" y="140"/>
                  </a:cubicBezTo>
                  <a:cubicBezTo>
                    <a:pt x="520" y="89"/>
                    <a:pt x="505" y="40"/>
                    <a:pt x="479" y="0"/>
                  </a:cubicBezTo>
                  <a:cubicBezTo>
                    <a:pt x="475" y="0"/>
                    <a:pt x="475" y="0"/>
                    <a:pt x="475" y="0"/>
                  </a:cubicBezTo>
                  <a:cubicBezTo>
                    <a:pt x="501" y="40"/>
                    <a:pt x="517" y="88"/>
                    <a:pt x="517"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2" name="Group 61">
            <a:extLst>
              <a:ext uri="{FF2B5EF4-FFF2-40B4-BE49-F238E27FC236}">
                <a16:creationId xmlns:a16="http://schemas.microsoft.com/office/drawing/2014/main" id="{310F98F8-496B-4E28-8835-0DDC8B332383}"/>
              </a:ext>
            </a:extLst>
          </p:cNvPr>
          <p:cNvGrpSpPr/>
          <p:nvPr userDrawn="1"/>
        </p:nvGrpSpPr>
        <p:grpSpPr>
          <a:xfrm>
            <a:off x="-13334" y="125"/>
            <a:ext cx="3924023" cy="2346065"/>
            <a:chOff x="-3175" y="-26194"/>
            <a:chExt cx="5222875" cy="3122613"/>
          </a:xfrm>
          <a:solidFill>
            <a:schemeClr val="tx1">
              <a:lumMod val="75000"/>
              <a:lumOff val="25000"/>
              <a:alpha val="10000"/>
            </a:schemeClr>
          </a:solidFill>
        </p:grpSpPr>
        <p:sp>
          <p:nvSpPr>
            <p:cNvPr id="63" name="Freeform 45">
              <a:extLst>
                <a:ext uri="{FF2B5EF4-FFF2-40B4-BE49-F238E27FC236}">
                  <a16:creationId xmlns:a16="http://schemas.microsoft.com/office/drawing/2014/main" id="{7A571FAD-0FE9-4DEE-A362-A390602AA4E3}"/>
                </a:ext>
              </a:extLst>
            </p:cNvPr>
            <p:cNvSpPr>
              <a:spLocks/>
            </p:cNvSpPr>
            <p:nvPr/>
          </p:nvSpPr>
          <p:spPr bwMode="auto">
            <a:xfrm>
              <a:off x="51562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46">
              <a:extLst>
                <a:ext uri="{FF2B5EF4-FFF2-40B4-BE49-F238E27FC236}">
                  <a16:creationId xmlns:a16="http://schemas.microsoft.com/office/drawing/2014/main" id="{BD56B81E-C723-47B1-962F-AF03A08CDBBB}"/>
                </a:ext>
              </a:extLst>
            </p:cNvPr>
            <p:cNvSpPr>
              <a:spLocks/>
            </p:cNvSpPr>
            <p:nvPr/>
          </p:nvSpPr>
          <p:spPr bwMode="auto">
            <a:xfrm>
              <a:off x="-3175" y="1126331"/>
              <a:ext cx="25400" cy="168275"/>
            </a:xfrm>
            <a:custGeom>
              <a:avLst/>
              <a:gdLst>
                <a:gd name="T0" fmla="*/ 8 w 8"/>
                <a:gd name="T1" fmla="*/ 27 h 53"/>
                <a:gd name="T2" fmla="*/ 0 w 8"/>
                <a:gd name="T3" fmla="*/ 0 h 53"/>
                <a:gd name="T4" fmla="*/ 0 w 8"/>
                <a:gd name="T5" fmla="*/ 28 h 53"/>
                <a:gd name="T6" fmla="*/ 8 w 8"/>
                <a:gd name="T7" fmla="*/ 53 h 53"/>
                <a:gd name="T8" fmla="*/ 8 w 8"/>
                <a:gd name="T9" fmla="*/ 27 h 53"/>
              </a:gdLst>
              <a:ahLst/>
              <a:cxnLst>
                <a:cxn ang="0">
                  <a:pos x="T0" y="T1"/>
                </a:cxn>
                <a:cxn ang="0">
                  <a:pos x="T2" y="T3"/>
                </a:cxn>
                <a:cxn ang="0">
                  <a:pos x="T4" y="T5"/>
                </a:cxn>
                <a:cxn ang="0">
                  <a:pos x="T6" y="T7"/>
                </a:cxn>
                <a:cxn ang="0">
                  <a:pos x="T8" y="T9"/>
                </a:cxn>
              </a:cxnLst>
              <a:rect l="0" t="0" r="r" b="b"/>
              <a:pathLst>
                <a:path w="8" h="53">
                  <a:moveTo>
                    <a:pt x="8" y="27"/>
                  </a:moveTo>
                  <a:cubicBezTo>
                    <a:pt x="6" y="18"/>
                    <a:pt x="3" y="9"/>
                    <a:pt x="0" y="0"/>
                  </a:cubicBezTo>
                  <a:cubicBezTo>
                    <a:pt x="0" y="28"/>
                    <a:pt x="0" y="28"/>
                    <a:pt x="0" y="28"/>
                  </a:cubicBezTo>
                  <a:cubicBezTo>
                    <a:pt x="3" y="36"/>
                    <a:pt x="6" y="44"/>
                    <a:pt x="8" y="53"/>
                  </a:cubicBezTo>
                  <a:lnTo>
                    <a:pt x="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47">
              <a:extLst>
                <a:ext uri="{FF2B5EF4-FFF2-40B4-BE49-F238E27FC236}">
                  <a16:creationId xmlns:a16="http://schemas.microsoft.com/office/drawing/2014/main" id="{75F0A97D-03D6-4CD6-8F6E-007EED662677}"/>
                </a:ext>
              </a:extLst>
            </p:cNvPr>
            <p:cNvSpPr>
              <a:spLocks/>
            </p:cNvSpPr>
            <p:nvPr/>
          </p:nvSpPr>
          <p:spPr bwMode="auto">
            <a:xfrm>
              <a:off x="22225" y="-23019"/>
              <a:ext cx="5197475" cy="3119438"/>
            </a:xfrm>
            <a:custGeom>
              <a:avLst/>
              <a:gdLst>
                <a:gd name="T0" fmla="*/ 1629 w 1637"/>
                <a:gd name="T1" fmla="*/ 140 h 982"/>
                <a:gd name="T2" fmla="*/ 796 w 1637"/>
                <a:gd name="T3" fmla="*/ 974 h 982"/>
                <a:gd name="T4" fmla="*/ 0 w 1637"/>
                <a:gd name="T5" fmla="*/ 389 h 982"/>
                <a:gd name="T6" fmla="*/ 0 w 1637"/>
                <a:gd name="T7" fmla="*/ 415 h 982"/>
                <a:gd name="T8" fmla="*/ 796 w 1637"/>
                <a:gd name="T9" fmla="*/ 982 h 982"/>
                <a:gd name="T10" fmla="*/ 1637 w 1637"/>
                <a:gd name="T11" fmla="*/ 140 h 982"/>
                <a:gd name="T12" fmla="*/ 1625 w 1637"/>
                <a:gd name="T13" fmla="*/ 0 h 982"/>
                <a:gd name="T14" fmla="*/ 1617 w 1637"/>
                <a:gd name="T15" fmla="*/ 0 h 982"/>
                <a:gd name="T16" fmla="*/ 1629 w 1637"/>
                <a:gd name="T17" fmla="*/ 14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7" h="982">
                  <a:moveTo>
                    <a:pt x="1629" y="140"/>
                  </a:moveTo>
                  <a:cubicBezTo>
                    <a:pt x="1629" y="600"/>
                    <a:pt x="1255" y="974"/>
                    <a:pt x="796" y="974"/>
                  </a:cubicBezTo>
                  <a:cubicBezTo>
                    <a:pt x="423" y="974"/>
                    <a:pt x="107" y="728"/>
                    <a:pt x="0" y="389"/>
                  </a:cubicBezTo>
                  <a:cubicBezTo>
                    <a:pt x="0" y="415"/>
                    <a:pt x="0" y="415"/>
                    <a:pt x="0" y="415"/>
                  </a:cubicBezTo>
                  <a:cubicBezTo>
                    <a:pt x="115" y="744"/>
                    <a:pt x="428" y="982"/>
                    <a:pt x="796" y="982"/>
                  </a:cubicBezTo>
                  <a:cubicBezTo>
                    <a:pt x="1260" y="982"/>
                    <a:pt x="1637" y="604"/>
                    <a:pt x="1637" y="140"/>
                  </a:cubicBezTo>
                  <a:cubicBezTo>
                    <a:pt x="1637" y="92"/>
                    <a:pt x="1633" y="45"/>
                    <a:pt x="1625" y="0"/>
                  </a:cubicBezTo>
                  <a:cubicBezTo>
                    <a:pt x="1617" y="0"/>
                    <a:pt x="1617" y="0"/>
                    <a:pt x="1617" y="0"/>
                  </a:cubicBezTo>
                  <a:cubicBezTo>
                    <a:pt x="1625" y="45"/>
                    <a:pt x="1629" y="92"/>
                    <a:pt x="1629"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48">
              <a:extLst>
                <a:ext uri="{FF2B5EF4-FFF2-40B4-BE49-F238E27FC236}">
                  <a16:creationId xmlns:a16="http://schemas.microsoft.com/office/drawing/2014/main" id="{B5E4596F-2CF7-4E02-B395-9451BEF484D9}"/>
                </a:ext>
              </a:extLst>
            </p:cNvPr>
            <p:cNvSpPr>
              <a:spLocks/>
            </p:cNvSpPr>
            <p:nvPr/>
          </p:nvSpPr>
          <p:spPr bwMode="auto">
            <a:xfrm>
              <a:off x="4984750"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49">
              <a:extLst>
                <a:ext uri="{FF2B5EF4-FFF2-40B4-BE49-F238E27FC236}">
                  <a16:creationId xmlns:a16="http://schemas.microsoft.com/office/drawing/2014/main" id="{0FE72423-3B99-46F4-9BEC-3964A003FCD5}"/>
                </a:ext>
              </a:extLst>
            </p:cNvPr>
            <p:cNvSpPr>
              <a:spLocks/>
            </p:cNvSpPr>
            <p:nvPr/>
          </p:nvSpPr>
          <p:spPr bwMode="auto">
            <a:xfrm>
              <a:off x="88900"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50">
              <a:extLst>
                <a:ext uri="{FF2B5EF4-FFF2-40B4-BE49-F238E27FC236}">
                  <a16:creationId xmlns:a16="http://schemas.microsoft.com/office/drawing/2014/main" id="{89BB5F30-C1E8-4F42-8C78-98CF487E2E47}"/>
                </a:ext>
              </a:extLst>
            </p:cNvPr>
            <p:cNvSpPr>
              <a:spLocks/>
            </p:cNvSpPr>
            <p:nvPr/>
          </p:nvSpPr>
          <p:spPr bwMode="auto">
            <a:xfrm>
              <a:off x="47625" y="-23019"/>
              <a:ext cx="5003800" cy="2947988"/>
            </a:xfrm>
            <a:custGeom>
              <a:avLst/>
              <a:gdLst>
                <a:gd name="T0" fmla="*/ 1568 w 1576"/>
                <a:gd name="T1" fmla="*/ 140 h 928"/>
                <a:gd name="T2" fmla="*/ 788 w 1576"/>
                <a:gd name="T3" fmla="*/ 920 h 928"/>
                <a:gd name="T4" fmla="*/ 8 w 1576"/>
                <a:gd name="T5" fmla="*/ 140 h 928"/>
                <a:gd name="T6" fmla="*/ 21 w 1576"/>
                <a:gd name="T7" fmla="*/ 0 h 928"/>
                <a:gd name="T8" fmla="*/ 13 w 1576"/>
                <a:gd name="T9" fmla="*/ 0 h 928"/>
                <a:gd name="T10" fmla="*/ 0 w 1576"/>
                <a:gd name="T11" fmla="*/ 140 h 928"/>
                <a:gd name="T12" fmla="*/ 788 w 1576"/>
                <a:gd name="T13" fmla="*/ 928 h 928"/>
                <a:gd name="T14" fmla="*/ 1576 w 1576"/>
                <a:gd name="T15" fmla="*/ 140 h 928"/>
                <a:gd name="T16" fmla="*/ 1563 w 1576"/>
                <a:gd name="T17" fmla="*/ 0 h 928"/>
                <a:gd name="T18" fmla="*/ 1555 w 1576"/>
                <a:gd name="T19" fmla="*/ 0 h 928"/>
                <a:gd name="T20" fmla="*/ 1568 w 1576"/>
                <a:gd name="T21" fmla="*/ 140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6" h="928">
                  <a:moveTo>
                    <a:pt x="1568" y="140"/>
                  </a:moveTo>
                  <a:cubicBezTo>
                    <a:pt x="1568" y="570"/>
                    <a:pt x="1218" y="920"/>
                    <a:pt x="788" y="920"/>
                  </a:cubicBezTo>
                  <a:cubicBezTo>
                    <a:pt x="358" y="920"/>
                    <a:pt x="8" y="570"/>
                    <a:pt x="8" y="140"/>
                  </a:cubicBezTo>
                  <a:cubicBezTo>
                    <a:pt x="8" y="92"/>
                    <a:pt x="13" y="45"/>
                    <a:pt x="21" y="0"/>
                  </a:cubicBezTo>
                  <a:cubicBezTo>
                    <a:pt x="13" y="0"/>
                    <a:pt x="13" y="0"/>
                    <a:pt x="13" y="0"/>
                  </a:cubicBezTo>
                  <a:cubicBezTo>
                    <a:pt x="4" y="45"/>
                    <a:pt x="0" y="92"/>
                    <a:pt x="0" y="140"/>
                  </a:cubicBezTo>
                  <a:cubicBezTo>
                    <a:pt x="0" y="575"/>
                    <a:pt x="354" y="928"/>
                    <a:pt x="788" y="928"/>
                  </a:cubicBezTo>
                  <a:cubicBezTo>
                    <a:pt x="1222" y="928"/>
                    <a:pt x="1576" y="575"/>
                    <a:pt x="1576" y="140"/>
                  </a:cubicBezTo>
                  <a:cubicBezTo>
                    <a:pt x="1576" y="92"/>
                    <a:pt x="1571" y="45"/>
                    <a:pt x="1563" y="0"/>
                  </a:cubicBezTo>
                  <a:cubicBezTo>
                    <a:pt x="1555" y="0"/>
                    <a:pt x="1555" y="0"/>
                    <a:pt x="1555" y="0"/>
                  </a:cubicBezTo>
                  <a:cubicBezTo>
                    <a:pt x="1563" y="45"/>
                    <a:pt x="1568" y="92"/>
                    <a:pt x="156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51">
              <a:extLst>
                <a:ext uri="{FF2B5EF4-FFF2-40B4-BE49-F238E27FC236}">
                  <a16:creationId xmlns:a16="http://schemas.microsoft.com/office/drawing/2014/main" id="{EA17D0A7-E313-41A0-98CC-2E2867628840}"/>
                </a:ext>
              </a:extLst>
            </p:cNvPr>
            <p:cNvSpPr>
              <a:spLocks/>
            </p:cNvSpPr>
            <p:nvPr/>
          </p:nvSpPr>
          <p:spPr bwMode="auto">
            <a:xfrm>
              <a:off x="257175"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52">
              <a:extLst>
                <a:ext uri="{FF2B5EF4-FFF2-40B4-BE49-F238E27FC236}">
                  <a16:creationId xmlns:a16="http://schemas.microsoft.com/office/drawing/2014/main" id="{410B8D16-DFAA-44DB-9F8C-DB5663839EAA}"/>
                </a:ext>
              </a:extLst>
            </p:cNvPr>
            <p:cNvSpPr>
              <a:spLocks/>
            </p:cNvSpPr>
            <p:nvPr/>
          </p:nvSpPr>
          <p:spPr bwMode="auto">
            <a:xfrm>
              <a:off x="4816475"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53">
              <a:extLst>
                <a:ext uri="{FF2B5EF4-FFF2-40B4-BE49-F238E27FC236}">
                  <a16:creationId xmlns:a16="http://schemas.microsoft.com/office/drawing/2014/main" id="{5914C65B-B85B-439A-AAA5-5C61AD640C52}"/>
                </a:ext>
              </a:extLst>
            </p:cNvPr>
            <p:cNvSpPr>
              <a:spLocks/>
            </p:cNvSpPr>
            <p:nvPr/>
          </p:nvSpPr>
          <p:spPr bwMode="auto">
            <a:xfrm>
              <a:off x="215900" y="-23019"/>
              <a:ext cx="4667250" cy="2782888"/>
            </a:xfrm>
            <a:custGeom>
              <a:avLst/>
              <a:gdLst>
                <a:gd name="T0" fmla="*/ 1462 w 1470"/>
                <a:gd name="T1" fmla="*/ 140 h 876"/>
                <a:gd name="T2" fmla="*/ 735 w 1470"/>
                <a:gd name="T3" fmla="*/ 868 h 876"/>
                <a:gd name="T4" fmla="*/ 7 w 1470"/>
                <a:gd name="T5" fmla="*/ 140 h 876"/>
                <a:gd name="T6" fmla="*/ 21 w 1470"/>
                <a:gd name="T7" fmla="*/ 0 h 876"/>
                <a:gd name="T8" fmla="*/ 13 w 1470"/>
                <a:gd name="T9" fmla="*/ 0 h 876"/>
                <a:gd name="T10" fmla="*/ 0 w 1470"/>
                <a:gd name="T11" fmla="*/ 140 h 876"/>
                <a:gd name="T12" fmla="*/ 735 w 1470"/>
                <a:gd name="T13" fmla="*/ 876 h 876"/>
                <a:gd name="T14" fmla="*/ 1470 w 1470"/>
                <a:gd name="T15" fmla="*/ 140 h 876"/>
                <a:gd name="T16" fmla="*/ 1457 w 1470"/>
                <a:gd name="T17" fmla="*/ 0 h 876"/>
                <a:gd name="T18" fmla="*/ 1449 w 1470"/>
                <a:gd name="T19" fmla="*/ 0 h 876"/>
                <a:gd name="T20" fmla="*/ 1462 w 1470"/>
                <a:gd name="T21" fmla="*/ 14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70" h="876">
                  <a:moveTo>
                    <a:pt x="1462" y="140"/>
                  </a:moveTo>
                  <a:cubicBezTo>
                    <a:pt x="1462" y="541"/>
                    <a:pt x="1136" y="868"/>
                    <a:pt x="735" y="868"/>
                  </a:cubicBezTo>
                  <a:cubicBezTo>
                    <a:pt x="334" y="868"/>
                    <a:pt x="7" y="541"/>
                    <a:pt x="7" y="140"/>
                  </a:cubicBezTo>
                  <a:cubicBezTo>
                    <a:pt x="7" y="92"/>
                    <a:pt x="12" y="45"/>
                    <a:pt x="21" y="0"/>
                  </a:cubicBezTo>
                  <a:cubicBezTo>
                    <a:pt x="13" y="0"/>
                    <a:pt x="13" y="0"/>
                    <a:pt x="13" y="0"/>
                  </a:cubicBezTo>
                  <a:cubicBezTo>
                    <a:pt x="4" y="45"/>
                    <a:pt x="0" y="92"/>
                    <a:pt x="0" y="140"/>
                  </a:cubicBezTo>
                  <a:cubicBezTo>
                    <a:pt x="0" y="546"/>
                    <a:pt x="329" y="876"/>
                    <a:pt x="735" y="876"/>
                  </a:cubicBezTo>
                  <a:cubicBezTo>
                    <a:pt x="1140" y="876"/>
                    <a:pt x="1470" y="546"/>
                    <a:pt x="1470" y="140"/>
                  </a:cubicBezTo>
                  <a:cubicBezTo>
                    <a:pt x="1470" y="92"/>
                    <a:pt x="1466" y="45"/>
                    <a:pt x="1457" y="0"/>
                  </a:cubicBezTo>
                  <a:cubicBezTo>
                    <a:pt x="1449" y="0"/>
                    <a:pt x="1449" y="0"/>
                    <a:pt x="1449" y="0"/>
                  </a:cubicBezTo>
                  <a:cubicBezTo>
                    <a:pt x="1458" y="45"/>
                    <a:pt x="1462" y="92"/>
                    <a:pt x="1462"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54">
              <a:extLst>
                <a:ext uri="{FF2B5EF4-FFF2-40B4-BE49-F238E27FC236}">
                  <a16:creationId xmlns:a16="http://schemas.microsoft.com/office/drawing/2014/main" id="{C7B7B85C-FB66-4A10-A4F3-725A66061E82}"/>
                </a:ext>
              </a:extLst>
            </p:cNvPr>
            <p:cNvSpPr>
              <a:spLocks/>
            </p:cNvSpPr>
            <p:nvPr/>
          </p:nvSpPr>
          <p:spPr bwMode="auto">
            <a:xfrm>
              <a:off x="4638675"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55">
              <a:extLst>
                <a:ext uri="{FF2B5EF4-FFF2-40B4-BE49-F238E27FC236}">
                  <a16:creationId xmlns:a16="http://schemas.microsoft.com/office/drawing/2014/main" id="{4131AC18-190B-4561-AB47-B56120857977}"/>
                </a:ext>
              </a:extLst>
            </p:cNvPr>
            <p:cNvSpPr>
              <a:spLocks/>
            </p:cNvSpPr>
            <p:nvPr/>
          </p:nvSpPr>
          <p:spPr bwMode="auto">
            <a:xfrm>
              <a:off x="434975"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56">
              <a:extLst>
                <a:ext uri="{FF2B5EF4-FFF2-40B4-BE49-F238E27FC236}">
                  <a16:creationId xmlns:a16="http://schemas.microsoft.com/office/drawing/2014/main" id="{6032E713-9CAF-445D-9298-FA3467CA938F}"/>
                </a:ext>
              </a:extLst>
            </p:cNvPr>
            <p:cNvSpPr>
              <a:spLocks/>
            </p:cNvSpPr>
            <p:nvPr/>
          </p:nvSpPr>
          <p:spPr bwMode="auto">
            <a:xfrm>
              <a:off x="387350" y="-23019"/>
              <a:ext cx="4321175" cy="2608263"/>
            </a:xfrm>
            <a:custGeom>
              <a:avLst/>
              <a:gdLst>
                <a:gd name="T0" fmla="*/ 1353 w 1361"/>
                <a:gd name="T1" fmla="*/ 140 h 821"/>
                <a:gd name="T2" fmla="*/ 681 w 1361"/>
                <a:gd name="T3" fmla="*/ 813 h 821"/>
                <a:gd name="T4" fmla="*/ 8 w 1361"/>
                <a:gd name="T5" fmla="*/ 140 h 821"/>
                <a:gd name="T6" fmla="*/ 23 w 1361"/>
                <a:gd name="T7" fmla="*/ 0 h 821"/>
                <a:gd name="T8" fmla="*/ 15 w 1361"/>
                <a:gd name="T9" fmla="*/ 0 h 821"/>
                <a:gd name="T10" fmla="*/ 0 w 1361"/>
                <a:gd name="T11" fmla="*/ 140 h 821"/>
                <a:gd name="T12" fmla="*/ 681 w 1361"/>
                <a:gd name="T13" fmla="*/ 821 h 821"/>
                <a:gd name="T14" fmla="*/ 1361 w 1361"/>
                <a:gd name="T15" fmla="*/ 140 h 821"/>
                <a:gd name="T16" fmla="*/ 1347 w 1361"/>
                <a:gd name="T17" fmla="*/ 0 h 821"/>
                <a:gd name="T18" fmla="*/ 1339 w 1361"/>
                <a:gd name="T19" fmla="*/ 0 h 821"/>
                <a:gd name="T20" fmla="*/ 1353 w 1361"/>
                <a:gd name="T21" fmla="*/ 14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61" h="821">
                  <a:moveTo>
                    <a:pt x="1353" y="140"/>
                  </a:moveTo>
                  <a:cubicBezTo>
                    <a:pt x="1353" y="511"/>
                    <a:pt x="1052" y="813"/>
                    <a:pt x="681" y="813"/>
                  </a:cubicBezTo>
                  <a:cubicBezTo>
                    <a:pt x="310" y="813"/>
                    <a:pt x="8" y="511"/>
                    <a:pt x="8" y="140"/>
                  </a:cubicBezTo>
                  <a:cubicBezTo>
                    <a:pt x="8" y="92"/>
                    <a:pt x="13" y="45"/>
                    <a:pt x="23" y="0"/>
                  </a:cubicBezTo>
                  <a:cubicBezTo>
                    <a:pt x="15" y="0"/>
                    <a:pt x="15" y="0"/>
                    <a:pt x="15" y="0"/>
                  </a:cubicBezTo>
                  <a:cubicBezTo>
                    <a:pt x="5" y="45"/>
                    <a:pt x="0" y="92"/>
                    <a:pt x="0" y="140"/>
                  </a:cubicBezTo>
                  <a:cubicBezTo>
                    <a:pt x="0" y="515"/>
                    <a:pt x="306" y="821"/>
                    <a:pt x="681" y="821"/>
                  </a:cubicBezTo>
                  <a:cubicBezTo>
                    <a:pt x="1056" y="821"/>
                    <a:pt x="1361" y="515"/>
                    <a:pt x="1361" y="140"/>
                  </a:cubicBezTo>
                  <a:cubicBezTo>
                    <a:pt x="1361" y="92"/>
                    <a:pt x="1356" y="45"/>
                    <a:pt x="1347" y="0"/>
                  </a:cubicBezTo>
                  <a:cubicBezTo>
                    <a:pt x="1339" y="0"/>
                    <a:pt x="1339" y="0"/>
                    <a:pt x="1339" y="0"/>
                  </a:cubicBezTo>
                  <a:cubicBezTo>
                    <a:pt x="1348" y="45"/>
                    <a:pt x="1353" y="92"/>
                    <a:pt x="1353"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57">
              <a:extLst>
                <a:ext uri="{FF2B5EF4-FFF2-40B4-BE49-F238E27FC236}">
                  <a16:creationId xmlns:a16="http://schemas.microsoft.com/office/drawing/2014/main" id="{62A064C6-B796-4755-B8F6-5F1247881D8B}"/>
                </a:ext>
              </a:extLst>
            </p:cNvPr>
            <p:cNvSpPr>
              <a:spLocks/>
            </p:cNvSpPr>
            <p:nvPr/>
          </p:nvSpPr>
          <p:spPr bwMode="auto">
            <a:xfrm>
              <a:off x="44831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58">
              <a:extLst>
                <a:ext uri="{FF2B5EF4-FFF2-40B4-BE49-F238E27FC236}">
                  <a16:creationId xmlns:a16="http://schemas.microsoft.com/office/drawing/2014/main" id="{C3CEC362-4AFD-4419-A6D5-01BFBAEADBFE}"/>
                </a:ext>
              </a:extLst>
            </p:cNvPr>
            <p:cNvSpPr>
              <a:spLocks/>
            </p:cNvSpPr>
            <p:nvPr/>
          </p:nvSpPr>
          <p:spPr bwMode="auto">
            <a:xfrm>
              <a:off x="590550"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59">
              <a:extLst>
                <a:ext uri="{FF2B5EF4-FFF2-40B4-BE49-F238E27FC236}">
                  <a16:creationId xmlns:a16="http://schemas.microsoft.com/office/drawing/2014/main" id="{5B843EE8-F7B5-46DD-8CD2-EF3D67D26CD8}"/>
                </a:ext>
              </a:extLst>
            </p:cNvPr>
            <p:cNvSpPr>
              <a:spLocks/>
            </p:cNvSpPr>
            <p:nvPr/>
          </p:nvSpPr>
          <p:spPr bwMode="auto">
            <a:xfrm>
              <a:off x="539750" y="-23019"/>
              <a:ext cx="4019550" cy="2455863"/>
            </a:xfrm>
            <a:custGeom>
              <a:avLst/>
              <a:gdLst>
                <a:gd name="T0" fmla="*/ 1258 w 1266"/>
                <a:gd name="T1" fmla="*/ 140 h 773"/>
                <a:gd name="T2" fmla="*/ 633 w 1266"/>
                <a:gd name="T3" fmla="*/ 765 h 773"/>
                <a:gd name="T4" fmla="*/ 8 w 1266"/>
                <a:gd name="T5" fmla="*/ 140 h 773"/>
                <a:gd name="T6" fmla="*/ 24 w 1266"/>
                <a:gd name="T7" fmla="*/ 0 h 773"/>
                <a:gd name="T8" fmla="*/ 16 w 1266"/>
                <a:gd name="T9" fmla="*/ 0 h 773"/>
                <a:gd name="T10" fmla="*/ 0 w 1266"/>
                <a:gd name="T11" fmla="*/ 140 h 773"/>
                <a:gd name="T12" fmla="*/ 633 w 1266"/>
                <a:gd name="T13" fmla="*/ 773 h 773"/>
                <a:gd name="T14" fmla="*/ 1266 w 1266"/>
                <a:gd name="T15" fmla="*/ 140 h 773"/>
                <a:gd name="T16" fmla="*/ 1250 w 1266"/>
                <a:gd name="T17" fmla="*/ 0 h 773"/>
                <a:gd name="T18" fmla="*/ 1242 w 1266"/>
                <a:gd name="T19" fmla="*/ 0 h 773"/>
                <a:gd name="T20" fmla="*/ 1258 w 1266"/>
                <a:gd name="T21" fmla="*/ 14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6" h="773">
                  <a:moveTo>
                    <a:pt x="1258" y="140"/>
                  </a:moveTo>
                  <a:cubicBezTo>
                    <a:pt x="1258" y="485"/>
                    <a:pt x="977" y="765"/>
                    <a:pt x="633" y="765"/>
                  </a:cubicBezTo>
                  <a:cubicBezTo>
                    <a:pt x="288" y="765"/>
                    <a:pt x="8" y="485"/>
                    <a:pt x="8" y="140"/>
                  </a:cubicBezTo>
                  <a:cubicBezTo>
                    <a:pt x="8" y="92"/>
                    <a:pt x="14" y="45"/>
                    <a:pt x="24" y="0"/>
                  </a:cubicBezTo>
                  <a:cubicBezTo>
                    <a:pt x="16" y="0"/>
                    <a:pt x="16" y="0"/>
                    <a:pt x="16" y="0"/>
                  </a:cubicBezTo>
                  <a:cubicBezTo>
                    <a:pt x="5" y="45"/>
                    <a:pt x="0" y="92"/>
                    <a:pt x="0" y="140"/>
                  </a:cubicBezTo>
                  <a:cubicBezTo>
                    <a:pt x="0" y="489"/>
                    <a:pt x="284" y="773"/>
                    <a:pt x="633" y="773"/>
                  </a:cubicBezTo>
                  <a:cubicBezTo>
                    <a:pt x="982" y="773"/>
                    <a:pt x="1266" y="489"/>
                    <a:pt x="1266" y="140"/>
                  </a:cubicBezTo>
                  <a:cubicBezTo>
                    <a:pt x="1266" y="92"/>
                    <a:pt x="1260" y="45"/>
                    <a:pt x="1250" y="0"/>
                  </a:cubicBezTo>
                  <a:cubicBezTo>
                    <a:pt x="1242" y="0"/>
                    <a:pt x="1242" y="0"/>
                    <a:pt x="1242" y="0"/>
                  </a:cubicBezTo>
                  <a:cubicBezTo>
                    <a:pt x="1252" y="45"/>
                    <a:pt x="1258" y="92"/>
                    <a:pt x="125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8" name="Group 77">
            <a:extLst>
              <a:ext uri="{FF2B5EF4-FFF2-40B4-BE49-F238E27FC236}">
                <a16:creationId xmlns:a16="http://schemas.microsoft.com/office/drawing/2014/main" id="{1F0C7CAB-C81C-41B5-A18B-B0F8A4839BBB}"/>
              </a:ext>
            </a:extLst>
          </p:cNvPr>
          <p:cNvGrpSpPr/>
          <p:nvPr userDrawn="1"/>
        </p:nvGrpSpPr>
        <p:grpSpPr>
          <a:xfrm>
            <a:off x="3032411" y="173037"/>
            <a:ext cx="1497013" cy="1435100"/>
            <a:chOff x="688975" y="-5719961"/>
            <a:chExt cx="1497013" cy="1435100"/>
          </a:xfrm>
          <a:solidFill>
            <a:schemeClr val="tx1">
              <a:lumMod val="75000"/>
              <a:lumOff val="25000"/>
              <a:alpha val="5000"/>
            </a:schemeClr>
          </a:solidFill>
        </p:grpSpPr>
        <p:sp>
          <p:nvSpPr>
            <p:cNvPr id="79" name="Freeform 22">
              <a:extLst>
                <a:ext uri="{FF2B5EF4-FFF2-40B4-BE49-F238E27FC236}">
                  <a16:creationId xmlns:a16="http://schemas.microsoft.com/office/drawing/2014/main" id="{553B9D43-8545-4435-84A1-53ABA9031520}"/>
                </a:ext>
              </a:extLst>
            </p:cNvPr>
            <p:cNvSpPr>
              <a:spLocks/>
            </p:cNvSpPr>
            <p:nvPr/>
          </p:nvSpPr>
          <p:spPr bwMode="auto">
            <a:xfrm>
              <a:off x="933450" y="-5583436"/>
              <a:ext cx="1008063" cy="60325"/>
            </a:xfrm>
            <a:custGeom>
              <a:avLst/>
              <a:gdLst>
                <a:gd name="T0" fmla="*/ 294 w 318"/>
                <a:gd name="T1" fmla="*/ 0 h 19"/>
                <a:gd name="T2" fmla="*/ 24 w 318"/>
                <a:gd name="T3" fmla="*/ 0 h 19"/>
                <a:gd name="T4" fmla="*/ 0 w 318"/>
                <a:gd name="T5" fmla="*/ 19 h 19"/>
                <a:gd name="T6" fmla="*/ 318 w 318"/>
                <a:gd name="T7" fmla="*/ 19 h 19"/>
                <a:gd name="T8" fmla="*/ 294 w 318"/>
                <a:gd name="T9" fmla="*/ 0 h 19"/>
              </a:gdLst>
              <a:ahLst/>
              <a:cxnLst>
                <a:cxn ang="0">
                  <a:pos x="T0" y="T1"/>
                </a:cxn>
                <a:cxn ang="0">
                  <a:pos x="T2" y="T3"/>
                </a:cxn>
                <a:cxn ang="0">
                  <a:pos x="T4" y="T5"/>
                </a:cxn>
                <a:cxn ang="0">
                  <a:pos x="T6" y="T7"/>
                </a:cxn>
                <a:cxn ang="0">
                  <a:pos x="T8" y="T9"/>
                </a:cxn>
              </a:cxnLst>
              <a:rect l="0" t="0" r="r" b="b"/>
              <a:pathLst>
                <a:path w="318" h="19">
                  <a:moveTo>
                    <a:pt x="294" y="0"/>
                  </a:moveTo>
                  <a:cubicBezTo>
                    <a:pt x="24" y="0"/>
                    <a:pt x="24" y="0"/>
                    <a:pt x="24" y="0"/>
                  </a:cubicBezTo>
                  <a:cubicBezTo>
                    <a:pt x="16" y="6"/>
                    <a:pt x="8" y="12"/>
                    <a:pt x="0" y="19"/>
                  </a:cubicBezTo>
                  <a:cubicBezTo>
                    <a:pt x="318" y="19"/>
                    <a:pt x="318" y="19"/>
                    <a:pt x="318" y="19"/>
                  </a:cubicBezTo>
                  <a:cubicBezTo>
                    <a:pt x="310" y="12"/>
                    <a:pt x="302" y="6"/>
                    <a:pt x="29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23">
              <a:extLst>
                <a:ext uri="{FF2B5EF4-FFF2-40B4-BE49-F238E27FC236}">
                  <a16:creationId xmlns:a16="http://schemas.microsoft.com/office/drawing/2014/main" id="{1708E765-3EF5-41B7-B351-A206BED329AC}"/>
                </a:ext>
              </a:extLst>
            </p:cNvPr>
            <p:cNvSpPr>
              <a:spLocks/>
            </p:cNvSpPr>
            <p:nvPr/>
          </p:nvSpPr>
          <p:spPr bwMode="auto">
            <a:xfrm>
              <a:off x="1149350" y="-5719961"/>
              <a:ext cx="576263" cy="57150"/>
            </a:xfrm>
            <a:custGeom>
              <a:avLst/>
              <a:gdLst>
                <a:gd name="T0" fmla="*/ 91 w 182"/>
                <a:gd name="T1" fmla="*/ 0 h 18"/>
                <a:gd name="T2" fmla="*/ 0 w 182"/>
                <a:gd name="T3" fmla="*/ 18 h 18"/>
                <a:gd name="T4" fmla="*/ 182 w 182"/>
                <a:gd name="T5" fmla="*/ 18 h 18"/>
                <a:gd name="T6" fmla="*/ 91 w 182"/>
                <a:gd name="T7" fmla="*/ 0 h 18"/>
              </a:gdLst>
              <a:ahLst/>
              <a:cxnLst>
                <a:cxn ang="0">
                  <a:pos x="T0" y="T1"/>
                </a:cxn>
                <a:cxn ang="0">
                  <a:pos x="T2" y="T3"/>
                </a:cxn>
                <a:cxn ang="0">
                  <a:pos x="T4" y="T5"/>
                </a:cxn>
                <a:cxn ang="0">
                  <a:pos x="T6" y="T7"/>
                </a:cxn>
              </a:cxnLst>
              <a:rect l="0" t="0" r="r" b="b"/>
              <a:pathLst>
                <a:path w="182" h="18">
                  <a:moveTo>
                    <a:pt x="91" y="0"/>
                  </a:moveTo>
                  <a:cubicBezTo>
                    <a:pt x="59" y="0"/>
                    <a:pt x="28" y="7"/>
                    <a:pt x="0" y="18"/>
                  </a:cubicBezTo>
                  <a:cubicBezTo>
                    <a:pt x="182" y="18"/>
                    <a:pt x="182" y="18"/>
                    <a:pt x="182" y="18"/>
                  </a:cubicBezTo>
                  <a:cubicBezTo>
                    <a:pt x="154" y="7"/>
                    <a:pt x="123" y="0"/>
                    <a:pt x="9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24">
              <a:extLst>
                <a:ext uri="{FF2B5EF4-FFF2-40B4-BE49-F238E27FC236}">
                  <a16:creationId xmlns:a16="http://schemas.microsoft.com/office/drawing/2014/main" id="{0401B17B-0A44-4A98-979C-854945345432}"/>
                </a:ext>
              </a:extLst>
            </p:cNvPr>
            <p:cNvSpPr>
              <a:spLocks/>
            </p:cNvSpPr>
            <p:nvPr/>
          </p:nvSpPr>
          <p:spPr bwMode="auto">
            <a:xfrm>
              <a:off x="815975" y="-5446911"/>
              <a:ext cx="1243013" cy="60325"/>
            </a:xfrm>
            <a:custGeom>
              <a:avLst/>
              <a:gdLst>
                <a:gd name="T0" fmla="*/ 378 w 392"/>
                <a:gd name="T1" fmla="*/ 0 h 19"/>
                <a:gd name="T2" fmla="*/ 14 w 392"/>
                <a:gd name="T3" fmla="*/ 0 h 19"/>
                <a:gd name="T4" fmla="*/ 0 w 392"/>
                <a:gd name="T5" fmla="*/ 19 h 19"/>
                <a:gd name="T6" fmla="*/ 392 w 392"/>
                <a:gd name="T7" fmla="*/ 19 h 19"/>
                <a:gd name="T8" fmla="*/ 378 w 392"/>
                <a:gd name="T9" fmla="*/ 0 h 19"/>
              </a:gdLst>
              <a:ahLst/>
              <a:cxnLst>
                <a:cxn ang="0">
                  <a:pos x="T0" y="T1"/>
                </a:cxn>
                <a:cxn ang="0">
                  <a:pos x="T2" y="T3"/>
                </a:cxn>
                <a:cxn ang="0">
                  <a:pos x="T4" y="T5"/>
                </a:cxn>
                <a:cxn ang="0">
                  <a:pos x="T6" y="T7"/>
                </a:cxn>
                <a:cxn ang="0">
                  <a:pos x="T8" y="T9"/>
                </a:cxn>
              </a:cxnLst>
              <a:rect l="0" t="0" r="r" b="b"/>
              <a:pathLst>
                <a:path w="392" h="19">
                  <a:moveTo>
                    <a:pt x="378" y="0"/>
                  </a:moveTo>
                  <a:cubicBezTo>
                    <a:pt x="14" y="0"/>
                    <a:pt x="14" y="0"/>
                    <a:pt x="14" y="0"/>
                  </a:cubicBezTo>
                  <a:cubicBezTo>
                    <a:pt x="9" y="6"/>
                    <a:pt x="4" y="12"/>
                    <a:pt x="0" y="19"/>
                  </a:cubicBezTo>
                  <a:cubicBezTo>
                    <a:pt x="392" y="19"/>
                    <a:pt x="392" y="19"/>
                    <a:pt x="392" y="19"/>
                  </a:cubicBezTo>
                  <a:cubicBezTo>
                    <a:pt x="387" y="12"/>
                    <a:pt x="383" y="6"/>
                    <a:pt x="37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25">
              <a:extLst>
                <a:ext uri="{FF2B5EF4-FFF2-40B4-BE49-F238E27FC236}">
                  <a16:creationId xmlns:a16="http://schemas.microsoft.com/office/drawing/2014/main" id="{D20B4BFB-255B-47EA-BC2B-8F1B03692F78}"/>
                </a:ext>
              </a:extLst>
            </p:cNvPr>
            <p:cNvSpPr>
              <a:spLocks/>
            </p:cNvSpPr>
            <p:nvPr/>
          </p:nvSpPr>
          <p:spPr bwMode="auto">
            <a:xfrm>
              <a:off x="742950" y="-5310386"/>
              <a:ext cx="1389063" cy="60325"/>
            </a:xfrm>
            <a:custGeom>
              <a:avLst/>
              <a:gdLst>
                <a:gd name="T0" fmla="*/ 429 w 438"/>
                <a:gd name="T1" fmla="*/ 0 h 19"/>
                <a:gd name="T2" fmla="*/ 9 w 438"/>
                <a:gd name="T3" fmla="*/ 0 h 19"/>
                <a:gd name="T4" fmla="*/ 0 w 438"/>
                <a:gd name="T5" fmla="*/ 19 h 19"/>
                <a:gd name="T6" fmla="*/ 438 w 438"/>
                <a:gd name="T7" fmla="*/ 19 h 19"/>
                <a:gd name="T8" fmla="*/ 429 w 438"/>
                <a:gd name="T9" fmla="*/ 0 h 19"/>
              </a:gdLst>
              <a:ahLst/>
              <a:cxnLst>
                <a:cxn ang="0">
                  <a:pos x="T0" y="T1"/>
                </a:cxn>
                <a:cxn ang="0">
                  <a:pos x="T2" y="T3"/>
                </a:cxn>
                <a:cxn ang="0">
                  <a:pos x="T4" y="T5"/>
                </a:cxn>
                <a:cxn ang="0">
                  <a:pos x="T6" y="T7"/>
                </a:cxn>
                <a:cxn ang="0">
                  <a:pos x="T8" y="T9"/>
                </a:cxn>
              </a:cxnLst>
              <a:rect l="0" t="0" r="r" b="b"/>
              <a:pathLst>
                <a:path w="438" h="19">
                  <a:moveTo>
                    <a:pt x="429" y="0"/>
                  </a:moveTo>
                  <a:cubicBezTo>
                    <a:pt x="9" y="0"/>
                    <a:pt x="9" y="0"/>
                    <a:pt x="9" y="0"/>
                  </a:cubicBezTo>
                  <a:cubicBezTo>
                    <a:pt x="5" y="7"/>
                    <a:pt x="3" y="13"/>
                    <a:pt x="0" y="19"/>
                  </a:cubicBezTo>
                  <a:cubicBezTo>
                    <a:pt x="438" y="19"/>
                    <a:pt x="438" y="19"/>
                    <a:pt x="438" y="19"/>
                  </a:cubicBezTo>
                  <a:cubicBezTo>
                    <a:pt x="435" y="13"/>
                    <a:pt x="432" y="7"/>
                    <a:pt x="42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26">
              <a:extLst>
                <a:ext uri="{FF2B5EF4-FFF2-40B4-BE49-F238E27FC236}">
                  <a16:creationId xmlns:a16="http://schemas.microsoft.com/office/drawing/2014/main" id="{403EDC1D-E79E-4E8C-A336-3F824231E13A}"/>
                </a:ext>
              </a:extLst>
            </p:cNvPr>
            <p:cNvSpPr>
              <a:spLocks/>
            </p:cNvSpPr>
            <p:nvPr/>
          </p:nvSpPr>
          <p:spPr bwMode="auto">
            <a:xfrm>
              <a:off x="701675" y="-5170686"/>
              <a:ext cx="1468438" cy="60325"/>
            </a:xfrm>
            <a:custGeom>
              <a:avLst/>
              <a:gdLst>
                <a:gd name="T0" fmla="*/ 459 w 463"/>
                <a:gd name="T1" fmla="*/ 0 h 19"/>
                <a:gd name="T2" fmla="*/ 5 w 463"/>
                <a:gd name="T3" fmla="*/ 0 h 19"/>
                <a:gd name="T4" fmla="*/ 0 w 463"/>
                <a:gd name="T5" fmla="*/ 19 h 19"/>
                <a:gd name="T6" fmla="*/ 463 w 463"/>
                <a:gd name="T7" fmla="*/ 19 h 19"/>
                <a:gd name="T8" fmla="*/ 459 w 463"/>
                <a:gd name="T9" fmla="*/ 0 h 19"/>
              </a:gdLst>
              <a:ahLst/>
              <a:cxnLst>
                <a:cxn ang="0">
                  <a:pos x="T0" y="T1"/>
                </a:cxn>
                <a:cxn ang="0">
                  <a:pos x="T2" y="T3"/>
                </a:cxn>
                <a:cxn ang="0">
                  <a:pos x="T4" y="T5"/>
                </a:cxn>
                <a:cxn ang="0">
                  <a:pos x="T6" y="T7"/>
                </a:cxn>
                <a:cxn ang="0">
                  <a:pos x="T8" y="T9"/>
                </a:cxn>
              </a:cxnLst>
              <a:rect l="0" t="0" r="r" b="b"/>
              <a:pathLst>
                <a:path w="463" h="19">
                  <a:moveTo>
                    <a:pt x="459" y="0"/>
                  </a:moveTo>
                  <a:cubicBezTo>
                    <a:pt x="5" y="0"/>
                    <a:pt x="5" y="0"/>
                    <a:pt x="5" y="0"/>
                  </a:cubicBezTo>
                  <a:cubicBezTo>
                    <a:pt x="3" y="6"/>
                    <a:pt x="2" y="12"/>
                    <a:pt x="0" y="19"/>
                  </a:cubicBezTo>
                  <a:cubicBezTo>
                    <a:pt x="463" y="19"/>
                    <a:pt x="463" y="19"/>
                    <a:pt x="463" y="19"/>
                  </a:cubicBezTo>
                  <a:cubicBezTo>
                    <a:pt x="462" y="12"/>
                    <a:pt x="461" y="6"/>
                    <a:pt x="4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27">
              <a:extLst>
                <a:ext uri="{FF2B5EF4-FFF2-40B4-BE49-F238E27FC236}">
                  <a16:creationId xmlns:a16="http://schemas.microsoft.com/office/drawing/2014/main" id="{774E66D5-B2F9-4D3E-9339-CDF5E97757CD}"/>
                </a:ext>
              </a:extLst>
            </p:cNvPr>
            <p:cNvSpPr>
              <a:spLocks/>
            </p:cNvSpPr>
            <p:nvPr/>
          </p:nvSpPr>
          <p:spPr bwMode="auto">
            <a:xfrm>
              <a:off x="688975" y="-5034161"/>
              <a:ext cx="1497013" cy="60325"/>
            </a:xfrm>
            <a:custGeom>
              <a:avLst/>
              <a:gdLst>
                <a:gd name="T0" fmla="*/ 471 w 472"/>
                <a:gd name="T1" fmla="*/ 0 h 19"/>
                <a:gd name="T2" fmla="*/ 1 w 472"/>
                <a:gd name="T3" fmla="*/ 0 h 19"/>
                <a:gd name="T4" fmla="*/ 0 w 472"/>
                <a:gd name="T5" fmla="*/ 19 h 19"/>
                <a:gd name="T6" fmla="*/ 472 w 472"/>
                <a:gd name="T7" fmla="*/ 19 h 19"/>
                <a:gd name="T8" fmla="*/ 471 w 472"/>
                <a:gd name="T9" fmla="*/ 0 h 19"/>
              </a:gdLst>
              <a:ahLst/>
              <a:cxnLst>
                <a:cxn ang="0">
                  <a:pos x="T0" y="T1"/>
                </a:cxn>
                <a:cxn ang="0">
                  <a:pos x="T2" y="T3"/>
                </a:cxn>
                <a:cxn ang="0">
                  <a:pos x="T4" y="T5"/>
                </a:cxn>
                <a:cxn ang="0">
                  <a:pos x="T6" y="T7"/>
                </a:cxn>
                <a:cxn ang="0">
                  <a:pos x="T8" y="T9"/>
                </a:cxn>
              </a:cxnLst>
              <a:rect l="0" t="0" r="r" b="b"/>
              <a:pathLst>
                <a:path w="472" h="19">
                  <a:moveTo>
                    <a:pt x="471" y="0"/>
                  </a:moveTo>
                  <a:cubicBezTo>
                    <a:pt x="1" y="0"/>
                    <a:pt x="1" y="0"/>
                    <a:pt x="1" y="0"/>
                  </a:cubicBezTo>
                  <a:cubicBezTo>
                    <a:pt x="1" y="6"/>
                    <a:pt x="0" y="13"/>
                    <a:pt x="0" y="19"/>
                  </a:cubicBezTo>
                  <a:cubicBezTo>
                    <a:pt x="472" y="19"/>
                    <a:pt x="472" y="19"/>
                    <a:pt x="472" y="19"/>
                  </a:cubicBezTo>
                  <a:cubicBezTo>
                    <a:pt x="471" y="13"/>
                    <a:pt x="471" y="6"/>
                    <a:pt x="47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28">
              <a:extLst>
                <a:ext uri="{FF2B5EF4-FFF2-40B4-BE49-F238E27FC236}">
                  <a16:creationId xmlns:a16="http://schemas.microsoft.com/office/drawing/2014/main" id="{69E318F6-7B62-4A96-BE73-C5F3184F0D02}"/>
                </a:ext>
              </a:extLst>
            </p:cNvPr>
            <p:cNvSpPr>
              <a:spLocks/>
            </p:cNvSpPr>
            <p:nvPr/>
          </p:nvSpPr>
          <p:spPr bwMode="auto">
            <a:xfrm>
              <a:off x="692150" y="-4897636"/>
              <a:ext cx="1487488" cy="60325"/>
            </a:xfrm>
            <a:custGeom>
              <a:avLst/>
              <a:gdLst>
                <a:gd name="T0" fmla="*/ 469 w 469"/>
                <a:gd name="T1" fmla="*/ 0 h 19"/>
                <a:gd name="T2" fmla="*/ 0 w 469"/>
                <a:gd name="T3" fmla="*/ 0 h 19"/>
                <a:gd name="T4" fmla="*/ 3 w 469"/>
                <a:gd name="T5" fmla="*/ 19 h 19"/>
                <a:gd name="T6" fmla="*/ 467 w 469"/>
                <a:gd name="T7" fmla="*/ 19 h 19"/>
                <a:gd name="T8" fmla="*/ 469 w 469"/>
                <a:gd name="T9" fmla="*/ 0 h 19"/>
              </a:gdLst>
              <a:ahLst/>
              <a:cxnLst>
                <a:cxn ang="0">
                  <a:pos x="T0" y="T1"/>
                </a:cxn>
                <a:cxn ang="0">
                  <a:pos x="T2" y="T3"/>
                </a:cxn>
                <a:cxn ang="0">
                  <a:pos x="T4" y="T5"/>
                </a:cxn>
                <a:cxn ang="0">
                  <a:pos x="T6" y="T7"/>
                </a:cxn>
                <a:cxn ang="0">
                  <a:pos x="T8" y="T9"/>
                </a:cxn>
              </a:cxnLst>
              <a:rect l="0" t="0" r="r" b="b"/>
              <a:pathLst>
                <a:path w="469" h="19">
                  <a:moveTo>
                    <a:pt x="469" y="0"/>
                  </a:moveTo>
                  <a:cubicBezTo>
                    <a:pt x="0" y="0"/>
                    <a:pt x="0" y="0"/>
                    <a:pt x="0" y="0"/>
                  </a:cubicBezTo>
                  <a:cubicBezTo>
                    <a:pt x="1" y="7"/>
                    <a:pt x="2" y="13"/>
                    <a:pt x="3" y="19"/>
                  </a:cubicBezTo>
                  <a:cubicBezTo>
                    <a:pt x="467" y="19"/>
                    <a:pt x="467" y="19"/>
                    <a:pt x="467" y="19"/>
                  </a:cubicBezTo>
                  <a:cubicBezTo>
                    <a:pt x="468" y="13"/>
                    <a:pt x="469" y="7"/>
                    <a:pt x="46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29">
              <a:extLst>
                <a:ext uri="{FF2B5EF4-FFF2-40B4-BE49-F238E27FC236}">
                  <a16:creationId xmlns:a16="http://schemas.microsoft.com/office/drawing/2014/main" id="{7E60674A-BACD-43CD-8B7F-9017E68D62F2}"/>
                </a:ext>
              </a:extLst>
            </p:cNvPr>
            <p:cNvSpPr>
              <a:spLocks/>
            </p:cNvSpPr>
            <p:nvPr/>
          </p:nvSpPr>
          <p:spPr bwMode="auto">
            <a:xfrm>
              <a:off x="720725" y="-4757936"/>
              <a:ext cx="1433513" cy="60325"/>
            </a:xfrm>
            <a:custGeom>
              <a:avLst/>
              <a:gdLst>
                <a:gd name="T0" fmla="*/ 452 w 452"/>
                <a:gd name="T1" fmla="*/ 0 h 19"/>
                <a:gd name="T2" fmla="*/ 0 w 452"/>
                <a:gd name="T3" fmla="*/ 0 h 19"/>
                <a:gd name="T4" fmla="*/ 6 w 452"/>
                <a:gd name="T5" fmla="*/ 19 h 19"/>
                <a:gd name="T6" fmla="*/ 445 w 452"/>
                <a:gd name="T7" fmla="*/ 19 h 19"/>
                <a:gd name="T8" fmla="*/ 452 w 452"/>
                <a:gd name="T9" fmla="*/ 0 h 19"/>
              </a:gdLst>
              <a:ahLst/>
              <a:cxnLst>
                <a:cxn ang="0">
                  <a:pos x="T0" y="T1"/>
                </a:cxn>
                <a:cxn ang="0">
                  <a:pos x="T2" y="T3"/>
                </a:cxn>
                <a:cxn ang="0">
                  <a:pos x="T4" y="T5"/>
                </a:cxn>
                <a:cxn ang="0">
                  <a:pos x="T6" y="T7"/>
                </a:cxn>
                <a:cxn ang="0">
                  <a:pos x="T8" y="T9"/>
                </a:cxn>
              </a:cxnLst>
              <a:rect l="0" t="0" r="r" b="b"/>
              <a:pathLst>
                <a:path w="452" h="19">
                  <a:moveTo>
                    <a:pt x="452" y="0"/>
                  </a:moveTo>
                  <a:cubicBezTo>
                    <a:pt x="0" y="0"/>
                    <a:pt x="0" y="0"/>
                    <a:pt x="0" y="0"/>
                  </a:cubicBezTo>
                  <a:cubicBezTo>
                    <a:pt x="2" y="6"/>
                    <a:pt x="4" y="12"/>
                    <a:pt x="6" y="19"/>
                  </a:cubicBezTo>
                  <a:cubicBezTo>
                    <a:pt x="445" y="19"/>
                    <a:pt x="445" y="19"/>
                    <a:pt x="445" y="19"/>
                  </a:cubicBezTo>
                  <a:cubicBezTo>
                    <a:pt x="448" y="12"/>
                    <a:pt x="450" y="6"/>
                    <a:pt x="452"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30">
              <a:extLst>
                <a:ext uri="{FF2B5EF4-FFF2-40B4-BE49-F238E27FC236}">
                  <a16:creationId xmlns:a16="http://schemas.microsoft.com/office/drawing/2014/main" id="{F4DB92E0-43AC-4F81-89AD-8985C9205326}"/>
                </a:ext>
              </a:extLst>
            </p:cNvPr>
            <p:cNvSpPr>
              <a:spLocks/>
            </p:cNvSpPr>
            <p:nvPr/>
          </p:nvSpPr>
          <p:spPr bwMode="auto">
            <a:xfrm>
              <a:off x="777875" y="-4621411"/>
              <a:ext cx="1319213" cy="60325"/>
            </a:xfrm>
            <a:custGeom>
              <a:avLst/>
              <a:gdLst>
                <a:gd name="T0" fmla="*/ 416 w 416"/>
                <a:gd name="T1" fmla="*/ 0 h 19"/>
                <a:gd name="T2" fmla="*/ 0 w 416"/>
                <a:gd name="T3" fmla="*/ 0 h 19"/>
                <a:gd name="T4" fmla="*/ 11 w 416"/>
                <a:gd name="T5" fmla="*/ 19 h 19"/>
                <a:gd name="T6" fmla="*/ 405 w 416"/>
                <a:gd name="T7" fmla="*/ 19 h 19"/>
                <a:gd name="T8" fmla="*/ 416 w 416"/>
                <a:gd name="T9" fmla="*/ 0 h 19"/>
              </a:gdLst>
              <a:ahLst/>
              <a:cxnLst>
                <a:cxn ang="0">
                  <a:pos x="T0" y="T1"/>
                </a:cxn>
                <a:cxn ang="0">
                  <a:pos x="T2" y="T3"/>
                </a:cxn>
                <a:cxn ang="0">
                  <a:pos x="T4" y="T5"/>
                </a:cxn>
                <a:cxn ang="0">
                  <a:pos x="T6" y="T7"/>
                </a:cxn>
                <a:cxn ang="0">
                  <a:pos x="T8" y="T9"/>
                </a:cxn>
              </a:cxnLst>
              <a:rect l="0" t="0" r="r" b="b"/>
              <a:pathLst>
                <a:path w="416" h="19">
                  <a:moveTo>
                    <a:pt x="416" y="0"/>
                  </a:moveTo>
                  <a:cubicBezTo>
                    <a:pt x="0" y="0"/>
                    <a:pt x="0" y="0"/>
                    <a:pt x="0" y="0"/>
                  </a:cubicBezTo>
                  <a:cubicBezTo>
                    <a:pt x="3" y="7"/>
                    <a:pt x="7" y="13"/>
                    <a:pt x="11" y="19"/>
                  </a:cubicBezTo>
                  <a:cubicBezTo>
                    <a:pt x="405" y="19"/>
                    <a:pt x="405" y="19"/>
                    <a:pt x="405" y="19"/>
                  </a:cubicBezTo>
                  <a:cubicBezTo>
                    <a:pt x="409" y="13"/>
                    <a:pt x="413" y="7"/>
                    <a:pt x="41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31">
              <a:extLst>
                <a:ext uri="{FF2B5EF4-FFF2-40B4-BE49-F238E27FC236}">
                  <a16:creationId xmlns:a16="http://schemas.microsoft.com/office/drawing/2014/main" id="{19DC0AD1-8BCD-40BD-AFA9-9E86D9D7619A}"/>
                </a:ext>
              </a:extLst>
            </p:cNvPr>
            <p:cNvSpPr>
              <a:spLocks/>
            </p:cNvSpPr>
            <p:nvPr/>
          </p:nvSpPr>
          <p:spPr bwMode="auto">
            <a:xfrm>
              <a:off x="869950" y="-4484886"/>
              <a:ext cx="1135063" cy="60325"/>
            </a:xfrm>
            <a:custGeom>
              <a:avLst/>
              <a:gdLst>
                <a:gd name="T0" fmla="*/ 358 w 358"/>
                <a:gd name="T1" fmla="*/ 0 h 19"/>
                <a:gd name="T2" fmla="*/ 0 w 358"/>
                <a:gd name="T3" fmla="*/ 0 h 19"/>
                <a:gd name="T4" fmla="*/ 18 w 358"/>
                <a:gd name="T5" fmla="*/ 19 h 19"/>
                <a:gd name="T6" fmla="*/ 339 w 358"/>
                <a:gd name="T7" fmla="*/ 19 h 19"/>
                <a:gd name="T8" fmla="*/ 358 w 358"/>
                <a:gd name="T9" fmla="*/ 0 h 19"/>
              </a:gdLst>
              <a:ahLst/>
              <a:cxnLst>
                <a:cxn ang="0">
                  <a:pos x="T0" y="T1"/>
                </a:cxn>
                <a:cxn ang="0">
                  <a:pos x="T2" y="T3"/>
                </a:cxn>
                <a:cxn ang="0">
                  <a:pos x="T4" y="T5"/>
                </a:cxn>
                <a:cxn ang="0">
                  <a:pos x="T6" y="T7"/>
                </a:cxn>
                <a:cxn ang="0">
                  <a:pos x="T8" y="T9"/>
                </a:cxn>
              </a:cxnLst>
              <a:rect l="0" t="0" r="r" b="b"/>
              <a:pathLst>
                <a:path w="358" h="19">
                  <a:moveTo>
                    <a:pt x="358" y="0"/>
                  </a:moveTo>
                  <a:cubicBezTo>
                    <a:pt x="0" y="0"/>
                    <a:pt x="0" y="0"/>
                    <a:pt x="0" y="0"/>
                  </a:cubicBezTo>
                  <a:cubicBezTo>
                    <a:pt x="6" y="7"/>
                    <a:pt x="12" y="13"/>
                    <a:pt x="18" y="19"/>
                  </a:cubicBezTo>
                  <a:cubicBezTo>
                    <a:pt x="339" y="19"/>
                    <a:pt x="339" y="19"/>
                    <a:pt x="339" y="19"/>
                  </a:cubicBezTo>
                  <a:cubicBezTo>
                    <a:pt x="346" y="13"/>
                    <a:pt x="352" y="7"/>
                    <a:pt x="35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32">
              <a:extLst>
                <a:ext uri="{FF2B5EF4-FFF2-40B4-BE49-F238E27FC236}">
                  <a16:creationId xmlns:a16="http://schemas.microsoft.com/office/drawing/2014/main" id="{53CD8091-772D-4EA7-ACC8-68B12D43704A}"/>
                </a:ext>
              </a:extLst>
            </p:cNvPr>
            <p:cNvSpPr>
              <a:spLocks/>
            </p:cNvSpPr>
            <p:nvPr/>
          </p:nvSpPr>
          <p:spPr bwMode="auto">
            <a:xfrm>
              <a:off x="1025525" y="-4345186"/>
              <a:ext cx="820738" cy="60325"/>
            </a:xfrm>
            <a:custGeom>
              <a:avLst/>
              <a:gdLst>
                <a:gd name="T0" fmla="*/ 259 w 259"/>
                <a:gd name="T1" fmla="*/ 0 h 19"/>
                <a:gd name="T2" fmla="*/ 0 w 259"/>
                <a:gd name="T3" fmla="*/ 0 h 19"/>
                <a:gd name="T4" fmla="*/ 35 w 259"/>
                <a:gd name="T5" fmla="*/ 19 h 19"/>
                <a:gd name="T6" fmla="*/ 225 w 259"/>
                <a:gd name="T7" fmla="*/ 19 h 19"/>
                <a:gd name="T8" fmla="*/ 259 w 259"/>
                <a:gd name="T9" fmla="*/ 0 h 19"/>
              </a:gdLst>
              <a:ahLst/>
              <a:cxnLst>
                <a:cxn ang="0">
                  <a:pos x="T0" y="T1"/>
                </a:cxn>
                <a:cxn ang="0">
                  <a:pos x="T2" y="T3"/>
                </a:cxn>
                <a:cxn ang="0">
                  <a:pos x="T4" y="T5"/>
                </a:cxn>
                <a:cxn ang="0">
                  <a:pos x="T6" y="T7"/>
                </a:cxn>
                <a:cxn ang="0">
                  <a:pos x="T8" y="T9"/>
                </a:cxn>
              </a:cxnLst>
              <a:rect l="0" t="0" r="r" b="b"/>
              <a:pathLst>
                <a:path w="259" h="19">
                  <a:moveTo>
                    <a:pt x="259" y="0"/>
                  </a:moveTo>
                  <a:cubicBezTo>
                    <a:pt x="0" y="0"/>
                    <a:pt x="0" y="0"/>
                    <a:pt x="0" y="0"/>
                  </a:cubicBezTo>
                  <a:cubicBezTo>
                    <a:pt x="11" y="7"/>
                    <a:pt x="23" y="13"/>
                    <a:pt x="35" y="19"/>
                  </a:cubicBezTo>
                  <a:cubicBezTo>
                    <a:pt x="225" y="19"/>
                    <a:pt x="225" y="19"/>
                    <a:pt x="225" y="19"/>
                  </a:cubicBezTo>
                  <a:cubicBezTo>
                    <a:pt x="237" y="13"/>
                    <a:pt x="248" y="7"/>
                    <a:pt x="2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cxnSp>
        <p:nvCxnSpPr>
          <p:cNvPr id="15" name="Straight Connector 14">
            <a:extLst>
              <a:ext uri="{FF2B5EF4-FFF2-40B4-BE49-F238E27FC236}">
                <a16:creationId xmlns:a16="http://schemas.microsoft.com/office/drawing/2014/main" id="{41690047-4235-43F0-9F2A-44A8E93985C0}"/>
              </a:ext>
            </a:extLst>
          </p:cNvPr>
          <p:cNvCxnSpPr/>
          <p:nvPr userDrawn="1"/>
        </p:nvCxnSpPr>
        <p:spPr>
          <a:xfrm>
            <a:off x="9596819" y="6389084"/>
            <a:ext cx="0" cy="166687"/>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7178CB75-44D5-4455-AF00-3EE241BA60A5}"/>
              </a:ext>
            </a:extLst>
          </p:cNvPr>
          <p:cNvSpPr txBox="1"/>
          <p:nvPr userDrawn="1"/>
        </p:nvSpPr>
        <p:spPr>
          <a:xfrm>
            <a:off x="6389517" y="6247955"/>
            <a:ext cx="2551789" cy="4462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b="1" spc="0" baseline="0" dirty="0">
                <a:solidFill>
                  <a:schemeClr val="tx1">
                    <a:lumMod val="75000"/>
                    <a:lumOff val="25000"/>
                  </a:schemeClr>
                </a:solidFill>
                <a:latin typeface="+mn-lt"/>
              </a:rPr>
              <a:t>Company </a:t>
            </a:r>
            <a:r>
              <a:rPr lang="en-US" sz="2300" b="1" kern="1200" spc="0" baseline="0" dirty="0">
                <a:solidFill>
                  <a:schemeClr val="tx1">
                    <a:lumMod val="75000"/>
                    <a:lumOff val="25000"/>
                  </a:schemeClr>
                </a:solidFill>
                <a:latin typeface="+mn-lt"/>
                <a:ea typeface="+mn-ea"/>
                <a:cs typeface="+mn-cs"/>
              </a:rPr>
              <a:t>Profile</a:t>
            </a:r>
          </a:p>
        </p:txBody>
      </p:sp>
      <p:sp>
        <p:nvSpPr>
          <p:cNvPr id="4" name="Rectangle: Rounded Corners 3">
            <a:extLst>
              <a:ext uri="{FF2B5EF4-FFF2-40B4-BE49-F238E27FC236}">
                <a16:creationId xmlns:a16="http://schemas.microsoft.com/office/drawing/2014/main" id="{C6C13410-168C-4F8C-81CA-DD28C7DA65DE}"/>
              </a:ext>
            </a:extLst>
          </p:cNvPr>
          <p:cNvSpPr/>
          <p:nvPr userDrawn="1"/>
        </p:nvSpPr>
        <p:spPr>
          <a:xfrm>
            <a:off x="9154312" y="6309837"/>
            <a:ext cx="333533" cy="333533"/>
          </a:xfrm>
          <a:prstGeom prst="roundRect">
            <a:avLst>
              <a:gd name="adj" fmla="val 9599"/>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13">
            <a:extLst>
              <a:ext uri="{FF2B5EF4-FFF2-40B4-BE49-F238E27FC236}">
                <a16:creationId xmlns:a16="http://schemas.microsoft.com/office/drawing/2014/main" id="{0DF210B9-04EE-48A7-9DC8-9124E52876FA}"/>
              </a:ext>
            </a:extLst>
          </p:cNvPr>
          <p:cNvSpPr>
            <a:spLocks noGrp="1"/>
          </p:cNvSpPr>
          <p:nvPr>
            <p:ph type="sldNum" sz="quarter" idx="4"/>
          </p:nvPr>
        </p:nvSpPr>
        <p:spPr>
          <a:xfrm>
            <a:off x="9105250" y="6350048"/>
            <a:ext cx="431656" cy="226714"/>
          </a:xfrm>
          <a:prstGeom prst="rect">
            <a:avLst/>
          </a:prstGeom>
        </p:spPr>
        <p:txBody>
          <a:bodyPr vert="horz" lIns="91440" tIns="45720" rIns="91440" bIns="45720" rtlCol="0" anchor="ctr"/>
          <a:lstStyle>
            <a:lvl1pPr algn="ctr">
              <a:defRPr sz="1200" b="1">
                <a:solidFill>
                  <a:schemeClr val="bg1"/>
                </a:solidFill>
              </a:defRPr>
            </a:lvl1pPr>
          </a:lstStyle>
          <a:p>
            <a:fld id="{1F70EEBF-E97C-49FF-B05B-3B4D348638DC}" type="slidenum">
              <a:rPr lang="en-US" smtClean="0"/>
              <a:pPr/>
              <a:t>‹#›</a:t>
            </a:fld>
            <a:endParaRPr lang="en-US" dirty="0"/>
          </a:p>
        </p:txBody>
      </p:sp>
      <p:sp>
        <p:nvSpPr>
          <p:cNvPr id="90" name="Picture Placeholder 12">
            <a:extLst>
              <a:ext uri="{FF2B5EF4-FFF2-40B4-BE49-F238E27FC236}">
                <a16:creationId xmlns:a16="http://schemas.microsoft.com/office/drawing/2014/main" id="{0B75FEF8-7696-4B85-9C2A-57263BD0A5F6}"/>
              </a:ext>
            </a:extLst>
          </p:cNvPr>
          <p:cNvSpPr>
            <a:spLocks noGrp="1"/>
          </p:cNvSpPr>
          <p:nvPr>
            <p:ph type="pic" sz="quarter" idx="10"/>
          </p:nvPr>
        </p:nvSpPr>
        <p:spPr>
          <a:xfrm>
            <a:off x="756802" y="1874282"/>
            <a:ext cx="3394982" cy="2029316"/>
          </a:xfrm>
          <a:custGeom>
            <a:avLst/>
            <a:gdLst>
              <a:gd name="connsiteX0" fmla="*/ 0 w 3394982"/>
              <a:gd name="connsiteY0" fmla="*/ 0 h 2232248"/>
              <a:gd name="connsiteX1" fmla="*/ 3394982 w 3394982"/>
              <a:gd name="connsiteY1" fmla="*/ 0 h 2232248"/>
              <a:gd name="connsiteX2" fmla="*/ 3394982 w 3394982"/>
              <a:gd name="connsiteY2" fmla="*/ 2232248 h 2232248"/>
              <a:gd name="connsiteX3" fmla="*/ 0 w 3394982"/>
              <a:gd name="connsiteY3" fmla="*/ 2232248 h 2232248"/>
            </a:gdLst>
            <a:ahLst/>
            <a:cxnLst>
              <a:cxn ang="0">
                <a:pos x="connsiteX0" y="connsiteY0"/>
              </a:cxn>
              <a:cxn ang="0">
                <a:pos x="connsiteX1" y="connsiteY1"/>
              </a:cxn>
              <a:cxn ang="0">
                <a:pos x="connsiteX2" y="connsiteY2"/>
              </a:cxn>
              <a:cxn ang="0">
                <a:pos x="connsiteX3" y="connsiteY3"/>
              </a:cxn>
            </a:cxnLst>
            <a:rect l="l" t="t" r="r" b="b"/>
            <a:pathLst>
              <a:path w="3394982" h="2232248">
                <a:moveTo>
                  <a:pt x="0" y="0"/>
                </a:moveTo>
                <a:lnTo>
                  <a:pt x="3394982" y="0"/>
                </a:lnTo>
                <a:lnTo>
                  <a:pt x="3394982" y="2232248"/>
                </a:lnTo>
                <a:lnTo>
                  <a:pt x="0" y="2232248"/>
                </a:lnTo>
                <a:close/>
              </a:path>
            </a:pathLst>
          </a:custGeom>
        </p:spPr>
        <p:txBody>
          <a:bodyPr wrap="square">
            <a:noAutofit/>
          </a:bodyPr>
          <a:lstStyle/>
          <a:p>
            <a:endParaRPr lang="en-US" dirty="0"/>
          </a:p>
        </p:txBody>
      </p:sp>
      <p:sp>
        <p:nvSpPr>
          <p:cNvPr id="92" name="Picture Placeholder 13">
            <a:extLst>
              <a:ext uri="{FF2B5EF4-FFF2-40B4-BE49-F238E27FC236}">
                <a16:creationId xmlns:a16="http://schemas.microsoft.com/office/drawing/2014/main" id="{43153CD0-A0E8-448C-9FBF-2D8835BC7870}"/>
              </a:ext>
            </a:extLst>
          </p:cNvPr>
          <p:cNvSpPr>
            <a:spLocks noGrp="1"/>
          </p:cNvSpPr>
          <p:nvPr>
            <p:ph type="pic" sz="quarter" idx="11"/>
          </p:nvPr>
        </p:nvSpPr>
        <p:spPr>
          <a:xfrm>
            <a:off x="4398509" y="1874282"/>
            <a:ext cx="3394982" cy="2029316"/>
          </a:xfrm>
          <a:custGeom>
            <a:avLst/>
            <a:gdLst>
              <a:gd name="connsiteX0" fmla="*/ 0 w 3394982"/>
              <a:gd name="connsiteY0" fmla="*/ 0 h 2232248"/>
              <a:gd name="connsiteX1" fmla="*/ 3394982 w 3394982"/>
              <a:gd name="connsiteY1" fmla="*/ 0 h 2232248"/>
              <a:gd name="connsiteX2" fmla="*/ 3394982 w 3394982"/>
              <a:gd name="connsiteY2" fmla="*/ 2232248 h 2232248"/>
              <a:gd name="connsiteX3" fmla="*/ 0 w 3394982"/>
              <a:gd name="connsiteY3" fmla="*/ 2232248 h 2232248"/>
            </a:gdLst>
            <a:ahLst/>
            <a:cxnLst>
              <a:cxn ang="0">
                <a:pos x="connsiteX0" y="connsiteY0"/>
              </a:cxn>
              <a:cxn ang="0">
                <a:pos x="connsiteX1" y="connsiteY1"/>
              </a:cxn>
              <a:cxn ang="0">
                <a:pos x="connsiteX2" y="connsiteY2"/>
              </a:cxn>
              <a:cxn ang="0">
                <a:pos x="connsiteX3" y="connsiteY3"/>
              </a:cxn>
            </a:cxnLst>
            <a:rect l="l" t="t" r="r" b="b"/>
            <a:pathLst>
              <a:path w="3394982" h="2232248">
                <a:moveTo>
                  <a:pt x="0" y="0"/>
                </a:moveTo>
                <a:lnTo>
                  <a:pt x="3394982" y="0"/>
                </a:lnTo>
                <a:lnTo>
                  <a:pt x="3394982" y="2232248"/>
                </a:lnTo>
                <a:lnTo>
                  <a:pt x="0" y="2232248"/>
                </a:lnTo>
                <a:close/>
              </a:path>
            </a:pathLst>
          </a:custGeom>
        </p:spPr>
        <p:txBody>
          <a:bodyPr wrap="square">
            <a:noAutofit/>
          </a:bodyPr>
          <a:lstStyle/>
          <a:p>
            <a:endParaRPr lang="en-US" dirty="0"/>
          </a:p>
        </p:txBody>
      </p:sp>
      <p:sp>
        <p:nvSpPr>
          <p:cNvPr id="93" name="Picture Placeholder 14">
            <a:extLst>
              <a:ext uri="{FF2B5EF4-FFF2-40B4-BE49-F238E27FC236}">
                <a16:creationId xmlns:a16="http://schemas.microsoft.com/office/drawing/2014/main" id="{1A0587D8-A431-47C8-AEA0-64C8105D26A3}"/>
              </a:ext>
            </a:extLst>
          </p:cNvPr>
          <p:cNvSpPr>
            <a:spLocks noGrp="1"/>
          </p:cNvSpPr>
          <p:nvPr>
            <p:ph type="pic" sz="quarter" idx="12"/>
          </p:nvPr>
        </p:nvSpPr>
        <p:spPr>
          <a:xfrm>
            <a:off x="8040216" y="1874282"/>
            <a:ext cx="3394982" cy="2029316"/>
          </a:xfrm>
          <a:custGeom>
            <a:avLst/>
            <a:gdLst>
              <a:gd name="connsiteX0" fmla="*/ 0 w 3394982"/>
              <a:gd name="connsiteY0" fmla="*/ 0 h 2232248"/>
              <a:gd name="connsiteX1" fmla="*/ 3394982 w 3394982"/>
              <a:gd name="connsiteY1" fmla="*/ 0 h 2232248"/>
              <a:gd name="connsiteX2" fmla="*/ 3394982 w 3394982"/>
              <a:gd name="connsiteY2" fmla="*/ 2232248 h 2232248"/>
              <a:gd name="connsiteX3" fmla="*/ 0 w 3394982"/>
              <a:gd name="connsiteY3" fmla="*/ 2232248 h 2232248"/>
            </a:gdLst>
            <a:ahLst/>
            <a:cxnLst>
              <a:cxn ang="0">
                <a:pos x="connsiteX0" y="connsiteY0"/>
              </a:cxn>
              <a:cxn ang="0">
                <a:pos x="connsiteX1" y="connsiteY1"/>
              </a:cxn>
              <a:cxn ang="0">
                <a:pos x="connsiteX2" y="connsiteY2"/>
              </a:cxn>
              <a:cxn ang="0">
                <a:pos x="connsiteX3" y="connsiteY3"/>
              </a:cxn>
            </a:cxnLst>
            <a:rect l="l" t="t" r="r" b="b"/>
            <a:pathLst>
              <a:path w="3394982" h="2232248">
                <a:moveTo>
                  <a:pt x="0" y="0"/>
                </a:moveTo>
                <a:lnTo>
                  <a:pt x="3394982" y="0"/>
                </a:lnTo>
                <a:lnTo>
                  <a:pt x="3394982" y="2232248"/>
                </a:lnTo>
                <a:lnTo>
                  <a:pt x="0" y="2232248"/>
                </a:lnTo>
                <a:close/>
              </a:path>
            </a:pathLst>
          </a:custGeom>
        </p:spPr>
        <p:txBody>
          <a:bodyPr wrap="square">
            <a:noAutofit/>
          </a:bodyPr>
          <a:lstStyle/>
          <a:p>
            <a:endParaRPr lang="en-US" dirty="0"/>
          </a:p>
        </p:txBody>
      </p:sp>
      <p:grpSp>
        <p:nvGrpSpPr>
          <p:cNvPr id="91" name="Group 90">
            <a:extLst>
              <a:ext uri="{FF2B5EF4-FFF2-40B4-BE49-F238E27FC236}">
                <a16:creationId xmlns:a16="http://schemas.microsoft.com/office/drawing/2014/main" id="{1F6D117B-4D5A-4C70-821E-D26C91413FA1}"/>
              </a:ext>
            </a:extLst>
          </p:cNvPr>
          <p:cNvGrpSpPr/>
          <p:nvPr userDrawn="1"/>
        </p:nvGrpSpPr>
        <p:grpSpPr>
          <a:xfrm flipH="1">
            <a:off x="9759242" y="125"/>
            <a:ext cx="2431157" cy="2744859"/>
            <a:chOff x="1781175" y="-333375"/>
            <a:chExt cx="4314825" cy="6070600"/>
          </a:xfrm>
        </p:grpSpPr>
        <p:sp>
          <p:nvSpPr>
            <p:cNvPr id="94" name="Freeform 6">
              <a:extLst>
                <a:ext uri="{FF2B5EF4-FFF2-40B4-BE49-F238E27FC236}">
                  <a16:creationId xmlns:a16="http://schemas.microsoft.com/office/drawing/2014/main" id="{9BD7BBF8-8F39-414B-8C20-CD0D8DFA3338}"/>
                </a:ext>
              </a:extLst>
            </p:cNvPr>
            <p:cNvSpPr>
              <a:spLocks/>
            </p:cNvSpPr>
            <p:nvPr userDrawn="1"/>
          </p:nvSpPr>
          <p:spPr bwMode="auto">
            <a:xfrm>
              <a:off x="1781175" y="-333375"/>
              <a:ext cx="4314825" cy="6070600"/>
            </a:xfrm>
            <a:custGeom>
              <a:avLst/>
              <a:gdLst>
                <a:gd name="T0" fmla="*/ 877 w 2718"/>
                <a:gd name="T1" fmla="*/ 0 h 3824"/>
                <a:gd name="T2" fmla="*/ 0 w 2718"/>
                <a:gd name="T3" fmla="*/ 3793 h 3824"/>
                <a:gd name="T4" fmla="*/ 0 w 2718"/>
                <a:gd name="T5" fmla="*/ 3824 h 3824"/>
                <a:gd name="T6" fmla="*/ 2718 w 2718"/>
                <a:gd name="T7" fmla="*/ 0 h 3824"/>
                <a:gd name="T8" fmla="*/ 877 w 2718"/>
                <a:gd name="T9" fmla="*/ 0 h 3824"/>
              </a:gdLst>
              <a:ahLst/>
              <a:cxnLst>
                <a:cxn ang="0">
                  <a:pos x="T0" y="T1"/>
                </a:cxn>
                <a:cxn ang="0">
                  <a:pos x="T2" y="T3"/>
                </a:cxn>
                <a:cxn ang="0">
                  <a:pos x="T4" y="T5"/>
                </a:cxn>
                <a:cxn ang="0">
                  <a:pos x="T6" y="T7"/>
                </a:cxn>
                <a:cxn ang="0">
                  <a:pos x="T8" y="T9"/>
                </a:cxn>
              </a:cxnLst>
              <a:rect l="0" t="0" r="r" b="b"/>
              <a:pathLst>
                <a:path w="2718" h="3824">
                  <a:moveTo>
                    <a:pt x="877" y="0"/>
                  </a:moveTo>
                  <a:lnTo>
                    <a:pt x="0" y="3793"/>
                  </a:lnTo>
                  <a:lnTo>
                    <a:pt x="0" y="3824"/>
                  </a:lnTo>
                  <a:lnTo>
                    <a:pt x="2718" y="0"/>
                  </a:lnTo>
                  <a:lnTo>
                    <a:pt x="877" y="0"/>
                  </a:lnTo>
                  <a:close/>
                </a:path>
              </a:pathLst>
            </a:custGeom>
            <a:gradFill flip="none" rotWithShape="1">
              <a:gsLst>
                <a:gs pos="0">
                  <a:schemeClr val="bg1"/>
                </a:gs>
                <a:gs pos="100000">
                  <a:schemeClr val="accent1"/>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7">
              <a:extLst>
                <a:ext uri="{FF2B5EF4-FFF2-40B4-BE49-F238E27FC236}">
                  <a16:creationId xmlns:a16="http://schemas.microsoft.com/office/drawing/2014/main" id="{40AB4DAD-C4A0-498E-A9E8-6353E570D3A1}"/>
                </a:ext>
              </a:extLst>
            </p:cNvPr>
            <p:cNvSpPr>
              <a:spLocks/>
            </p:cNvSpPr>
            <p:nvPr userDrawn="1"/>
          </p:nvSpPr>
          <p:spPr bwMode="auto">
            <a:xfrm>
              <a:off x="1781175" y="-333375"/>
              <a:ext cx="1897064" cy="2189162"/>
            </a:xfrm>
            <a:custGeom>
              <a:avLst/>
              <a:gdLst>
                <a:gd name="T0" fmla="*/ 0 w 1195"/>
                <a:gd name="T1" fmla="*/ 0 h 1379"/>
                <a:gd name="T2" fmla="*/ 0 w 1195"/>
                <a:gd name="T3" fmla="*/ 1379 h 1379"/>
                <a:gd name="T4" fmla="*/ 1195 w 1195"/>
                <a:gd name="T5" fmla="*/ 0 h 1379"/>
                <a:gd name="T6" fmla="*/ 0 w 1195"/>
                <a:gd name="T7" fmla="*/ 0 h 1379"/>
              </a:gdLst>
              <a:ahLst/>
              <a:cxnLst>
                <a:cxn ang="0">
                  <a:pos x="T0" y="T1"/>
                </a:cxn>
                <a:cxn ang="0">
                  <a:pos x="T2" y="T3"/>
                </a:cxn>
                <a:cxn ang="0">
                  <a:pos x="T4" y="T5"/>
                </a:cxn>
                <a:cxn ang="0">
                  <a:pos x="T6" y="T7"/>
                </a:cxn>
              </a:cxnLst>
              <a:rect l="0" t="0" r="r" b="b"/>
              <a:pathLst>
                <a:path w="1195" h="1379">
                  <a:moveTo>
                    <a:pt x="0" y="0"/>
                  </a:moveTo>
                  <a:lnTo>
                    <a:pt x="0" y="1379"/>
                  </a:lnTo>
                  <a:lnTo>
                    <a:pt x="1195"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8">
              <a:extLst>
                <a:ext uri="{FF2B5EF4-FFF2-40B4-BE49-F238E27FC236}">
                  <a16:creationId xmlns:a16="http://schemas.microsoft.com/office/drawing/2014/main" id="{887F76C9-A66A-4002-9353-20EEADF35FA3}"/>
                </a:ext>
              </a:extLst>
            </p:cNvPr>
            <p:cNvSpPr>
              <a:spLocks/>
            </p:cNvSpPr>
            <p:nvPr userDrawn="1"/>
          </p:nvSpPr>
          <p:spPr bwMode="auto">
            <a:xfrm>
              <a:off x="1781175" y="-333375"/>
              <a:ext cx="1897063" cy="2189162"/>
            </a:xfrm>
            <a:custGeom>
              <a:avLst/>
              <a:gdLst>
                <a:gd name="T0" fmla="*/ 1176 w 1195"/>
                <a:gd name="T1" fmla="*/ 0 h 1379"/>
                <a:gd name="T2" fmla="*/ 0 w 1195"/>
                <a:gd name="T3" fmla="*/ 1184 h 1379"/>
                <a:gd name="T4" fmla="*/ 0 w 1195"/>
                <a:gd name="T5" fmla="*/ 1379 h 1379"/>
                <a:gd name="T6" fmla="*/ 1195 w 1195"/>
                <a:gd name="T7" fmla="*/ 0 h 1379"/>
                <a:gd name="T8" fmla="*/ 1176 w 1195"/>
                <a:gd name="T9" fmla="*/ 0 h 1379"/>
              </a:gdLst>
              <a:ahLst/>
              <a:cxnLst>
                <a:cxn ang="0">
                  <a:pos x="T0" y="T1"/>
                </a:cxn>
                <a:cxn ang="0">
                  <a:pos x="T2" y="T3"/>
                </a:cxn>
                <a:cxn ang="0">
                  <a:pos x="T4" y="T5"/>
                </a:cxn>
                <a:cxn ang="0">
                  <a:pos x="T6" y="T7"/>
                </a:cxn>
                <a:cxn ang="0">
                  <a:pos x="T8" y="T9"/>
                </a:cxn>
              </a:cxnLst>
              <a:rect l="0" t="0" r="r" b="b"/>
              <a:pathLst>
                <a:path w="1195" h="1379">
                  <a:moveTo>
                    <a:pt x="1176" y="0"/>
                  </a:moveTo>
                  <a:lnTo>
                    <a:pt x="0" y="1184"/>
                  </a:lnTo>
                  <a:lnTo>
                    <a:pt x="0" y="1379"/>
                  </a:lnTo>
                  <a:lnTo>
                    <a:pt x="1195" y="0"/>
                  </a:lnTo>
                  <a:lnTo>
                    <a:pt x="1176" y="0"/>
                  </a:lnTo>
                  <a:close/>
                </a:path>
              </a:pathLst>
            </a:custGeom>
            <a:solidFill>
              <a:schemeClr val="tx1">
                <a:lumMod val="75000"/>
                <a:lumOff val="25000"/>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9">
              <a:extLst>
                <a:ext uri="{FF2B5EF4-FFF2-40B4-BE49-F238E27FC236}">
                  <a16:creationId xmlns:a16="http://schemas.microsoft.com/office/drawing/2014/main" id="{456AB0BE-7BE4-4CBF-B16B-CAB6EB1BBFDE}"/>
                </a:ext>
              </a:extLst>
            </p:cNvPr>
            <p:cNvSpPr>
              <a:spLocks/>
            </p:cNvSpPr>
            <p:nvPr userDrawn="1"/>
          </p:nvSpPr>
          <p:spPr bwMode="auto">
            <a:xfrm>
              <a:off x="1781175" y="-333375"/>
              <a:ext cx="1916113" cy="6040436"/>
            </a:xfrm>
            <a:custGeom>
              <a:avLst/>
              <a:gdLst>
                <a:gd name="T0" fmla="*/ 1195 w 1207"/>
                <a:gd name="T1" fmla="*/ 0 h 3805"/>
                <a:gd name="T2" fmla="*/ 0 w 1207"/>
                <a:gd name="T3" fmla="*/ 1379 h 3805"/>
                <a:gd name="T4" fmla="*/ 0 w 1207"/>
                <a:gd name="T5" fmla="*/ 3805 h 3805"/>
                <a:gd name="T6" fmla="*/ 1207 w 1207"/>
                <a:gd name="T7" fmla="*/ 0 h 3805"/>
                <a:gd name="T8" fmla="*/ 1195 w 1207"/>
                <a:gd name="T9" fmla="*/ 0 h 3805"/>
              </a:gdLst>
              <a:ahLst/>
              <a:cxnLst>
                <a:cxn ang="0">
                  <a:pos x="T0" y="T1"/>
                </a:cxn>
                <a:cxn ang="0">
                  <a:pos x="T2" y="T3"/>
                </a:cxn>
                <a:cxn ang="0">
                  <a:pos x="T4" y="T5"/>
                </a:cxn>
                <a:cxn ang="0">
                  <a:pos x="T6" y="T7"/>
                </a:cxn>
                <a:cxn ang="0">
                  <a:pos x="T8" y="T9"/>
                </a:cxn>
              </a:cxnLst>
              <a:rect l="0" t="0" r="r" b="b"/>
              <a:pathLst>
                <a:path w="1207" h="3805">
                  <a:moveTo>
                    <a:pt x="1195" y="0"/>
                  </a:moveTo>
                  <a:lnTo>
                    <a:pt x="0" y="1379"/>
                  </a:lnTo>
                  <a:lnTo>
                    <a:pt x="0" y="3805"/>
                  </a:lnTo>
                  <a:lnTo>
                    <a:pt x="1207" y="0"/>
                  </a:lnTo>
                  <a:lnTo>
                    <a:pt x="1195" y="0"/>
                  </a:lnTo>
                  <a:close/>
                </a:path>
              </a:pathLst>
            </a:custGeom>
            <a:gradFill>
              <a:gsLst>
                <a:gs pos="0">
                  <a:schemeClr val="accent1"/>
                </a:gs>
                <a:gs pos="100000">
                  <a:schemeClr val="accent4"/>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8" name="Freeform 10">
              <a:extLst>
                <a:ext uri="{FF2B5EF4-FFF2-40B4-BE49-F238E27FC236}">
                  <a16:creationId xmlns:a16="http://schemas.microsoft.com/office/drawing/2014/main" id="{7C072571-E1CE-4A49-9BAF-6F68CE8C3FA8}"/>
                </a:ext>
              </a:extLst>
            </p:cNvPr>
            <p:cNvSpPr>
              <a:spLocks/>
            </p:cNvSpPr>
            <p:nvPr userDrawn="1"/>
          </p:nvSpPr>
          <p:spPr bwMode="auto">
            <a:xfrm>
              <a:off x="1781175" y="1301750"/>
              <a:ext cx="1398587" cy="4405312"/>
            </a:xfrm>
            <a:custGeom>
              <a:avLst/>
              <a:gdLst>
                <a:gd name="T0" fmla="*/ 0 w 881"/>
                <a:gd name="T1" fmla="*/ 494 h 2775"/>
                <a:gd name="T2" fmla="*/ 0 w 881"/>
                <a:gd name="T3" fmla="*/ 2775 h 2775"/>
                <a:gd name="T4" fmla="*/ 881 w 881"/>
                <a:gd name="T5" fmla="*/ 0 h 2775"/>
                <a:gd name="T6" fmla="*/ 0 w 881"/>
                <a:gd name="T7" fmla="*/ 494 h 2775"/>
              </a:gdLst>
              <a:ahLst/>
              <a:cxnLst>
                <a:cxn ang="0">
                  <a:pos x="T0" y="T1"/>
                </a:cxn>
                <a:cxn ang="0">
                  <a:pos x="T2" y="T3"/>
                </a:cxn>
                <a:cxn ang="0">
                  <a:pos x="T4" y="T5"/>
                </a:cxn>
                <a:cxn ang="0">
                  <a:pos x="T6" y="T7"/>
                </a:cxn>
              </a:cxnLst>
              <a:rect l="0" t="0" r="r" b="b"/>
              <a:pathLst>
                <a:path w="881" h="2775">
                  <a:moveTo>
                    <a:pt x="0" y="494"/>
                  </a:moveTo>
                  <a:lnTo>
                    <a:pt x="0" y="2775"/>
                  </a:lnTo>
                  <a:lnTo>
                    <a:pt x="881" y="0"/>
                  </a:lnTo>
                  <a:lnTo>
                    <a:pt x="0" y="494"/>
                  </a:lnTo>
                  <a:close/>
                </a:path>
              </a:pathLst>
            </a:custGeom>
            <a:gradFill flip="none" rotWithShape="1">
              <a:gsLst>
                <a:gs pos="0">
                  <a:schemeClr val="accent1"/>
                </a:gs>
                <a:gs pos="100000">
                  <a:schemeClr val="accent4"/>
                </a:gs>
              </a:gsLst>
              <a:lin ang="162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99" name="Footer Placeholder 3">
            <a:extLst>
              <a:ext uri="{FF2B5EF4-FFF2-40B4-BE49-F238E27FC236}">
                <a16:creationId xmlns:a16="http://schemas.microsoft.com/office/drawing/2014/main" id="{6795F8A6-62CE-4021-87D9-B8EB0A9E0841}"/>
              </a:ext>
            </a:extLst>
          </p:cNvPr>
          <p:cNvSpPr>
            <a:spLocks noGrp="1"/>
          </p:cNvSpPr>
          <p:nvPr>
            <p:ph type="ftr" sz="quarter" idx="3"/>
          </p:nvPr>
        </p:nvSpPr>
        <p:spPr>
          <a:xfrm>
            <a:off x="9712402" y="6335762"/>
            <a:ext cx="2062071" cy="254745"/>
          </a:xfrm>
          <a:prstGeom prst="rect">
            <a:avLst/>
          </a:prstGeom>
        </p:spPr>
        <p:txBody>
          <a:bodyPr/>
          <a:lstStyle>
            <a:lvl1pPr algn="l">
              <a:defRPr sz="1200" spc="0" baseline="0">
                <a:solidFill>
                  <a:schemeClr val="bg1">
                    <a:lumMod val="65000"/>
                  </a:schemeClr>
                </a:solidFill>
                <a:effectLst/>
                <a:latin typeface="+mn-lt"/>
              </a:defRPr>
            </a:lvl1pPr>
          </a:lstStyle>
          <a:p>
            <a:r>
              <a:rPr lang="en-US" dirty="0"/>
              <a:t>logisticstitans.com</a:t>
            </a:r>
          </a:p>
        </p:txBody>
      </p:sp>
      <p:pic>
        <p:nvPicPr>
          <p:cNvPr id="100" name="Picture 99" descr="A picture containing drawing&#10;&#10;Description automatically generated">
            <a:extLst>
              <a:ext uri="{FF2B5EF4-FFF2-40B4-BE49-F238E27FC236}">
                <a16:creationId xmlns:a16="http://schemas.microsoft.com/office/drawing/2014/main" id="{FEE3FA4A-C7B0-43B2-8F68-3985E8772C2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22917" y="6304899"/>
            <a:ext cx="1304703" cy="332388"/>
          </a:xfrm>
          <a:prstGeom prst="rect">
            <a:avLst/>
          </a:prstGeom>
        </p:spPr>
      </p:pic>
    </p:spTree>
    <p:extLst>
      <p:ext uri="{BB962C8B-B14F-4D97-AF65-F5344CB8AC3E}">
        <p14:creationId xmlns:p14="http://schemas.microsoft.com/office/powerpoint/2010/main" val="1946818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8_Full Blank">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08C84B09-FAEC-4A75-8886-DC153F75334C}"/>
              </a:ext>
            </a:extLst>
          </p:cNvPr>
          <p:cNvGrpSpPr/>
          <p:nvPr userDrawn="1"/>
        </p:nvGrpSpPr>
        <p:grpSpPr>
          <a:xfrm>
            <a:off x="855518" y="2510"/>
            <a:ext cx="1997364" cy="1405659"/>
            <a:chOff x="1450975" y="-26194"/>
            <a:chExt cx="2197100" cy="1546225"/>
          </a:xfrm>
          <a:solidFill>
            <a:schemeClr val="tx1">
              <a:lumMod val="75000"/>
              <a:lumOff val="25000"/>
              <a:alpha val="10000"/>
            </a:schemeClr>
          </a:solidFill>
        </p:grpSpPr>
        <p:sp>
          <p:nvSpPr>
            <p:cNvPr id="47" name="Freeform 30">
              <a:extLst>
                <a:ext uri="{FF2B5EF4-FFF2-40B4-BE49-F238E27FC236}">
                  <a16:creationId xmlns:a16="http://schemas.microsoft.com/office/drawing/2014/main" id="{8FD86F56-87BC-4766-9BB4-6324531D1417}"/>
                </a:ext>
              </a:extLst>
            </p:cNvPr>
            <p:cNvSpPr>
              <a:spLocks/>
            </p:cNvSpPr>
            <p:nvPr/>
          </p:nvSpPr>
          <p:spPr bwMode="auto">
            <a:xfrm>
              <a:off x="3540125" y="-26194"/>
              <a:ext cx="12700" cy="3175"/>
            </a:xfrm>
            <a:custGeom>
              <a:avLst/>
              <a:gdLst>
                <a:gd name="T0" fmla="*/ 0 w 4"/>
                <a:gd name="T1" fmla="*/ 0 h 1"/>
                <a:gd name="T2" fmla="*/ 0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0" y="1"/>
                    <a:pt x="0"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31">
              <a:extLst>
                <a:ext uri="{FF2B5EF4-FFF2-40B4-BE49-F238E27FC236}">
                  <a16:creationId xmlns:a16="http://schemas.microsoft.com/office/drawing/2014/main" id="{62D41CD2-0B48-465B-9761-59D240850B3A}"/>
                </a:ext>
              </a:extLst>
            </p:cNvPr>
            <p:cNvSpPr>
              <a:spLocks/>
            </p:cNvSpPr>
            <p:nvPr/>
          </p:nvSpPr>
          <p:spPr bwMode="auto">
            <a:xfrm>
              <a:off x="1546225"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32">
              <a:extLst>
                <a:ext uri="{FF2B5EF4-FFF2-40B4-BE49-F238E27FC236}">
                  <a16:creationId xmlns:a16="http://schemas.microsoft.com/office/drawing/2014/main" id="{9D7D6241-E72C-45D3-9511-3BDF420D5AB5}"/>
                </a:ext>
              </a:extLst>
            </p:cNvPr>
            <p:cNvSpPr>
              <a:spLocks/>
            </p:cNvSpPr>
            <p:nvPr/>
          </p:nvSpPr>
          <p:spPr bwMode="auto">
            <a:xfrm>
              <a:off x="1450975" y="-23019"/>
              <a:ext cx="2197100" cy="1543050"/>
            </a:xfrm>
            <a:custGeom>
              <a:avLst/>
              <a:gdLst>
                <a:gd name="T0" fmla="*/ 688 w 692"/>
                <a:gd name="T1" fmla="*/ 140 h 486"/>
                <a:gd name="T2" fmla="*/ 346 w 692"/>
                <a:gd name="T3" fmla="*/ 483 h 486"/>
                <a:gd name="T4" fmla="*/ 3 w 692"/>
                <a:gd name="T5" fmla="*/ 140 h 486"/>
                <a:gd name="T6" fmla="*/ 34 w 692"/>
                <a:gd name="T7" fmla="*/ 0 h 486"/>
                <a:gd name="T8" fmla="*/ 30 w 692"/>
                <a:gd name="T9" fmla="*/ 0 h 486"/>
                <a:gd name="T10" fmla="*/ 0 w 692"/>
                <a:gd name="T11" fmla="*/ 140 h 486"/>
                <a:gd name="T12" fmla="*/ 346 w 692"/>
                <a:gd name="T13" fmla="*/ 486 h 486"/>
                <a:gd name="T14" fmla="*/ 692 w 692"/>
                <a:gd name="T15" fmla="*/ 140 h 486"/>
                <a:gd name="T16" fmla="*/ 662 w 692"/>
                <a:gd name="T17" fmla="*/ 0 h 486"/>
                <a:gd name="T18" fmla="*/ 658 w 692"/>
                <a:gd name="T19" fmla="*/ 0 h 486"/>
                <a:gd name="T20" fmla="*/ 688 w 692"/>
                <a:gd name="T21" fmla="*/ 14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2" h="486">
                  <a:moveTo>
                    <a:pt x="688" y="140"/>
                  </a:moveTo>
                  <a:cubicBezTo>
                    <a:pt x="688" y="329"/>
                    <a:pt x="535" y="483"/>
                    <a:pt x="346" y="483"/>
                  </a:cubicBezTo>
                  <a:cubicBezTo>
                    <a:pt x="157" y="483"/>
                    <a:pt x="3" y="329"/>
                    <a:pt x="3" y="140"/>
                  </a:cubicBezTo>
                  <a:cubicBezTo>
                    <a:pt x="3" y="90"/>
                    <a:pt x="14" y="43"/>
                    <a:pt x="34" y="0"/>
                  </a:cubicBezTo>
                  <a:cubicBezTo>
                    <a:pt x="30" y="0"/>
                    <a:pt x="30" y="0"/>
                    <a:pt x="30" y="0"/>
                  </a:cubicBezTo>
                  <a:cubicBezTo>
                    <a:pt x="11" y="43"/>
                    <a:pt x="0" y="90"/>
                    <a:pt x="0" y="140"/>
                  </a:cubicBezTo>
                  <a:cubicBezTo>
                    <a:pt x="0" y="331"/>
                    <a:pt x="155" y="486"/>
                    <a:pt x="346" y="486"/>
                  </a:cubicBezTo>
                  <a:cubicBezTo>
                    <a:pt x="536" y="486"/>
                    <a:pt x="692" y="331"/>
                    <a:pt x="692" y="140"/>
                  </a:cubicBezTo>
                  <a:cubicBezTo>
                    <a:pt x="692" y="90"/>
                    <a:pt x="681" y="43"/>
                    <a:pt x="662" y="0"/>
                  </a:cubicBezTo>
                  <a:cubicBezTo>
                    <a:pt x="658" y="0"/>
                    <a:pt x="658" y="0"/>
                    <a:pt x="658" y="0"/>
                  </a:cubicBezTo>
                  <a:cubicBezTo>
                    <a:pt x="677" y="43"/>
                    <a:pt x="688" y="90"/>
                    <a:pt x="68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33">
              <a:extLst>
                <a:ext uri="{FF2B5EF4-FFF2-40B4-BE49-F238E27FC236}">
                  <a16:creationId xmlns:a16="http://schemas.microsoft.com/office/drawing/2014/main" id="{5950A7FD-AAE1-4253-8AE1-2B966BBDC880}"/>
                </a:ext>
              </a:extLst>
            </p:cNvPr>
            <p:cNvSpPr>
              <a:spLocks/>
            </p:cNvSpPr>
            <p:nvPr/>
          </p:nvSpPr>
          <p:spPr bwMode="auto">
            <a:xfrm>
              <a:off x="3463925" y="-26194"/>
              <a:ext cx="9525" cy="3175"/>
            </a:xfrm>
            <a:custGeom>
              <a:avLst/>
              <a:gdLst>
                <a:gd name="T0" fmla="*/ 0 w 3"/>
                <a:gd name="T1" fmla="*/ 1 h 1"/>
                <a:gd name="T2" fmla="*/ 3 w 3"/>
                <a:gd name="T3" fmla="*/ 1 h 1"/>
                <a:gd name="T4" fmla="*/ 3 w 3"/>
                <a:gd name="T5" fmla="*/ 0 h 1"/>
                <a:gd name="T6" fmla="*/ 0 w 3"/>
                <a:gd name="T7" fmla="*/ 0 h 1"/>
                <a:gd name="T8" fmla="*/ 0 w 3"/>
                <a:gd name="T9" fmla="*/ 1 h 1"/>
              </a:gdLst>
              <a:ahLst/>
              <a:cxnLst>
                <a:cxn ang="0">
                  <a:pos x="T0" y="T1"/>
                </a:cxn>
                <a:cxn ang="0">
                  <a:pos x="T2" y="T3"/>
                </a:cxn>
                <a:cxn ang="0">
                  <a:pos x="T4" y="T5"/>
                </a:cxn>
                <a:cxn ang="0">
                  <a:pos x="T6" y="T7"/>
                </a:cxn>
                <a:cxn ang="0">
                  <a:pos x="T8" y="T9"/>
                </a:cxn>
              </a:cxnLst>
              <a:rect l="0" t="0" r="r" b="b"/>
              <a:pathLst>
                <a:path w="3" h="1">
                  <a:moveTo>
                    <a:pt x="0" y="1"/>
                  </a:moveTo>
                  <a:cubicBezTo>
                    <a:pt x="3" y="1"/>
                    <a:pt x="3" y="1"/>
                    <a:pt x="3"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34">
              <a:extLst>
                <a:ext uri="{FF2B5EF4-FFF2-40B4-BE49-F238E27FC236}">
                  <a16:creationId xmlns:a16="http://schemas.microsoft.com/office/drawing/2014/main" id="{A2B9865F-376A-4638-B3AA-FA96E164962B}"/>
                </a:ext>
              </a:extLst>
            </p:cNvPr>
            <p:cNvSpPr>
              <a:spLocks/>
            </p:cNvSpPr>
            <p:nvPr/>
          </p:nvSpPr>
          <p:spPr bwMode="auto">
            <a:xfrm>
              <a:off x="1622425" y="-26194"/>
              <a:ext cx="12700" cy="3175"/>
            </a:xfrm>
            <a:custGeom>
              <a:avLst/>
              <a:gdLst>
                <a:gd name="T0" fmla="*/ 4 w 4"/>
                <a:gd name="T1" fmla="*/ 1 h 1"/>
                <a:gd name="T2" fmla="*/ 4 w 4"/>
                <a:gd name="T3" fmla="*/ 0 h 1"/>
                <a:gd name="T4" fmla="*/ 1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1" y="0"/>
                    <a:pt x="1" y="0"/>
                    <a:pt x="1"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35">
              <a:extLst>
                <a:ext uri="{FF2B5EF4-FFF2-40B4-BE49-F238E27FC236}">
                  <a16:creationId xmlns:a16="http://schemas.microsoft.com/office/drawing/2014/main" id="{7C0CAAD9-B35B-48A2-B02F-21ED7215DC01}"/>
                </a:ext>
              </a:extLst>
            </p:cNvPr>
            <p:cNvSpPr>
              <a:spLocks/>
            </p:cNvSpPr>
            <p:nvPr/>
          </p:nvSpPr>
          <p:spPr bwMode="auto">
            <a:xfrm>
              <a:off x="1520825" y="-23019"/>
              <a:ext cx="2054225" cy="1473200"/>
            </a:xfrm>
            <a:custGeom>
              <a:avLst/>
              <a:gdLst>
                <a:gd name="T0" fmla="*/ 644 w 647"/>
                <a:gd name="T1" fmla="*/ 140 h 464"/>
                <a:gd name="T2" fmla="*/ 324 w 647"/>
                <a:gd name="T3" fmla="*/ 460 h 464"/>
                <a:gd name="T4" fmla="*/ 4 w 647"/>
                <a:gd name="T5" fmla="*/ 140 h 464"/>
                <a:gd name="T6" fmla="*/ 36 w 647"/>
                <a:gd name="T7" fmla="*/ 0 h 464"/>
                <a:gd name="T8" fmla="*/ 32 w 647"/>
                <a:gd name="T9" fmla="*/ 0 h 464"/>
                <a:gd name="T10" fmla="*/ 0 w 647"/>
                <a:gd name="T11" fmla="*/ 140 h 464"/>
                <a:gd name="T12" fmla="*/ 324 w 647"/>
                <a:gd name="T13" fmla="*/ 464 h 464"/>
                <a:gd name="T14" fmla="*/ 647 w 647"/>
                <a:gd name="T15" fmla="*/ 140 h 464"/>
                <a:gd name="T16" fmla="*/ 615 w 647"/>
                <a:gd name="T17" fmla="*/ 0 h 464"/>
                <a:gd name="T18" fmla="*/ 612 w 647"/>
                <a:gd name="T19" fmla="*/ 0 h 464"/>
                <a:gd name="T20" fmla="*/ 644 w 647"/>
                <a:gd name="T21" fmla="*/ 14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7" h="464">
                  <a:moveTo>
                    <a:pt x="644" y="140"/>
                  </a:moveTo>
                  <a:cubicBezTo>
                    <a:pt x="644" y="317"/>
                    <a:pt x="500" y="460"/>
                    <a:pt x="324" y="460"/>
                  </a:cubicBezTo>
                  <a:cubicBezTo>
                    <a:pt x="147" y="460"/>
                    <a:pt x="4" y="317"/>
                    <a:pt x="4" y="140"/>
                  </a:cubicBezTo>
                  <a:cubicBezTo>
                    <a:pt x="4" y="90"/>
                    <a:pt x="15" y="42"/>
                    <a:pt x="36" y="0"/>
                  </a:cubicBezTo>
                  <a:cubicBezTo>
                    <a:pt x="32" y="0"/>
                    <a:pt x="32" y="0"/>
                    <a:pt x="32" y="0"/>
                  </a:cubicBezTo>
                  <a:cubicBezTo>
                    <a:pt x="12" y="42"/>
                    <a:pt x="0" y="90"/>
                    <a:pt x="0" y="140"/>
                  </a:cubicBezTo>
                  <a:cubicBezTo>
                    <a:pt x="0" y="319"/>
                    <a:pt x="145" y="464"/>
                    <a:pt x="324" y="464"/>
                  </a:cubicBezTo>
                  <a:cubicBezTo>
                    <a:pt x="502" y="464"/>
                    <a:pt x="647" y="319"/>
                    <a:pt x="647" y="140"/>
                  </a:cubicBezTo>
                  <a:cubicBezTo>
                    <a:pt x="647" y="90"/>
                    <a:pt x="636" y="42"/>
                    <a:pt x="615" y="0"/>
                  </a:cubicBezTo>
                  <a:cubicBezTo>
                    <a:pt x="612" y="0"/>
                    <a:pt x="612" y="0"/>
                    <a:pt x="612" y="0"/>
                  </a:cubicBezTo>
                  <a:cubicBezTo>
                    <a:pt x="632" y="42"/>
                    <a:pt x="644" y="90"/>
                    <a:pt x="644"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36">
              <a:extLst>
                <a:ext uri="{FF2B5EF4-FFF2-40B4-BE49-F238E27FC236}">
                  <a16:creationId xmlns:a16="http://schemas.microsoft.com/office/drawing/2014/main" id="{B8B8251C-1295-4342-BCC1-B378D183AF5F}"/>
                </a:ext>
              </a:extLst>
            </p:cNvPr>
            <p:cNvSpPr>
              <a:spLocks/>
            </p:cNvSpPr>
            <p:nvPr/>
          </p:nvSpPr>
          <p:spPr bwMode="auto">
            <a:xfrm>
              <a:off x="1698625" y="-26194"/>
              <a:ext cx="12700" cy="3175"/>
            </a:xfrm>
            <a:custGeom>
              <a:avLst/>
              <a:gdLst>
                <a:gd name="T0" fmla="*/ 4 w 4"/>
                <a:gd name="T1" fmla="*/ 0 h 1"/>
                <a:gd name="T2" fmla="*/ 1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1" y="0"/>
                    <a:pt x="1" y="0"/>
                    <a:pt x="1" y="0"/>
                  </a:cubicBezTo>
                  <a:cubicBezTo>
                    <a:pt x="1" y="1"/>
                    <a:pt x="1"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37">
              <a:extLst>
                <a:ext uri="{FF2B5EF4-FFF2-40B4-BE49-F238E27FC236}">
                  <a16:creationId xmlns:a16="http://schemas.microsoft.com/office/drawing/2014/main" id="{5093996E-53D2-4A3B-BE91-71EBD6AC6524}"/>
                </a:ext>
              </a:extLst>
            </p:cNvPr>
            <p:cNvSpPr>
              <a:spLocks/>
            </p:cNvSpPr>
            <p:nvPr/>
          </p:nvSpPr>
          <p:spPr bwMode="auto">
            <a:xfrm>
              <a:off x="3384550" y="-26194"/>
              <a:ext cx="12700" cy="3175"/>
            </a:xfrm>
            <a:custGeom>
              <a:avLst/>
              <a:gdLst>
                <a:gd name="T0" fmla="*/ 0 w 4"/>
                <a:gd name="T1" fmla="*/ 0 h 1"/>
                <a:gd name="T2" fmla="*/ 1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1" y="1"/>
                    <a:pt x="1"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38">
              <a:extLst>
                <a:ext uri="{FF2B5EF4-FFF2-40B4-BE49-F238E27FC236}">
                  <a16:creationId xmlns:a16="http://schemas.microsoft.com/office/drawing/2014/main" id="{3E187798-6D30-447C-A02A-C4C14ABB3CBE}"/>
                </a:ext>
              </a:extLst>
            </p:cNvPr>
            <p:cNvSpPr>
              <a:spLocks/>
            </p:cNvSpPr>
            <p:nvPr/>
          </p:nvSpPr>
          <p:spPr bwMode="auto">
            <a:xfrm>
              <a:off x="1590675" y="-23019"/>
              <a:ext cx="1917700" cy="1403350"/>
            </a:xfrm>
            <a:custGeom>
              <a:avLst/>
              <a:gdLst>
                <a:gd name="T0" fmla="*/ 601 w 604"/>
                <a:gd name="T1" fmla="*/ 140 h 442"/>
                <a:gd name="T2" fmla="*/ 302 w 604"/>
                <a:gd name="T3" fmla="*/ 439 h 442"/>
                <a:gd name="T4" fmla="*/ 3 w 604"/>
                <a:gd name="T5" fmla="*/ 140 h 442"/>
                <a:gd name="T6" fmla="*/ 38 w 604"/>
                <a:gd name="T7" fmla="*/ 0 h 442"/>
                <a:gd name="T8" fmla="*/ 34 w 604"/>
                <a:gd name="T9" fmla="*/ 0 h 442"/>
                <a:gd name="T10" fmla="*/ 0 w 604"/>
                <a:gd name="T11" fmla="*/ 140 h 442"/>
                <a:gd name="T12" fmla="*/ 302 w 604"/>
                <a:gd name="T13" fmla="*/ 442 h 442"/>
                <a:gd name="T14" fmla="*/ 604 w 604"/>
                <a:gd name="T15" fmla="*/ 140 h 442"/>
                <a:gd name="T16" fmla="*/ 569 w 604"/>
                <a:gd name="T17" fmla="*/ 0 h 442"/>
                <a:gd name="T18" fmla="*/ 566 w 604"/>
                <a:gd name="T19" fmla="*/ 0 h 442"/>
                <a:gd name="T20" fmla="*/ 601 w 604"/>
                <a:gd name="T21" fmla="*/ 14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4" h="442">
                  <a:moveTo>
                    <a:pt x="601" y="140"/>
                  </a:moveTo>
                  <a:cubicBezTo>
                    <a:pt x="601" y="305"/>
                    <a:pt x="467" y="439"/>
                    <a:pt x="302" y="439"/>
                  </a:cubicBezTo>
                  <a:cubicBezTo>
                    <a:pt x="137" y="439"/>
                    <a:pt x="3" y="305"/>
                    <a:pt x="3" y="140"/>
                  </a:cubicBezTo>
                  <a:cubicBezTo>
                    <a:pt x="3" y="89"/>
                    <a:pt x="16" y="42"/>
                    <a:pt x="38" y="0"/>
                  </a:cubicBezTo>
                  <a:cubicBezTo>
                    <a:pt x="34" y="0"/>
                    <a:pt x="34" y="0"/>
                    <a:pt x="34" y="0"/>
                  </a:cubicBezTo>
                  <a:cubicBezTo>
                    <a:pt x="12" y="42"/>
                    <a:pt x="0" y="90"/>
                    <a:pt x="0" y="140"/>
                  </a:cubicBezTo>
                  <a:cubicBezTo>
                    <a:pt x="0" y="307"/>
                    <a:pt x="135" y="442"/>
                    <a:pt x="302" y="442"/>
                  </a:cubicBezTo>
                  <a:cubicBezTo>
                    <a:pt x="468" y="442"/>
                    <a:pt x="604" y="307"/>
                    <a:pt x="604" y="140"/>
                  </a:cubicBezTo>
                  <a:cubicBezTo>
                    <a:pt x="604" y="90"/>
                    <a:pt x="591" y="42"/>
                    <a:pt x="569" y="0"/>
                  </a:cubicBezTo>
                  <a:cubicBezTo>
                    <a:pt x="566" y="0"/>
                    <a:pt x="566" y="0"/>
                    <a:pt x="566" y="0"/>
                  </a:cubicBezTo>
                  <a:cubicBezTo>
                    <a:pt x="588" y="42"/>
                    <a:pt x="601" y="89"/>
                    <a:pt x="601"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39">
              <a:extLst>
                <a:ext uri="{FF2B5EF4-FFF2-40B4-BE49-F238E27FC236}">
                  <a16:creationId xmlns:a16="http://schemas.microsoft.com/office/drawing/2014/main" id="{B250A47E-206F-457B-8000-99DFD78A1720}"/>
                </a:ext>
              </a:extLst>
            </p:cNvPr>
            <p:cNvSpPr>
              <a:spLocks/>
            </p:cNvSpPr>
            <p:nvPr/>
          </p:nvSpPr>
          <p:spPr bwMode="auto">
            <a:xfrm>
              <a:off x="1781175" y="-26194"/>
              <a:ext cx="12700" cy="3175"/>
            </a:xfrm>
            <a:custGeom>
              <a:avLst/>
              <a:gdLst>
                <a:gd name="T0" fmla="*/ 4 w 4"/>
                <a:gd name="T1" fmla="*/ 1 h 1"/>
                <a:gd name="T2" fmla="*/ 4 w 4"/>
                <a:gd name="T3" fmla="*/ 0 h 1"/>
                <a:gd name="T4" fmla="*/ 0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0" y="0"/>
                    <a:pt x="0" y="0"/>
                    <a:pt x="0"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40">
              <a:extLst>
                <a:ext uri="{FF2B5EF4-FFF2-40B4-BE49-F238E27FC236}">
                  <a16:creationId xmlns:a16="http://schemas.microsoft.com/office/drawing/2014/main" id="{54FC95A4-DC3D-4300-AFC9-9F8FCF54C677}"/>
                </a:ext>
              </a:extLst>
            </p:cNvPr>
            <p:cNvSpPr>
              <a:spLocks/>
            </p:cNvSpPr>
            <p:nvPr/>
          </p:nvSpPr>
          <p:spPr bwMode="auto">
            <a:xfrm>
              <a:off x="3305175" y="-26194"/>
              <a:ext cx="12700" cy="3175"/>
            </a:xfrm>
            <a:custGeom>
              <a:avLst/>
              <a:gdLst>
                <a:gd name="T0" fmla="*/ 0 w 4"/>
                <a:gd name="T1" fmla="*/ 1 h 1"/>
                <a:gd name="T2" fmla="*/ 4 w 4"/>
                <a:gd name="T3" fmla="*/ 1 h 1"/>
                <a:gd name="T4" fmla="*/ 3 w 4"/>
                <a:gd name="T5" fmla="*/ 0 h 1"/>
                <a:gd name="T6" fmla="*/ 0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4" y="1"/>
                    <a:pt x="4" y="1"/>
                    <a:pt x="4"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41">
              <a:extLst>
                <a:ext uri="{FF2B5EF4-FFF2-40B4-BE49-F238E27FC236}">
                  <a16:creationId xmlns:a16="http://schemas.microsoft.com/office/drawing/2014/main" id="{BDD3DF79-B444-4FD5-8484-9A4802AA20CF}"/>
                </a:ext>
              </a:extLst>
            </p:cNvPr>
            <p:cNvSpPr>
              <a:spLocks/>
            </p:cNvSpPr>
            <p:nvPr/>
          </p:nvSpPr>
          <p:spPr bwMode="auto">
            <a:xfrm>
              <a:off x="1660525" y="-23019"/>
              <a:ext cx="1774825" cy="1333500"/>
            </a:xfrm>
            <a:custGeom>
              <a:avLst/>
              <a:gdLst>
                <a:gd name="T0" fmla="*/ 556 w 559"/>
                <a:gd name="T1" fmla="*/ 140 h 420"/>
                <a:gd name="T2" fmla="*/ 280 w 559"/>
                <a:gd name="T3" fmla="*/ 416 h 420"/>
                <a:gd name="T4" fmla="*/ 4 w 559"/>
                <a:gd name="T5" fmla="*/ 140 h 420"/>
                <a:gd name="T6" fmla="*/ 42 w 559"/>
                <a:gd name="T7" fmla="*/ 0 h 420"/>
                <a:gd name="T8" fmla="*/ 38 w 559"/>
                <a:gd name="T9" fmla="*/ 0 h 420"/>
                <a:gd name="T10" fmla="*/ 0 w 559"/>
                <a:gd name="T11" fmla="*/ 140 h 420"/>
                <a:gd name="T12" fmla="*/ 280 w 559"/>
                <a:gd name="T13" fmla="*/ 420 h 420"/>
                <a:gd name="T14" fmla="*/ 559 w 559"/>
                <a:gd name="T15" fmla="*/ 140 h 420"/>
                <a:gd name="T16" fmla="*/ 522 w 559"/>
                <a:gd name="T17" fmla="*/ 0 h 420"/>
                <a:gd name="T18" fmla="*/ 518 w 559"/>
                <a:gd name="T19" fmla="*/ 0 h 420"/>
                <a:gd name="T20" fmla="*/ 556 w 559"/>
                <a:gd name="T21" fmla="*/ 14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 h="420">
                  <a:moveTo>
                    <a:pt x="556" y="140"/>
                  </a:moveTo>
                  <a:cubicBezTo>
                    <a:pt x="556" y="293"/>
                    <a:pt x="432" y="416"/>
                    <a:pt x="280" y="416"/>
                  </a:cubicBezTo>
                  <a:cubicBezTo>
                    <a:pt x="128" y="416"/>
                    <a:pt x="4" y="293"/>
                    <a:pt x="4" y="140"/>
                  </a:cubicBezTo>
                  <a:cubicBezTo>
                    <a:pt x="4" y="89"/>
                    <a:pt x="18" y="41"/>
                    <a:pt x="42" y="0"/>
                  </a:cubicBezTo>
                  <a:cubicBezTo>
                    <a:pt x="38" y="0"/>
                    <a:pt x="38" y="0"/>
                    <a:pt x="38" y="0"/>
                  </a:cubicBezTo>
                  <a:cubicBezTo>
                    <a:pt x="14" y="41"/>
                    <a:pt x="0" y="89"/>
                    <a:pt x="0" y="140"/>
                  </a:cubicBezTo>
                  <a:cubicBezTo>
                    <a:pt x="0" y="294"/>
                    <a:pt x="126" y="420"/>
                    <a:pt x="280" y="420"/>
                  </a:cubicBezTo>
                  <a:cubicBezTo>
                    <a:pt x="434" y="420"/>
                    <a:pt x="559" y="294"/>
                    <a:pt x="559" y="140"/>
                  </a:cubicBezTo>
                  <a:cubicBezTo>
                    <a:pt x="559" y="89"/>
                    <a:pt x="546" y="41"/>
                    <a:pt x="522" y="0"/>
                  </a:cubicBezTo>
                  <a:cubicBezTo>
                    <a:pt x="518" y="0"/>
                    <a:pt x="518" y="0"/>
                    <a:pt x="518" y="0"/>
                  </a:cubicBezTo>
                  <a:cubicBezTo>
                    <a:pt x="542" y="41"/>
                    <a:pt x="556" y="89"/>
                    <a:pt x="556"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42">
              <a:extLst>
                <a:ext uri="{FF2B5EF4-FFF2-40B4-BE49-F238E27FC236}">
                  <a16:creationId xmlns:a16="http://schemas.microsoft.com/office/drawing/2014/main" id="{91E2A178-552E-476F-AEDA-F519B4623BA1}"/>
                </a:ext>
              </a:extLst>
            </p:cNvPr>
            <p:cNvSpPr>
              <a:spLocks/>
            </p:cNvSpPr>
            <p:nvPr/>
          </p:nvSpPr>
          <p:spPr bwMode="auto">
            <a:xfrm>
              <a:off x="1854200"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43">
              <a:extLst>
                <a:ext uri="{FF2B5EF4-FFF2-40B4-BE49-F238E27FC236}">
                  <a16:creationId xmlns:a16="http://schemas.microsoft.com/office/drawing/2014/main" id="{4B8EF77E-47F9-40B2-BF83-77BF5EC2A13D}"/>
                </a:ext>
              </a:extLst>
            </p:cNvPr>
            <p:cNvSpPr>
              <a:spLocks/>
            </p:cNvSpPr>
            <p:nvPr/>
          </p:nvSpPr>
          <p:spPr bwMode="auto">
            <a:xfrm>
              <a:off x="3228975" y="-26194"/>
              <a:ext cx="15875" cy="3175"/>
            </a:xfrm>
            <a:custGeom>
              <a:avLst/>
              <a:gdLst>
                <a:gd name="T0" fmla="*/ 0 w 5"/>
                <a:gd name="T1" fmla="*/ 0 h 1"/>
                <a:gd name="T2" fmla="*/ 1 w 5"/>
                <a:gd name="T3" fmla="*/ 1 h 1"/>
                <a:gd name="T4" fmla="*/ 5 w 5"/>
                <a:gd name="T5" fmla="*/ 1 h 1"/>
                <a:gd name="T6" fmla="*/ 4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cubicBezTo>
                    <a:pt x="0" y="1"/>
                    <a:pt x="1" y="1"/>
                    <a:pt x="1" y="1"/>
                  </a:cubicBezTo>
                  <a:cubicBezTo>
                    <a:pt x="5" y="1"/>
                    <a:pt x="5" y="1"/>
                    <a:pt x="5"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44">
              <a:extLst>
                <a:ext uri="{FF2B5EF4-FFF2-40B4-BE49-F238E27FC236}">
                  <a16:creationId xmlns:a16="http://schemas.microsoft.com/office/drawing/2014/main" id="{E6041A9A-462A-44C0-BB57-33EBCF6FB88A}"/>
                </a:ext>
              </a:extLst>
            </p:cNvPr>
            <p:cNvSpPr>
              <a:spLocks/>
            </p:cNvSpPr>
            <p:nvPr/>
          </p:nvSpPr>
          <p:spPr bwMode="auto">
            <a:xfrm>
              <a:off x="1724025" y="-23019"/>
              <a:ext cx="1651000" cy="1270000"/>
            </a:xfrm>
            <a:custGeom>
              <a:avLst/>
              <a:gdLst>
                <a:gd name="T0" fmla="*/ 517 w 520"/>
                <a:gd name="T1" fmla="*/ 140 h 400"/>
                <a:gd name="T2" fmla="*/ 260 w 520"/>
                <a:gd name="T3" fmla="*/ 397 h 400"/>
                <a:gd name="T4" fmla="*/ 3 w 520"/>
                <a:gd name="T5" fmla="*/ 140 h 400"/>
                <a:gd name="T6" fmla="*/ 45 w 520"/>
                <a:gd name="T7" fmla="*/ 0 h 400"/>
                <a:gd name="T8" fmla="*/ 41 w 520"/>
                <a:gd name="T9" fmla="*/ 0 h 400"/>
                <a:gd name="T10" fmla="*/ 0 w 520"/>
                <a:gd name="T11" fmla="*/ 140 h 400"/>
                <a:gd name="T12" fmla="*/ 260 w 520"/>
                <a:gd name="T13" fmla="*/ 400 h 400"/>
                <a:gd name="T14" fmla="*/ 520 w 520"/>
                <a:gd name="T15" fmla="*/ 140 h 400"/>
                <a:gd name="T16" fmla="*/ 479 w 520"/>
                <a:gd name="T17" fmla="*/ 0 h 400"/>
                <a:gd name="T18" fmla="*/ 475 w 520"/>
                <a:gd name="T19" fmla="*/ 0 h 400"/>
                <a:gd name="T20" fmla="*/ 517 w 520"/>
                <a:gd name="T21" fmla="*/ 14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0" h="400">
                  <a:moveTo>
                    <a:pt x="517" y="140"/>
                  </a:moveTo>
                  <a:cubicBezTo>
                    <a:pt x="517" y="282"/>
                    <a:pt x="401" y="397"/>
                    <a:pt x="260" y="397"/>
                  </a:cubicBezTo>
                  <a:cubicBezTo>
                    <a:pt x="118" y="397"/>
                    <a:pt x="3" y="282"/>
                    <a:pt x="3" y="140"/>
                  </a:cubicBezTo>
                  <a:cubicBezTo>
                    <a:pt x="3" y="88"/>
                    <a:pt x="19" y="40"/>
                    <a:pt x="45" y="0"/>
                  </a:cubicBezTo>
                  <a:cubicBezTo>
                    <a:pt x="41" y="0"/>
                    <a:pt x="41" y="0"/>
                    <a:pt x="41" y="0"/>
                  </a:cubicBezTo>
                  <a:cubicBezTo>
                    <a:pt x="15" y="40"/>
                    <a:pt x="0" y="89"/>
                    <a:pt x="0" y="140"/>
                  </a:cubicBezTo>
                  <a:cubicBezTo>
                    <a:pt x="0" y="284"/>
                    <a:pt x="117" y="400"/>
                    <a:pt x="260" y="400"/>
                  </a:cubicBezTo>
                  <a:cubicBezTo>
                    <a:pt x="403" y="400"/>
                    <a:pt x="520" y="284"/>
                    <a:pt x="520" y="140"/>
                  </a:cubicBezTo>
                  <a:cubicBezTo>
                    <a:pt x="520" y="89"/>
                    <a:pt x="505" y="40"/>
                    <a:pt x="479" y="0"/>
                  </a:cubicBezTo>
                  <a:cubicBezTo>
                    <a:pt x="475" y="0"/>
                    <a:pt x="475" y="0"/>
                    <a:pt x="475" y="0"/>
                  </a:cubicBezTo>
                  <a:cubicBezTo>
                    <a:pt x="501" y="40"/>
                    <a:pt x="517" y="88"/>
                    <a:pt x="517"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2" name="Group 61">
            <a:extLst>
              <a:ext uri="{FF2B5EF4-FFF2-40B4-BE49-F238E27FC236}">
                <a16:creationId xmlns:a16="http://schemas.microsoft.com/office/drawing/2014/main" id="{310F98F8-496B-4E28-8835-0DDC8B332383}"/>
              </a:ext>
            </a:extLst>
          </p:cNvPr>
          <p:cNvGrpSpPr/>
          <p:nvPr userDrawn="1"/>
        </p:nvGrpSpPr>
        <p:grpSpPr>
          <a:xfrm>
            <a:off x="-13334" y="125"/>
            <a:ext cx="3924023" cy="2346065"/>
            <a:chOff x="-3175" y="-26194"/>
            <a:chExt cx="5222875" cy="3122613"/>
          </a:xfrm>
          <a:solidFill>
            <a:schemeClr val="tx1">
              <a:lumMod val="75000"/>
              <a:lumOff val="25000"/>
              <a:alpha val="10000"/>
            </a:schemeClr>
          </a:solidFill>
        </p:grpSpPr>
        <p:sp>
          <p:nvSpPr>
            <p:cNvPr id="63" name="Freeform 45">
              <a:extLst>
                <a:ext uri="{FF2B5EF4-FFF2-40B4-BE49-F238E27FC236}">
                  <a16:creationId xmlns:a16="http://schemas.microsoft.com/office/drawing/2014/main" id="{7A571FAD-0FE9-4DEE-A362-A390602AA4E3}"/>
                </a:ext>
              </a:extLst>
            </p:cNvPr>
            <p:cNvSpPr>
              <a:spLocks/>
            </p:cNvSpPr>
            <p:nvPr/>
          </p:nvSpPr>
          <p:spPr bwMode="auto">
            <a:xfrm>
              <a:off x="51562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46">
              <a:extLst>
                <a:ext uri="{FF2B5EF4-FFF2-40B4-BE49-F238E27FC236}">
                  <a16:creationId xmlns:a16="http://schemas.microsoft.com/office/drawing/2014/main" id="{BD56B81E-C723-47B1-962F-AF03A08CDBBB}"/>
                </a:ext>
              </a:extLst>
            </p:cNvPr>
            <p:cNvSpPr>
              <a:spLocks/>
            </p:cNvSpPr>
            <p:nvPr/>
          </p:nvSpPr>
          <p:spPr bwMode="auto">
            <a:xfrm>
              <a:off x="-3175" y="1126331"/>
              <a:ext cx="25400" cy="168275"/>
            </a:xfrm>
            <a:custGeom>
              <a:avLst/>
              <a:gdLst>
                <a:gd name="T0" fmla="*/ 8 w 8"/>
                <a:gd name="T1" fmla="*/ 27 h 53"/>
                <a:gd name="T2" fmla="*/ 0 w 8"/>
                <a:gd name="T3" fmla="*/ 0 h 53"/>
                <a:gd name="T4" fmla="*/ 0 w 8"/>
                <a:gd name="T5" fmla="*/ 28 h 53"/>
                <a:gd name="T6" fmla="*/ 8 w 8"/>
                <a:gd name="T7" fmla="*/ 53 h 53"/>
                <a:gd name="T8" fmla="*/ 8 w 8"/>
                <a:gd name="T9" fmla="*/ 27 h 53"/>
              </a:gdLst>
              <a:ahLst/>
              <a:cxnLst>
                <a:cxn ang="0">
                  <a:pos x="T0" y="T1"/>
                </a:cxn>
                <a:cxn ang="0">
                  <a:pos x="T2" y="T3"/>
                </a:cxn>
                <a:cxn ang="0">
                  <a:pos x="T4" y="T5"/>
                </a:cxn>
                <a:cxn ang="0">
                  <a:pos x="T6" y="T7"/>
                </a:cxn>
                <a:cxn ang="0">
                  <a:pos x="T8" y="T9"/>
                </a:cxn>
              </a:cxnLst>
              <a:rect l="0" t="0" r="r" b="b"/>
              <a:pathLst>
                <a:path w="8" h="53">
                  <a:moveTo>
                    <a:pt x="8" y="27"/>
                  </a:moveTo>
                  <a:cubicBezTo>
                    <a:pt x="6" y="18"/>
                    <a:pt x="3" y="9"/>
                    <a:pt x="0" y="0"/>
                  </a:cubicBezTo>
                  <a:cubicBezTo>
                    <a:pt x="0" y="28"/>
                    <a:pt x="0" y="28"/>
                    <a:pt x="0" y="28"/>
                  </a:cubicBezTo>
                  <a:cubicBezTo>
                    <a:pt x="3" y="36"/>
                    <a:pt x="6" y="44"/>
                    <a:pt x="8" y="53"/>
                  </a:cubicBezTo>
                  <a:lnTo>
                    <a:pt x="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47">
              <a:extLst>
                <a:ext uri="{FF2B5EF4-FFF2-40B4-BE49-F238E27FC236}">
                  <a16:creationId xmlns:a16="http://schemas.microsoft.com/office/drawing/2014/main" id="{75F0A97D-03D6-4CD6-8F6E-007EED662677}"/>
                </a:ext>
              </a:extLst>
            </p:cNvPr>
            <p:cNvSpPr>
              <a:spLocks/>
            </p:cNvSpPr>
            <p:nvPr/>
          </p:nvSpPr>
          <p:spPr bwMode="auto">
            <a:xfrm>
              <a:off x="22225" y="-23019"/>
              <a:ext cx="5197475" cy="3119438"/>
            </a:xfrm>
            <a:custGeom>
              <a:avLst/>
              <a:gdLst>
                <a:gd name="T0" fmla="*/ 1629 w 1637"/>
                <a:gd name="T1" fmla="*/ 140 h 982"/>
                <a:gd name="T2" fmla="*/ 796 w 1637"/>
                <a:gd name="T3" fmla="*/ 974 h 982"/>
                <a:gd name="T4" fmla="*/ 0 w 1637"/>
                <a:gd name="T5" fmla="*/ 389 h 982"/>
                <a:gd name="T6" fmla="*/ 0 w 1637"/>
                <a:gd name="T7" fmla="*/ 415 h 982"/>
                <a:gd name="T8" fmla="*/ 796 w 1637"/>
                <a:gd name="T9" fmla="*/ 982 h 982"/>
                <a:gd name="T10" fmla="*/ 1637 w 1637"/>
                <a:gd name="T11" fmla="*/ 140 h 982"/>
                <a:gd name="T12" fmla="*/ 1625 w 1637"/>
                <a:gd name="T13" fmla="*/ 0 h 982"/>
                <a:gd name="T14" fmla="*/ 1617 w 1637"/>
                <a:gd name="T15" fmla="*/ 0 h 982"/>
                <a:gd name="T16" fmla="*/ 1629 w 1637"/>
                <a:gd name="T17" fmla="*/ 14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7" h="982">
                  <a:moveTo>
                    <a:pt x="1629" y="140"/>
                  </a:moveTo>
                  <a:cubicBezTo>
                    <a:pt x="1629" y="600"/>
                    <a:pt x="1255" y="974"/>
                    <a:pt x="796" y="974"/>
                  </a:cubicBezTo>
                  <a:cubicBezTo>
                    <a:pt x="423" y="974"/>
                    <a:pt x="107" y="728"/>
                    <a:pt x="0" y="389"/>
                  </a:cubicBezTo>
                  <a:cubicBezTo>
                    <a:pt x="0" y="415"/>
                    <a:pt x="0" y="415"/>
                    <a:pt x="0" y="415"/>
                  </a:cubicBezTo>
                  <a:cubicBezTo>
                    <a:pt x="115" y="744"/>
                    <a:pt x="428" y="982"/>
                    <a:pt x="796" y="982"/>
                  </a:cubicBezTo>
                  <a:cubicBezTo>
                    <a:pt x="1260" y="982"/>
                    <a:pt x="1637" y="604"/>
                    <a:pt x="1637" y="140"/>
                  </a:cubicBezTo>
                  <a:cubicBezTo>
                    <a:pt x="1637" y="92"/>
                    <a:pt x="1633" y="45"/>
                    <a:pt x="1625" y="0"/>
                  </a:cubicBezTo>
                  <a:cubicBezTo>
                    <a:pt x="1617" y="0"/>
                    <a:pt x="1617" y="0"/>
                    <a:pt x="1617" y="0"/>
                  </a:cubicBezTo>
                  <a:cubicBezTo>
                    <a:pt x="1625" y="45"/>
                    <a:pt x="1629" y="92"/>
                    <a:pt x="1629"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48">
              <a:extLst>
                <a:ext uri="{FF2B5EF4-FFF2-40B4-BE49-F238E27FC236}">
                  <a16:creationId xmlns:a16="http://schemas.microsoft.com/office/drawing/2014/main" id="{B5E4596F-2CF7-4E02-B395-9451BEF484D9}"/>
                </a:ext>
              </a:extLst>
            </p:cNvPr>
            <p:cNvSpPr>
              <a:spLocks/>
            </p:cNvSpPr>
            <p:nvPr/>
          </p:nvSpPr>
          <p:spPr bwMode="auto">
            <a:xfrm>
              <a:off x="4984750"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49">
              <a:extLst>
                <a:ext uri="{FF2B5EF4-FFF2-40B4-BE49-F238E27FC236}">
                  <a16:creationId xmlns:a16="http://schemas.microsoft.com/office/drawing/2014/main" id="{0FE72423-3B99-46F4-9BEC-3964A003FCD5}"/>
                </a:ext>
              </a:extLst>
            </p:cNvPr>
            <p:cNvSpPr>
              <a:spLocks/>
            </p:cNvSpPr>
            <p:nvPr/>
          </p:nvSpPr>
          <p:spPr bwMode="auto">
            <a:xfrm>
              <a:off x="88900"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50">
              <a:extLst>
                <a:ext uri="{FF2B5EF4-FFF2-40B4-BE49-F238E27FC236}">
                  <a16:creationId xmlns:a16="http://schemas.microsoft.com/office/drawing/2014/main" id="{89BB5F30-C1E8-4F42-8C78-98CF487E2E47}"/>
                </a:ext>
              </a:extLst>
            </p:cNvPr>
            <p:cNvSpPr>
              <a:spLocks/>
            </p:cNvSpPr>
            <p:nvPr/>
          </p:nvSpPr>
          <p:spPr bwMode="auto">
            <a:xfrm>
              <a:off x="47625" y="-23019"/>
              <a:ext cx="5003800" cy="2947988"/>
            </a:xfrm>
            <a:custGeom>
              <a:avLst/>
              <a:gdLst>
                <a:gd name="T0" fmla="*/ 1568 w 1576"/>
                <a:gd name="T1" fmla="*/ 140 h 928"/>
                <a:gd name="T2" fmla="*/ 788 w 1576"/>
                <a:gd name="T3" fmla="*/ 920 h 928"/>
                <a:gd name="T4" fmla="*/ 8 w 1576"/>
                <a:gd name="T5" fmla="*/ 140 h 928"/>
                <a:gd name="T6" fmla="*/ 21 w 1576"/>
                <a:gd name="T7" fmla="*/ 0 h 928"/>
                <a:gd name="T8" fmla="*/ 13 w 1576"/>
                <a:gd name="T9" fmla="*/ 0 h 928"/>
                <a:gd name="T10" fmla="*/ 0 w 1576"/>
                <a:gd name="T11" fmla="*/ 140 h 928"/>
                <a:gd name="T12" fmla="*/ 788 w 1576"/>
                <a:gd name="T13" fmla="*/ 928 h 928"/>
                <a:gd name="T14" fmla="*/ 1576 w 1576"/>
                <a:gd name="T15" fmla="*/ 140 h 928"/>
                <a:gd name="T16" fmla="*/ 1563 w 1576"/>
                <a:gd name="T17" fmla="*/ 0 h 928"/>
                <a:gd name="T18" fmla="*/ 1555 w 1576"/>
                <a:gd name="T19" fmla="*/ 0 h 928"/>
                <a:gd name="T20" fmla="*/ 1568 w 1576"/>
                <a:gd name="T21" fmla="*/ 140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6" h="928">
                  <a:moveTo>
                    <a:pt x="1568" y="140"/>
                  </a:moveTo>
                  <a:cubicBezTo>
                    <a:pt x="1568" y="570"/>
                    <a:pt x="1218" y="920"/>
                    <a:pt x="788" y="920"/>
                  </a:cubicBezTo>
                  <a:cubicBezTo>
                    <a:pt x="358" y="920"/>
                    <a:pt x="8" y="570"/>
                    <a:pt x="8" y="140"/>
                  </a:cubicBezTo>
                  <a:cubicBezTo>
                    <a:pt x="8" y="92"/>
                    <a:pt x="13" y="45"/>
                    <a:pt x="21" y="0"/>
                  </a:cubicBezTo>
                  <a:cubicBezTo>
                    <a:pt x="13" y="0"/>
                    <a:pt x="13" y="0"/>
                    <a:pt x="13" y="0"/>
                  </a:cubicBezTo>
                  <a:cubicBezTo>
                    <a:pt x="4" y="45"/>
                    <a:pt x="0" y="92"/>
                    <a:pt x="0" y="140"/>
                  </a:cubicBezTo>
                  <a:cubicBezTo>
                    <a:pt x="0" y="575"/>
                    <a:pt x="354" y="928"/>
                    <a:pt x="788" y="928"/>
                  </a:cubicBezTo>
                  <a:cubicBezTo>
                    <a:pt x="1222" y="928"/>
                    <a:pt x="1576" y="575"/>
                    <a:pt x="1576" y="140"/>
                  </a:cubicBezTo>
                  <a:cubicBezTo>
                    <a:pt x="1576" y="92"/>
                    <a:pt x="1571" y="45"/>
                    <a:pt x="1563" y="0"/>
                  </a:cubicBezTo>
                  <a:cubicBezTo>
                    <a:pt x="1555" y="0"/>
                    <a:pt x="1555" y="0"/>
                    <a:pt x="1555" y="0"/>
                  </a:cubicBezTo>
                  <a:cubicBezTo>
                    <a:pt x="1563" y="45"/>
                    <a:pt x="1568" y="92"/>
                    <a:pt x="156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51">
              <a:extLst>
                <a:ext uri="{FF2B5EF4-FFF2-40B4-BE49-F238E27FC236}">
                  <a16:creationId xmlns:a16="http://schemas.microsoft.com/office/drawing/2014/main" id="{EA17D0A7-E313-41A0-98CC-2E2867628840}"/>
                </a:ext>
              </a:extLst>
            </p:cNvPr>
            <p:cNvSpPr>
              <a:spLocks/>
            </p:cNvSpPr>
            <p:nvPr/>
          </p:nvSpPr>
          <p:spPr bwMode="auto">
            <a:xfrm>
              <a:off x="257175"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52">
              <a:extLst>
                <a:ext uri="{FF2B5EF4-FFF2-40B4-BE49-F238E27FC236}">
                  <a16:creationId xmlns:a16="http://schemas.microsoft.com/office/drawing/2014/main" id="{410B8D16-DFAA-44DB-9F8C-DB5663839EAA}"/>
                </a:ext>
              </a:extLst>
            </p:cNvPr>
            <p:cNvSpPr>
              <a:spLocks/>
            </p:cNvSpPr>
            <p:nvPr/>
          </p:nvSpPr>
          <p:spPr bwMode="auto">
            <a:xfrm>
              <a:off x="4816475"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53">
              <a:extLst>
                <a:ext uri="{FF2B5EF4-FFF2-40B4-BE49-F238E27FC236}">
                  <a16:creationId xmlns:a16="http://schemas.microsoft.com/office/drawing/2014/main" id="{5914C65B-B85B-439A-AAA5-5C61AD640C52}"/>
                </a:ext>
              </a:extLst>
            </p:cNvPr>
            <p:cNvSpPr>
              <a:spLocks/>
            </p:cNvSpPr>
            <p:nvPr/>
          </p:nvSpPr>
          <p:spPr bwMode="auto">
            <a:xfrm>
              <a:off x="215900" y="-23019"/>
              <a:ext cx="4667250" cy="2782888"/>
            </a:xfrm>
            <a:custGeom>
              <a:avLst/>
              <a:gdLst>
                <a:gd name="T0" fmla="*/ 1462 w 1470"/>
                <a:gd name="T1" fmla="*/ 140 h 876"/>
                <a:gd name="T2" fmla="*/ 735 w 1470"/>
                <a:gd name="T3" fmla="*/ 868 h 876"/>
                <a:gd name="T4" fmla="*/ 7 w 1470"/>
                <a:gd name="T5" fmla="*/ 140 h 876"/>
                <a:gd name="T6" fmla="*/ 21 w 1470"/>
                <a:gd name="T7" fmla="*/ 0 h 876"/>
                <a:gd name="T8" fmla="*/ 13 w 1470"/>
                <a:gd name="T9" fmla="*/ 0 h 876"/>
                <a:gd name="T10" fmla="*/ 0 w 1470"/>
                <a:gd name="T11" fmla="*/ 140 h 876"/>
                <a:gd name="T12" fmla="*/ 735 w 1470"/>
                <a:gd name="T13" fmla="*/ 876 h 876"/>
                <a:gd name="T14" fmla="*/ 1470 w 1470"/>
                <a:gd name="T15" fmla="*/ 140 h 876"/>
                <a:gd name="T16" fmla="*/ 1457 w 1470"/>
                <a:gd name="T17" fmla="*/ 0 h 876"/>
                <a:gd name="T18" fmla="*/ 1449 w 1470"/>
                <a:gd name="T19" fmla="*/ 0 h 876"/>
                <a:gd name="T20" fmla="*/ 1462 w 1470"/>
                <a:gd name="T21" fmla="*/ 14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70" h="876">
                  <a:moveTo>
                    <a:pt x="1462" y="140"/>
                  </a:moveTo>
                  <a:cubicBezTo>
                    <a:pt x="1462" y="541"/>
                    <a:pt x="1136" y="868"/>
                    <a:pt x="735" y="868"/>
                  </a:cubicBezTo>
                  <a:cubicBezTo>
                    <a:pt x="334" y="868"/>
                    <a:pt x="7" y="541"/>
                    <a:pt x="7" y="140"/>
                  </a:cubicBezTo>
                  <a:cubicBezTo>
                    <a:pt x="7" y="92"/>
                    <a:pt x="12" y="45"/>
                    <a:pt x="21" y="0"/>
                  </a:cubicBezTo>
                  <a:cubicBezTo>
                    <a:pt x="13" y="0"/>
                    <a:pt x="13" y="0"/>
                    <a:pt x="13" y="0"/>
                  </a:cubicBezTo>
                  <a:cubicBezTo>
                    <a:pt x="4" y="45"/>
                    <a:pt x="0" y="92"/>
                    <a:pt x="0" y="140"/>
                  </a:cubicBezTo>
                  <a:cubicBezTo>
                    <a:pt x="0" y="546"/>
                    <a:pt x="329" y="876"/>
                    <a:pt x="735" y="876"/>
                  </a:cubicBezTo>
                  <a:cubicBezTo>
                    <a:pt x="1140" y="876"/>
                    <a:pt x="1470" y="546"/>
                    <a:pt x="1470" y="140"/>
                  </a:cubicBezTo>
                  <a:cubicBezTo>
                    <a:pt x="1470" y="92"/>
                    <a:pt x="1466" y="45"/>
                    <a:pt x="1457" y="0"/>
                  </a:cubicBezTo>
                  <a:cubicBezTo>
                    <a:pt x="1449" y="0"/>
                    <a:pt x="1449" y="0"/>
                    <a:pt x="1449" y="0"/>
                  </a:cubicBezTo>
                  <a:cubicBezTo>
                    <a:pt x="1458" y="45"/>
                    <a:pt x="1462" y="92"/>
                    <a:pt x="1462"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54">
              <a:extLst>
                <a:ext uri="{FF2B5EF4-FFF2-40B4-BE49-F238E27FC236}">
                  <a16:creationId xmlns:a16="http://schemas.microsoft.com/office/drawing/2014/main" id="{C7B7B85C-FB66-4A10-A4F3-725A66061E82}"/>
                </a:ext>
              </a:extLst>
            </p:cNvPr>
            <p:cNvSpPr>
              <a:spLocks/>
            </p:cNvSpPr>
            <p:nvPr/>
          </p:nvSpPr>
          <p:spPr bwMode="auto">
            <a:xfrm>
              <a:off x="4638675"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55">
              <a:extLst>
                <a:ext uri="{FF2B5EF4-FFF2-40B4-BE49-F238E27FC236}">
                  <a16:creationId xmlns:a16="http://schemas.microsoft.com/office/drawing/2014/main" id="{4131AC18-190B-4561-AB47-B56120857977}"/>
                </a:ext>
              </a:extLst>
            </p:cNvPr>
            <p:cNvSpPr>
              <a:spLocks/>
            </p:cNvSpPr>
            <p:nvPr/>
          </p:nvSpPr>
          <p:spPr bwMode="auto">
            <a:xfrm>
              <a:off x="434975"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56">
              <a:extLst>
                <a:ext uri="{FF2B5EF4-FFF2-40B4-BE49-F238E27FC236}">
                  <a16:creationId xmlns:a16="http://schemas.microsoft.com/office/drawing/2014/main" id="{6032E713-9CAF-445D-9298-FA3467CA938F}"/>
                </a:ext>
              </a:extLst>
            </p:cNvPr>
            <p:cNvSpPr>
              <a:spLocks/>
            </p:cNvSpPr>
            <p:nvPr/>
          </p:nvSpPr>
          <p:spPr bwMode="auto">
            <a:xfrm>
              <a:off x="387350" y="-23019"/>
              <a:ext cx="4321175" cy="2608263"/>
            </a:xfrm>
            <a:custGeom>
              <a:avLst/>
              <a:gdLst>
                <a:gd name="T0" fmla="*/ 1353 w 1361"/>
                <a:gd name="T1" fmla="*/ 140 h 821"/>
                <a:gd name="T2" fmla="*/ 681 w 1361"/>
                <a:gd name="T3" fmla="*/ 813 h 821"/>
                <a:gd name="T4" fmla="*/ 8 w 1361"/>
                <a:gd name="T5" fmla="*/ 140 h 821"/>
                <a:gd name="T6" fmla="*/ 23 w 1361"/>
                <a:gd name="T7" fmla="*/ 0 h 821"/>
                <a:gd name="T8" fmla="*/ 15 w 1361"/>
                <a:gd name="T9" fmla="*/ 0 h 821"/>
                <a:gd name="T10" fmla="*/ 0 w 1361"/>
                <a:gd name="T11" fmla="*/ 140 h 821"/>
                <a:gd name="T12" fmla="*/ 681 w 1361"/>
                <a:gd name="T13" fmla="*/ 821 h 821"/>
                <a:gd name="T14" fmla="*/ 1361 w 1361"/>
                <a:gd name="T15" fmla="*/ 140 h 821"/>
                <a:gd name="T16" fmla="*/ 1347 w 1361"/>
                <a:gd name="T17" fmla="*/ 0 h 821"/>
                <a:gd name="T18" fmla="*/ 1339 w 1361"/>
                <a:gd name="T19" fmla="*/ 0 h 821"/>
                <a:gd name="T20" fmla="*/ 1353 w 1361"/>
                <a:gd name="T21" fmla="*/ 14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61" h="821">
                  <a:moveTo>
                    <a:pt x="1353" y="140"/>
                  </a:moveTo>
                  <a:cubicBezTo>
                    <a:pt x="1353" y="511"/>
                    <a:pt x="1052" y="813"/>
                    <a:pt x="681" y="813"/>
                  </a:cubicBezTo>
                  <a:cubicBezTo>
                    <a:pt x="310" y="813"/>
                    <a:pt x="8" y="511"/>
                    <a:pt x="8" y="140"/>
                  </a:cubicBezTo>
                  <a:cubicBezTo>
                    <a:pt x="8" y="92"/>
                    <a:pt x="13" y="45"/>
                    <a:pt x="23" y="0"/>
                  </a:cubicBezTo>
                  <a:cubicBezTo>
                    <a:pt x="15" y="0"/>
                    <a:pt x="15" y="0"/>
                    <a:pt x="15" y="0"/>
                  </a:cubicBezTo>
                  <a:cubicBezTo>
                    <a:pt x="5" y="45"/>
                    <a:pt x="0" y="92"/>
                    <a:pt x="0" y="140"/>
                  </a:cubicBezTo>
                  <a:cubicBezTo>
                    <a:pt x="0" y="515"/>
                    <a:pt x="306" y="821"/>
                    <a:pt x="681" y="821"/>
                  </a:cubicBezTo>
                  <a:cubicBezTo>
                    <a:pt x="1056" y="821"/>
                    <a:pt x="1361" y="515"/>
                    <a:pt x="1361" y="140"/>
                  </a:cubicBezTo>
                  <a:cubicBezTo>
                    <a:pt x="1361" y="92"/>
                    <a:pt x="1356" y="45"/>
                    <a:pt x="1347" y="0"/>
                  </a:cubicBezTo>
                  <a:cubicBezTo>
                    <a:pt x="1339" y="0"/>
                    <a:pt x="1339" y="0"/>
                    <a:pt x="1339" y="0"/>
                  </a:cubicBezTo>
                  <a:cubicBezTo>
                    <a:pt x="1348" y="45"/>
                    <a:pt x="1353" y="92"/>
                    <a:pt x="1353"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57">
              <a:extLst>
                <a:ext uri="{FF2B5EF4-FFF2-40B4-BE49-F238E27FC236}">
                  <a16:creationId xmlns:a16="http://schemas.microsoft.com/office/drawing/2014/main" id="{62A064C6-B796-4755-B8F6-5F1247881D8B}"/>
                </a:ext>
              </a:extLst>
            </p:cNvPr>
            <p:cNvSpPr>
              <a:spLocks/>
            </p:cNvSpPr>
            <p:nvPr/>
          </p:nvSpPr>
          <p:spPr bwMode="auto">
            <a:xfrm>
              <a:off x="44831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58">
              <a:extLst>
                <a:ext uri="{FF2B5EF4-FFF2-40B4-BE49-F238E27FC236}">
                  <a16:creationId xmlns:a16="http://schemas.microsoft.com/office/drawing/2014/main" id="{C3CEC362-4AFD-4419-A6D5-01BFBAEADBFE}"/>
                </a:ext>
              </a:extLst>
            </p:cNvPr>
            <p:cNvSpPr>
              <a:spLocks/>
            </p:cNvSpPr>
            <p:nvPr/>
          </p:nvSpPr>
          <p:spPr bwMode="auto">
            <a:xfrm>
              <a:off x="590550"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59">
              <a:extLst>
                <a:ext uri="{FF2B5EF4-FFF2-40B4-BE49-F238E27FC236}">
                  <a16:creationId xmlns:a16="http://schemas.microsoft.com/office/drawing/2014/main" id="{5B843EE8-F7B5-46DD-8CD2-EF3D67D26CD8}"/>
                </a:ext>
              </a:extLst>
            </p:cNvPr>
            <p:cNvSpPr>
              <a:spLocks/>
            </p:cNvSpPr>
            <p:nvPr/>
          </p:nvSpPr>
          <p:spPr bwMode="auto">
            <a:xfrm>
              <a:off x="539750" y="-23019"/>
              <a:ext cx="4019550" cy="2455863"/>
            </a:xfrm>
            <a:custGeom>
              <a:avLst/>
              <a:gdLst>
                <a:gd name="T0" fmla="*/ 1258 w 1266"/>
                <a:gd name="T1" fmla="*/ 140 h 773"/>
                <a:gd name="T2" fmla="*/ 633 w 1266"/>
                <a:gd name="T3" fmla="*/ 765 h 773"/>
                <a:gd name="T4" fmla="*/ 8 w 1266"/>
                <a:gd name="T5" fmla="*/ 140 h 773"/>
                <a:gd name="T6" fmla="*/ 24 w 1266"/>
                <a:gd name="T7" fmla="*/ 0 h 773"/>
                <a:gd name="T8" fmla="*/ 16 w 1266"/>
                <a:gd name="T9" fmla="*/ 0 h 773"/>
                <a:gd name="T10" fmla="*/ 0 w 1266"/>
                <a:gd name="T11" fmla="*/ 140 h 773"/>
                <a:gd name="T12" fmla="*/ 633 w 1266"/>
                <a:gd name="T13" fmla="*/ 773 h 773"/>
                <a:gd name="T14" fmla="*/ 1266 w 1266"/>
                <a:gd name="T15" fmla="*/ 140 h 773"/>
                <a:gd name="T16" fmla="*/ 1250 w 1266"/>
                <a:gd name="T17" fmla="*/ 0 h 773"/>
                <a:gd name="T18" fmla="*/ 1242 w 1266"/>
                <a:gd name="T19" fmla="*/ 0 h 773"/>
                <a:gd name="T20" fmla="*/ 1258 w 1266"/>
                <a:gd name="T21" fmla="*/ 14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6" h="773">
                  <a:moveTo>
                    <a:pt x="1258" y="140"/>
                  </a:moveTo>
                  <a:cubicBezTo>
                    <a:pt x="1258" y="485"/>
                    <a:pt x="977" y="765"/>
                    <a:pt x="633" y="765"/>
                  </a:cubicBezTo>
                  <a:cubicBezTo>
                    <a:pt x="288" y="765"/>
                    <a:pt x="8" y="485"/>
                    <a:pt x="8" y="140"/>
                  </a:cubicBezTo>
                  <a:cubicBezTo>
                    <a:pt x="8" y="92"/>
                    <a:pt x="14" y="45"/>
                    <a:pt x="24" y="0"/>
                  </a:cubicBezTo>
                  <a:cubicBezTo>
                    <a:pt x="16" y="0"/>
                    <a:pt x="16" y="0"/>
                    <a:pt x="16" y="0"/>
                  </a:cubicBezTo>
                  <a:cubicBezTo>
                    <a:pt x="5" y="45"/>
                    <a:pt x="0" y="92"/>
                    <a:pt x="0" y="140"/>
                  </a:cubicBezTo>
                  <a:cubicBezTo>
                    <a:pt x="0" y="489"/>
                    <a:pt x="284" y="773"/>
                    <a:pt x="633" y="773"/>
                  </a:cubicBezTo>
                  <a:cubicBezTo>
                    <a:pt x="982" y="773"/>
                    <a:pt x="1266" y="489"/>
                    <a:pt x="1266" y="140"/>
                  </a:cubicBezTo>
                  <a:cubicBezTo>
                    <a:pt x="1266" y="92"/>
                    <a:pt x="1260" y="45"/>
                    <a:pt x="1250" y="0"/>
                  </a:cubicBezTo>
                  <a:cubicBezTo>
                    <a:pt x="1242" y="0"/>
                    <a:pt x="1242" y="0"/>
                    <a:pt x="1242" y="0"/>
                  </a:cubicBezTo>
                  <a:cubicBezTo>
                    <a:pt x="1252" y="45"/>
                    <a:pt x="1258" y="92"/>
                    <a:pt x="125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8" name="Group 77">
            <a:extLst>
              <a:ext uri="{FF2B5EF4-FFF2-40B4-BE49-F238E27FC236}">
                <a16:creationId xmlns:a16="http://schemas.microsoft.com/office/drawing/2014/main" id="{1F0C7CAB-C81C-41B5-A18B-B0F8A4839BBB}"/>
              </a:ext>
            </a:extLst>
          </p:cNvPr>
          <p:cNvGrpSpPr/>
          <p:nvPr userDrawn="1"/>
        </p:nvGrpSpPr>
        <p:grpSpPr>
          <a:xfrm>
            <a:off x="3032411" y="173037"/>
            <a:ext cx="1497013" cy="1435100"/>
            <a:chOff x="688975" y="-5719961"/>
            <a:chExt cx="1497013" cy="1435100"/>
          </a:xfrm>
          <a:solidFill>
            <a:schemeClr val="tx1">
              <a:lumMod val="75000"/>
              <a:lumOff val="25000"/>
              <a:alpha val="5000"/>
            </a:schemeClr>
          </a:solidFill>
        </p:grpSpPr>
        <p:sp>
          <p:nvSpPr>
            <p:cNvPr id="79" name="Freeform 22">
              <a:extLst>
                <a:ext uri="{FF2B5EF4-FFF2-40B4-BE49-F238E27FC236}">
                  <a16:creationId xmlns:a16="http://schemas.microsoft.com/office/drawing/2014/main" id="{553B9D43-8545-4435-84A1-53ABA9031520}"/>
                </a:ext>
              </a:extLst>
            </p:cNvPr>
            <p:cNvSpPr>
              <a:spLocks/>
            </p:cNvSpPr>
            <p:nvPr/>
          </p:nvSpPr>
          <p:spPr bwMode="auto">
            <a:xfrm>
              <a:off x="933450" y="-5583436"/>
              <a:ext cx="1008063" cy="60325"/>
            </a:xfrm>
            <a:custGeom>
              <a:avLst/>
              <a:gdLst>
                <a:gd name="T0" fmla="*/ 294 w 318"/>
                <a:gd name="T1" fmla="*/ 0 h 19"/>
                <a:gd name="T2" fmla="*/ 24 w 318"/>
                <a:gd name="T3" fmla="*/ 0 h 19"/>
                <a:gd name="T4" fmla="*/ 0 w 318"/>
                <a:gd name="T5" fmla="*/ 19 h 19"/>
                <a:gd name="T6" fmla="*/ 318 w 318"/>
                <a:gd name="T7" fmla="*/ 19 h 19"/>
                <a:gd name="T8" fmla="*/ 294 w 318"/>
                <a:gd name="T9" fmla="*/ 0 h 19"/>
              </a:gdLst>
              <a:ahLst/>
              <a:cxnLst>
                <a:cxn ang="0">
                  <a:pos x="T0" y="T1"/>
                </a:cxn>
                <a:cxn ang="0">
                  <a:pos x="T2" y="T3"/>
                </a:cxn>
                <a:cxn ang="0">
                  <a:pos x="T4" y="T5"/>
                </a:cxn>
                <a:cxn ang="0">
                  <a:pos x="T6" y="T7"/>
                </a:cxn>
                <a:cxn ang="0">
                  <a:pos x="T8" y="T9"/>
                </a:cxn>
              </a:cxnLst>
              <a:rect l="0" t="0" r="r" b="b"/>
              <a:pathLst>
                <a:path w="318" h="19">
                  <a:moveTo>
                    <a:pt x="294" y="0"/>
                  </a:moveTo>
                  <a:cubicBezTo>
                    <a:pt x="24" y="0"/>
                    <a:pt x="24" y="0"/>
                    <a:pt x="24" y="0"/>
                  </a:cubicBezTo>
                  <a:cubicBezTo>
                    <a:pt x="16" y="6"/>
                    <a:pt x="8" y="12"/>
                    <a:pt x="0" y="19"/>
                  </a:cubicBezTo>
                  <a:cubicBezTo>
                    <a:pt x="318" y="19"/>
                    <a:pt x="318" y="19"/>
                    <a:pt x="318" y="19"/>
                  </a:cubicBezTo>
                  <a:cubicBezTo>
                    <a:pt x="310" y="12"/>
                    <a:pt x="302" y="6"/>
                    <a:pt x="29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23">
              <a:extLst>
                <a:ext uri="{FF2B5EF4-FFF2-40B4-BE49-F238E27FC236}">
                  <a16:creationId xmlns:a16="http://schemas.microsoft.com/office/drawing/2014/main" id="{1708E765-3EF5-41B7-B351-A206BED329AC}"/>
                </a:ext>
              </a:extLst>
            </p:cNvPr>
            <p:cNvSpPr>
              <a:spLocks/>
            </p:cNvSpPr>
            <p:nvPr/>
          </p:nvSpPr>
          <p:spPr bwMode="auto">
            <a:xfrm>
              <a:off x="1149350" y="-5719961"/>
              <a:ext cx="576263" cy="57150"/>
            </a:xfrm>
            <a:custGeom>
              <a:avLst/>
              <a:gdLst>
                <a:gd name="T0" fmla="*/ 91 w 182"/>
                <a:gd name="T1" fmla="*/ 0 h 18"/>
                <a:gd name="T2" fmla="*/ 0 w 182"/>
                <a:gd name="T3" fmla="*/ 18 h 18"/>
                <a:gd name="T4" fmla="*/ 182 w 182"/>
                <a:gd name="T5" fmla="*/ 18 h 18"/>
                <a:gd name="T6" fmla="*/ 91 w 182"/>
                <a:gd name="T7" fmla="*/ 0 h 18"/>
              </a:gdLst>
              <a:ahLst/>
              <a:cxnLst>
                <a:cxn ang="0">
                  <a:pos x="T0" y="T1"/>
                </a:cxn>
                <a:cxn ang="0">
                  <a:pos x="T2" y="T3"/>
                </a:cxn>
                <a:cxn ang="0">
                  <a:pos x="T4" y="T5"/>
                </a:cxn>
                <a:cxn ang="0">
                  <a:pos x="T6" y="T7"/>
                </a:cxn>
              </a:cxnLst>
              <a:rect l="0" t="0" r="r" b="b"/>
              <a:pathLst>
                <a:path w="182" h="18">
                  <a:moveTo>
                    <a:pt x="91" y="0"/>
                  </a:moveTo>
                  <a:cubicBezTo>
                    <a:pt x="59" y="0"/>
                    <a:pt x="28" y="7"/>
                    <a:pt x="0" y="18"/>
                  </a:cubicBezTo>
                  <a:cubicBezTo>
                    <a:pt x="182" y="18"/>
                    <a:pt x="182" y="18"/>
                    <a:pt x="182" y="18"/>
                  </a:cubicBezTo>
                  <a:cubicBezTo>
                    <a:pt x="154" y="7"/>
                    <a:pt x="123" y="0"/>
                    <a:pt x="9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24">
              <a:extLst>
                <a:ext uri="{FF2B5EF4-FFF2-40B4-BE49-F238E27FC236}">
                  <a16:creationId xmlns:a16="http://schemas.microsoft.com/office/drawing/2014/main" id="{0401B17B-0A44-4A98-979C-854945345432}"/>
                </a:ext>
              </a:extLst>
            </p:cNvPr>
            <p:cNvSpPr>
              <a:spLocks/>
            </p:cNvSpPr>
            <p:nvPr/>
          </p:nvSpPr>
          <p:spPr bwMode="auto">
            <a:xfrm>
              <a:off x="815975" y="-5446911"/>
              <a:ext cx="1243013" cy="60325"/>
            </a:xfrm>
            <a:custGeom>
              <a:avLst/>
              <a:gdLst>
                <a:gd name="T0" fmla="*/ 378 w 392"/>
                <a:gd name="T1" fmla="*/ 0 h 19"/>
                <a:gd name="T2" fmla="*/ 14 w 392"/>
                <a:gd name="T3" fmla="*/ 0 h 19"/>
                <a:gd name="T4" fmla="*/ 0 w 392"/>
                <a:gd name="T5" fmla="*/ 19 h 19"/>
                <a:gd name="T6" fmla="*/ 392 w 392"/>
                <a:gd name="T7" fmla="*/ 19 h 19"/>
                <a:gd name="T8" fmla="*/ 378 w 392"/>
                <a:gd name="T9" fmla="*/ 0 h 19"/>
              </a:gdLst>
              <a:ahLst/>
              <a:cxnLst>
                <a:cxn ang="0">
                  <a:pos x="T0" y="T1"/>
                </a:cxn>
                <a:cxn ang="0">
                  <a:pos x="T2" y="T3"/>
                </a:cxn>
                <a:cxn ang="0">
                  <a:pos x="T4" y="T5"/>
                </a:cxn>
                <a:cxn ang="0">
                  <a:pos x="T6" y="T7"/>
                </a:cxn>
                <a:cxn ang="0">
                  <a:pos x="T8" y="T9"/>
                </a:cxn>
              </a:cxnLst>
              <a:rect l="0" t="0" r="r" b="b"/>
              <a:pathLst>
                <a:path w="392" h="19">
                  <a:moveTo>
                    <a:pt x="378" y="0"/>
                  </a:moveTo>
                  <a:cubicBezTo>
                    <a:pt x="14" y="0"/>
                    <a:pt x="14" y="0"/>
                    <a:pt x="14" y="0"/>
                  </a:cubicBezTo>
                  <a:cubicBezTo>
                    <a:pt x="9" y="6"/>
                    <a:pt x="4" y="12"/>
                    <a:pt x="0" y="19"/>
                  </a:cubicBezTo>
                  <a:cubicBezTo>
                    <a:pt x="392" y="19"/>
                    <a:pt x="392" y="19"/>
                    <a:pt x="392" y="19"/>
                  </a:cubicBezTo>
                  <a:cubicBezTo>
                    <a:pt x="387" y="12"/>
                    <a:pt x="383" y="6"/>
                    <a:pt x="37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25">
              <a:extLst>
                <a:ext uri="{FF2B5EF4-FFF2-40B4-BE49-F238E27FC236}">
                  <a16:creationId xmlns:a16="http://schemas.microsoft.com/office/drawing/2014/main" id="{D20B4BFB-255B-47EA-BC2B-8F1B03692F78}"/>
                </a:ext>
              </a:extLst>
            </p:cNvPr>
            <p:cNvSpPr>
              <a:spLocks/>
            </p:cNvSpPr>
            <p:nvPr/>
          </p:nvSpPr>
          <p:spPr bwMode="auto">
            <a:xfrm>
              <a:off x="742950" y="-5310386"/>
              <a:ext cx="1389063" cy="60325"/>
            </a:xfrm>
            <a:custGeom>
              <a:avLst/>
              <a:gdLst>
                <a:gd name="T0" fmla="*/ 429 w 438"/>
                <a:gd name="T1" fmla="*/ 0 h 19"/>
                <a:gd name="T2" fmla="*/ 9 w 438"/>
                <a:gd name="T3" fmla="*/ 0 h 19"/>
                <a:gd name="T4" fmla="*/ 0 w 438"/>
                <a:gd name="T5" fmla="*/ 19 h 19"/>
                <a:gd name="T6" fmla="*/ 438 w 438"/>
                <a:gd name="T7" fmla="*/ 19 h 19"/>
                <a:gd name="T8" fmla="*/ 429 w 438"/>
                <a:gd name="T9" fmla="*/ 0 h 19"/>
              </a:gdLst>
              <a:ahLst/>
              <a:cxnLst>
                <a:cxn ang="0">
                  <a:pos x="T0" y="T1"/>
                </a:cxn>
                <a:cxn ang="0">
                  <a:pos x="T2" y="T3"/>
                </a:cxn>
                <a:cxn ang="0">
                  <a:pos x="T4" y="T5"/>
                </a:cxn>
                <a:cxn ang="0">
                  <a:pos x="T6" y="T7"/>
                </a:cxn>
                <a:cxn ang="0">
                  <a:pos x="T8" y="T9"/>
                </a:cxn>
              </a:cxnLst>
              <a:rect l="0" t="0" r="r" b="b"/>
              <a:pathLst>
                <a:path w="438" h="19">
                  <a:moveTo>
                    <a:pt x="429" y="0"/>
                  </a:moveTo>
                  <a:cubicBezTo>
                    <a:pt x="9" y="0"/>
                    <a:pt x="9" y="0"/>
                    <a:pt x="9" y="0"/>
                  </a:cubicBezTo>
                  <a:cubicBezTo>
                    <a:pt x="5" y="7"/>
                    <a:pt x="3" y="13"/>
                    <a:pt x="0" y="19"/>
                  </a:cubicBezTo>
                  <a:cubicBezTo>
                    <a:pt x="438" y="19"/>
                    <a:pt x="438" y="19"/>
                    <a:pt x="438" y="19"/>
                  </a:cubicBezTo>
                  <a:cubicBezTo>
                    <a:pt x="435" y="13"/>
                    <a:pt x="432" y="7"/>
                    <a:pt x="42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26">
              <a:extLst>
                <a:ext uri="{FF2B5EF4-FFF2-40B4-BE49-F238E27FC236}">
                  <a16:creationId xmlns:a16="http://schemas.microsoft.com/office/drawing/2014/main" id="{403EDC1D-E79E-4E8C-A336-3F824231E13A}"/>
                </a:ext>
              </a:extLst>
            </p:cNvPr>
            <p:cNvSpPr>
              <a:spLocks/>
            </p:cNvSpPr>
            <p:nvPr/>
          </p:nvSpPr>
          <p:spPr bwMode="auto">
            <a:xfrm>
              <a:off x="701675" y="-5170686"/>
              <a:ext cx="1468438" cy="60325"/>
            </a:xfrm>
            <a:custGeom>
              <a:avLst/>
              <a:gdLst>
                <a:gd name="T0" fmla="*/ 459 w 463"/>
                <a:gd name="T1" fmla="*/ 0 h 19"/>
                <a:gd name="T2" fmla="*/ 5 w 463"/>
                <a:gd name="T3" fmla="*/ 0 h 19"/>
                <a:gd name="T4" fmla="*/ 0 w 463"/>
                <a:gd name="T5" fmla="*/ 19 h 19"/>
                <a:gd name="T6" fmla="*/ 463 w 463"/>
                <a:gd name="T7" fmla="*/ 19 h 19"/>
                <a:gd name="T8" fmla="*/ 459 w 463"/>
                <a:gd name="T9" fmla="*/ 0 h 19"/>
              </a:gdLst>
              <a:ahLst/>
              <a:cxnLst>
                <a:cxn ang="0">
                  <a:pos x="T0" y="T1"/>
                </a:cxn>
                <a:cxn ang="0">
                  <a:pos x="T2" y="T3"/>
                </a:cxn>
                <a:cxn ang="0">
                  <a:pos x="T4" y="T5"/>
                </a:cxn>
                <a:cxn ang="0">
                  <a:pos x="T6" y="T7"/>
                </a:cxn>
                <a:cxn ang="0">
                  <a:pos x="T8" y="T9"/>
                </a:cxn>
              </a:cxnLst>
              <a:rect l="0" t="0" r="r" b="b"/>
              <a:pathLst>
                <a:path w="463" h="19">
                  <a:moveTo>
                    <a:pt x="459" y="0"/>
                  </a:moveTo>
                  <a:cubicBezTo>
                    <a:pt x="5" y="0"/>
                    <a:pt x="5" y="0"/>
                    <a:pt x="5" y="0"/>
                  </a:cubicBezTo>
                  <a:cubicBezTo>
                    <a:pt x="3" y="6"/>
                    <a:pt x="2" y="12"/>
                    <a:pt x="0" y="19"/>
                  </a:cubicBezTo>
                  <a:cubicBezTo>
                    <a:pt x="463" y="19"/>
                    <a:pt x="463" y="19"/>
                    <a:pt x="463" y="19"/>
                  </a:cubicBezTo>
                  <a:cubicBezTo>
                    <a:pt x="462" y="12"/>
                    <a:pt x="461" y="6"/>
                    <a:pt x="4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27">
              <a:extLst>
                <a:ext uri="{FF2B5EF4-FFF2-40B4-BE49-F238E27FC236}">
                  <a16:creationId xmlns:a16="http://schemas.microsoft.com/office/drawing/2014/main" id="{774E66D5-B2F9-4D3E-9339-CDF5E97757CD}"/>
                </a:ext>
              </a:extLst>
            </p:cNvPr>
            <p:cNvSpPr>
              <a:spLocks/>
            </p:cNvSpPr>
            <p:nvPr/>
          </p:nvSpPr>
          <p:spPr bwMode="auto">
            <a:xfrm>
              <a:off x="688975" y="-5034161"/>
              <a:ext cx="1497013" cy="60325"/>
            </a:xfrm>
            <a:custGeom>
              <a:avLst/>
              <a:gdLst>
                <a:gd name="T0" fmla="*/ 471 w 472"/>
                <a:gd name="T1" fmla="*/ 0 h 19"/>
                <a:gd name="T2" fmla="*/ 1 w 472"/>
                <a:gd name="T3" fmla="*/ 0 h 19"/>
                <a:gd name="T4" fmla="*/ 0 w 472"/>
                <a:gd name="T5" fmla="*/ 19 h 19"/>
                <a:gd name="T6" fmla="*/ 472 w 472"/>
                <a:gd name="T7" fmla="*/ 19 h 19"/>
                <a:gd name="T8" fmla="*/ 471 w 472"/>
                <a:gd name="T9" fmla="*/ 0 h 19"/>
              </a:gdLst>
              <a:ahLst/>
              <a:cxnLst>
                <a:cxn ang="0">
                  <a:pos x="T0" y="T1"/>
                </a:cxn>
                <a:cxn ang="0">
                  <a:pos x="T2" y="T3"/>
                </a:cxn>
                <a:cxn ang="0">
                  <a:pos x="T4" y="T5"/>
                </a:cxn>
                <a:cxn ang="0">
                  <a:pos x="T6" y="T7"/>
                </a:cxn>
                <a:cxn ang="0">
                  <a:pos x="T8" y="T9"/>
                </a:cxn>
              </a:cxnLst>
              <a:rect l="0" t="0" r="r" b="b"/>
              <a:pathLst>
                <a:path w="472" h="19">
                  <a:moveTo>
                    <a:pt x="471" y="0"/>
                  </a:moveTo>
                  <a:cubicBezTo>
                    <a:pt x="1" y="0"/>
                    <a:pt x="1" y="0"/>
                    <a:pt x="1" y="0"/>
                  </a:cubicBezTo>
                  <a:cubicBezTo>
                    <a:pt x="1" y="6"/>
                    <a:pt x="0" y="13"/>
                    <a:pt x="0" y="19"/>
                  </a:cubicBezTo>
                  <a:cubicBezTo>
                    <a:pt x="472" y="19"/>
                    <a:pt x="472" y="19"/>
                    <a:pt x="472" y="19"/>
                  </a:cubicBezTo>
                  <a:cubicBezTo>
                    <a:pt x="471" y="13"/>
                    <a:pt x="471" y="6"/>
                    <a:pt x="47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28">
              <a:extLst>
                <a:ext uri="{FF2B5EF4-FFF2-40B4-BE49-F238E27FC236}">
                  <a16:creationId xmlns:a16="http://schemas.microsoft.com/office/drawing/2014/main" id="{69E318F6-7B62-4A96-BE73-C5F3184F0D02}"/>
                </a:ext>
              </a:extLst>
            </p:cNvPr>
            <p:cNvSpPr>
              <a:spLocks/>
            </p:cNvSpPr>
            <p:nvPr/>
          </p:nvSpPr>
          <p:spPr bwMode="auto">
            <a:xfrm>
              <a:off x="692150" y="-4897636"/>
              <a:ext cx="1487488" cy="60325"/>
            </a:xfrm>
            <a:custGeom>
              <a:avLst/>
              <a:gdLst>
                <a:gd name="T0" fmla="*/ 469 w 469"/>
                <a:gd name="T1" fmla="*/ 0 h 19"/>
                <a:gd name="T2" fmla="*/ 0 w 469"/>
                <a:gd name="T3" fmla="*/ 0 h 19"/>
                <a:gd name="T4" fmla="*/ 3 w 469"/>
                <a:gd name="T5" fmla="*/ 19 h 19"/>
                <a:gd name="T6" fmla="*/ 467 w 469"/>
                <a:gd name="T7" fmla="*/ 19 h 19"/>
                <a:gd name="T8" fmla="*/ 469 w 469"/>
                <a:gd name="T9" fmla="*/ 0 h 19"/>
              </a:gdLst>
              <a:ahLst/>
              <a:cxnLst>
                <a:cxn ang="0">
                  <a:pos x="T0" y="T1"/>
                </a:cxn>
                <a:cxn ang="0">
                  <a:pos x="T2" y="T3"/>
                </a:cxn>
                <a:cxn ang="0">
                  <a:pos x="T4" y="T5"/>
                </a:cxn>
                <a:cxn ang="0">
                  <a:pos x="T6" y="T7"/>
                </a:cxn>
                <a:cxn ang="0">
                  <a:pos x="T8" y="T9"/>
                </a:cxn>
              </a:cxnLst>
              <a:rect l="0" t="0" r="r" b="b"/>
              <a:pathLst>
                <a:path w="469" h="19">
                  <a:moveTo>
                    <a:pt x="469" y="0"/>
                  </a:moveTo>
                  <a:cubicBezTo>
                    <a:pt x="0" y="0"/>
                    <a:pt x="0" y="0"/>
                    <a:pt x="0" y="0"/>
                  </a:cubicBezTo>
                  <a:cubicBezTo>
                    <a:pt x="1" y="7"/>
                    <a:pt x="2" y="13"/>
                    <a:pt x="3" y="19"/>
                  </a:cubicBezTo>
                  <a:cubicBezTo>
                    <a:pt x="467" y="19"/>
                    <a:pt x="467" y="19"/>
                    <a:pt x="467" y="19"/>
                  </a:cubicBezTo>
                  <a:cubicBezTo>
                    <a:pt x="468" y="13"/>
                    <a:pt x="469" y="7"/>
                    <a:pt x="46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29">
              <a:extLst>
                <a:ext uri="{FF2B5EF4-FFF2-40B4-BE49-F238E27FC236}">
                  <a16:creationId xmlns:a16="http://schemas.microsoft.com/office/drawing/2014/main" id="{7E60674A-BACD-43CD-8B7F-9017E68D62F2}"/>
                </a:ext>
              </a:extLst>
            </p:cNvPr>
            <p:cNvSpPr>
              <a:spLocks/>
            </p:cNvSpPr>
            <p:nvPr/>
          </p:nvSpPr>
          <p:spPr bwMode="auto">
            <a:xfrm>
              <a:off x="720725" y="-4757936"/>
              <a:ext cx="1433513" cy="60325"/>
            </a:xfrm>
            <a:custGeom>
              <a:avLst/>
              <a:gdLst>
                <a:gd name="T0" fmla="*/ 452 w 452"/>
                <a:gd name="T1" fmla="*/ 0 h 19"/>
                <a:gd name="T2" fmla="*/ 0 w 452"/>
                <a:gd name="T3" fmla="*/ 0 h 19"/>
                <a:gd name="T4" fmla="*/ 6 w 452"/>
                <a:gd name="T5" fmla="*/ 19 h 19"/>
                <a:gd name="T6" fmla="*/ 445 w 452"/>
                <a:gd name="T7" fmla="*/ 19 h 19"/>
                <a:gd name="T8" fmla="*/ 452 w 452"/>
                <a:gd name="T9" fmla="*/ 0 h 19"/>
              </a:gdLst>
              <a:ahLst/>
              <a:cxnLst>
                <a:cxn ang="0">
                  <a:pos x="T0" y="T1"/>
                </a:cxn>
                <a:cxn ang="0">
                  <a:pos x="T2" y="T3"/>
                </a:cxn>
                <a:cxn ang="0">
                  <a:pos x="T4" y="T5"/>
                </a:cxn>
                <a:cxn ang="0">
                  <a:pos x="T6" y="T7"/>
                </a:cxn>
                <a:cxn ang="0">
                  <a:pos x="T8" y="T9"/>
                </a:cxn>
              </a:cxnLst>
              <a:rect l="0" t="0" r="r" b="b"/>
              <a:pathLst>
                <a:path w="452" h="19">
                  <a:moveTo>
                    <a:pt x="452" y="0"/>
                  </a:moveTo>
                  <a:cubicBezTo>
                    <a:pt x="0" y="0"/>
                    <a:pt x="0" y="0"/>
                    <a:pt x="0" y="0"/>
                  </a:cubicBezTo>
                  <a:cubicBezTo>
                    <a:pt x="2" y="6"/>
                    <a:pt x="4" y="12"/>
                    <a:pt x="6" y="19"/>
                  </a:cubicBezTo>
                  <a:cubicBezTo>
                    <a:pt x="445" y="19"/>
                    <a:pt x="445" y="19"/>
                    <a:pt x="445" y="19"/>
                  </a:cubicBezTo>
                  <a:cubicBezTo>
                    <a:pt x="448" y="12"/>
                    <a:pt x="450" y="6"/>
                    <a:pt x="452"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30">
              <a:extLst>
                <a:ext uri="{FF2B5EF4-FFF2-40B4-BE49-F238E27FC236}">
                  <a16:creationId xmlns:a16="http://schemas.microsoft.com/office/drawing/2014/main" id="{F4DB92E0-43AC-4F81-89AD-8985C9205326}"/>
                </a:ext>
              </a:extLst>
            </p:cNvPr>
            <p:cNvSpPr>
              <a:spLocks/>
            </p:cNvSpPr>
            <p:nvPr/>
          </p:nvSpPr>
          <p:spPr bwMode="auto">
            <a:xfrm>
              <a:off x="777875" y="-4621411"/>
              <a:ext cx="1319213" cy="60325"/>
            </a:xfrm>
            <a:custGeom>
              <a:avLst/>
              <a:gdLst>
                <a:gd name="T0" fmla="*/ 416 w 416"/>
                <a:gd name="T1" fmla="*/ 0 h 19"/>
                <a:gd name="T2" fmla="*/ 0 w 416"/>
                <a:gd name="T3" fmla="*/ 0 h 19"/>
                <a:gd name="T4" fmla="*/ 11 w 416"/>
                <a:gd name="T5" fmla="*/ 19 h 19"/>
                <a:gd name="T6" fmla="*/ 405 w 416"/>
                <a:gd name="T7" fmla="*/ 19 h 19"/>
                <a:gd name="T8" fmla="*/ 416 w 416"/>
                <a:gd name="T9" fmla="*/ 0 h 19"/>
              </a:gdLst>
              <a:ahLst/>
              <a:cxnLst>
                <a:cxn ang="0">
                  <a:pos x="T0" y="T1"/>
                </a:cxn>
                <a:cxn ang="0">
                  <a:pos x="T2" y="T3"/>
                </a:cxn>
                <a:cxn ang="0">
                  <a:pos x="T4" y="T5"/>
                </a:cxn>
                <a:cxn ang="0">
                  <a:pos x="T6" y="T7"/>
                </a:cxn>
                <a:cxn ang="0">
                  <a:pos x="T8" y="T9"/>
                </a:cxn>
              </a:cxnLst>
              <a:rect l="0" t="0" r="r" b="b"/>
              <a:pathLst>
                <a:path w="416" h="19">
                  <a:moveTo>
                    <a:pt x="416" y="0"/>
                  </a:moveTo>
                  <a:cubicBezTo>
                    <a:pt x="0" y="0"/>
                    <a:pt x="0" y="0"/>
                    <a:pt x="0" y="0"/>
                  </a:cubicBezTo>
                  <a:cubicBezTo>
                    <a:pt x="3" y="7"/>
                    <a:pt x="7" y="13"/>
                    <a:pt x="11" y="19"/>
                  </a:cubicBezTo>
                  <a:cubicBezTo>
                    <a:pt x="405" y="19"/>
                    <a:pt x="405" y="19"/>
                    <a:pt x="405" y="19"/>
                  </a:cubicBezTo>
                  <a:cubicBezTo>
                    <a:pt x="409" y="13"/>
                    <a:pt x="413" y="7"/>
                    <a:pt x="41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31">
              <a:extLst>
                <a:ext uri="{FF2B5EF4-FFF2-40B4-BE49-F238E27FC236}">
                  <a16:creationId xmlns:a16="http://schemas.microsoft.com/office/drawing/2014/main" id="{19DC0AD1-8BCD-40BD-AFA9-9E86D9D7619A}"/>
                </a:ext>
              </a:extLst>
            </p:cNvPr>
            <p:cNvSpPr>
              <a:spLocks/>
            </p:cNvSpPr>
            <p:nvPr/>
          </p:nvSpPr>
          <p:spPr bwMode="auto">
            <a:xfrm>
              <a:off x="869950" y="-4484886"/>
              <a:ext cx="1135063" cy="60325"/>
            </a:xfrm>
            <a:custGeom>
              <a:avLst/>
              <a:gdLst>
                <a:gd name="T0" fmla="*/ 358 w 358"/>
                <a:gd name="T1" fmla="*/ 0 h 19"/>
                <a:gd name="T2" fmla="*/ 0 w 358"/>
                <a:gd name="T3" fmla="*/ 0 h 19"/>
                <a:gd name="T4" fmla="*/ 18 w 358"/>
                <a:gd name="T5" fmla="*/ 19 h 19"/>
                <a:gd name="T6" fmla="*/ 339 w 358"/>
                <a:gd name="T7" fmla="*/ 19 h 19"/>
                <a:gd name="T8" fmla="*/ 358 w 358"/>
                <a:gd name="T9" fmla="*/ 0 h 19"/>
              </a:gdLst>
              <a:ahLst/>
              <a:cxnLst>
                <a:cxn ang="0">
                  <a:pos x="T0" y="T1"/>
                </a:cxn>
                <a:cxn ang="0">
                  <a:pos x="T2" y="T3"/>
                </a:cxn>
                <a:cxn ang="0">
                  <a:pos x="T4" y="T5"/>
                </a:cxn>
                <a:cxn ang="0">
                  <a:pos x="T6" y="T7"/>
                </a:cxn>
                <a:cxn ang="0">
                  <a:pos x="T8" y="T9"/>
                </a:cxn>
              </a:cxnLst>
              <a:rect l="0" t="0" r="r" b="b"/>
              <a:pathLst>
                <a:path w="358" h="19">
                  <a:moveTo>
                    <a:pt x="358" y="0"/>
                  </a:moveTo>
                  <a:cubicBezTo>
                    <a:pt x="0" y="0"/>
                    <a:pt x="0" y="0"/>
                    <a:pt x="0" y="0"/>
                  </a:cubicBezTo>
                  <a:cubicBezTo>
                    <a:pt x="6" y="7"/>
                    <a:pt x="12" y="13"/>
                    <a:pt x="18" y="19"/>
                  </a:cubicBezTo>
                  <a:cubicBezTo>
                    <a:pt x="339" y="19"/>
                    <a:pt x="339" y="19"/>
                    <a:pt x="339" y="19"/>
                  </a:cubicBezTo>
                  <a:cubicBezTo>
                    <a:pt x="346" y="13"/>
                    <a:pt x="352" y="7"/>
                    <a:pt x="35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32">
              <a:extLst>
                <a:ext uri="{FF2B5EF4-FFF2-40B4-BE49-F238E27FC236}">
                  <a16:creationId xmlns:a16="http://schemas.microsoft.com/office/drawing/2014/main" id="{53CD8091-772D-4EA7-ACC8-68B12D43704A}"/>
                </a:ext>
              </a:extLst>
            </p:cNvPr>
            <p:cNvSpPr>
              <a:spLocks/>
            </p:cNvSpPr>
            <p:nvPr/>
          </p:nvSpPr>
          <p:spPr bwMode="auto">
            <a:xfrm>
              <a:off x="1025525" y="-4345186"/>
              <a:ext cx="820738" cy="60325"/>
            </a:xfrm>
            <a:custGeom>
              <a:avLst/>
              <a:gdLst>
                <a:gd name="T0" fmla="*/ 259 w 259"/>
                <a:gd name="T1" fmla="*/ 0 h 19"/>
                <a:gd name="T2" fmla="*/ 0 w 259"/>
                <a:gd name="T3" fmla="*/ 0 h 19"/>
                <a:gd name="T4" fmla="*/ 35 w 259"/>
                <a:gd name="T5" fmla="*/ 19 h 19"/>
                <a:gd name="T6" fmla="*/ 225 w 259"/>
                <a:gd name="T7" fmla="*/ 19 h 19"/>
                <a:gd name="T8" fmla="*/ 259 w 259"/>
                <a:gd name="T9" fmla="*/ 0 h 19"/>
              </a:gdLst>
              <a:ahLst/>
              <a:cxnLst>
                <a:cxn ang="0">
                  <a:pos x="T0" y="T1"/>
                </a:cxn>
                <a:cxn ang="0">
                  <a:pos x="T2" y="T3"/>
                </a:cxn>
                <a:cxn ang="0">
                  <a:pos x="T4" y="T5"/>
                </a:cxn>
                <a:cxn ang="0">
                  <a:pos x="T6" y="T7"/>
                </a:cxn>
                <a:cxn ang="0">
                  <a:pos x="T8" y="T9"/>
                </a:cxn>
              </a:cxnLst>
              <a:rect l="0" t="0" r="r" b="b"/>
              <a:pathLst>
                <a:path w="259" h="19">
                  <a:moveTo>
                    <a:pt x="259" y="0"/>
                  </a:moveTo>
                  <a:cubicBezTo>
                    <a:pt x="0" y="0"/>
                    <a:pt x="0" y="0"/>
                    <a:pt x="0" y="0"/>
                  </a:cubicBezTo>
                  <a:cubicBezTo>
                    <a:pt x="11" y="7"/>
                    <a:pt x="23" y="13"/>
                    <a:pt x="35" y="19"/>
                  </a:cubicBezTo>
                  <a:cubicBezTo>
                    <a:pt x="225" y="19"/>
                    <a:pt x="225" y="19"/>
                    <a:pt x="225" y="19"/>
                  </a:cubicBezTo>
                  <a:cubicBezTo>
                    <a:pt x="237" y="13"/>
                    <a:pt x="248" y="7"/>
                    <a:pt x="2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cxnSp>
        <p:nvCxnSpPr>
          <p:cNvPr id="15" name="Straight Connector 14">
            <a:extLst>
              <a:ext uri="{FF2B5EF4-FFF2-40B4-BE49-F238E27FC236}">
                <a16:creationId xmlns:a16="http://schemas.microsoft.com/office/drawing/2014/main" id="{41690047-4235-43F0-9F2A-44A8E93985C0}"/>
              </a:ext>
            </a:extLst>
          </p:cNvPr>
          <p:cNvCxnSpPr/>
          <p:nvPr userDrawn="1"/>
        </p:nvCxnSpPr>
        <p:spPr>
          <a:xfrm>
            <a:off x="9596819" y="6389084"/>
            <a:ext cx="0" cy="166687"/>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7178CB75-44D5-4455-AF00-3EE241BA60A5}"/>
              </a:ext>
            </a:extLst>
          </p:cNvPr>
          <p:cNvSpPr txBox="1"/>
          <p:nvPr userDrawn="1"/>
        </p:nvSpPr>
        <p:spPr>
          <a:xfrm>
            <a:off x="6389517" y="6247955"/>
            <a:ext cx="2551789" cy="4462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b="1" spc="0" baseline="0" dirty="0">
                <a:solidFill>
                  <a:schemeClr val="tx1">
                    <a:lumMod val="75000"/>
                    <a:lumOff val="25000"/>
                  </a:schemeClr>
                </a:solidFill>
                <a:latin typeface="+mn-lt"/>
              </a:rPr>
              <a:t>Company </a:t>
            </a:r>
            <a:r>
              <a:rPr lang="en-US" sz="2300" b="1" kern="1200" spc="0" baseline="0" dirty="0">
                <a:solidFill>
                  <a:schemeClr val="tx1">
                    <a:lumMod val="75000"/>
                    <a:lumOff val="25000"/>
                  </a:schemeClr>
                </a:solidFill>
                <a:latin typeface="+mn-lt"/>
                <a:ea typeface="+mn-ea"/>
                <a:cs typeface="+mn-cs"/>
              </a:rPr>
              <a:t>Profile</a:t>
            </a:r>
          </a:p>
        </p:txBody>
      </p:sp>
      <p:sp>
        <p:nvSpPr>
          <p:cNvPr id="4" name="Rectangle: Rounded Corners 3">
            <a:extLst>
              <a:ext uri="{FF2B5EF4-FFF2-40B4-BE49-F238E27FC236}">
                <a16:creationId xmlns:a16="http://schemas.microsoft.com/office/drawing/2014/main" id="{C6C13410-168C-4F8C-81CA-DD28C7DA65DE}"/>
              </a:ext>
            </a:extLst>
          </p:cNvPr>
          <p:cNvSpPr/>
          <p:nvPr userDrawn="1"/>
        </p:nvSpPr>
        <p:spPr>
          <a:xfrm>
            <a:off x="9154312" y="6309837"/>
            <a:ext cx="333533" cy="333533"/>
          </a:xfrm>
          <a:prstGeom prst="roundRect">
            <a:avLst>
              <a:gd name="adj" fmla="val 9599"/>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Picture Placeholder 9">
            <a:extLst>
              <a:ext uri="{FF2B5EF4-FFF2-40B4-BE49-F238E27FC236}">
                <a16:creationId xmlns:a16="http://schemas.microsoft.com/office/drawing/2014/main" id="{57D651DD-3870-4A09-9550-60B1167C3DDF}"/>
              </a:ext>
            </a:extLst>
          </p:cNvPr>
          <p:cNvSpPr>
            <a:spLocks noGrp="1"/>
          </p:cNvSpPr>
          <p:nvPr>
            <p:ph type="pic" sz="quarter" idx="10"/>
          </p:nvPr>
        </p:nvSpPr>
        <p:spPr>
          <a:xfrm>
            <a:off x="730770" y="1879743"/>
            <a:ext cx="3798888" cy="4257675"/>
          </a:xfrm>
          <a:custGeom>
            <a:avLst/>
            <a:gdLst>
              <a:gd name="connsiteX0" fmla="*/ 258763 w 3798888"/>
              <a:gd name="connsiteY0" fmla="*/ 1892300 h 4257675"/>
              <a:gd name="connsiteX1" fmla="*/ 517525 w 3798888"/>
              <a:gd name="connsiteY1" fmla="*/ 2150487 h 4257675"/>
              <a:gd name="connsiteX2" fmla="*/ 517525 w 3798888"/>
              <a:gd name="connsiteY2" fmla="*/ 3539113 h 4257675"/>
              <a:gd name="connsiteX3" fmla="*/ 258763 w 3798888"/>
              <a:gd name="connsiteY3" fmla="*/ 3797300 h 4257675"/>
              <a:gd name="connsiteX4" fmla="*/ 0 w 3798888"/>
              <a:gd name="connsiteY4" fmla="*/ 3539113 h 4257675"/>
              <a:gd name="connsiteX5" fmla="*/ 0 w 3798888"/>
              <a:gd name="connsiteY5" fmla="*/ 2150487 h 4257675"/>
              <a:gd name="connsiteX6" fmla="*/ 258763 w 3798888"/>
              <a:gd name="connsiteY6" fmla="*/ 1892300 h 4257675"/>
              <a:gd name="connsiteX7" fmla="*/ 2884488 w 3798888"/>
              <a:gd name="connsiteY7" fmla="*/ 1508125 h 4257675"/>
              <a:gd name="connsiteX8" fmla="*/ 3143250 w 3798888"/>
              <a:gd name="connsiteY8" fmla="*/ 1766331 h 4257675"/>
              <a:gd name="connsiteX9" fmla="*/ 3143250 w 3798888"/>
              <a:gd name="connsiteY9" fmla="*/ 3999469 h 4257675"/>
              <a:gd name="connsiteX10" fmla="*/ 2884488 w 3798888"/>
              <a:gd name="connsiteY10" fmla="*/ 4257675 h 4257675"/>
              <a:gd name="connsiteX11" fmla="*/ 2625725 w 3798888"/>
              <a:gd name="connsiteY11" fmla="*/ 3999469 h 4257675"/>
              <a:gd name="connsiteX12" fmla="*/ 2625725 w 3798888"/>
              <a:gd name="connsiteY12" fmla="*/ 1766331 h 4257675"/>
              <a:gd name="connsiteX13" fmla="*/ 2884488 w 3798888"/>
              <a:gd name="connsiteY13" fmla="*/ 1508125 h 4257675"/>
              <a:gd name="connsiteX14" fmla="*/ 1571626 w 3798888"/>
              <a:gd name="connsiteY14" fmla="*/ 1382713 h 4257675"/>
              <a:gd name="connsiteX15" fmla="*/ 1830388 w 3798888"/>
              <a:gd name="connsiteY15" fmla="*/ 1640960 h 4257675"/>
              <a:gd name="connsiteX16" fmla="*/ 1830388 w 3798888"/>
              <a:gd name="connsiteY16" fmla="*/ 2778641 h 4257675"/>
              <a:gd name="connsiteX17" fmla="*/ 1571626 w 3798888"/>
              <a:gd name="connsiteY17" fmla="*/ 3036888 h 4257675"/>
              <a:gd name="connsiteX18" fmla="*/ 1312863 w 3798888"/>
              <a:gd name="connsiteY18" fmla="*/ 2778641 h 4257675"/>
              <a:gd name="connsiteX19" fmla="*/ 1312863 w 3798888"/>
              <a:gd name="connsiteY19" fmla="*/ 1640960 h 4257675"/>
              <a:gd name="connsiteX20" fmla="*/ 1571626 w 3798888"/>
              <a:gd name="connsiteY20" fmla="*/ 1382713 h 4257675"/>
              <a:gd name="connsiteX21" fmla="*/ 3540919 w 3798888"/>
              <a:gd name="connsiteY21" fmla="*/ 1096963 h 4257675"/>
              <a:gd name="connsiteX22" fmla="*/ 3798888 w 3798888"/>
              <a:gd name="connsiteY22" fmla="*/ 1355159 h 4257675"/>
              <a:gd name="connsiteX23" fmla="*/ 3798888 w 3798888"/>
              <a:gd name="connsiteY23" fmla="*/ 3148580 h 4257675"/>
              <a:gd name="connsiteX24" fmla="*/ 3540919 w 3798888"/>
              <a:gd name="connsiteY24" fmla="*/ 3406776 h 4257675"/>
              <a:gd name="connsiteX25" fmla="*/ 3282950 w 3798888"/>
              <a:gd name="connsiteY25" fmla="*/ 3148580 h 4257675"/>
              <a:gd name="connsiteX26" fmla="*/ 3282950 w 3798888"/>
              <a:gd name="connsiteY26" fmla="*/ 1355159 h 4257675"/>
              <a:gd name="connsiteX27" fmla="*/ 3540919 w 3798888"/>
              <a:gd name="connsiteY27" fmla="*/ 1096963 h 4257675"/>
              <a:gd name="connsiteX28" fmla="*/ 915194 w 3798888"/>
              <a:gd name="connsiteY28" fmla="*/ 873125 h 4257675"/>
              <a:gd name="connsiteX29" fmla="*/ 1173163 w 3798888"/>
              <a:gd name="connsiteY29" fmla="*/ 1131386 h 4257675"/>
              <a:gd name="connsiteX30" fmla="*/ 1173163 w 3798888"/>
              <a:gd name="connsiteY30" fmla="*/ 3727952 h 4257675"/>
              <a:gd name="connsiteX31" fmla="*/ 915194 w 3798888"/>
              <a:gd name="connsiteY31" fmla="*/ 3986213 h 4257675"/>
              <a:gd name="connsiteX32" fmla="*/ 657225 w 3798888"/>
              <a:gd name="connsiteY32" fmla="*/ 3727952 h 4257675"/>
              <a:gd name="connsiteX33" fmla="*/ 657225 w 3798888"/>
              <a:gd name="connsiteY33" fmla="*/ 1131386 h 4257675"/>
              <a:gd name="connsiteX34" fmla="*/ 915194 w 3798888"/>
              <a:gd name="connsiteY34" fmla="*/ 873125 h 4257675"/>
              <a:gd name="connsiteX35" fmla="*/ 2228057 w 3798888"/>
              <a:gd name="connsiteY35" fmla="*/ 0 h 4257675"/>
              <a:gd name="connsiteX36" fmla="*/ 2486026 w 3798888"/>
              <a:gd name="connsiteY36" fmla="*/ 258320 h 4257675"/>
              <a:gd name="connsiteX37" fmla="*/ 2486026 w 3798888"/>
              <a:gd name="connsiteY37" fmla="*/ 3023043 h 4257675"/>
              <a:gd name="connsiteX38" fmla="*/ 2228057 w 3798888"/>
              <a:gd name="connsiteY38" fmla="*/ 3281363 h 4257675"/>
              <a:gd name="connsiteX39" fmla="*/ 1970088 w 3798888"/>
              <a:gd name="connsiteY39" fmla="*/ 3023043 h 4257675"/>
              <a:gd name="connsiteX40" fmla="*/ 1970088 w 3798888"/>
              <a:gd name="connsiteY40" fmla="*/ 258320 h 4257675"/>
              <a:gd name="connsiteX41" fmla="*/ 2228057 w 3798888"/>
              <a:gd name="connsiteY41" fmla="*/ 0 h 425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798888" h="4257675">
                <a:moveTo>
                  <a:pt x="258763" y="1892300"/>
                </a:moveTo>
                <a:cubicBezTo>
                  <a:pt x="398634" y="1892300"/>
                  <a:pt x="517525" y="2010927"/>
                  <a:pt x="517525" y="2150487"/>
                </a:cubicBezTo>
                <a:lnTo>
                  <a:pt x="517525" y="3539113"/>
                </a:lnTo>
                <a:cubicBezTo>
                  <a:pt x="517525" y="3678674"/>
                  <a:pt x="398634" y="3797300"/>
                  <a:pt x="258763" y="3797300"/>
                </a:cubicBezTo>
                <a:cubicBezTo>
                  <a:pt x="111898" y="3797300"/>
                  <a:pt x="0" y="3678674"/>
                  <a:pt x="0" y="3539113"/>
                </a:cubicBezTo>
                <a:cubicBezTo>
                  <a:pt x="0" y="2150487"/>
                  <a:pt x="0" y="2150487"/>
                  <a:pt x="0" y="2150487"/>
                </a:cubicBezTo>
                <a:cubicBezTo>
                  <a:pt x="0" y="2010927"/>
                  <a:pt x="111898" y="1892300"/>
                  <a:pt x="258763" y="1892300"/>
                </a:cubicBezTo>
                <a:close/>
                <a:moveTo>
                  <a:pt x="2884488" y="1508125"/>
                </a:moveTo>
                <a:cubicBezTo>
                  <a:pt x="3024359" y="1508125"/>
                  <a:pt x="3143250" y="1626760"/>
                  <a:pt x="3143250" y="1766331"/>
                </a:cubicBezTo>
                <a:lnTo>
                  <a:pt x="3143250" y="3999469"/>
                </a:lnTo>
                <a:cubicBezTo>
                  <a:pt x="3143250" y="4139040"/>
                  <a:pt x="3024359" y="4257675"/>
                  <a:pt x="2884488" y="4257675"/>
                </a:cubicBezTo>
                <a:cubicBezTo>
                  <a:pt x="2744616" y="4257675"/>
                  <a:pt x="2625725" y="4139040"/>
                  <a:pt x="2625725" y="3999469"/>
                </a:cubicBezTo>
                <a:cubicBezTo>
                  <a:pt x="2625725" y="1766331"/>
                  <a:pt x="2625725" y="1766331"/>
                  <a:pt x="2625725" y="1766331"/>
                </a:cubicBezTo>
                <a:cubicBezTo>
                  <a:pt x="2625725" y="1626760"/>
                  <a:pt x="2744616" y="1508125"/>
                  <a:pt x="2884488" y="1508125"/>
                </a:cubicBezTo>
                <a:close/>
                <a:moveTo>
                  <a:pt x="1571626" y="1382713"/>
                </a:moveTo>
                <a:cubicBezTo>
                  <a:pt x="1711497" y="1382713"/>
                  <a:pt x="1830388" y="1494387"/>
                  <a:pt x="1830388" y="1640960"/>
                </a:cubicBezTo>
                <a:lnTo>
                  <a:pt x="1830388" y="2778641"/>
                </a:lnTo>
                <a:cubicBezTo>
                  <a:pt x="1830388" y="2918234"/>
                  <a:pt x="1711497" y="3036888"/>
                  <a:pt x="1571626" y="3036888"/>
                </a:cubicBezTo>
                <a:cubicBezTo>
                  <a:pt x="1431754" y="3036888"/>
                  <a:pt x="1312863" y="2918234"/>
                  <a:pt x="1312863" y="2778641"/>
                </a:cubicBezTo>
                <a:cubicBezTo>
                  <a:pt x="1312863" y="1640960"/>
                  <a:pt x="1312863" y="1640960"/>
                  <a:pt x="1312863" y="1640960"/>
                </a:cubicBezTo>
                <a:cubicBezTo>
                  <a:pt x="1312863" y="1494387"/>
                  <a:pt x="1431754" y="1382713"/>
                  <a:pt x="1571626" y="1382713"/>
                </a:cubicBezTo>
                <a:close/>
                <a:moveTo>
                  <a:pt x="3540919" y="1096963"/>
                </a:moveTo>
                <a:cubicBezTo>
                  <a:pt x="3687334" y="1096963"/>
                  <a:pt x="3798888" y="1215594"/>
                  <a:pt x="3798888" y="1355159"/>
                </a:cubicBezTo>
                <a:lnTo>
                  <a:pt x="3798888" y="3148580"/>
                </a:lnTo>
                <a:cubicBezTo>
                  <a:pt x="3798888" y="3288145"/>
                  <a:pt x="3687334" y="3406776"/>
                  <a:pt x="3540919" y="3406776"/>
                </a:cubicBezTo>
                <a:cubicBezTo>
                  <a:pt x="3401476" y="3406776"/>
                  <a:pt x="3282950" y="3288145"/>
                  <a:pt x="3282950" y="3148580"/>
                </a:cubicBezTo>
                <a:cubicBezTo>
                  <a:pt x="3282950" y="1355159"/>
                  <a:pt x="3282950" y="1355159"/>
                  <a:pt x="3282950" y="1355159"/>
                </a:cubicBezTo>
                <a:cubicBezTo>
                  <a:pt x="3282950" y="1215594"/>
                  <a:pt x="3401476" y="1096963"/>
                  <a:pt x="3540919" y="1096963"/>
                </a:cubicBezTo>
                <a:close/>
                <a:moveTo>
                  <a:pt x="915194" y="873125"/>
                </a:moveTo>
                <a:cubicBezTo>
                  <a:pt x="1054637" y="873125"/>
                  <a:pt x="1173163" y="991785"/>
                  <a:pt x="1173163" y="1131386"/>
                </a:cubicBezTo>
                <a:lnTo>
                  <a:pt x="1173163" y="3727952"/>
                </a:lnTo>
                <a:cubicBezTo>
                  <a:pt x="1173163" y="3867553"/>
                  <a:pt x="1054637" y="3986213"/>
                  <a:pt x="915194" y="3986213"/>
                </a:cubicBezTo>
                <a:cubicBezTo>
                  <a:pt x="768779" y="3986213"/>
                  <a:pt x="657225" y="3867553"/>
                  <a:pt x="657225" y="3727952"/>
                </a:cubicBezTo>
                <a:cubicBezTo>
                  <a:pt x="657225" y="1131386"/>
                  <a:pt x="657225" y="1131386"/>
                  <a:pt x="657225" y="1131386"/>
                </a:cubicBezTo>
                <a:cubicBezTo>
                  <a:pt x="657225" y="991785"/>
                  <a:pt x="768779" y="873125"/>
                  <a:pt x="915194" y="873125"/>
                </a:cubicBezTo>
                <a:close/>
                <a:moveTo>
                  <a:pt x="2228057" y="0"/>
                </a:moveTo>
                <a:cubicBezTo>
                  <a:pt x="2367500" y="0"/>
                  <a:pt x="2486026" y="118688"/>
                  <a:pt x="2486026" y="258320"/>
                </a:cubicBezTo>
                <a:lnTo>
                  <a:pt x="2486026" y="3023043"/>
                </a:lnTo>
                <a:cubicBezTo>
                  <a:pt x="2486026" y="3162676"/>
                  <a:pt x="2367500" y="3281363"/>
                  <a:pt x="2228057" y="3281363"/>
                </a:cubicBezTo>
                <a:cubicBezTo>
                  <a:pt x="2088614" y="3281363"/>
                  <a:pt x="1970088" y="3162676"/>
                  <a:pt x="1970088" y="3023043"/>
                </a:cubicBezTo>
                <a:cubicBezTo>
                  <a:pt x="1970088" y="258320"/>
                  <a:pt x="1970088" y="258320"/>
                  <a:pt x="1970088" y="258320"/>
                </a:cubicBezTo>
                <a:cubicBezTo>
                  <a:pt x="1970088" y="118688"/>
                  <a:pt x="2088614" y="0"/>
                  <a:pt x="2228057" y="0"/>
                </a:cubicBezTo>
                <a:close/>
              </a:path>
            </a:pathLst>
          </a:custGeom>
        </p:spPr>
        <p:txBody>
          <a:bodyPr wrap="square">
            <a:noAutofit/>
          </a:bodyPr>
          <a:lstStyle/>
          <a:p>
            <a:endParaRPr lang="en-US" dirty="0"/>
          </a:p>
        </p:txBody>
      </p:sp>
      <p:sp>
        <p:nvSpPr>
          <p:cNvPr id="94" name="Slide Number Placeholder 13">
            <a:extLst>
              <a:ext uri="{FF2B5EF4-FFF2-40B4-BE49-F238E27FC236}">
                <a16:creationId xmlns:a16="http://schemas.microsoft.com/office/drawing/2014/main" id="{B81C7E84-1285-4D0B-8E6A-5C0C8E98BACF}"/>
              </a:ext>
            </a:extLst>
          </p:cNvPr>
          <p:cNvSpPr>
            <a:spLocks noGrp="1"/>
          </p:cNvSpPr>
          <p:nvPr>
            <p:ph type="sldNum" sz="quarter" idx="4"/>
          </p:nvPr>
        </p:nvSpPr>
        <p:spPr>
          <a:xfrm>
            <a:off x="9105250" y="6350048"/>
            <a:ext cx="431656" cy="226714"/>
          </a:xfrm>
          <a:prstGeom prst="rect">
            <a:avLst/>
          </a:prstGeom>
        </p:spPr>
        <p:txBody>
          <a:bodyPr vert="horz" lIns="91440" tIns="45720" rIns="91440" bIns="45720" rtlCol="0" anchor="ctr"/>
          <a:lstStyle>
            <a:lvl1pPr algn="ctr">
              <a:defRPr sz="1200" b="1">
                <a:solidFill>
                  <a:schemeClr val="bg1"/>
                </a:solidFill>
              </a:defRPr>
            </a:lvl1pPr>
          </a:lstStyle>
          <a:p>
            <a:fld id="{1F70EEBF-E97C-49FF-B05B-3B4D348638DC}" type="slidenum">
              <a:rPr lang="en-US" smtClean="0"/>
              <a:pPr/>
              <a:t>‹#›</a:t>
            </a:fld>
            <a:endParaRPr lang="en-US" dirty="0"/>
          </a:p>
        </p:txBody>
      </p:sp>
      <p:grpSp>
        <p:nvGrpSpPr>
          <p:cNvPr id="90" name="Group 89">
            <a:extLst>
              <a:ext uri="{FF2B5EF4-FFF2-40B4-BE49-F238E27FC236}">
                <a16:creationId xmlns:a16="http://schemas.microsoft.com/office/drawing/2014/main" id="{33D00EB6-7DD0-4BE2-81D9-5FA2B83127D6}"/>
              </a:ext>
            </a:extLst>
          </p:cNvPr>
          <p:cNvGrpSpPr/>
          <p:nvPr userDrawn="1"/>
        </p:nvGrpSpPr>
        <p:grpSpPr>
          <a:xfrm flipH="1">
            <a:off x="9760843" y="125"/>
            <a:ext cx="2431157" cy="2744859"/>
            <a:chOff x="1781175" y="-333375"/>
            <a:chExt cx="4314825" cy="6070600"/>
          </a:xfrm>
        </p:grpSpPr>
        <p:sp>
          <p:nvSpPr>
            <p:cNvPr id="92" name="Freeform 6">
              <a:extLst>
                <a:ext uri="{FF2B5EF4-FFF2-40B4-BE49-F238E27FC236}">
                  <a16:creationId xmlns:a16="http://schemas.microsoft.com/office/drawing/2014/main" id="{571401E2-F330-43DE-B590-43B34C85CFFC}"/>
                </a:ext>
              </a:extLst>
            </p:cNvPr>
            <p:cNvSpPr>
              <a:spLocks/>
            </p:cNvSpPr>
            <p:nvPr userDrawn="1"/>
          </p:nvSpPr>
          <p:spPr bwMode="auto">
            <a:xfrm>
              <a:off x="1781175" y="-333375"/>
              <a:ext cx="4314825" cy="6070600"/>
            </a:xfrm>
            <a:custGeom>
              <a:avLst/>
              <a:gdLst>
                <a:gd name="T0" fmla="*/ 877 w 2718"/>
                <a:gd name="T1" fmla="*/ 0 h 3824"/>
                <a:gd name="T2" fmla="*/ 0 w 2718"/>
                <a:gd name="T3" fmla="*/ 3793 h 3824"/>
                <a:gd name="T4" fmla="*/ 0 w 2718"/>
                <a:gd name="T5" fmla="*/ 3824 h 3824"/>
                <a:gd name="T6" fmla="*/ 2718 w 2718"/>
                <a:gd name="T7" fmla="*/ 0 h 3824"/>
                <a:gd name="T8" fmla="*/ 877 w 2718"/>
                <a:gd name="T9" fmla="*/ 0 h 3824"/>
              </a:gdLst>
              <a:ahLst/>
              <a:cxnLst>
                <a:cxn ang="0">
                  <a:pos x="T0" y="T1"/>
                </a:cxn>
                <a:cxn ang="0">
                  <a:pos x="T2" y="T3"/>
                </a:cxn>
                <a:cxn ang="0">
                  <a:pos x="T4" y="T5"/>
                </a:cxn>
                <a:cxn ang="0">
                  <a:pos x="T6" y="T7"/>
                </a:cxn>
                <a:cxn ang="0">
                  <a:pos x="T8" y="T9"/>
                </a:cxn>
              </a:cxnLst>
              <a:rect l="0" t="0" r="r" b="b"/>
              <a:pathLst>
                <a:path w="2718" h="3824">
                  <a:moveTo>
                    <a:pt x="877" y="0"/>
                  </a:moveTo>
                  <a:lnTo>
                    <a:pt x="0" y="3793"/>
                  </a:lnTo>
                  <a:lnTo>
                    <a:pt x="0" y="3824"/>
                  </a:lnTo>
                  <a:lnTo>
                    <a:pt x="2718" y="0"/>
                  </a:lnTo>
                  <a:lnTo>
                    <a:pt x="877" y="0"/>
                  </a:lnTo>
                  <a:close/>
                </a:path>
              </a:pathLst>
            </a:custGeom>
            <a:gradFill flip="none" rotWithShape="1">
              <a:gsLst>
                <a:gs pos="0">
                  <a:schemeClr val="bg1"/>
                </a:gs>
                <a:gs pos="100000">
                  <a:schemeClr val="accent1"/>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3" name="Freeform 7">
              <a:extLst>
                <a:ext uri="{FF2B5EF4-FFF2-40B4-BE49-F238E27FC236}">
                  <a16:creationId xmlns:a16="http://schemas.microsoft.com/office/drawing/2014/main" id="{0059DC0D-0AE2-4418-8BDA-C5336A937280}"/>
                </a:ext>
              </a:extLst>
            </p:cNvPr>
            <p:cNvSpPr>
              <a:spLocks/>
            </p:cNvSpPr>
            <p:nvPr userDrawn="1"/>
          </p:nvSpPr>
          <p:spPr bwMode="auto">
            <a:xfrm>
              <a:off x="1781175" y="-333375"/>
              <a:ext cx="1897064" cy="2189162"/>
            </a:xfrm>
            <a:custGeom>
              <a:avLst/>
              <a:gdLst>
                <a:gd name="T0" fmla="*/ 0 w 1195"/>
                <a:gd name="T1" fmla="*/ 0 h 1379"/>
                <a:gd name="T2" fmla="*/ 0 w 1195"/>
                <a:gd name="T3" fmla="*/ 1379 h 1379"/>
                <a:gd name="T4" fmla="*/ 1195 w 1195"/>
                <a:gd name="T5" fmla="*/ 0 h 1379"/>
                <a:gd name="T6" fmla="*/ 0 w 1195"/>
                <a:gd name="T7" fmla="*/ 0 h 1379"/>
              </a:gdLst>
              <a:ahLst/>
              <a:cxnLst>
                <a:cxn ang="0">
                  <a:pos x="T0" y="T1"/>
                </a:cxn>
                <a:cxn ang="0">
                  <a:pos x="T2" y="T3"/>
                </a:cxn>
                <a:cxn ang="0">
                  <a:pos x="T4" y="T5"/>
                </a:cxn>
                <a:cxn ang="0">
                  <a:pos x="T6" y="T7"/>
                </a:cxn>
              </a:cxnLst>
              <a:rect l="0" t="0" r="r" b="b"/>
              <a:pathLst>
                <a:path w="1195" h="1379">
                  <a:moveTo>
                    <a:pt x="0" y="0"/>
                  </a:moveTo>
                  <a:lnTo>
                    <a:pt x="0" y="1379"/>
                  </a:lnTo>
                  <a:lnTo>
                    <a:pt x="1195"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8">
              <a:extLst>
                <a:ext uri="{FF2B5EF4-FFF2-40B4-BE49-F238E27FC236}">
                  <a16:creationId xmlns:a16="http://schemas.microsoft.com/office/drawing/2014/main" id="{EDC70B0F-046B-4A30-ACE6-E54113BEA189}"/>
                </a:ext>
              </a:extLst>
            </p:cNvPr>
            <p:cNvSpPr>
              <a:spLocks/>
            </p:cNvSpPr>
            <p:nvPr userDrawn="1"/>
          </p:nvSpPr>
          <p:spPr bwMode="auto">
            <a:xfrm>
              <a:off x="1781175" y="-333375"/>
              <a:ext cx="1897063" cy="2189162"/>
            </a:xfrm>
            <a:custGeom>
              <a:avLst/>
              <a:gdLst>
                <a:gd name="T0" fmla="*/ 1176 w 1195"/>
                <a:gd name="T1" fmla="*/ 0 h 1379"/>
                <a:gd name="T2" fmla="*/ 0 w 1195"/>
                <a:gd name="T3" fmla="*/ 1184 h 1379"/>
                <a:gd name="T4" fmla="*/ 0 w 1195"/>
                <a:gd name="T5" fmla="*/ 1379 h 1379"/>
                <a:gd name="T6" fmla="*/ 1195 w 1195"/>
                <a:gd name="T7" fmla="*/ 0 h 1379"/>
                <a:gd name="T8" fmla="*/ 1176 w 1195"/>
                <a:gd name="T9" fmla="*/ 0 h 1379"/>
              </a:gdLst>
              <a:ahLst/>
              <a:cxnLst>
                <a:cxn ang="0">
                  <a:pos x="T0" y="T1"/>
                </a:cxn>
                <a:cxn ang="0">
                  <a:pos x="T2" y="T3"/>
                </a:cxn>
                <a:cxn ang="0">
                  <a:pos x="T4" y="T5"/>
                </a:cxn>
                <a:cxn ang="0">
                  <a:pos x="T6" y="T7"/>
                </a:cxn>
                <a:cxn ang="0">
                  <a:pos x="T8" y="T9"/>
                </a:cxn>
              </a:cxnLst>
              <a:rect l="0" t="0" r="r" b="b"/>
              <a:pathLst>
                <a:path w="1195" h="1379">
                  <a:moveTo>
                    <a:pt x="1176" y="0"/>
                  </a:moveTo>
                  <a:lnTo>
                    <a:pt x="0" y="1184"/>
                  </a:lnTo>
                  <a:lnTo>
                    <a:pt x="0" y="1379"/>
                  </a:lnTo>
                  <a:lnTo>
                    <a:pt x="1195" y="0"/>
                  </a:lnTo>
                  <a:lnTo>
                    <a:pt x="1176" y="0"/>
                  </a:lnTo>
                  <a:close/>
                </a:path>
              </a:pathLst>
            </a:custGeom>
            <a:solidFill>
              <a:schemeClr val="tx1">
                <a:lumMod val="75000"/>
                <a:lumOff val="25000"/>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9">
              <a:extLst>
                <a:ext uri="{FF2B5EF4-FFF2-40B4-BE49-F238E27FC236}">
                  <a16:creationId xmlns:a16="http://schemas.microsoft.com/office/drawing/2014/main" id="{F8BDD9CF-6D06-4EAC-82AE-371F3E950252}"/>
                </a:ext>
              </a:extLst>
            </p:cNvPr>
            <p:cNvSpPr>
              <a:spLocks/>
            </p:cNvSpPr>
            <p:nvPr userDrawn="1"/>
          </p:nvSpPr>
          <p:spPr bwMode="auto">
            <a:xfrm>
              <a:off x="1781175" y="-333375"/>
              <a:ext cx="1916113" cy="6040436"/>
            </a:xfrm>
            <a:custGeom>
              <a:avLst/>
              <a:gdLst>
                <a:gd name="T0" fmla="*/ 1195 w 1207"/>
                <a:gd name="T1" fmla="*/ 0 h 3805"/>
                <a:gd name="T2" fmla="*/ 0 w 1207"/>
                <a:gd name="T3" fmla="*/ 1379 h 3805"/>
                <a:gd name="T4" fmla="*/ 0 w 1207"/>
                <a:gd name="T5" fmla="*/ 3805 h 3805"/>
                <a:gd name="T6" fmla="*/ 1207 w 1207"/>
                <a:gd name="T7" fmla="*/ 0 h 3805"/>
                <a:gd name="T8" fmla="*/ 1195 w 1207"/>
                <a:gd name="T9" fmla="*/ 0 h 3805"/>
              </a:gdLst>
              <a:ahLst/>
              <a:cxnLst>
                <a:cxn ang="0">
                  <a:pos x="T0" y="T1"/>
                </a:cxn>
                <a:cxn ang="0">
                  <a:pos x="T2" y="T3"/>
                </a:cxn>
                <a:cxn ang="0">
                  <a:pos x="T4" y="T5"/>
                </a:cxn>
                <a:cxn ang="0">
                  <a:pos x="T6" y="T7"/>
                </a:cxn>
                <a:cxn ang="0">
                  <a:pos x="T8" y="T9"/>
                </a:cxn>
              </a:cxnLst>
              <a:rect l="0" t="0" r="r" b="b"/>
              <a:pathLst>
                <a:path w="1207" h="3805">
                  <a:moveTo>
                    <a:pt x="1195" y="0"/>
                  </a:moveTo>
                  <a:lnTo>
                    <a:pt x="0" y="1379"/>
                  </a:lnTo>
                  <a:lnTo>
                    <a:pt x="0" y="3805"/>
                  </a:lnTo>
                  <a:lnTo>
                    <a:pt x="1207" y="0"/>
                  </a:lnTo>
                  <a:lnTo>
                    <a:pt x="1195" y="0"/>
                  </a:lnTo>
                  <a:close/>
                </a:path>
              </a:pathLst>
            </a:custGeom>
            <a:gradFill>
              <a:gsLst>
                <a:gs pos="0">
                  <a:schemeClr val="accent1"/>
                </a:gs>
                <a:gs pos="100000">
                  <a:schemeClr val="accent4"/>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10">
              <a:extLst>
                <a:ext uri="{FF2B5EF4-FFF2-40B4-BE49-F238E27FC236}">
                  <a16:creationId xmlns:a16="http://schemas.microsoft.com/office/drawing/2014/main" id="{813FCC65-90A2-49BB-B7CE-DC5235762879}"/>
                </a:ext>
              </a:extLst>
            </p:cNvPr>
            <p:cNvSpPr>
              <a:spLocks/>
            </p:cNvSpPr>
            <p:nvPr userDrawn="1"/>
          </p:nvSpPr>
          <p:spPr bwMode="auto">
            <a:xfrm>
              <a:off x="1781175" y="1301750"/>
              <a:ext cx="1398587" cy="4405312"/>
            </a:xfrm>
            <a:custGeom>
              <a:avLst/>
              <a:gdLst>
                <a:gd name="T0" fmla="*/ 0 w 881"/>
                <a:gd name="T1" fmla="*/ 494 h 2775"/>
                <a:gd name="T2" fmla="*/ 0 w 881"/>
                <a:gd name="T3" fmla="*/ 2775 h 2775"/>
                <a:gd name="T4" fmla="*/ 881 w 881"/>
                <a:gd name="T5" fmla="*/ 0 h 2775"/>
                <a:gd name="T6" fmla="*/ 0 w 881"/>
                <a:gd name="T7" fmla="*/ 494 h 2775"/>
              </a:gdLst>
              <a:ahLst/>
              <a:cxnLst>
                <a:cxn ang="0">
                  <a:pos x="T0" y="T1"/>
                </a:cxn>
                <a:cxn ang="0">
                  <a:pos x="T2" y="T3"/>
                </a:cxn>
                <a:cxn ang="0">
                  <a:pos x="T4" y="T5"/>
                </a:cxn>
                <a:cxn ang="0">
                  <a:pos x="T6" y="T7"/>
                </a:cxn>
              </a:cxnLst>
              <a:rect l="0" t="0" r="r" b="b"/>
              <a:pathLst>
                <a:path w="881" h="2775">
                  <a:moveTo>
                    <a:pt x="0" y="494"/>
                  </a:moveTo>
                  <a:lnTo>
                    <a:pt x="0" y="2775"/>
                  </a:lnTo>
                  <a:lnTo>
                    <a:pt x="881" y="0"/>
                  </a:lnTo>
                  <a:lnTo>
                    <a:pt x="0" y="494"/>
                  </a:lnTo>
                  <a:close/>
                </a:path>
              </a:pathLst>
            </a:custGeom>
            <a:gradFill flip="none" rotWithShape="1">
              <a:gsLst>
                <a:gs pos="0">
                  <a:schemeClr val="accent1"/>
                </a:gs>
                <a:gs pos="100000">
                  <a:schemeClr val="accent4"/>
                </a:gs>
              </a:gsLst>
              <a:lin ang="162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98" name="Footer Placeholder 3">
            <a:extLst>
              <a:ext uri="{FF2B5EF4-FFF2-40B4-BE49-F238E27FC236}">
                <a16:creationId xmlns:a16="http://schemas.microsoft.com/office/drawing/2014/main" id="{FB941FF5-30C2-4943-851D-CC4E935FFB08}"/>
              </a:ext>
            </a:extLst>
          </p:cNvPr>
          <p:cNvSpPr>
            <a:spLocks noGrp="1"/>
          </p:cNvSpPr>
          <p:nvPr>
            <p:ph type="ftr" sz="quarter" idx="3"/>
          </p:nvPr>
        </p:nvSpPr>
        <p:spPr>
          <a:xfrm>
            <a:off x="9712402" y="6335762"/>
            <a:ext cx="2062071" cy="254745"/>
          </a:xfrm>
          <a:prstGeom prst="rect">
            <a:avLst/>
          </a:prstGeom>
        </p:spPr>
        <p:txBody>
          <a:bodyPr/>
          <a:lstStyle>
            <a:lvl1pPr algn="l">
              <a:defRPr sz="1200" spc="0" baseline="0">
                <a:solidFill>
                  <a:schemeClr val="bg1">
                    <a:lumMod val="65000"/>
                  </a:schemeClr>
                </a:solidFill>
                <a:effectLst/>
                <a:latin typeface="+mn-lt"/>
              </a:defRPr>
            </a:lvl1pPr>
          </a:lstStyle>
          <a:p>
            <a:r>
              <a:rPr lang="en-US" dirty="0"/>
              <a:t>logisticstitans.com</a:t>
            </a:r>
          </a:p>
        </p:txBody>
      </p:sp>
      <p:pic>
        <p:nvPicPr>
          <p:cNvPr id="99" name="Picture 98" descr="A picture containing drawing&#10;&#10;Description automatically generated">
            <a:extLst>
              <a:ext uri="{FF2B5EF4-FFF2-40B4-BE49-F238E27FC236}">
                <a16:creationId xmlns:a16="http://schemas.microsoft.com/office/drawing/2014/main" id="{A8AEC9F5-69B7-4305-A78C-2FD92975ACC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22917" y="6304899"/>
            <a:ext cx="1304703" cy="332388"/>
          </a:xfrm>
          <a:prstGeom prst="rect">
            <a:avLst/>
          </a:prstGeom>
        </p:spPr>
      </p:pic>
    </p:spTree>
    <p:extLst>
      <p:ext uri="{BB962C8B-B14F-4D97-AF65-F5344CB8AC3E}">
        <p14:creationId xmlns:p14="http://schemas.microsoft.com/office/powerpoint/2010/main" val="3949385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5_Full Blank">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08C84B09-FAEC-4A75-8886-DC153F75334C}"/>
              </a:ext>
            </a:extLst>
          </p:cNvPr>
          <p:cNvGrpSpPr/>
          <p:nvPr userDrawn="1"/>
        </p:nvGrpSpPr>
        <p:grpSpPr>
          <a:xfrm>
            <a:off x="855518" y="2510"/>
            <a:ext cx="1997364" cy="1405659"/>
            <a:chOff x="1450975" y="-26194"/>
            <a:chExt cx="2197100" cy="1546225"/>
          </a:xfrm>
          <a:solidFill>
            <a:schemeClr val="tx1">
              <a:lumMod val="75000"/>
              <a:lumOff val="25000"/>
              <a:alpha val="10000"/>
            </a:schemeClr>
          </a:solidFill>
        </p:grpSpPr>
        <p:sp>
          <p:nvSpPr>
            <p:cNvPr id="47" name="Freeform 30">
              <a:extLst>
                <a:ext uri="{FF2B5EF4-FFF2-40B4-BE49-F238E27FC236}">
                  <a16:creationId xmlns:a16="http://schemas.microsoft.com/office/drawing/2014/main" id="{8FD86F56-87BC-4766-9BB4-6324531D1417}"/>
                </a:ext>
              </a:extLst>
            </p:cNvPr>
            <p:cNvSpPr>
              <a:spLocks/>
            </p:cNvSpPr>
            <p:nvPr/>
          </p:nvSpPr>
          <p:spPr bwMode="auto">
            <a:xfrm>
              <a:off x="3540125" y="-26194"/>
              <a:ext cx="12700" cy="3175"/>
            </a:xfrm>
            <a:custGeom>
              <a:avLst/>
              <a:gdLst>
                <a:gd name="T0" fmla="*/ 0 w 4"/>
                <a:gd name="T1" fmla="*/ 0 h 1"/>
                <a:gd name="T2" fmla="*/ 0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0" y="1"/>
                    <a:pt x="0"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31">
              <a:extLst>
                <a:ext uri="{FF2B5EF4-FFF2-40B4-BE49-F238E27FC236}">
                  <a16:creationId xmlns:a16="http://schemas.microsoft.com/office/drawing/2014/main" id="{62D41CD2-0B48-465B-9761-59D240850B3A}"/>
                </a:ext>
              </a:extLst>
            </p:cNvPr>
            <p:cNvSpPr>
              <a:spLocks/>
            </p:cNvSpPr>
            <p:nvPr/>
          </p:nvSpPr>
          <p:spPr bwMode="auto">
            <a:xfrm>
              <a:off x="1546225"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32">
              <a:extLst>
                <a:ext uri="{FF2B5EF4-FFF2-40B4-BE49-F238E27FC236}">
                  <a16:creationId xmlns:a16="http://schemas.microsoft.com/office/drawing/2014/main" id="{9D7D6241-E72C-45D3-9511-3BDF420D5AB5}"/>
                </a:ext>
              </a:extLst>
            </p:cNvPr>
            <p:cNvSpPr>
              <a:spLocks/>
            </p:cNvSpPr>
            <p:nvPr/>
          </p:nvSpPr>
          <p:spPr bwMode="auto">
            <a:xfrm>
              <a:off x="1450975" y="-23019"/>
              <a:ext cx="2197100" cy="1543050"/>
            </a:xfrm>
            <a:custGeom>
              <a:avLst/>
              <a:gdLst>
                <a:gd name="T0" fmla="*/ 688 w 692"/>
                <a:gd name="T1" fmla="*/ 140 h 486"/>
                <a:gd name="T2" fmla="*/ 346 w 692"/>
                <a:gd name="T3" fmla="*/ 483 h 486"/>
                <a:gd name="T4" fmla="*/ 3 w 692"/>
                <a:gd name="T5" fmla="*/ 140 h 486"/>
                <a:gd name="T6" fmla="*/ 34 w 692"/>
                <a:gd name="T7" fmla="*/ 0 h 486"/>
                <a:gd name="T8" fmla="*/ 30 w 692"/>
                <a:gd name="T9" fmla="*/ 0 h 486"/>
                <a:gd name="T10" fmla="*/ 0 w 692"/>
                <a:gd name="T11" fmla="*/ 140 h 486"/>
                <a:gd name="T12" fmla="*/ 346 w 692"/>
                <a:gd name="T13" fmla="*/ 486 h 486"/>
                <a:gd name="T14" fmla="*/ 692 w 692"/>
                <a:gd name="T15" fmla="*/ 140 h 486"/>
                <a:gd name="T16" fmla="*/ 662 w 692"/>
                <a:gd name="T17" fmla="*/ 0 h 486"/>
                <a:gd name="T18" fmla="*/ 658 w 692"/>
                <a:gd name="T19" fmla="*/ 0 h 486"/>
                <a:gd name="T20" fmla="*/ 688 w 692"/>
                <a:gd name="T21" fmla="*/ 14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2" h="486">
                  <a:moveTo>
                    <a:pt x="688" y="140"/>
                  </a:moveTo>
                  <a:cubicBezTo>
                    <a:pt x="688" y="329"/>
                    <a:pt x="535" y="483"/>
                    <a:pt x="346" y="483"/>
                  </a:cubicBezTo>
                  <a:cubicBezTo>
                    <a:pt x="157" y="483"/>
                    <a:pt x="3" y="329"/>
                    <a:pt x="3" y="140"/>
                  </a:cubicBezTo>
                  <a:cubicBezTo>
                    <a:pt x="3" y="90"/>
                    <a:pt x="14" y="43"/>
                    <a:pt x="34" y="0"/>
                  </a:cubicBezTo>
                  <a:cubicBezTo>
                    <a:pt x="30" y="0"/>
                    <a:pt x="30" y="0"/>
                    <a:pt x="30" y="0"/>
                  </a:cubicBezTo>
                  <a:cubicBezTo>
                    <a:pt x="11" y="43"/>
                    <a:pt x="0" y="90"/>
                    <a:pt x="0" y="140"/>
                  </a:cubicBezTo>
                  <a:cubicBezTo>
                    <a:pt x="0" y="331"/>
                    <a:pt x="155" y="486"/>
                    <a:pt x="346" y="486"/>
                  </a:cubicBezTo>
                  <a:cubicBezTo>
                    <a:pt x="536" y="486"/>
                    <a:pt x="692" y="331"/>
                    <a:pt x="692" y="140"/>
                  </a:cubicBezTo>
                  <a:cubicBezTo>
                    <a:pt x="692" y="90"/>
                    <a:pt x="681" y="43"/>
                    <a:pt x="662" y="0"/>
                  </a:cubicBezTo>
                  <a:cubicBezTo>
                    <a:pt x="658" y="0"/>
                    <a:pt x="658" y="0"/>
                    <a:pt x="658" y="0"/>
                  </a:cubicBezTo>
                  <a:cubicBezTo>
                    <a:pt x="677" y="43"/>
                    <a:pt x="688" y="90"/>
                    <a:pt x="68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33">
              <a:extLst>
                <a:ext uri="{FF2B5EF4-FFF2-40B4-BE49-F238E27FC236}">
                  <a16:creationId xmlns:a16="http://schemas.microsoft.com/office/drawing/2014/main" id="{5950A7FD-AAE1-4253-8AE1-2B966BBDC880}"/>
                </a:ext>
              </a:extLst>
            </p:cNvPr>
            <p:cNvSpPr>
              <a:spLocks/>
            </p:cNvSpPr>
            <p:nvPr/>
          </p:nvSpPr>
          <p:spPr bwMode="auto">
            <a:xfrm>
              <a:off x="3463925" y="-26194"/>
              <a:ext cx="9525" cy="3175"/>
            </a:xfrm>
            <a:custGeom>
              <a:avLst/>
              <a:gdLst>
                <a:gd name="T0" fmla="*/ 0 w 3"/>
                <a:gd name="T1" fmla="*/ 1 h 1"/>
                <a:gd name="T2" fmla="*/ 3 w 3"/>
                <a:gd name="T3" fmla="*/ 1 h 1"/>
                <a:gd name="T4" fmla="*/ 3 w 3"/>
                <a:gd name="T5" fmla="*/ 0 h 1"/>
                <a:gd name="T6" fmla="*/ 0 w 3"/>
                <a:gd name="T7" fmla="*/ 0 h 1"/>
                <a:gd name="T8" fmla="*/ 0 w 3"/>
                <a:gd name="T9" fmla="*/ 1 h 1"/>
              </a:gdLst>
              <a:ahLst/>
              <a:cxnLst>
                <a:cxn ang="0">
                  <a:pos x="T0" y="T1"/>
                </a:cxn>
                <a:cxn ang="0">
                  <a:pos x="T2" y="T3"/>
                </a:cxn>
                <a:cxn ang="0">
                  <a:pos x="T4" y="T5"/>
                </a:cxn>
                <a:cxn ang="0">
                  <a:pos x="T6" y="T7"/>
                </a:cxn>
                <a:cxn ang="0">
                  <a:pos x="T8" y="T9"/>
                </a:cxn>
              </a:cxnLst>
              <a:rect l="0" t="0" r="r" b="b"/>
              <a:pathLst>
                <a:path w="3" h="1">
                  <a:moveTo>
                    <a:pt x="0" y="1"/>
                  </a:moveTo>
                  <a:cubicBezTo>
                    <a:pt x="3" y="1"/>
                    <a:pt x="3" y="1"/>
                    <a:pt x="3"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34">
              <a:extLst>
                <a:ext uri="{FF2B5EF4-FFF2-40B4-BE49-F238E27FC236}">
                  <a16:creationId xmlns:a16="http://schemas.microsoft.com/office/drawing/2014/main" id="{A2B9865F-376A-4638-B3AA-FA96E164962B}"/>
                </a:ext>
              </a:extLst>
            </p:cNvPr>
            <p:cNvSpPr>
              <a:spLocks/>
            </p:cNvSpPr>
            <p:nvPr/>
          </p:nvSpPr>
          <p:spPr bwMode="auto">
            <a:xfrm>
              <a:off x="1622425" y="-26194"/>
              <a:ext cx="12700" cy="3175"/>
            </a:xfrm>
            <a:custGeom>
              <a:avLst/>
              <a:gdLst>
                <a:gd name="T0" fmla="*/ 4 w 4"/>
                <a:gd name="T1" fmla="*/ 1 h 1"/>
                <a:gd name="T2" fmla="*/ 4 w 4"/>
                <a:gd name="T3" fmla="*/ 0 h 1"/>
                <a:gd name="T4" fmla="*/ 1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1" y="0"/>
                    <a:pt x="1" y="0"/>
                    <a:pt x="1"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35">
              <a:extLst>
                <a:ext uri="{FF2B5EF4-FFF2-40B4-BE49-F238E27FC236}">
                  <a16:creationId xmlns:a16="http://schemas.microsoft.com/office/drawing/2014/main" id="{7C0CAAD9-B35B-48A2-B02F-21ED7215DC01}"/>
                </a:ext>
              </a:extLst>
            </p:cNvPr>
            <p:cNvSpPr>
              <a:spLocks/>
            </p:cNvSpPr>
            <p:nvPr/>
          </p:nvSpPr>
          <p:spPr bwMode="auto">
            <a:xfrm>
              <a:off x="1520825" y="-23019"/>
              <a:ext cx="2054225" cy="1473200"/>
            </a:xfrm>
            <a:custGeom>
              <a:avLst/>
              <a:gdLst>
                <a:gd name="T0" fmla="*/ 644 w 647"/>
                <a:gd name="T1" fmla="*/ 140 h 464"/>
                <a:gd name="T2" fmla="*/ 324 w 647"/>
                <a:gd name="T3" fmla="*/ 460 h 464"/>
                <a:gd name="T4" fmla="*/ 4 w 647"/>
                <a:gd name="T5" fmla="*/ 140 h 464"/>
                <a:gd name="T6" fmla="*/ 36 w 647"/>
                <a:gd name="T7" fmla="*/ 0 h 464"/>
                <a:gd name="T8" fmla="*/ 32 w 647"/>
                <a:gd name="T9" fmla="*/ 0 h 464"/>
                <a:gd name="T10" fmla="*/ 0 w 647"/>
                <a:gd name="T11" fmla="*/ 140 h 464"/>
                <a:gd name="T12" fmla="*/ 324 w 647"/>
                <a:gd name="T13" fmla="*/ 464 h 464"/>
                <a:gd name="T14" fmla="*/ 647 w 647"/>
                <a:gd name="T15" fmla="*/ 140 h 464"/>
                <a:gd name="T16" fmla="*/ 615 w 647"/>
                <a:gd name="T17" fmla="*/ 0 h 464"/>
                <a:gd name="T18" fmla="*/ 612 w 647"/>
                <a:gd name="T19" fmla="*/ 0 h 464"/>
                <a:gd name="T20" fmla="*/ 644 w 647"/>
                <a:gd name="T21" fmla="*/ 14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7" h="464">
                  <a:moveTo>
                    <a:pt x="644" y="140"/>
                  </a:moveTo>
                  <a:cubicBezTo>
                    <a:pt x="644" y="317"/>
                    <a:pt x="500" y="460"/>
                    <a:pt x="324" y="460"/>
                  </a:cubicBezTo>
                  <a:cubicBezTo>
                    <a:pt x="147" y="460"/>
                    <a:pt x="4" y="317"/>
                    <a:pt x="4" y="140"/>
                  </a:cubicBezTo>
                  <a:cubicBezTo>
                    <a:pt x="4" y="90"/>
                    <a:pt x="15" y="42"/>
                    <a:pt x="36" y="0"/>
                  </a:cubicBezTo>
                  <a:cubicBezTo>
                    <a:pt x="32" y="0"/>
                    <a:pt x="32" y="0"/>
                    <a:pt x="32" y="0"/>
                  </a:cubicBezTo>
                  <a:cubicBezTo>
                    <a:pt x="12" y="42"/>
                    <a:pt x="0" y="90"/>
                    <a:pt x="0" y="140"/>
                  </a:cubicBezTo>
                  <a:cubicBezTo>
                    <a:pt x="0" y="319"/>
                    <a:pt x="145" y="464"/>
                    <a:pt x="324" y="464"/>
                  </a:cubicBezTo>
                  <a:cubicBezTo>
                    <a:pt x="502" y="464"/>
                    <a:pt x="647" y="319"/>
                    <a:pt x="647" y="140"/>
                  </a:cubicBezTo>
                  <a:cubicBezTo>
                    <a:pt x="647" y="90"/>
                    <a:pt x="636" y="42"/>
                    <a:pt x="615" y="0"/>
                  </a:cubicBezTo>
                  <a:cubicBezTo>
                    <a:pt x="612" y="0"/>
                    <a:pt x="612" y="0"/>
                    <a:pt x="612" y="0"/>
                  </a:cubicBezTo>
                  <a:cubicBezTo>
                    <a:pt x="632" y="42"/>
                    <a:pt x="644" y="90"/>
                    <a:pt x="644"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36">
              <a:extLst>
                <a:ext uri="{FF2B5EF4-FFF2-40B4-BE49-F238E27FC236}">
                  <a16:creationId xmlns:a16="http://schemas.microsoft.com/office/drawing/2014/main" id="{B8B8251C-1295-4342-BCC1-B378D183AF5F}"/>
                </a:ext>
              </a:extLst>
            </p:cNvPr>
            <p:cNvSpPr>
              <a:spLocks/>
            </p:cNvSpPr>
            <p:nvPr/>
          </p:nvSpPr>
          <p:spPr bwMode="auto">
            <a:xfrm>
              <a:off x="1698625" y="-26194"/>
              <a:ext cx="12700" cy="3175"/>
            </a:xfrm>
            <a:custGeom>
              <a:avLst/>
              <a:gdLst>
                <a:gd name="T0" fmla="*/ 4 w 4"/>
                <a:gd name="T1" fmla="*/ 0 h 1"/>
                <a:gd name="T2" fmla="*/ 1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1" y="0"/>
                    <a:pt x="1" y="0"/>
                    <a:pt x="1" y="0"/>
                  </a:cubicBezTo>
                  <a:cubicBezTo>
                    <a:pt x="1" y="1"/>
                    <a:pt x="1"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37">
              <a:extLst>
                <a:ext uri="{FF2B5EF4-FFF2-40B4-BE49-F238E27FC236}">
                  <a16:creationId xmlns:a16="http://schemas.microsoft.com/office/drawing/2014/main" id="{5093996E-53D2-4A3B-BE91-71EBD6AC6524}"/>
                </a:ext>
              </a:extLst>
            </p:cNvPr>
            <p:cNvSpPr>
              <a:spLocks/>
            </p:cNvSpPr>
            <p:nvPr/>
          </p:nvSpPr>
          <p:spPr bwMode="auto">
            <a:xfrm>
              <a:off x="3384550" y="-26194"/>
              <a:ext cx="12700" cy="3175"/>
            </a:xfrm>
            <a:custGeom>
              <a:avLst/>
              <a:gdLst>
                <a:gd name="T0" fmla="*/ 0 w 4"/>
                <a:gd name="T1" fmla="*/ 0 h 1"/>
                <a:gd name="T2" fmla="*/ 1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1" y="1"/>
                    <a:pt x="1"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38">
              <a:extLst>
                <a:ext uri="{FF2B5EF4-FFF2-40B4-BE49-F238E27FC236}">
                  <a16:creationId xmlns:a16="http://schemas.microsoft.com/office/drawing/2014/main" id="{3E187798-6D30-447C-A02A-C4C14ABB3CBE}"/>
                </a:ext>
              </a:extLst>
            </p:cNvPr>
            <p:cNvSpPr>
              <a:spLocks/>
            </p:cNvSpPr>
            <p:nvPr/>
          </p:nvSpPr>
          <p:spPr bwMode="auto">
            <a:xfrm>
              <a:off x="1590675" y="-23019"/>
              <a:ext cx="1917700" cy="1403350"/>
            </a:xfrm>
            <a:custGeom>
              <a:avLst/>
              <a:gdLst>
                <a:gd name="T0" fmla="*/ 601 w 604"/>
                <a:gd name="T1" fmla="*/ 140 h 442"/>
                <a:gd name="T2" fmla="*/ 302 w 604"/>
                <a:gd name="T3" fmla="*/ 439 h 442"/>
                <a:gd name="T4" fmla="*/ 3 w 604"/>
                <a:gd name="T5" fmla="*/ 140 h 442"/>
                <a:gd name="T6" fmla="*/ 38 w 604"/>
                <a:gd name="T7" fmla="*/ 0 h 442"/>
                <a:gd name="T8" fmla="*/ 34 w 604"/>
                <a:gd name="T9" fmla="*/ 0 h 442"/>
                <a:gd name="T10" fmla="*/ 0 w 604"/>
                <a:gd name="T11" fmla="*/ 140 h 442"/>
                <a:gd name="T12" fmla="*/ 302 w 604"/>
                <a:gd name="T13" fmla="*/ 442 h 442"/>
                <a:gd name="T14" fmla="*/ 604 w 604"/>
                <a:gd name="T15" fmla="*/ 140 h 442"/>
                <a:gd name="T16" fmla="*/ 569 w 604"/>
                <a:gd name="T17" fmla="*/ 0 h 442"/>
                <a:gd name="T18" fmla="*/ 566 w 604"/>
                <a:gd name="T19" fmla="*/ 0 h 442"/>
                <a:gd name="T20" fmla="*/ 601 w 604"/>
                <a:gd name="T21" fmla="*/ 14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4" h="442">
                  <a:moveTo>
                    <a:pt x="601" y="140"/>
                  </a:moveTo>
                  <a:cubicBezTo>
                    <a:pt x="601" y="305"/>
                    <a:pt x="467" y="439"/>
                    <a:pt x="302" y="439"/>
                  </a:cubicBezTo>
                  <a:cubicBezTo>
                    <a:pt x="137" y="439"/>
                    <a:pt x="3" y="305"/>
                    <a:pt x="3" y="140"/>
                  </a:cubicBezTo>
                  <a:cubicBezTo>
                    <a:pt x="3" y="89"/>
                    <a:pt x="16" y="42"/>
                    <a:pt x="38" y="0"/>
                  </a:cubicBezTo>
                  <a:cubicBezTo>
                    <a:pt x="34" y="0"/>
                    <a:pt x="34" y="0"/>
                    <a:pt x="34" y="0"/>
                  </a:cubicBezTo>
                  <a:cubicBezTo>
                    <a:pt x="12" y="42"/>
                    <a:pt x="0" y="90"/>
                    <a:pt x="0" y="140"/>
                  </a:cubicBezTo>
                  <a:cubicBezTo>
                    <a:pt x="0" y="307"/>
                    <a:pt x="135" y="442"/>
                    <a:pt x="302" y="442"/>
                  </a:cubicBezTo>
                  <a:cubicBezTo>
                    <a:pt x="468" y="442"/>
                    <a:pt x="604" y="307"/>
                    <a:pt x="604" y="140"/>
                  </a:cubicBezTo>
                  <a:cubicBezTo>
                    <a:pt x="604" y="90"/>
                    <a:pt x="591" y="42"/>
                    <a:pt x="569" y="0"/>
                  </a:cubicBezTo>
                  <a:cubicBezTo>
                    <a:pt x="566" y="0"/>
                    <a:pt x="566" y="0"/>
                    <a:pt x="566" y="0"/>
                  </a:cubicBezTo>
                  <a:cubicBezTo>
                    <a:pt x="588" y="42"/>
                    <a:pt x="601" y="89"/>
                    <a:pt x="601"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39">
              <a:extLst>
                <a:ext uri="{FF2B5EF4-FFF2-40B4-BE49-F238E27FC236}">
                  <a16:creationId xmlns:a16="http://schemas.microsoft.com/office/drawing/2014/main" id="{B250A47E-206F-457B-8000-99DFD78A1720}"/>
                </a:ext>
              </a:extLst>
            </p:cNvPr>
            <p:cNvSpPr>
              <a:spLocks/>
            </p:cNvSpPr>
            <p:nvPr/>
          </p:nvSpPr>
          <p:spPr bwMode="auto">
            <a:xfrm>
              <a:off x="1781175" y="-26194"/>
              <a:ext cx="12700" cy="3175"/>
            </a:xfrm>
            <a:custGeom>
              <a:avLst/>
              <a:gdLst>
                <a:gd name="T0" fmla="*/ 4 w 4"/>
                <a:gd name="T1" fmla="*/ 1 h 1"/>
                <a:gd name="T2" fmla="*/ 4 w 4"/>
                <a:gd name="T3" fmla="*/ 0 h 1"/>
                <a:gd name="T4" fmla="*/ 0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0" y="0"/>
                    <a:pt x="0" y="0"/>
                    <a:pt x="0"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40">
              <a:extLst>
                <a:ext uri="{FF2B5EF4-FFF2-40B4-BE49-F238E27FC236}">
                  <a16:creationId xmlns:a16="http://schemas.microsoft.com/office/drawing/2014/main" id="{54FC95A4-DC3D-4300-AFC9-9F8FCF54C677}"/>
                </a:ext>
              </a:extLst>
            </p:cNvPr>
            <p:cNvSpPr>
              <a:spLocks/>
            </p:cNvSpPr>
            <p:nvPr/>
          </p:nvSpPr>
          <p:spPr bwMode="auto">
            <a:xfrm>
              <a:off x="3305175" y="-26194"/>
              <a:ext cx="12700" cy="3175"/>
            </a:xfrm>
            <a:custGeom>
              <a:avLst/>
              <a:gdLst>
                <a:gd name="T0" fmla="*/ 0 w 4"/>
                <a:gd name="T1" fmla="*/ 1 h 1"/>
                <a:gd name="T2" fmla="*/ 4 w 4"/>
                <a:gd name="T3" fmla="*/ 1 h 1"/>
                <a:gd name="T4" fmla="*/ 3 w 4"/>
                <a:gd name="T5" fmla="*/ 0 h 1"/>
                <a:gd name="T6" fmla="*/ 0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4" y="1"/>
                    <a:pt x="4" y="1"/>
                    <a:pt x="4"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41">
              <a:extLst>
                <a:ext uri="{FF2B5EF4-FFF2-40B4-BE49-F238E27FC236}">
                  <a16:creationId xmlns:a16="http://schemas.microsoft.com/office/drawing/2014/main" id="{BDD3DF79-B444-4FD5-8484-9A4802AA20CF}"/>
                </a:ext>
              </a:extLst>
            </p:cNvPr>
            <p:cNvSpPr>
              <a:spLocks/>
            </p:cNvSpPr>
            <p:nvPr/>
          </p:nvSpPr>
          <p:spPr bwMode="auto">
            <a:xfrm>
              <a:off x="1660525" y="-23019"/>
              <a:ext cx="1774825" cy="1333500"/>
            </a:xfrm>
            <a:custGeom>
              <a:avLst/>
              <a:gdLst>
                <a:gd name="T0" fmla="*/ 556 w 559"/>
                <a:gd name="T1" fmla="*/ 140 h 420"/>
                <a:gd name="T2" fmla="*/ 280 w 559"/>
                <a:gd name="T3" fmla="*/ 416 h 420"/>
                <a:gd name="T4" fmla="*/ 4 w 559"/>
                <a:gd name="T5" fmla="*/ 140 h 420"/>
                <a:gd name="T6" fmla="*/ 42 w 559"/>
                <a:gd name="T7" fmla="*/ 0 h 420"/>
                <a:gd name="T8" fmla="*/ 38 w 559"/>
                <a:gd name="T9" fmla="*/ 0 h 420"/>
                <a:gd name="T10" fmla="*/ 0 w 559"/>
                <a:gd name="T11" fmla="*/ 140 h 420"/>
                <a:gd name="T12" fmla="*/ 280 w 559"/>
                <a:gd name="T13" fmla="*/ 420 h 420"/>
                <a:gd name="T14" fmla="*/ 559 w 559"/>
                <a:gd name="T15" fmla="*/ 140 h 420"/>
                <a:gd name="T16" fmla="*/ 522 w 559"/>
                <a:gd name="T17" fmla="*/ 0 h 420"/>
                <a:gd name="T18" fmla="*/ 518 w 559"/>
                <a:gd name="T19" fmla="*/ 0 h 420"/>
                <a:gd name="T20" fmla="*/ 556 w 559"/>
                <a:gd name="T21" fmla="*/ 14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 h="420">
                  <a:moveTo>
                    <a:pt x="556" y="140"/>
                  </a:moveTo>
                  <a:cubicBezTo>
                    <a:pt x="556" y="293"/>
                    <a:pt x="432" y="416"/>
                    <a:pt x="280" y="416"/>
                  </a:cubicBezTo>
                  <a:cubicBezTo>
                    <a:pt x="128" y="416"/>
                    <a:pt x="4" y="293"/>
                    <a:pt x="4" y="140"/>
                  </a:cubicBezTo>
                  <a:cubicBezTo>
                    <a:pt x="4" y="89"/>
                    <a:pt x="18" y="41"/>
                    <a:pt x="42" y="0"/>
                  </a:cubicBezTo>
                  <a:cubicBezTo>
                    <a:pt x="38" y="0"/>
                    <a:pt x="38" y="0"/>
                    <a:pt x="38" y="0"/>
                  </a:cubicBezTo>
                  <a:cubicBezTo>
                    <a:pt x="14" y="41"/>
                    <a:pt x="0" y="89"/>
                    <a:pt x="0" y="140"/>
                  </a:cubicBezTo>
                  <a:cubicBezTo>
                    <a:pt x="0" y="294"/>
                    <a:pt x="126" y="420"/>
                    <a:pt x="280" y="420"/>
                  </a:cubicBezTo>
                  <a:cubicBezTo>
                    <a:pt x="434" y="420"/>
                    <a:pt x="559" y="294"/>
                    <a:pt x="559" y="140"/>
                  </a:cubicBezTo>
                  <a:cubicBezTo>
                    <a:pt x="559" y="89"/>
                    <a:pt x="546" y="41"/>
                    <a:pt x="522" y="0"/>
                  </a:cubicBezTo>
                  <a:cubicBezTo>
                    <a:pt x="518" y="0"/>
                    <a:pt x="518" y="0"/>
                    <a:pt x="518" y="0"/>
                  </a:cubicBezTo>
                  <a:cubicBezTo>
                    <a:pt x="542" y="41"/>
                    <a:pt x="556" y="89"/>
                    <a:pt x="556"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42">
              <a:extLst>
                <a:ext uri="{FF2B5EF4-FFF2-40B4-BE49-F238E27FC236}">
                  <a16:creationId xmlns:a16="http://schemas.microsoft.com/office/drawing/2014/main" id="{91E2A178-552E-476F-AEDA-F519B4623BA1}"/>
                </a:ext>
              </a:extLst>
            </p:cNvPr>
            <p:cNvSpPr>
              <a:spLocks/>
            </p:cNvSpPr>
            <p:nvPr/>
          </p:nvSpPr>
          <p:spPr bwMode="auto">
            <a:xfrm>
              <a:off x="1854200"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43">
              <a:extLst>
                <a:ext uri="{FF2B5EF4-FFF2-40B4-BE49-F238E27FC236}">
                  <a16:creationId xmlns:a16="http://schemas.microsoft.com/office/drawing/2014/main" id="{4B8EF77E-47F9-40B2-BF83-77BF5EC2A13D}"/>
                </a:ext>
              </a:extLst>
            </p:cNvPr>
            <p:cNvSpPr>
              <a:spLocks/>
            </p:cNvSpPr>
            <p:nvPr/>
          </p:nvSpPr>
          <p:spPr bwMode="auto">
            <a:xfrm>
              <a:off x="3228975" y="-26194"/>
              <a:ext cx="15875" cy="3175"/>
            </a:xfrm>
            <a:custGeom>
              <a:avLst/>
              <a:gdLst>
                <a:gd name="T0" fmla="*/ 0 w 5"/>
                <a:gd name="T1" fmla="*/ 0 h 1"/>
                <a:gd name="T2" fmla="*/ 1 w 5"/>
                <a:gd name="T3" fmla="*/ 1 h 1"/>
                <a:gd name="T4" fmla="*/ 5 w 5"/>
                <a:gd name="T5" fmla="*/ 1 h 1"/>
                <a:gd name="T6" fmla="*/ 4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cubicBezTo>
                    <a:pt x="0" y="1"/>
                    <a:pt x="1" y="1"/>
                    <a:pt x="1" y="1"/>
                  </a:cubicBezTo>
                  <a:cubicBezTo>
                    <a:pt x="5" y="1"/>
                    <a:pt x="5" y="1"/>
                    <a:pt x="5"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44">
              <a:extLst>
                <a:ext uri="{FF2B5EF4-FFF2-40B4-BE49-F238E27FC236}">
                  <a16:creationId xmlns:a16="http://schemas.microsoft.com/office/drawing/2014/main" id="{E6041A9A-462A-44C0-BB57-33EBCF6FB88A}"/>
                </a:ext>
              </a:extLst>
            </p:cNvPr>
            <p:cNvSpPr>
              <a:spLocks/>
            </p:cNvSpPr>
            <p:nvPr/>
          </p:nvSpPr>
          <p:spPr bwMode="auto">
            <a:xfrm>
              <a:off x="1724025" y="-23019"/>
              <a:ext cx="1651000" cy="1270000"/>
            </a:xfrm>
            <a:custGeom>
              <a:avLst/>
              <a:gdLst>
                <a:gd name="T0" fmla="*/ 517 w 520"/>
                <a:gd name="T1" fmla="*/ 140 h 400"/>
                <a:gd name="T2" fmla="*/ 260 w 520"/>
                <a:gd name="T3" fmla="*/ 397 h 400"/>
                <a:gd name="T4" fmla="*/ 3 w 520"/>
                <a:gd name="T5" fmla="*/ 140 h 400"/>
                <a:gd name="T6" fmla="*/ 45 w 520"/>
                <a:gd name="T7" fmla="*/ 0 h 400"/>
                <a:gd name="T8" fmla="*/ 41 w 520"/>
                <a:gd name="T9" fmla="*/ 0 h 400"/>
                <a:gd name="T10" fmla="*/ 0 w 520"/>
                <a:gd name="T11" fmla="*/ 140 h 400"/>
                <a:gd name="T12" fmla="*/ 260 w 520"/>
                <a:gd name="T13" fmla="*/ 400 h 400"/>
                <a:gd name="T14" fmla="*/ 520 w 520"/>
                <a:gd name="T15" fmla="*/ 140 h 400"/>
                <a:gd name="T16" fmla="*/ 479 w 520"/>
                <a:gd name="T17" fmla="*/ 0 h 400"/>
                <a:gd name="T18" fmla="*/ 475 w 520"/>
                <a:gd name="T19" fmla="*/ 0 h 400"/>
                <a:gd name="T20" fmla="*/ 517 w 520"/>
                <a:gd name="T21" fmla="*/ 14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0" h="400">
                  <a:moveTo>
                    <a:pt x="517" y="140"/>
                  </a:moveTo>
                  <a:cubicBezTo>
                    <a:pt x="517" y="282"/>
                    <a:pt x="401" y="397"/>
                    <a:pt x="260" y="397"/>
                  </a:cubicBezTo>
                  <a:cubicBezTo>
                    <a:pt x="118" y="397"/>
                    <a:pt x="3" y="282"/>
                    <a:pt x="3" y="140"/>
                  </a:cubicBezTo>
                  <a:cubicBezTo>
                    <a:pt x="3" y="88"/>
                    <a:pt x="19" y="40"/>
                    <a:pt x="45" y="0"/>
                  </a:cubicBezTo>
                  <a:cubicBezTo>
                    <a:pt x="41" y="0"/>
                    <a:pt x="41" y="0"/>
                    <a:pt x="41" y="0"/>
                  </a:cubicBezTo>
                  <a:cubicBezTo>
                    <a:pt x="15" y="40"/>
                    <a:pt x="0" y="89"/>
                    <a:pt x="0" y="140"/>
                  </a:cubicBezTo>
                  <a:cubicBezTo>
                    <a:pt x="0" y="284"/>
                    <a:pt x="117" y="400"/>
                    <a:pt x="260" y="400"/>
                  </a:cubicBezTo>
                  <a:cubicBezTo>
                    <a:pt x="403" y="400"/>
                    <a:pt x="520" y="284"/>
                    <a:pt x="520" y="140"/>
                  </a:cubicBezTo>
                  <a:cubicBezTo>
                    <a:pt x="520" y="89"/>
                    <a:pt x="505" y="40"/>
                    <a:pt x="479" y="0"/>
                  </a:cubicBezTo>
                  <a:cubicBezTo>
                    <a:pt x="475" y="0"/>
                    <a:pt x="475" y="0"/>
                    <a:pt x="475" y="0"/>
                  </a:cubicBezTo>
                  <a:cubicBezTo>
                    <a:pt x="501" y="40"/>
                    <a:pt x="517" y="88"/>
                    <a:pt x="517"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2" name="Group 61">
            <a:extLst>
              <a:ext uri="{FF2B5EF4-FFF2-40B4-BE49-F238E27FC236}">
                <a16:creationId xmlns:a16="http://schemas.microsoft.com/office/drawing/2014/main" id="{310F98F8-496B-4E28-8835-0DDC8B332383}"/>
              </a:ext>
            </a:extLst>
          </p:cNvPr>
          <p:cNvGrpSpPr/>
          <p:nvPr userDrawn="1"/>
        </p:nvGrpSpPr>
        <p:grpSpPr>
          <a:xfrm>
            <a:off x="-13334" y="125"/>
            <a:ext cx="3924023" cy="2346065"/>
            <a:chOff x="-3175" y="-26194"/>
            <a:chExt cx="5222875" cy="3122613"/>
          </a:xfrm>
          <a:solidFill>
            <a:schemeClr val="tx1">
              <a:lumMod val="75000"/>
              <a:lumOff val="25000"/>
              <a:alpha val="10000"/>
            </a:schemeClr>
          </a:solidFill>
        </p:grpSpPr>
        <p:sp>
          <p:nvSpPr>
            <p:cNvPr id="63" name="Freeform 45">
              <a:extLst>
                <a:ext uri="{FF2B5EF4-FFF2-40B4-BE49-F238E27FC236}">
                  <a16:creationId xmlns:a16="http://schemas.microsoft.com/office/drawing/2014/main" id="{7A571FAD-0FE9-4DEE-A362-A390602AA4E3}"/>
                </a:ext>
              </a:extLst>
            </p:cNvPr>
            <p:cNvSpPr>
              <a:spLocks/>
            </p:cNvSpPr>
            <p:nvPr/>
          </p:nvSpPr>
          <p:spPr bwMode="auto">
            <a:xfrm>
              <a:off x="51562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46">
              <a:extLst>
                <a:ext uri="{FF2B5EF4-FFF2-40B4-BE49-F238E27FC236}">
                  <a16:creationId xmlns:a16="http://schemas.microsoft.com/office/drawing/2014/main" id="{BD56B81E-C723-47B1-962F-AF03A08CDBBB}"/>
                </a:ext>
              </a:extLst>
            </p:cNvPr>
            <p:cNvSpPr>
              <a:spLocks/>
            </p:cNvSpPr>
            <p:nvPr/>
          </p:nvSpPr>
          <p:spPr bwMode="auto">
            <a:xfrm>
              <a:off x="-3175" y="1126331"/>
              <a:ext cx="25400" cy="168275"/>
            </a:xfrm>
            <a:custGeom>
              <a:avLst/>
              <a:gdLst>
                <a:gd name="T0" fmla="*/ 8 w 8"/>
                <a:gd name="T1" fmla="*/ 27 h 53"/>
                <a:gd name="T2" fmla="*/ 0 w 8"/>
                <a:gd name="T3" fmla="*/ 0 h 53"/>
                <a:gd name="T4" fmla="*/ 0 w 8"/>
                <a:gd name="T5" fmla="*/ 28 h 53"/>
                <a:gd name="T6" fmla="*/ 8 w 8"/>
                <a:gd name="T7" fmla="*/ 53 h 53"/>
                <a:gd name="T8" fmla="*/ 8 w 8"/>
                <a:gd name="T9" fmla="*/ 27 h 53"/>
              </a:gdLst>
              <a:ahLst/>
              <a:cxnLst>
                <a:cxn ang="0">
                  <a:pos x="T0" y="T1"/>
                </a:cxn>
                <a:cxn ang="0">
                  <a:pos x="T2" y="T3"/>
                </a:cxn>
                <a:cxn ang="0">
                  <a:pos x="T4" y="T5"/>
                </a:cxn>
                <a:cxn ang="0">
                  <a:pos x="T6" y="T7"/>
                </a:cxn>
                <a:cxn ang="0">
                  <a:pos x="T8" y="T9"/>
                </a:cxn>
              </a:cxnLst>
              <a:rect l="0" t="0" r="r" b="b"/>
              <a:pathLst>
                <a:path w="8" h="53">
                  <a:moveTo>
                    <a:pt x="8" y="27"/>
                  </a:moveTo>
                  <a:cubicBezTo>
                    <a:pt x="6" y="18"/>
                    <a:pt x="3" y="9"/>
                    <a:pt x="0" y="0"/>
                  </a:cubicBezTo>
                  <a:cubicBezTo>
                    <a:pt x="0" y="28"/>
                    <a:pt x="0" y="28"/>
                    <a:pt x="0" y="28"/>
                  </a:cubicBezTo>
                  <a:cubicBezTo>
                    <a:pt x="3" y="36"/>
                    <a:pt x="6" y="44"/>
                    <a:pt x="8" y="53"/>
                  </a:cubicBezTo>
                  <a:lnTo>
                    <a:pt x="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47">
              <a:extLst>
                <a:ext uri="{FF2B5EF4-FFF2-40B4-BE49-F238E27FC236}">
                  <a16:creationId xmlns:a16="http://schemas.microsoft.com/office/drawing/2014/main" id="{75F0A97D-03D6-4CD6-8F6E-007EED662677}"/>
                </a:ext>
              </a:extLst>
            </p:cNvPr>
            <p:cNvSpPr>
              <a:spLocks/>
            </p:cNvSpPr>
            <p:nvPr/>
          </p:nvSpPr>
          <p:spPr bwMode="auto">
            <a:xfrm>
              <a:off x="22225" y="-23019"/>
              <a:ext cx="5197475" cy="3119438"/>
            </a:xfrm>
            <a:custGeom>
              <a:avLst/>
              <a:gdLst>
                <a:gd name="T0" fmla="*/ 1629 w 1637"/>
                <a:gd name="T1" fmla="*/ 140 h 982"/>
                <a:gd name="T2" fmla="*/ 796 w 1637"/>
                <a:gd name="T3" fmla="*/ 974 h 982"/>
                <a:gd name="T4" fmla="*/ 0 w 1637"/>
                <a:gd name="T5" fmla="*/ 389 h 982"/>
                <a:gd name="T6" fmla="*/ 0 w 1637"/>
                <a:gd name="T7" fmla="*/ 415 h 982"/>
                <a:gd name="T8" fmla="*/ 796 w 1637"/>
                <a:gd name="T9" fmla="*/ 982 h 982"/>
                <a:gd name="T10" fmla="*/ 1637 w 1637"/>
                <a:gd name="T11" fmla="*/ 140 h 982"/>
                <a:gd name="T12" fmla="*/ 1625 w 1637"/>
                <a:gd name="T13" fmla="*/ 0 h 982"/>
                <a:gd name="T14" fmla="*/ 1617 w 1637"/>
                <a:gd name="T15" fmla="*/ 0 h 982"/>
                <a:gd name="T16" fmla="*/ 1629 w 1637"/>
                <a:gd name="T17" fmla="*/ 14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7" h="982">
                  <a:moveTo>
                    <a:pt x="1629" y="140"/>
                  </a:moveTo>
                  <a:cubicBezTo>
                    <a:pt x="1629" y="600"/>
                    <a:pt x="1255" y="974"/>
                    <a:pt x="796" y="974"/>
                  </a:cubicBezTo>
                  <a:cubicBezTo>
                    <a:pt x="423" y="974"/>
                    <a:pt x="107" y="728"/>
                    <a:pt x="0" y="389"/>
                  </a:cubicBezTo>
                  <a:cubicBezTo>
                    <a:pt x="0" y="415"/>
                    <a:pt x="0" y="415"/>
                    <a:pt x="0" y="415"/>
                  </a:cubicBezTo>
                  <a:cubicBezTo>
                    <a:pt x="115" y="744"/>
                    <a:pt x="428" y="982"/>
                    <a:pt x="796" y="982"/>
                  </a:cubicBezTo>
                  <a:cubicBezTo>
                    <a:pt x="1260" y="982"/>
                    <a:pt x="1637" y="604"/>
                    <a:pt x="1637" y="140"/>
                  </a:cubicBezTo>
                  <a:cubicBezTo>
                    <a:pt x="1637" y="92"/>
                    <a:pt x="1633" y="45"/>
                    <a:pt x="1625" y="0"/>
                  </a:cubicBezTo>
                  <a:cubicBezTo>
                    <a:pt x="1617" y="0"/>
                    <a:pt x="1617" y="0"/>
                    <a:pt x="1617" y="0"/>
                  </a:cubicBezTo>
                  <a:cubicBezTo>
                    <a:pt x="1625" y="45"/>
                    <a:pt x="1629" y="92"/>
                    <a:pt x="1629"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48">
              <a:extLst>
                <a:ext uri="{FF2B5EF4-FFF2-40B4-BE49-F238E27FC236}">
                  <a16:creationId xmlns:a16="http://schemas.microsoft.com/office/drawing/2014/main" id="{B5E4596F-2CF7-4E02-B395-9451BEF484D9}"/>
                </a:ext>
              </a:extLst>
            </p:cNvPr>
            <p:cNvSpPr>
              <a:spLocks/>
            </p:cNvSpPr>
            <p:nvPr/>
          </p:nvSpPr>
          <p:spPr bwMode="auto">
            <a:xfrm>
              <a:off x="4984750"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49">
              <a:extLst>
                <a:ext uri="{FF2B5EF4-FFF2-40B4-BE49-F238E27FC236}">
                  <a16:creationId xmlns:a16="http://schemas.microsoft.com/office/drawing/2014/main" id="{0FE72423-3B99-46F4-9BEC-3964A003FCD5}"/>
                </a:ext>
              </a:extLst>
            </p:cNvPr>
            <p:cNvSpPr>
              <a:spLocks/>
            </p:cNvSpPr>
            <p:nvPr/>
          </p:nvSpPr>
          <p:spPr bwMode="auto">
            <a:xfrm>
              <a:off x="88900"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50">
              <a:extLst>
                <a:ext uri="{FF2B5EF4-FFF2-40B4-BE49-F238E27FC236}">
                  <a16:creationId xmlns:a16="http://schemas.microsoft.com/office/drawing/2014/main" id="{89BB5F30-C1E8-4F42-8C78-98CF487E2E47}"/>
                </a:ext>
              </a:extLst>
            </p:cNvPr>
            <p:cNvSpPr>
              <a:spLocks/>
            </p:cNvSpPr>
            <p:nvPr/>
          </p:nvSpPr>
          <p:spPr bwMode="auto">
            <a:xfrm>
              <a:off x="47625" y="-23019"/>
              <a:ext cx="5003800" cy="2947988"/>
            </a:xfrm>
            <a:custGeom>
              <a:avLst/>
              <a:gdLst>
                <a:gd name="T0" fmla="*/ 1568 w 1576"/>
                <a:gd name="T1" fmla="*/ 140 h 928"/>
                <a:gd name="T2" fmla="*/ 788 w 1576"/>
                <a:gd name="T3" fmla="*/ 920 h 928"/>
                <a:gd name="T4" fmla="*/ 8 w 1576"/>
                <a:gd name="T5" fmla="*/ 140 h 928"/>
                <a:gd name="T6" fmla="*/ 21 w 1576"/>
                <a:gd name="T7" fmla="*/ 0 h 928"/>
                <a:gd name="T8" fmla="*/ 13 w 1576"/>
                <a:gd name="T9" fmla="*/ 0 h 928"/>
                <a:gd name="T10" fmla="*/ 0 w 1576"/>
                <a:gd name="T11" fmla="*/ 140 h 928"/>
                <a:gd name="T12" fmla="*/ 788 w 1576"/>
                <a:gd name="T13" fmla="*/ 928 h 928"/>
                <a:gd name="T14" fmla="*/ 1576 w 1576"/>
                <a:gd name="T15" fmla="*/ 140 h 928"/>
                <a:gd name="T16" fmla="*/ 1563 w 1576"/>
                <a:gd name="T17" fmla="*/ 0 h 928"/>
                <a:gd name="T18" fmla="*/ 1555 w 1576"/>
                <a:gd name="T19" fmla="*/ 0 h 928"/>
                <a:gd name="T20" fmla="*/ 1568 w 1576"/>
                <a:gd name="T21" fmla="*/ 140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6" h="928">
                  <a:moveTo>
                    <a:pt x="1568" y="140"/>
                  </a:moveTo>
                  <a:cubicBezTo>
                    <a:pt x="1568" y="570"/>
                    <a:pt x="1218" y="920"/>
                    <a:pt x="788" y="920"/>
                  </a:cubicBezTo>
                  <a:cubicBezTo>
                    <a:pt x="358" y="920"/>
                    <a:pt x="8" y="570"/>
                    <a:pt x="8" y="140"/>
                  </a:cubicBezTo>
                  <a:cubicBezTo>
                    <a:pt x="8" y="92"/>
                    <a:pt x="13" y="45"/>
                    <a:pt x="21" y="0"/>
                  </a:cubicBezTo>
                  <a:cubicBezTo>
                    <a:pt x="13" y="0"/>
                    <a:pt x="13" y="0"/>
                    <a:pt x="13" y="0"/>
                  </a:cubicBezTo>
                  <a:cubicBezTo>
                    <a:pt x="4" y="45"/>
                    <a:pt x="0" y="92"/>
                    <a:pt x="0" y="140"/>
                  </a:cubicBezTo>
                  <a:cubicBezTo>
                    <a:pt x="0" y="575"/>
                    <a:pt x="354" y="928"/>
                    <a:pt x="788" y="928"/>
                  </a:cubicBezTo>
                  <a:cubicBezTo>
                    <a:pt x="1222" y="928"/>
                    <a:pt x="1576" y="575"/>
                    <a:pt x="1576" y="140"/>
                  </a:cubicBezTo>
                  <a:cubicBezTo>
                    <a:pt x="1576" y="92"/>
                    <a:pt x="1571" y="45"/>
                    <a:pt x="1563" y="0"/>
                  </a:cubicBezTo>
                  <a:cubicBezTo>
                    <a:pt x="1555" y="0"/>
                    <a:pt x="1555" y="0"/>
                    <a:pt x="1555" y="0"/>
                  </a:cubicBezTo>
                  <a:cubicBezTo>
                    <a:pt x="1563" y="45"/>
                    <a:pt x="1568" y="92"/>
                    <a:pt x="156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51">
              <a:extLst>
                <a:ext uri="{FF2B5EF4-FFF2-40B4-BE49-F238E27FC236}">
                  <a16:creationId xmlns:a16="http://schemas.microsoft.com/office/drawing/2014/main" id="{EA17D0A7-E313-41A0-98CC-2E2867628840}"/>
                </a:ext>
              </a:extLst>
            </p:cNvPr>
            <p:cNvSpPr>
              <a:spLocks/>
            </p:cNvSpPr>
            <p:nvPr/>
          </p:nvSpPr>
          <p:spPr bwMode="auto">
            <a:xfrm>
              <a:off x="257175"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52">
              <a:extLst>
                <a:ext uri="{FF2B5EF4-FFF2-40B4-BE49-F238E27FC236}">
                  <a16:creationId xmlns:a16="http://schemas.microsoft.com/office/drawing/2014/main" id="{410B8D16-DFAA-44DB-9F8C-DB5663839EAA}"/>
                </a:ext>
              </a:extLst>
            </p:cNvPr>
            <p:cNvSpPr>
              <a:spLocks/>
            </p:cNvSpPr>
            <p:nvPr/>
          </p:nvSpPr>
          <p:spPr bwMode="auto">
            <a:xfrm>
              <a:off x="4816475"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53">
              <a:extLst>
                <a:ext uri="{FF2B5EF4-FFF2-40B4-BE49-F238E27FC236}">
                  <a16:creationId xmlns:a16="http://schemas.microsoft.com/office/drawing/2014/main" id="{5914C65B-B85B-439A-AAA5-5C61AD640C52}"/>
                </a:ext>
              </a:extLst>
            </p:cNvPr>
            <p:cNvSpPr>
              <a:spLocks/>
            </p:cNvSpPr>
            <p:nvPr/>
          </p:nvSpPr>
          <p:spPr bwMode="auto">
            <a:xfrm>
              <a:off x="215900" y="-23019"/>
              <a:ext cx="4667250" cy="2782888"/>
            </a:xfrm>
            <a:custGeom>
              <a:avLst/>
              <a:gdLst>
                <a:gd name="T0" fmla="*/ 1462 w 1470"/>
                <a:gd name="T1" fmla="*/ 140 h 876"/>
                <a:gd name="T2" fmla="*/ 735 w 1470"/>
                <a:gd name="T3" fmla="*/ 868 h 876"/>
                <a:gd name="T4" fmla="*/ 7 w 1470"/>
                <a:gd name="T5" fmla="*/ 140 h 876"/>
                <a:gd name="T6" fmla="*/ 21 w 1470"/>
                <a:gd name="T7" fmla="*/ 0 h 876"/>
                <a:gd name="T8" fmla="*/ 13 w 1470"/>
                <a:gd name="T9" fmla="*/ 0 h 876"/>
                <a:gd name="T10" fmla="*/ 0 w 1470"/>
                <a:gd name="T11" fmla="*/ 140 h 876"/>
                <a:gd name="T12" fmla="*/ 735 w 1470"/>
                <a:gd name="T13" fmla="*/ 876 h 876"/>
                <a:gd name="T14" fmla="*/ 1470 w 1470"/>
                <a:gd name="T15" fmla="*/ 140 h 876"/>
                <a:gd name="T16" fmla="*/ 1457 w 1470"/>
                <a:gd name="T17" fmla="*/ 0 h 876"/>
                <a:gd name="T18" fmla="*/ 1449 w 1470"/>
                <a:gd name="T19" fmla="*/ 0 h 876"/>
                <a:gd name="T20" fmla="*/ 1462 w 1470"/>
                <a:gd name="T21" fmla="*/ 14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70" h="876">
                  <a:moveTo>
                    <a:pt x="1462" y="140"/>
                  </a:moveTo>
                  <a:cubicBezTo>
                    <a:pt x="1462" y="541"/>
                    <a:pt x="1136" y="868"/>
                    <a:pt x="735" y="868"/>
                  </a:cubicBezTo>
                  <a:cubicBezTo>
                    <a:pt x="334" y="868"/>
                    <a:pt x="7" y="541"/>
                    <a:pt x="7" y="140"/>
                  </a:cubicBezTo>
                  <a:cubicBezTo>
                    <a:pt x="7" y="92"/>
                    <a:pt x="12" y="45"/>
                    <a:pt x="21" y="0"/>
                  </a:cubicBezTo>
                  <a:cubicBezTo>
                    <a:pt x="13" y="0"/>
                    <a:pt x="13" y="0"/>
                    <a:pt x="13" y="0"/>
                  </a:cubicBezTo>
                  <a:cubicBezTo>
                    <a:pt x="4" y="45"/>
                    <a:pt x="0" y="92"/>
                    <a:pt x="0" y="140"/>
                  </a:cubicBezTo>
                  <a:cubicBezTo>
                    <a:pt x="0" y="546"/>
                    <a:pt x="329" y="876"/>
                    <a:pt x="735" y="876"/>
                  </a:cubicBezTo>
                  <a:cubicBezTo>
                    <a:pt x="1140" y="876"/>
                    <a:pt x="1470" y="546"/>
                    <a:pt x="1470" y="140"/>
                  </a:cubicBezTo>
                  <a:cubicBezTo>
                    <a:pt x="1470" y="92"/>
                    <a:pt x="1466" y="45"/>
                    <a:pt x="1457" y="0"/>
                  </a:cubicBezTo>
                  <a:cubicBezTo>
                    <a:pt x="1449" y="0"/>
                    <a:pt x="1449" y="0"/>
                    <a:pt x="1449" y="0"/>
                  </a:cubicBezTo>
                  <a:cubicBezTo>
                    <a:pt x="1458" y="45"/>
                    <a:pt x="1462" y="92"/>
                    <a:pt x="1462"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54">
              <a:extLst>
                <a:ext uri="{FF2B5EF4-FFF2-40B4-BE49-F238E27FC236}">
                  <a16:creationId xmlns:a16="http://schemas.microsoft.com/office/drawing/2014/main" id="{C7B7B85C-FB66-4A10-A4F3-725A66061E82}"/>
                </a:ext>
              </a:extLst>
            </p:cNvPr>
            <p:cNvSpPr>
              <a:spLocks/>
            </p:cNvSpPr>
            <p:nvPr/>
          </p:nvSpPr>
          <p:spPr bwMode="auto">
            <a:xfrm>
              <a:off x="4638675"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55">
              <a:extLst>
                <a:ext uri="{FF2B5EF4-FFF2-40B4-BE49-F238E27FC236}">
                  <a16:creationId xmlns:a16="http://schemas.microsoft.com/office/drawing/2014/main" id="{4131AC18-190B-4561-AB47-B56120857977}"/>
                </a:ext>
              </a:extLst>
            </p:cNvPr>
            <p:cNvSpPr>
              <a:spLocks/>
            </p:cNvSpPr>
            <p:nvPr/>
          </p:nvSpPr>
          <p:spPr bwMode="auto">
            <a:xfrm>
              <a:off x="434975"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56">
              <a:extLst>
                <a:ext uri="{FF2B5EF4-FFF2-40B4-BE49-F238E27FC236}">
                  <a16:creationId xmlns:a16="http://schemas.microsoft.com/office/drawing/2014/main" id="{6032E713-9CAF-445D-9298-FA3467CA938F}"/>
                </a:ext>
              </a:extLst>
            </p:cNvPr>
            <p:cNvSpPr>
              <a:spLocks/>
            </p:cNvSpPr>
            <p:nvPr/>
          </p:nvSpPr>
          <p:spPr bwMode="auto">
            <a:xfrm>
              <a:off x="387350" y="-23019"/>
              <a:ext cx="4321175" cy="2608263"/>
            </a:xfrm>
            <a:custGeom>
              <a:avLst/>
              <a:gdLst>
                <a:gd name="T0" fmla="*/ 1353 w 1361"/>
                <a:gd name="T1" fmla="*/ 140 h 821"/>
                <a:gd name="T2" fmla="*/ 681 w 1361"/>
                <a:gd name="T3" fmla="*/ 813 h 821"/>
                <a:gd name="T4" fmla="*/ 8 w 1361"/>
                <a:gd name="T5" fmla="*/ 140 h 821"/>
                <a:gd name="T6" fmla="*/ 23 w 1361"/>
                <a:gd name="T7" fmla="*/ 0 h 821"/>
                <a:gd name="T8" fmla="*/ 15 w 1361"/>
                <a:gd name="T9" fmla="*/ 0 h 821"/>
                <a:gd name="T10" fmla="*/ 0 w 1361"/>
                <a:gd name="T11" fmla="*/ 140 h 821"/>
                <a:gd name="T12" fmla="*/ 681 w 1361"/>
                <a:gd name="T13" fmla="*/ 821 h 821"/>
                <a:gd name="T14" fmla="*/ 1361 w 1361"/>
                <a:gd name="T15" fmla="*/ 140 h 821"/>
                <a:gd name="T16" fmla="*/ 1347 w 1361"/>
                <a:gd name="T17" fmla="*/ 0 h 821"/>
                <a:gd name="T18" fmla="*/ 1339 w 1361"/>
                <a:gd name="T19" fmla="*/ 0 h 821"/>
                <a:gd name="T20" fmla="*/ 1353 w 1361"/>
                <a:gd name="T21" fmla="*/ 14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61" h="821">
                  <a:moveTo>
                    <a:pt x="1353" y="140"/>
                  </a:moveTo>
                  <a:cubicBezTo>
                    <a:pt x="1353" y="511"/>
                    <a:pt x="1052" y="813"/>
                    <a:pt x="681" y="813"/>
                  </a:cubicBezTo>
                  <a:cubicBezTo>
                    <a:pt x="310" y="813"/>
                    <a:pt x="8" y="511"/>
                    <a:pt x="8" y="140"/>
                  </a:cubicBezTo>
                  <a:cubicBezTo>
                    <a:pt x="8" y="92"/>
                    <a:pt x="13" y="45"/>
                    <a:pt x="23" y="0"/>
                  </a:cubicBezTo>
                  <a:cubicBezTo>
                    <a:pt x="15" y="0"/>
                    <a:pt x="15" y="0"/>
                    <a:pt x="15" y="0"/>
                  </a:cubicBezTo>
                  <a:cubicBezTo>
                    <a:pt x="5" y="45"/>
                    <a:pt x="0" y="92"/>
                    <a:pt x="0" y="140"/>
                  </a:cubicBezTo>
                  <a:cubicBezTo>
                    <a:pt x="0" y="515"/>
                    <a:pt x="306" y="821"/>
                    <a:pt x="681" y="821"/>
                  </a:cubicBezTo>
                  <a:cubicBezTo>
                    <a:pt x="1056" y="821"/>
                    <a:pt x="1361" y="515"/>
                    <a:pt x="1361" y="140"/>
                  </a:cubicBezTo>
                  <a:cubicBezTo>
                    <a:pt x="1361" y="92"/>
                    <a:pt x="1356" y="45"/>
                    <a:pt x="1347" y="0"/>
                  </a:cubicBezTo>
                  <a:cubicBezTo>
                    <a:pt x="1339" y="0"/>
                    <a:pt x="1339" y="0"/>
                    <a:pt x="1339" y="0"/>
                  </a:cubicBezTo>
                  <a:cubicBezTo>
                    <a:pt x="1348" y="45"/>
                    <a:pt x="1353" y="92"/>
                    <a:pt x="1353"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57">
              <a:extLst>
                <a:ext uri="{FF2B5EF4-FFF2-40B4-BE49-F238E27FC236}">
                  <a16:creationId xmlns:a16="http://schemas.microsoft.com/office/drawing/2014/main" id="{62A064C6-B796-4755-B8F6-5F1247881D8B}"/>
                </a:ext>
              </a:extLst>
            </p:cNvPr>
            <p:cNvSpPr>
              <a:spLocks/>
            </p:cNvSpPr>
            <p:nvPr/>
          </p:nvSpPr>
          <p:spPr bwMode="auto">
            <a:xfrm>
              <a:off x="44831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58">
              <a:extLst>
                <a:ext uri="{FF2B5EF4-FFF2-40B4-BE49-F238E27FC236}">
                  <a16:creationId xmlns:a16="http://schemas.microsoft.com/office/drawing/2014/main" id="{C3CEC362-4AFD-4419-A6D5-01BFBAEADBFE}"/>
                </a:ext>
              </a:extLst>
            </p:cNvPr>
            <p:cNvSpPr>
              <a:spLocks/>
            </p:cNvSpPr>
            <p:nvPr/>
          </p:nvSpPr>
          <p:spPr bwMode="auto">
            <a:xfrm>
              <a:off x="590550"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59">
              <a:extLst>
                <a:ext uri="{FF2B5EF4-FFF2-40B4-BE49-F238E27FC236}">
                  <a16:creationId xmlns:a16="http://schemas.microsoft.com/office/drawing/2014/main" id="{5B843EE8-F7B5-46DD-8CD2-EF3D67D26CD8}"/>
                </a:ext>
              </a:extLst>
            </p:cNvPr>
            <p:cNvSpPr>
              <a:spLocks/>
            </p:cNvSpPr>
            <p:nvPr/>
          </p:nvSpPr>
          <p:spPr bwMode="auto">
            <a:xfrm>
              <a:off x="539750" y="-23019"/>
              <a:ext cx="4019550" cy="2455863"/>
            </a:xfrm>
            <a:custGeom>
              <a:avLst/>
              <a:gdLst>
                <a:gd name="T0" fmla="*/ 1258 w 1266"/>
                <a:gd name="T1" fmla="*/ 140 h 773"/>
                <a:gd name="T2" fmla="*/ 633 w 1266"/>
                <a:gd name="T3" fmla="*/ 765 h 773"/>
                <a:gd name="T4" fmla="*/ 8 w 1266"/>
                <a:gd name="T5" fmla="*/ 140 h 773"/>
                <a:gd name="T6" fmla="*/ 24 w 1266"/>
                <a:gd name="T7" fmla="*/ 0 h 773"/>
                <a:gd name="T8" fmla="*/ 16 w 1266"/>
                <a:gd name="T9" fmla="*/ 0 h 773"/>
                <a:gd name="T10" fmla="*/ 0 w 1266"/>
                <a:gd name="T11" fmla="*/ 140 h 773"/>
                <a:gd name="T12" fmla="*/ 633 w 1266"/>
                <a:gd name="T13" fmla="*/ 773 h 773"/>
                <a:gd name="T14" fmla="*/ 1266 w 1266"/>
                <a:gd name="T15" fmla="*/ 140 h 773"/>
                <a:gd name="T16" fmla="*/ 1250 w 1266"/>
                <a:gd name="T17" fmla="*/ 0 h 773"/>
                <a:gd name="T18" fmla="*/ 1242 w 1266"/>
                <a:gd name="T19" fmla="*/ 0 h 773"/>
                <a:gd name="T20" fmla="*/ 1258 w 1266"/>
                <a:gd name="T21" fmla="*/ 14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6" h="773">
                  <a:moveTo>
                    <a:pt x="1258" y="140"/>
                  </a:moveTo>
                  <a:cubicBezTo>
                    <a:pt x="1258" y="485"/>
                    <a:pt x="977" y="765"/>
                    <a:pt x="633" y="765"/>
                  </a:cubicBezTo>
                  <a:cubicBezTo>
                    <a:pt x="288" y="765"/>
                    <a:pt x="8" y="485"/>
                    <a:pt x="8" y="140"/>
                  </a:cubicBezTo>
                  <a:cubicBezTo>
                    <a:pt x="8" y="92"/>
                    <a:pt x="14" y="45"/>
                    <a:pt x="24" y="0"/>
                  </a:cubicBezTo>
                  <a:cubicBezTo>
                    <a:pt x="16" y="0"/>
                    <a:pt x="16" y="0"/>
                    <a:pt x="16" y="0"/>
                  </a:cubicBezTo>
                  <a:cubicBezTo>
                    <a:pt x="5" y="45"/>
                    <a:pt x="0" y="92"/>
                    <a:pt x="0" y="140"/>
                  </a:cubicBezTo>
                  <a:cubicBezTo>
                    <a:pt x="0" y="489"/>
                    <a:pt x="284" y="773"/>
                    <a:pt x="633" y="773"/>
                  </a:cubicBezTo>
                  <a:cubicBezTo>
                    <a:pt x="982" y="773"/>
                    <a:pt x="1266" y="489"/>
                    <a:pt x="1266" y="140"/>
                  </a:cubicBezTo>
                  <a:cubicBezTo>
                    <a:pt x="1266" y="92"/>
                    <a:pt x="1260" y="45"/>
                    <a:pt x="1250" y="0"/>
                  </a:cubicBezTo>
                  <a:cubicBezTo>
                    <a:pt x="1242" y="0"/>
                    <a:pt x="1242" y="0"/>
                    <a:pt x="1242" y="0"/>
                  </a:cubicBezTo>
                  <a:cubicBezTo>
                    <a:pt x="1252" y="45"/>
                    <a:pt x="1258" y="92"/>
                    <a:pt x="125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8" name="Group 77">
            <a:extLst>
              <a:ext uri="{FF2B5EF4-FFF2-40B4-BE49-F238E27FC236}">
                <a16:creationId xmlns:a16="http://schemas.microsoft.com/office/drawing/2014/main" id="{1F0C7CAB-C81C-41B5-A18B-B0F8A4839BBB}"/>
              </a:ext>
            </a:extLst>
          </p:cNvPr>
          <p:cNvGrpSpPr/>
          <p:nvPr userDrawn="1"/>
        </p:nvGrpSpPr>
        <p:grpSpPr>
          <a:xfrm>
            <a:off x="3032411" y="173037"/>
            <a:ext cx="1497013" cy="1435100"/>
            <a:chOff x="688975" y="-5719961"/>
            <a:chExt cx="1497013" cy="1435100"/>
          </a:xfrm>
          <a:solidFill>
            <a:schemeClr val="tx1">
              <a:lumMod val="75000"/>
              <a:lumOff val="25000"/>
              <a:alpha val="5000"/>
            </a:schemeClr>
          </a:solidFill>
        </p:grpSpPr>
        <p:sp>
          <p:nvSpPr>
            <p:cNvPr id="79" name="Freeform 22">
              <a:extLst>
                <a:ext uri="{FF2B5EF4-FFF2-40B4-BE49-F238E27FC236}">
                  <a16:creationId xmlns:a16="http://schemas.microsoft.com/office/drawing/2014/main" id="{553B9D43-8545-4435-84A1-53ABA9031520}"/>
                </a:ext>
              </a:extLst>
            </p:cNvPr>
            <p:cNvSpPr>
              <a:spLocks/>
            </p:cNvSpPr>
            <p:nvPr/>
          </p:nvSpPr>
          <p:spPr bwMode="auto">
            <a:xfrm>
              <a:off x="933450" y="-5583436"/>
              <a:ext cx="1008063" cy="60325"/>
            </a:xfrm>
            <a:custGeom>
              <a:avLst/>
              <a:gdLst>
                <a:gd name="T0" fmla="*/ 294 w 318"/>
                <a:gd name="T1" fmla="*/ 0 h 19"/>
                <a:gd name="T2" fmla="*/ 24 w 318"/>
                <a:gd name="T3" fmla="*/ 0 h 19"/>
                <a:gd name="T4" fmla="*/ 0 w 318"/>
                <a:gd name="T5" fmla="*/ 19 h 19"/>
                <a:gd name="T6" fmla="*/ 318 w 318"/>
                <a:gd name="T7" fmla="*/ 19 h 19"/>
                <a:gd name="T8" fmla="*/ 294 w 318"/>
                <a:gd name="T9" fmla="*/ 0 h 19"/>
              </a:gdLst>
              <a:ahLst/>
              <a:cxnLst>
                <a:cxn ang="0">
                  <a:pos x="T0" y="T1"/>
                </a:cxn>
                <a:cxn ang="0">
                  <a:pos x="T2" y="T3"/>
                </a:cxn>
                <a:cxn ang="0">
                  <a:pos x="T4" y="T5"/>
                </a:cxn>
                <a:cxn ang="0">
                  <a:pos x="T6" y="T7"/>
                </a:cxn>
                <a:cxn ang="0">
                  <a:pos x="T8" y="T9"/>
                </a:cxn>
              </a:cxnLst>
              <a:rect l="0" t="0" r="r" b="b"/>
              <a:pathLst>
                <a:path w="318" h="19">
                  <a:moveTo>
                    <a:pt x="294" y="0"/>
                  </a:moveTo>
                  <a:cubicBezTo>
                    <a:pt x="24" y="0"/>
                    <a:pt x="24" y="0"/>
                    <a:pt x="24" y="0"/>
                  </a:cubicBezTo>
                  <a:cubicBezTo>
                    <a:pt x="16" y="6"/>
                    <a:pt x="8" y="12"/>
                    <a:pt x="0" y="19"/>
                  </a:cubicBezTo>
                  <a:cubicBezTo>
                    <a:pt x="318" y="19"/>
                    <a:pt x="318" y="19"/>
                    <a:pt x="318" y="19"/>
                  </a:cubicBezTo>
                  <a:cubicBezTo>
                    <a:pt x="310" y="12"/>
                    <a:pt x="302" y="6"/>
                    <a:pt x="29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23">
              <a:extLst>
                <a:ext uri="{FF2B5EF4-FFF2-40B4-BE49-F238E27FC236}">
                  <a16:creationId xmlns:a16="http://schemas.microsoft.com/office/drawing/2014/main" id="{1708E765-3EF5-41B7-B351-A206BED329AC}"/>
                </a:ext>
              </a:extLst>
            </p:cNvPr>
            <p:cNvSpPr>
              <a:spLocks/>
            </p:cNvSpPr>
            <p:nvPr/>
          </p:nvSpPr>
          <p:spPr bwMode="auto">
            <a:xfrm>
              <a:off x="1149350" y="-5719961"/>
              <a:ext cx="576263" cy="57150"/>
            </a:xfrm>
            <a:custGeom>
              <a:avLst/>
              <a:gdLst>
                <a:gd name="T0" fmla="*/ 91 w 182"/>
                <a:gd name="T1" fmla="*/ 0 h 18"/>
                <a:gd name="T2" fmla="*/ 0 w 182"/>
                <a:gd name="T3" fmla="*/ 18 h 18"/>
                <a:gd name="T4" fmla="*/ 182 w 182"/>
                <a:gd name="T5" fmla="*/ 18 h 18"/>
                <a:gd name="T6" fmla="*/ 91 w 182"/>
                <a:gd name="T7" fmla="*/ 0 h 18"/>
              </a:gdLst>
              <a:ahLst/>
              <a:cxnLst>
                <a:cxn ang="0">
                  <a:pos x="T0" y="T1"/>
                </a:cxn>
                <a:cxn ang="0">
                  <a:pos x="T2" y="T3"/>
                </a:cxn>
                <a:cxn ang="0">
                  <a:pos x="T4" y="T5"/>
                </a:cxn>
                <a:cxn ang="0">
                  <a:pos x="T6" y="T7"/>
                </a:cxn>
              </a:cxnLst>
              <a:rect l="0" t="0" r="r" b="b"/>
              <a:pathLst>
                <a:path w="182" h="18">
                  <a:moveTo>
                    <a:pt x="91" y="0"/>
                  </a:moveTo>
                  <a:cubicBezTo>
                    <a:pt x="59" y="0"/>
                    <a:pt x="28" y="7"/>
                    <a:pt x="0" y="18"/>
                  </a:cubicBezTo>
                  <a:cubicBezTo>
                    <a:pt x="182" y="18"/>
                    <a:pt x="182" y="18"/>
                    <a:pt x="182" y="18"/>
                  </a:cubicBezTo>
                  <a:cubicBezTo>
                    <a:pt x="154" y="7"/>
                    <a:pt x="123" y="0"/>
                    <a:pt x="9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24">
              <a:extLst>
                <a:ext uri="{FF2B5EF4-FFF2-40B4-BE49-F238E27FC236}">
                  <a16:creationId xmlns:a16="http://schemas.microsoft.com/office/drawing/2014/main" id="{0401B17B-0A44-4A98-979C-854945345432}"/>
                </a:ext>
              </a:extLst>
            </p:cNvPr>
            <p:cNvSpPr>
              <a:spLocks/>
            </p:cNvSpPr>
            <p:nvPr/>
          </p:nvSpPr>
          <p:spPr bwMode="auto">
            <a:xfrm>
              <a:off x="815975" y="-5446911"/>
              <a:ext cx="1243013" cy="60325"/>
            </a:xfrm>
            <a:custGeom>
              <a:avLst/>
              <a:gdLst>
                <a:gd name="T0" fmla="*/ 378 w 392"/>
                <a:gd name="T1" fmla="*/ 0 h 19"/>
                <a:gd name="T2" fmla="*/ 14 w 392"/>
                <a:gd name="T3" fmla="*/ 0 h 19"/>
                <a:gd name="T4" fmla="*/ 0 w 392"/>
                <a:gd name="T5" fmla="*/ 19 h 19"/>
                <a:gd name="T6" fmla="*/ 392 w 392"/>
                <a:gd name="T7" fmla="*/ 19 h 19"/>
                <a:gd name="T8" fmla="*/ 378 w 392"/>
                <a:gd name="T9" fmla="*/ 0 h 19"/>
              </a:gdLst>
              <a:ahLst/>
              <a:cxnLst>
                <a:cxn ang="0">
                  <a:pos x="T0" y="T1"/>
                </a:cxn>
                <a:cxn ang="0">
                  <a:pos x="T2" y="T3"/>
                </a:cxn>
                <a:cxn ang="0">
                  <a:pos x="T4" y="T5"/>
                </a:cxn>
                <a:cxn ang="0">
                  <a:pos x="T6" y="T7"/>
                </a:cxn>
                <a:cxn ang="0">
                  <a:pos x="T8" y="T9"/>
                </a:cxn>
              </a:cxnLst>
              <a:rect l="0" t="0" r="r" b="b"/>
              <a:pathLst>
                <a:path w="392" h="19">
                  <a:moveTo>
                    <a:pt x="378" y="0"/>
                  </a:moveTo>
                  <a:cubicBezTo>
                    <a:pt x="14" y="0"/>
                    <a:pt x="14" y="0"/>
                    <a:pt x="14" y="0"/>
                  </a:cubicBezTo>
                  <a:cubicBezTo>
                    <a:pt x="9" y="6"/>
                    <a:pt x="4" y="12"/>
                    <a:pt x="0" y="19"/>
                  </a:cubicBezTo>
                  <a:cubicBezTo>
                    <a:pt x="392" y="19"/>
                    <a:pt x="392" y="19"/>
                    <a:pt x="392" y="19"/>
                  </a:cubicBezTo>
                  <a:cubicBezTo>
                    <a:pt x="387" y="12"/>
                    <a:pt x="383" y="6"/>
                    <a:pt x="37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25">
              <a:extLst>
                <a:ext uri="{FF2B5EF4-FFF2-40B4-BE49-F238E27FC236}">
                  <a16:creationId xmlns:a16="http://schemas.microsoft.com/office/drawing/2014/main" id="{D20B4BFB-255B-47EA-BC2B-8F1B03692F78}"/>
                </a:ext>
              </a:extLst>
            </p:cNvPr>
            <p:cNvSpPr>
              <a:spLocks/>
            </p:cNvSpPr>
            <p:nvPr/>
          </p:nvSpPr>
          <p:spPr bwMode="auto">
            <a:xfrm>
              <a:off x="742950" y="-5310386"/>
              <a:ext cx="1389063" cy="60325"/>
            </a:xfrm>
            <a:custGeom>
              <a:avLst/>
              <a:gdLst>
                <a:gd name="T0" fmla="*/ 429 w 438"/>
                <a:gd name="T1" fmla="*/ 0 h 19"/>
                <a:gd name="T2" fmla="*/ 9 w 438"/>
                <a:gd name="T3" fmla="*/ 0 h 19"/>
                <a:gd name="T4" fmla="*/ 0 w 438"/>
                <a:gd name="T5" fmla="*/ 19 h 19"/>
                <a:gd name="T6" fmla="*/ 438 w 438"/>
                <a:gd name="T7" fmla="*/ 19 h 19"/>
                <a:gd name="T8" fmla="*/ 429 w 438"/>
                <a:gd name="T9" fmla="*/ 0 h 19"/>
              </a:gdLst>
              <a:ahLst/>
              <a:cxnLst>
                <a:cxn ang="0">
                  <a:pos x="T0" y="T1"/>
                </a:cxn>
                <a:cxn ang="0">
                  <a:pos x="T2" y="T3"/>
                </a:cxn>
                <a:cxn ang="0">
                  <a:pos x="T4" y="T5"/>
                </a:cxn>
                <a:cxn ang="0">
                  <a:pos x="T6" y="T7"/>
                </a:cxn>
                <a:cxn ang="0">
                  <a:pos x="T8" y="T9"/>
                </a:cxn>
              </a:cxnLst>
              <a:rect l="0" t="0" r="r" b="b"/>
              <a:pathLst>
                <a:path w="438" h="19">
                  <a:moveTo>
                    <a:pt x="429" y="0"/>
                  </a:moveTo>
                  <a:cubicBezTo>
                    <a:pt x="9" y="0"/>
                    <a:pt x="9" y="0"/>
                    <a:pt x="9" y="0"/>
                  </a:cubicBezTo>
                  <a:cubicBezTo>
                    <a:pt x="5" y="7"/>
                    <a:pt x="3" y="13"/>
                    <a:pt x="0" y="19"/>
                  </a:cubicBezTo>
                  <a:cubicBezTo>
                    <a:pt x="438" y="19"/>
                    <a:pt x="438" y="19"/>
                    <a:pt x="438" y="19"/>
                  </a:cubicBezTo>
                  <a:cubicBezTo>
                    <a:pt x="435" y="13"/>
                    <a:pt x="432" y="7"/>
                    <a:pt x="42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26">
              <a:extLst>
                <a:ext uri="{FF2B5EF4-FFF2-40B4-BE49-F238E27FC236}">
                  <a16:creationId xmlns:a16="http://schemas.microsoft.com/office/drawing/2014/main" id="{403EDC1D-E79E-4E8C-A336-3F824231E13A}"/>
                </a:ext>
              </a:extLst>
            </p:cNvPr>
            <p:cNvSpPr>
              <a:spLocks/>
            </p:cNvSpPr>
            <p:nvPr/>
          </p:nvSpPr>
          <p:spPr bwMode="auto">
            <a:xfrm>
              <a:off x="701675" y="-5170686"/>
              <a:ext cx="1468438" cy="60325"/>
            </a:xfrm>
            <a:custGeom>
              <a:avLst/>
              <a:gdLst>
                <a:gd name="T0" fmla="*/ 459 w 463"/>
                <a:gd name="T1" fmla="*/ 0 h 19"/>
                <a:gd name="T2" fmla="*/ 5 w 463"/>
                <a:gd name="T3" fmla="*/ 0 h 19"/>
                <a:gd name="T4" fmla="*/ 0 w 463"/>
                <a:gd name="T5" fmla="*/ 19 h 19"/>
                <a:gd name="T6" fmla="*/ 463 w 463"/>
                <a:gd name="T7" fmla="*/ 19 h 19"/>
                <a:gd name="T8" fmla="*/ 459 w 463"/>
                <a:gd name="T9" fmla="*/ 0 h 19"/>
              </a:gdLst>
              <a:ahLst/>
              <a:cxnLst>
                <a:cxn ang="0">
                  <a:pos x="T0" y="T1"/>
                </a:cxn>
                <a:cxn ang="0">
                  <a:pos x="T2" y="T3"/>
                </a:cxn>
                <a:cxn ang="0">
                  <a:pos x="T4" y="T5"/>
                </a:cxn>
                <a:cxn ang="0">
                  <a:pos x="T6" y="T7"/>
                </a:cxn>
                <a:cxn ang="0">
                  <a:pos x="T8" y="T9"/>
                </a:cxn>
              </a:cxnLst>
              <a:rect l="0" t="0" r="r" b="b"/>
              <a:pathLst>
                <a:path w="463" h="19">
                  <a:moveTo>
                    <a:pt x="459" y="0"/>
                  </a:moveTo>
                  <a:cubicBezTo>
                    <a:pt x="5" y="0"/>
                    <a:pt x="5" y="0"/>
                    <a:pt x="5" y="0"/>
                  </a:cubicBezTo>
                  <a:cubicBezTo>
                    <a:pt x="3" y="6"/>
                    <a:pt x="2" y="12"/>
                    <a:pt x="0" y="19"/>
                  </a:cubicBezTo>
                  <a:cubicBezTo>
                    <a:pt x="463" y="19"/>
                    <a:pt x="463" y="19"/>
                    <a:pt x="463" y="19"/>
                  </a:cubicBezTo>
                  <a:cubicBezTo>
                    <a:pt x="462" y="12"/>
                    <a:pt x="461" y="6"/>
                    <a:pt x="4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27">
              <a:extLst>
                <a:ext uri="{FF2B5EF4-FFF2-40B4-BE49-F238E27FC236}">
                  <a16:creationId xmlns:a16="http://schemas.microsoft.com/office/drawing/2014/main" id="{774E66D5-B2F9-4D3E-9339-CDF5E97757CD}"/>
                </a:ext>
              </a:extLst>
            </p:cNvPr>
            <p:cNvSpPr>
              <a:spLocks/>
            </p:cNvSpPr>
            <p:nvPr/>
          </p:nvSpPr>
          <p:spPr bwMode="auto">
            <a:xfrm>
              <a:off x="688975" y="-5034161"/>
              <a:ext cx="1497013" cy="60325"/>
            </a:xfrm>
            <a:custGeom>
              <a:avLst/>
              <a:gdLst>
                <a:gd name="T0" fmla="*/ 471 w 472"/>
                <a:gd name="T1" fmla="*/ 0 h 19"/>
                <a:gd name="T2" fmla="*/ 1 w 472"/>
                <a:gd name="T3" fmla="*/ 0 h 19"/>
                <a:gd name="T4" fmla="*/ 0 w 472"/>
                <a:gd name="T5" fmla="*/ 19 h 19"/>
                <a:gd name="T6" fmla="*/ 472 w 472"/>
                <a:gd name="T7" fmla="*/ 19 h 19"/>
                <a:gd name="T8" fmla="*/ 471 w 472"/>
                <a:gd name="T9" fmla="*/ 0 h 19"/>
              </a:gdLst>
              <a:ahLst/>
              <a:cxnLst>
                <a:cxn ang="0">
                  <a:pos x="T0" y="T1"/>
                </a:cxn>
                <a:cxn ang="0">
                  <a:pos x="T2" y="T3"/>
                </a:cxn>
                <a:cxn ang="0">
                  <a:pos x="T4" y="T5"/>
                </a:cxn>
                <a:cxn ang="0">
                  <a:pos x="T6" y="T7"/>
                </a:cxn>
                <a:cxn ang="0">
                  <a:pos x="T8" y="T9"/>
                </a:cxn>
              </a:cxnLst>
              <a:rect l="0" t="0" r="r" b="b"/>
              <a:pathLst>
                <a:path w="472" h="19">
                  <a:moveTo>
                    <a:pt x="471" y="0"/>
                  </a:moveTo>
                  <a:cubicBezTo>
                    <a:pt x="1" y="0"/>
                    <a:pt x="1" y="0"/>
                    <a:pt x="1" y="0"/>
                  </a:cubicBezTo>
                  <a:cubicBezTo>
                    <a:pt x="1" y="6"/>
                    <a:pt x="0" y="13"/>
                    <a:pt x="0" y="19"/>
                  </a:cubicBezTo>
                  <a:cubicBezTo>
                    <a:pt x="472" y="19"/>
                    <a:pt x="472" y="19"/>
                    <a:pt x="472" y="19"/>
                  </a:cubicBezTo>
                  <a:cubicBezTo>
                    <a:pt x="471" y="13"/>
                    <a:pt x="471" y="6"/>
                    <a:pt x="47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28">
              <a:extLst>
                <a:ext uri="{FF2B5EF4-FFF2-40B4-BE49-F238E27FC236}">
                  <a16:creationId xmlns:a16="http://schemas.microsoft.com/office/drawing/2014/main" id="{69E318F6-7B62-4A96-BE73-C5F3184F0D02}"/>
                </a:ext>
              </a:extLst>
            </p:cNvPr>
            <p:cNvSpPr>
              <a:spLocks/>
            </p:cNvSpPr>
            <p:nvPr/>
          </p:nvSpPr>
          <p:spPr bwMode="auto">
            <a:xfrm>
              <a:off x="692150" y="-4897636"/>
              <a:ext cx="1487488" cy="60325"/>
            </a:xfrm>
            <a:custGeom>
              <a:avLst/>
              <a:gdLst>
                <a:gd name="T0" fmla="*/ 469 w 469"/>
                <a:gd name="T1" fmla="*/ 0 h 19"/>
                <a:gd name="T2" fmla="*/ 0 w 469"/>
                <a:gd name="T3" fmla="*/ 0 h 19"/>
                <a:gd name="T4" fmla="*/ 3 w 469"/>
                <a:gd name="T5" fmla="*/ 19 h 19"/>
                <a:gd name="T6" fmla="*/ 467 w 469"/>
                <a:gd name="T7" fmla="*/ 19 h 19"/>
                <a:gd name="T8" fmla="*/ 469 w 469"/>
                <a:gd name="T9" fmla="*/ 0 h 19"/>
              </a:gdLst>
              <a:ahLst/>
              <a:cxnLst>
                <a:cxn ang="0">
                  <a:pos x="T0" y="T1"/>
                </a:cxn>
                <a:cxn ang="0">
                  <a:pos x="T2" y="T3"/>
                </a:cxn>
                <a:cxn ang="0">
                  <a:pos x="T4" y="T5"/>
                </a:cxn>
                <a:cxn ang="0">
                  <a:pos x="T6" y="T7"/>
                </a:cxn>
                <a:cxn ang="0">
                  <a:pos x="T8" y="T9"/>
                </a:cxn>
              </a:cxnLst>
              <a:rect l="0" t="0" r="r" b="b"/>
              <a:pathLst>
                <a:path w="469" h="19">
                  <a:moveTo>
                    <a:pt x="469" y="0"/>
                  </a:moveTo>
                  <a:cubicBezTo>
                    <a:pt x="0" y="0"/>
                    <a:pt x="0" y="0"/>
                    <a:pt x="0" y="0"/>
                  </a:cubicBezTo>
                  <a:cubicBezTo>
                    <a:pt x="1" y="7"/>
                    <a:pt x="2" y="13"/>
                    <a:pt x="3" y="19"/>
                  </a:cubicBezTo>
                  <a:cubicBezTo>
                    <a:pt x="467" y="19"/>
                    <a:pt x="467" y="19"/>
                    <a:pt x="467" y="19"/>
                  </a:cubicBezTo>
                  <a:cubicBezTo>
                    <a:pt x="468" y="13"/>
                    <a:pt x="469" y="7"/>
                    <a:pt x="46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29">
              <a:extLst>
                <a:ext uri="{FF2B5EF4-FFF2-40B4-BE49-F238E27FC236}">
                  <a16:creationId xmlns:a16="http://schemas.microsoft.com/office/drawing/2014/main" id="{7E60674A-BACD-43CD-8B7F-9017E68D62F2}"/>
                </a:ext>
              </a:extLst>
            </p:cNvPr>
            <p:cNvSpPr>
              <a:spLocks/>
            </p:cNvSpPr>
            <p:nvPr/>
          </p:nvSpPr>
          <p:spPr bwMode="auto">
            <a:xfrm>
              <a:off x="720725" y="-4757936"/>
              <a:ext cx="1433513" cy="60325"/>
            </a:xfrm>
            <a:custGeom>
              <a:avLst/>
              <a:gdLst>
                <a:gd name="T0" fmla="*/ 452 w 452"/>
                <a:gd name="T1" fmla="*/ 0 h 19"/>
                <a:gd name="T2" fmla="*/ 0 w 452"/>
                <a:gd name="T3" fmla="*/ 0 h 19"/>
                <a:gd name="T4" fmla="*/ 6 w 452"/>
                <a:gd name="T5" fmla="*/ 19 h 19"/>
                <a:gd name="T6" fmla="*/ 445 w 452"/>
                <a:gd name="T7" fmla="*/ 19 h 19"/>
                <a:gd name="T8" fmla="*/ 452 w 452"/>
                <a:gd name="T9" fmla="*/ 0 h 19"/>
              </a:gdLst>
              <a:ahLst/>
              <a:cxnLst>
                <a:cxn ang="0">
                  <a:pos x="T0" y="T1"/>
                </a:cxn>
                <a:cxn ang="0">
                  <a:pos x="T2" y="T3"/>
                </a:cxn>
                <a:cxn ang="0">
                  <a:pos x="T4" y="T5"/>
                </a:cxn>
                <a:cxn ang="0">
                  <a:pos x="T6" y="T7"/>
                </a:cxn>
                <a:cxn ang="0">
                  <a:pos x="T8" y="T9"/>
                </a:cxn>
              </a:cxnLst>
              <a:rect l="0" t="0" r="r" b="b"/>
              <a:pathLst>
                <a:path w="452" h="19">
                  <a:moveTo>
                    <a:pt x="452" y="0"/>
                  </a:moveTo>
                  <a:cubicBezTo>
                    <a:pt x="0" y="0"/>
                    <a:pt x="0" y="0"/>
                    <a:pt x="0" y="0"/>
                  </a:cubicBezTo>
                  <a:cubicBezTo>
                    <a:pt x="2" y="6"/>
                    <a:pt x="4" y="12"/>
                    <a:pt x="6" y="19"/>
                  </a:cubicBezTo>
                  <a:cubicBezTo>
                    <a:pt x="445" y="19"/>
                    <a:pt x="445" y="19"/>
                    <a:pt x="445" y="19"/>
                  </a:cubicBezTo>
                  <a:cubicBezTo>
                    <a:pt x="448" y="12"/>
                    <a:pt x="450" y="6"/>
                    <a:pt x="452"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30">
              <a:extLst>
                <a:ext uri="{FF2B5EF4-FFF2-40B4-BE49-F238E27FC236}">
                  <a16:creationId xmlns:a16="http://schemas.microsoft.com/office/drawing/2014/main" id="{F4DB92E0-43AC-4F81-89AD-8985C9205326}"/>
                </a:ext>
              </a:extLst>
            </p:cNvPr>
            <p:cNvSpPr>
              <a:spLocks/>
            </p:cNvSpPr>
            <p:nvPr/>
          </p:nvSpPr>
          <p:spPr bwMode="auto">
            <a:xfrm>
              <a:off x="777875" y="-4621411"/>
              <a:ext cx="1319213" cy="60325"/>
            </a:xfrm>
            <a:custGeom>
              <a:avLst/>
              <a:gdLst>
                <a:gd name="T0" fmla="*/ 416 w 416"/>
                <a:gd name="T1" fmla="*/ 0 h 19"/>
                <a:gd name="T2" fmla="*/ 0 w 416"/>
                <a:gd name="T3" fmla="*/ 0 h 19"/>
                <a:gd name="T4" fmla="*/ 11 w 416"/>
                <a:gd name="T5" fmla="*/ 19 h 19"/>
                <a:gd name="T6" fmla="*/ 405 w 416"/>
                <a:gd name="T7" fmla="*/ 19 h 19"/>
                <a:gd name="T8" fmla="*/ 416 w 416"/>
                <a:gd name="T9" fmla="*/ 0 h 19"/>
              </a:gdLst>
              <a:ahLst/>
              <a:cxnLst>
                <a:cxn ang="0">
                  <a:pos x="T0" y="T1"/>
                </a:cxn>
                <a:cxn ang="0">
                  <a:pos x="T2" y="T3"/>
                </a:cxn>
                <a:cxn ang="0">
                  <a:pos x="T4" y="T5"/>
                </a:cxn>
                <a:cxn ang="0">
                  <a:pos x="T6" y="T7"/>
                </a:cxn>
                <a:cxn ang="0">
                  <a:pos x="T8" y="T9"/>
                </a:cxn>
              </a:cxnLst>
              <a:rect l="0" t="0" r="r" b="b"/>
              <a:pathLst>
                <a:path w="416" h="19">
                  <a:moveTo>
                    <a:pt x="416" y="0"/>
                  </a:moveTo>
                  <a:cubicBezTo>
                    <a:pt x="0" y="0"/>
                    <a:pt x="0" y="0"/>
                    <a:pt x="0" y="0"/>
                  </a:cubicBezTo>
                  <a:cubicBezTo>
                    <a:pt x="3" y="7"/>
                    <a:pt x="7" y="13"/>
                    <a:pt x="11" y="19"/>
                  </a:cubicBezTo>
                  <a:cubicBezTo>
                    <a:pt x="405" y="19"/>
                    <a:pt x="405" y="19"/>
                    <a:pt x="405" y="19"/>
                  </a:cubicBezTo>
                  <a:cubicBezTo>
                    <a:pt x="409" y="13"/>
                    <a:pt x="413" y="7"/>
                    <a:pt x="41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31">
              <a:extLst>
                <a:ext uri="{FF2B5EF4-FFF2-40B4-BE49-F238E27FC236}">
                  <a16:creationId xmlns:a16="http://schemas.microsoft.com/office/drawing/2014/main" id="{19DC0AD1-8BCD-40BD-AFA9-9E86D9D7619A}"/>
                </a:ext>
              </a:extLst>
            </p:cNvPr>
            <p:cNvSpPr>
              <a:spLocks/>
            </p:cNvSpPr>
            <p:nvPr/>
          </p:nvSpPr>
          <p:spPr bwMode="auto">
            <a:xfrm>
              <a:off x="869950" y="-4484886"/>
              <a:ext cx="1135063" cy="60325"/>
            </a:xfrm>
            <a:custGeom>
              <a:avLst/>
              <a:gdLst>
                <a:gd name="T0" fmla="*/ 358 w 358"/>
                <a:gd name="T1" fmla="*/ 0 h 19"/>
                <a:gd name="T2" fmla="*/ 0 w 358"/>
                <a:gd name="T3" fmla="*/ 0 h 19"/>
                <a:gd name="T4" fmla="*/ 18 w 358"/>
                <a:gd name="T5" fmla="*/ 19 h 19"/>
                <a:gd name="T6" fmla="*/ 339 w 358"/>
                <a:gd name="T7" fmla="*/ 19 h 19"/>
                <a:gd name="T8" fmla="*/ 358 w 358"/>
                <a:gd name="T9" fmla="*/ 0 h 19"/>
              </a:gdLst>
              <a:ahLst/>
              <a:cxnLst>
                <a:cxn ang="0">
                  <a:pos x="T0" y="T1"/>
                </a:cxn>
                <a:cxn ang="0">
                  <a:pos x="T2" y="T3"/>
                </a:cxn>
                <a:cxn ang="0">
                  <a:pos x="T4" y="T5"/>
                </a:cxn>
                <a:cxn ang="0">
                  <a:pos x="T6" y="T7"/>
                </a:cxn>
                <a:cxn ang="0">
                  <a:pos x="T8" y="T9"/>
                </a:cxn>
              </a:cxnLst>
              <a:rect l="0" t="0" r="r" b="b"/>
              <a:pathLst>
                <a:path w="358" h="19">
                  <a:moveTo>
                    <a:pt x="358" y="0"/>
                  </a:moveTo>
                  <a:cubicBezTo>
                    <a:pt x="0" y="0"/>
                    <a:pt x="0" y="0"/>
                    <a:pt x="0" y="0"/>
                  </a:cubicBezTo>
                  <a:cubicBezTo>
                    <a:pt x="6" y="7"/>
                    <a:pt x="12" y="13"/>
                    <a:pt x="18" y="19"/>
                  </a:cubicBezTo>
                  <a:cubicBezTo>
                    <a:pt x="339" y="19"/>
                    <a:pt x="339" y="19"/>
                    <a:pt x="339" y="19"/>
                  </a:cubicBezTo>
                  <a:cubicBezTo>
                    <a:pt x="346" y="13"/>
                    <a:pt x="352" y="7"/>
                    <a:pt x="35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32">
              <a:extLst>
                <a:ext uri="{FF2B5EF4-FFF2-40B4-BE49-F238E27FC236}">
                  <a16:creationId xmlns:a16="http://schemas.microsoft.com/office/drawing/2014/main" id="{53CD8091-772D-4EA7-ACC8-68B12D43704A}"/>
                </a:ext>
              </a:extLst>
            </p:cNvPr>
            <p:cNvSpPr>
              <a:spLocks/>
            </p:cNvSpPr>
            <p:nvPr/>
          </p:nvSpPr>
          <p:spPr bwMode="auto">
            <a:xfrm>
              <a:off x="1025525" y="-4345186"/>
              <a:ext cx="820738" cy="60325"/>
            </a:xfrm>
            <a:custGeom>
              <a:avLst/>
              <a:gdLst>
                <a:gd name="T0" fmla="*/ 259 w 259"/>
                <a:gd name="T1" fmla="*/ 0 h 19"/>
                <a:gd name="T2" fmla="*/ 0 w 259"/>
                <a:gd name="T3" fmla="*/ 0 h 19"/>
                <a:gd name="T4" fmla="*/ 35 w 259"/>
                <a:gd name="T5" fmla="*/ 19 h 19"/>
                <a:gd name="T6" fmla="*/ 225 w 259"/>
                <a:gd name="T7" fmla="*/ 19 h 19"/>
                <a:gd name="T8" fmla="*/ 259 w 259"/>
                <a:gd name="T9" fmla="*/ 0 h 19"/>
              </a:gdLst>
              <a:ahLst/>
              <a:cxnLst>
                <a:cxn ang="0">
                  <a:pos x="T0" y="T1"/>
                </a:cxn>
                <a:cxn ang="0">
                  <a:pos x="T2" y="T3"/>
                </a:cxn>
                <a:cxn ang="0">
                  <a:pos x="T4" y="T5"/>
                </a:cxn>
                <a:cxn ang="0">
                  <a:pos x="T6" y="T7"/>
                </a:cxn>
                <a:cxn ang="0">
                  <a:pos x="T8" y="T9"/>
                </a:cxn>
              </a:cxnLst>
              <a:rect l="0" t="0" r="r" b="b"/>
              <a:pathLst>
                <a:path w="259" h="19">
                  <a:moveTo>
                    <a:pt x="259" y="0"/>
                  </a:moveTo>
                  <a:cubicBezTo>
                    <a:pt x="0" y="0"/>
                    <a:pt x="0" y="0"/>
                    <a:pt x="0" y="0"/>
                  </a:cubicBezTo>
                  <a:cubicBezTo>
                    <a:pt x="11" y="7"/>
                    <a:pt x="23" y="13"/>
                    <a:pt x="35" y="19"/>
                  </a:cubicBezTo>
                  <a:cubicBezTo>
                    <a:pt x="225" y="19"/>
                    <a:pt x="225" y="19"/>
                    <a:pt x="225" y="19"/>
                  </a:cubicBezTo>
                  <a:cubicBezTo>
                    <a:pt x="237" y="13"/>
                    <a:pt x="248" y="7"/>
                    <a:pt x="2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cxnSp>
        <p:nvCxnSpPr>
          <p:cNvPr id="15" name="Straight Connector 14">
            <a:extLst>
              <a:ext uri="{FF2B5EF4-FFF2-40B4-BE49-F238E27FC236}">
                <a16:creationId xmlns:a16="http://schemas.microsoft.com/office/drawing/2014/main" id="{41690047-4235-43F0-9F2A-44A8E93985C0}"/>
              </a:ext>
            </a:extLst>
          </p:cNvPr>
          <p:cNvCxnSpPr/>
          <p:nvPr userDrawn="1"/>
        </p:nvCxnSpPr>
        <p:spPr>
          <a:xfrm>
            <a:off x="9596819" y="6389084"/>
            <a:ext cx="0" cy="166687"/>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7178CB75-44D5-4455-AF00-3EE241BA60A5}"/>
              </a:ext>
            </a:extLst>
          </p:cNvPr>
          <p:cNvSpPr txBox="1"/>
          <p:nvPr userDrawn="1"/>
        </p:nvSpPr>
        <p:spPr>
          <a:xfrm>
            <a:off x="6389517" y="6247955"/>
            <a:ext cx="2551789" cy="4462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b="1" spc="0" baseline="0" dirty="0">
                <a:solidFill>
                  <a:schemeClr val="tx1">
                    <a:lumMod val="75000"/>
                    <a:lumOff val="25000"/>
                  </a:schemeClr>
                </a:solidFill>
                <a:latin typeface="+mn-lt"/>
              </a:rPr>
              <a:t>Company </a:t>
            </a:r>
            <a:r>
              <a:rPr lang="en-US" sz="2300" b="1" kern="1200" spc="0" baseline="0" dirty="0">
                <a:solidFill>
                  <a:schemeClr val="tx1">
                    <a:lumMod val="75000"/>
                    <a:lumOff val="25000"/>
                  </a:schemeClr>
                </a:solidFill>
                <a:latin typeface="+mn-lt"/>
                <a:ea typeface="+mn-ea"/>
                <a:cs typeface="+mn-cs"/>
              </a:rPr>
              <a:t>Profile</a:t>
            </a:r>
          </a:p>
        </p:txBody>
      </p:sp>
      <p:sp>
        <p:nvSpPr>
          <p:cNvPr id="4" name="Rectangle: Rounded Corners 3">
            <a:extLst>
              <a:ext uri="{FF2B5EF4-FFF2-40B4-BE49-F238E27FC236}">
                <a16:creationId xmlns:a16="http://schemas.microsoft.com/office/drawing/2014/main" id="{C6C13410-168C-4F8C-81CA-DD28C7DA65DE}"/>
              </a:ext>
            </a:extLst>
          </p:cNvPr>
          <p:cNvSpPr/>
          <p:nvPr userDrawn="1"/>
        </p:nvSpPr>
        <p:spPr>
          <a:xfrm>
            <a:off x="9154312" y="6309837"/>
            <a:ext cx="333533" cy="333533"/>
          </a:xfrm>
          <a:prstGeom prst="roundRect">
            <a:avLst>
              <a:gd name="adj" fmla="val 9599"/>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Slide Number Placeholder 13">
            <a:extLst>
              <a:ext uri="{FF2B5EF4-FFF2-40B4-BE49-F238E27FC236}">
                <a16:creationId xmlns:a16="http://schemas.microsoft.com/office/drawing/2014/main" id="{FA25B8E2-6012-40D9-B618-D283FDE166F6}"/>
              </a:ext>
            </a:extLst>
          </p:cNvPr>
          <p:cNvSpPr>
            <a:spLocks noGrp="1"/>
          </p:cNvSpPr>
          <p:nvPr>
            <p:ph type="sldNum" sz="quarter" idx="4"/>
          </p:nvPr>
        </p:nvSpPr>
        <p:spPr>
          <a:xfrm>
            <a:off x="9105250" y="6350048"/>
            <a:ext cx="431656" cy="226714"/>
          </a:xfrm>
          <a:prstGeom prst="rect">
            <a:avLst/>
          </a:prstGeom>
        </p:spPr>
        <p:txBody>
          <a:bodyPr vert="horz" lIns="91440" tIns="45720" rIns="91440" bIns="45720" rtlCol="0" anchor="ctr"/>
          <a:lstStyle>
            <a:lvl1pPr algn="ctr">
              <a:defRPr sz="1200" b="1">
                <a:solidFill>
                  <a:schemeClr val="bg1"/>
                </a:solidFill>
              </a:defRPr>
            </a:lvl1pPr>
          </a:lstStyle>
          <a:p>
            <a:fld id="{1F70EEBF-E97C-49FF-B05B-3B4D348638DC}" type="slidenum">
              <a:rPr lang="en-US" smtClean="0"/>
              <a:pPr/>
              <a:t>‹#›</a:t>
            </a:fld>
            <a:endParaRPr lang="en-US" dirty="0"/>
          </a:p>
        </p:txBody>
      </p:sp>
      <p:grpSp>
        <p:nvGrpSpPr>
          <p:cNvPr id="91" name="Group 90">
            <a:extLst>
              <a:ext uri="{FF2B5EF4-FFF2-40B4-BE49-F238E27FC236}">
                <a16:creationId xmlns:a16="http://schemas.microsoft.com/office/drawing/2014/main" id="{E4F0FB4D-6BD1-4B53-B32F-CF460E36F7D3}"/>
              </a:ext>
            </a:extLst>
          </p:cNvPr>
          <p:cNvGrpSpPr/>
          <p:nvPr userDrawn="1"/>
        </p:nvGrpSpPr>
        <p:grpSpPr>
          <a:xfrm flipH="1">
            <a:off x="9760843" y="5396"/>
            <a:ext cx="2431157" cy="2744859"/>
            <a:chOff x="1781175" y="-333375"/>
            <a:chExt cx="4314825" cy="6070600"/>
          </a:xfrm>
        </p:grpSpPr>
        <p:sp>
          <p:nvSpPr>
            <p:cNvPr id="92" name="Freeform 6">
              <a:extLst>
                <a:ext uri="{FF2B5EF4-FFF2-40B4-BE49-F238E27FC236}">
                  <a16:creationId xmlns:a16="http://schemas.microsoft.com/office/drawing/2014/main" id="{672BF3B9-7B5D-4462-B6B7-9AB4285CCA34}"/>
                </a:ext>
              </a:extLst>
            </p:cNvPr>
            <p:cNvSpPr>
              <a:spLocks/>
            </p:cNvSpPr>
            <p:nvPr userDrawn="1"/>
          </p:nvSpPr>
          <p:spPr bwMode="auto">
            <a:xfrm>
              <a:off x="1781175" y="-333375"/>
              <a:ext cx="4314825" cy="6070600"/>
            </a:xfrm>
            <a:custGeom>
              <a:avLst/>
              <a:gdLst>
                <a:gd name="T0" fmla="*/ 877 w 2718"/>
                <a:gd name="T1" fmla="*/ 0 h 3824"/>
                <a:gd name="T2" fmla="*/ 0 w 2718"/>
                <a:gd name="T3" fmla="*/ 3793 h 3824"/>
                <a:gd name="T4" fmla="*/ 0 w 2718"/>
                <a:gd name="T5" fmla="*/ 3824 h 3824"/>
                <a:gd name="T6" fmla="*/ 2718 w 2718"/>
                <a:gd name="T7" fmla="*/ 0 h 3824"/>
                <a:gd name="T8" fmla="*/ 877 w 2718"/>
                <a:gd name="T9" fmla="*/ 0 h 3824"/>
              </a:gdLst>
              <a:ahLst/>
              <a:cxnLst>
                <a:cxn ang="0">
                  <a:pos x="T0" y="T1"/>
                </a:cxn>
                <a:cxn ang="0">
                  <a:pos x="T2" y="T3"/>
                </a:cxn>
                <a:cxn ang="0">
                  <a:pos x="T4" y="T5"/>
                </a:cxn>
                <a:cxn ang="0">
                  <a:pos x="T6" y="T7"/>
                </a:cxn>
                <a:cxn ang="0">
                  <a:pos x="T8" y="T9"/>
                </a:cxn>
              </a:cxnLst>
              <a:rect l="0" t="0" r="r" b="b"/>
              <a:pathLst>
                <a:path w="2718" h="3824">
                  <a:moveTo>
                    <a:pt x="877" y="0"/>
                  </a:moveTo>
                  <a:lnTo>
                    <a:pt x="0" y="3793"/>
                  </a:lnTo>
                  <a:lnTo>
                    <a:pt x="0" y="3824"/>
                  </a:lnTo>
                  <a:lnTo>
                    <a:pt x="2718" y="0"/>
                  </a:lnTo>
                  <a:lnTo>
                    <a:pt x="877" y="0"/>
                  </a:lnTo>
                  <a:close/>
                </a:path>
              </a:pathLst>
            </a:custGeom>
            <a:gradFill flip="none" rotWithShape="1">
              <a:gsLst>
                <a:gs pos="0">
                  <a:schemeClr val="bg1"/>
                </a:gs>
                <a:gs pos="100000">
                  <a:schemeClr val="accent1"/>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3" name="Freeform 7">
              <a:extLst>
                <a:ext uri="{FF2B5EF4-FFF2-40B4-BE49-F238E27FC236}">
                  <a16:creationId xmlns:a16="http://schemas.microsoft.com/office/drawing/2014/main" id="{22F66BD7-DE19-4E92-8D8F-98E50702A0D7}"/>
                </a:ext>
              </a:extLst>
            </p:cNvPr>
            <p:cNvSpPr>
              <a:spLocks/>
            </p:cNvSpPr>
            <p:nvPr userDrawn="1"/>
          </p:nvSpPr>
          <p:spPr bwMode="auto">
            <a:xfrm>
              <a:off x="1781175" y="-333375"/>
              <a:ext cx="1897064" cy="2189162"/>
            </a:xfrm>
            <a:custGeom>
              <a:avLst/>
              <a:gdLst>
                <a:gd name="T0" fmla="*/ 0 w 1195"/>
                <a:gd name="T1" fmla="*/ 0 h 1379"/>
                <a:gd name="T2" fmla="*/ 0 w 1195"/>
                <a:gd name="T3" fmla="*/ 1379 h 1379"/>
                <a:gd name="T4" fmla="*/ 1195 w 1195"/>
                <a:gd name="T5" fmla="*/ 0 h 1379"/>
                <a:gd name="T6" fmla="*/ 0 w 1195"/>
                <a:gd name="T7" fmla="*/ 0 h 1379"/>
              </a:gdLst>
              <a:ahLst/>
              <a:cxnLst>
                <a:cxn ang="0">
                  <a:pos x="T0" y="T1"/>
                </a:cxn>
                <a:cxn ang="0">
                  <a:pos x="T2" y="T3"/>
                </a:cxn>
                <a:cxn ang="0">
                  <a:pos x="T4" y="T5"/>
                </a:cxn>
                <a:cxn ang="0">
                  <a:pos x="T6" y="T7"/>
                </a:cxn>
              </a:cxnLst>
              <a:rect l="0" t="0" r="r" b="b"/>
              <a:pathLst>
                <a:path w="1195" h="1379">
                  <a:moveTo>
                    <a:pt x="0" y="0"/>
                  </a:moveTo>
                  <a:lnTo>
                    <a:pt x="0" y="1379"/>
                  </a:lnTo>
                  <a:lnTo>
                    <a:pt x="1195"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8">
              <a:extLst>
                <a:ext uri="{FF2B5EF4-FFF2-40B4-BE49-F238E27FC236}">
                  <a16:creationId xmlns:a16="http://schemas.microsoft.com/office/drawing/2014/main" id="{F8BF1C17-315A-4BCC-87D2-F47D8E14CE89}"/>
                </a:ext>
              </a:extLst>
            </p:cNvPr>
            <p:cNvSpPr>
              <a:spLocks/>
            </p:cNvSpPr>
            <p:nvPr userDrawn="1"/>
          </p:nvSpPr>
          <p:spPr bwMode="auto">
            <a:xfrm>
              <a:off x="1781175" y="-333375"/>
              <a:ext cx="1897063" cy="2189162"/>
            </a:xfrm>
            <a:custGeom>
              <a:avLst/>
              <a:gdLst>
                <a:gd name="T0" fmla="*/ 1176 w 1195"/>
                <a:gd name="T1" fmla="*/ 0 h 1379"/>
                <a:gd name="T2" fmla="*/ 0 w 1195"/>
                <a:gd name="T3" fmla="*/ 1184 h 1379"/>
                <a:gd name="T4" fmla="*/ 0 w 1195"/>
                <a:gd name="T5" fmla="*/ 1379 h 1379"/>
                <a:gd name="T6" fmla="*/ 1195 w 1195"/>
                <a:gd name="T7" fmla="*/ 0 h 1379"/>
                <a:gd name="T8" fmla="*/ 1176 w 1195"/>
                <a:gd name="T9" fmla="*/ 0 h 1379"/>
              </a:gdLst>
              <a:ahLst/>
              <a:cxnLst>
                <a:cxn ang="0">
                  <a:pos x="T0" y="T1"/>
                </a:cxn>
                <a:cxn ang="0">
                  <a:pos x="T2" y="T3"/>
                </a:cxn>
                <a:cxn ang="0">
                  <a:pos x="T4" y="T5"/>
                </a:cxn>
                <a:cxn ang="0">
                  <a:pos x="T6" y="T7"/>
                </a:cxn>
                <a:cxn ang="0">
                  <a:pos x="T8" y="T9"/>
                </a:cxn>
              </a:cxnLst>
              <a:rect l="0" t="0" r="r" b="b"/>
              <a:pathLst>
                <a:path w="1195" h="1379">
                  <a:moveTo>
                    <a:pt x="1176" y="0"/>
                  </a:moveTo>
                  <a:lnTo>
                    <a:pt x="0" y="1184"/>
                  </a:lnTo>
                  <a:lnTo>
                    <a:pt x="0" y="1379"/>
                  </a:lnTo>
                  <a:lnTo>
                    <a:pt x="1195" y="0"/>
                  </a:lnTo>
                  <a:lnTo>
                    <a:pt x="1176" y="0"/>
                  </a:lnTo>
                  <a:close/>
                </a:path>
              </a:pathLst>
            </a:custGeom>
            <a:solidFill>
              <a:schemeClr val="tx1">
                <a:lumMod val="75000"/>
                <a:lumOff val="25000"/>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9">
              <a:extLst>
                <a:ext uri="{FF2B5EF4-FFF2-40B4-BE49-F238E27FC236}">
                  <a16:creationId xmlns:a16="http://schemas.microsoft.com/office/drawing/2014/main" id="{AA616946-EC8C-4522-9BEF-09E361861736}"/>
                </a:ext>
              </a:extLst>
            </p:cNvPr>
            <p:cNvSpPr>
              <a:spLocks/>
            </p:cNvSpPr>
            <p:nvPr userDrawn="1"/>
          </p:nvSpPr>
          <p:spPr bwMode="auto">
            <a:xfrm>
              <a:off x="1781175" y="-333375"/>
              <a:ext cx="1916113" cy="6040436"/>
            </a:xfrm>
            <a:custGeom>
              <a:avLst/>
              <a:gdLst>
                <a:gd name="T0" fmla="*/ 1195 w 1207"/>
                <a:gd name="T1" fmla="*/ 0 h 3805"/>
                <a:gd name="T2" fmla="*/ 0 w 1207"/>
                <a:gd name="T3" fmla="*/ 1379 h 3805"/>
                <a:gd name="T4" fmla="*/ 0 w 1207"/>
                <a:gd name="T5" fmla="*/ 3805 h 3805"/>
                <a:gd name="T6" fmla="*/ 1207 w 1207"/>
                <a:gd name="T7" fmla="*/ 0 h 3805"/>
                <a:gd name="T8" fmla="*/ 1195 w 1207"/>
                <a:gd name="T9" fmla="*/ 0 h 3805"/>
              </a:gdLst>
              <a:ahLst/>
              <a:cxnLst>
                <a:cxn ang="0">
                  <a:pos x="T0" y="T1"/>
                </a:cxn>
                <a:cxn ang="0">
                  <a:pos x="T2" y="T3"/>
                </a:cxn>
                <a:cxn ang="0">
                  <a:pos x="T4" y="T5"/>
                </a:cxn>
                <a:cxn ang="0">
                  <a:pos x="T6" y="T7"/>
                </a:cxn>
                <a:cxn ang="0">
                  <a:pos x="T8" y="T9"/>
                </a:cxn>
              </a:cxnLst>
              <a:rect l="0" t="0" r="r" b="b"/>
              <a:pathLst>
                <a:path w="1207" h="3805">
                  <a:moveTo>
                    <a:pt x="1195" y="0"/>
                  </a:moveTo>
                  <a:lnTo>
                    <a:pt x="0" y="1379"/>
                  </a:lnTo>
                  <a:lnTo>
                    <a:pt x="0" y="3805"/>
                  </a:lnTo>
                  <a:lnTo>
                    <a:pt x="1207" y="0"/>
                  </a:lnTo>
                  <a:lnTo>
                    <a:pt x="1195" y="0"/>
                  </a:lnTo>
                  <a:close/>
                </a:path>
              </a:pathLst>
            </a:custGeom>
            <a:gradFill>
              <a:gsLst>
                <a:gs pos="0">
                  <a:schemeClr val="accent1"/>
                </a:gs>
                <a:gs pos="100000">
                  <a:schemeClr val="accent4"/>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10">
              <a:extLst>
                <a:ext uri="{FF2B5EF4-FFF2-40B4-BE49-F238E27FC236}">
                  <a16:creationId xmlns:a16="http://schemas.microsoft.com/office/drawing/2014/main" id="{30562929-C5A4-4E14-BC28-A28AFA08A2BC}"/>
                </a:ext>
              </a:extLst>
            </p:cNvPr>
            <p:cNvSpPr>
              <a:spLocks/>
            </p:cNvSpPr>
            <p:nvPr userDrawn="1"/>
          </p:nvSpPr>
          <p:spPr bwMode="auto">
            <a:xfrm>
              <a:off x="1781175" y="1301750"/>
              <a:ext cx="1398587" cy="4405312"/>
            </a:xfrm>
            <a:custGeom>
              <a:avLst/>
              <a:gdLst>
                <a:gd name="T0" fmla="*/ 0 w 881"/>
                <a:gd name="T1" fmla="*/ 494 h 2775"/>
                <a:gd name="T2" fmla="*/ 0 w 881"/>
                <a:gd name="T3" fmla="*/ 2775 h 2775"/>
                <a:gd name="T4" fmla="*/ 881 w 881"/>
                <a:gd name="T5" fmla="*/ 0 h 2775"/>
                <a:gd name="T6" fmla="*/ 0 w 881"/>
                <a:gd name="T7" fmla="*/ 494 h 2775"/>
              </a:gdLst>
              <a:ahLst/>
              <a:cxnLst>
                <a:cxn ang="0">
                  <a:pos x="T0" y="T1"/>
                </a:cxn>
                <a:cxn ang="0">
                  <a:pos x="T2" y="T3"/>
                </a:cxn>
                <a:cxn ang="0">
                  <a:pos x="T4" y="T5"/>
                </a:cxn>
                <a:cxn ang="0">
                  <a:pos x="T6" y="T7"/>
                </a:cxn>
              </a:cxnLst>
              <a:rect l="0" t="0" r="r" b="b"/>
              <a:pathLst>
                <a:path w="881" h="2775">
                  <a:moveTo>
                    <a:pt x="0" y="494"/>
                  </a:moveTo>
                  <a:lnTo>
                    <a:pt x="0" y="2775"/>
                  </a:lnTo>
                  <a:lnTo>
                    <a:pt x="881" y="0"/>
                  </a:lnTo>
                  <a:lnTo>
                    <a:pt x="0" y="494"/>
                  </a:lnTo>
                  <a:close/>
                </a:path>
              </a:pathLst>
            </a:custGeom>
            <a:gradFill flip="none" rotWithShape="1">
              <a:gsLst>
                <a:gs pos="0">
                  <a:schemeClr val="accent1"/>
                </a:gs>
                <a:gs pos="100000">
                  <a:schemeClr val="accent4"/>
                </a:gs>
              </a:gsLst>
              <a:lin ang="162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97" name="Footer Placeholder 3">
            <a:extLst>
              <a:ext uri="{FF2B5EF4-FFF2-40B4-BE49-F238E27FC236}">
                <a16:creationId xmlns:a16="http://schemas.microsoft.com/office/drawing/2014/main" id="{3B1BCFB3-0314-40B1-B4E6-4065C191DD7A}"/>
              </a:ext>
            </a:extLst>
          </p:cNvPr>
          <p:cNvSpPr>
            <a:spLocks noGrp="1"/>
          </p:cNvSpPr>
          <p:nvPr>
            <p:ph type="ftr" sz="quarter" idx="3"/>
          </p:nvPr>
        </p:nvSpPr>
        <p:spPr>
          <a:xfrm>
            <a:off x="9712402" y="6335762"/>
            <a:ext cx="2062071" cy="254745"/>
          </a:xfrm>
          <a:prstGeom prst="rect">
            <a:avLst/>
          </a:prstGeom>
        </p:spPr>
        <p:txBody>
          <a:bodyPr/>
          <a:lstStyle>
            <a:lvl1pPr algn="l">
              <a:defRPr sz="1200" spc="0" baseline="0">
                <a:solidFill>
                  <a:schemeClr val="bg1">
                    <a:lumMod val="65000"/>
                  </a:schemeClr>
                </a:solidFill>
                <a:effectLst/>
                <a:latin typeface="+mn-lt"/>
              </a:defRPr>
            </a:lvl1pPr>
          </a:lstStyle>
          <a:p>
            <a:r>
              <a:rPr lang="en-US" dirty="0"/>
              <a:t>logisticstitans.com</a:t>
            </a:r>
          </a:p>
        </p:txBody>
      </p:sp>
      <p:pic>
        <p:nvPicPr>
          <p:cNvPr id="98" name="Picture 97" descr="A picture containing drawing&#10;&#10;Description automatically generated">
            <a:extLst>
              <a:ext uri="{FF2B5EF4-FFF2-40B4-BE49-F238E27FC236}">
                <a16:creationId xmlns:a16="http://schemas.microsoft.com/office/drawing/2014/main" id="{F73740E6-F2A0-4364-81DE-0AD7058672D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22917" y="6304899"/>
            <a:ext cx="1304703" cy="332388"/>
          </a:xfrm>
          <a:prstGeom prst="rect">
            <a:avLst/>
          </a:prstGeom>
        </p:spPr>
      </p:pic>
    </p:spTree>
    <p:extLst>
      <p:ext uri="{BB962C8B-B14F-4D97-AF65-F5344CB8AC3E}">
        <p14:creationId xmlns:p14="http://schemas.microsoft.com/office/powerpoint/2010/main" val="16415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2_Full Blank">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3B64658-DB6C-4717-A7DD-2A0530D69B4C}"/>
              </a:ext>
            </a:extLst>
          </p:cNvPr>
          <p:cNvSpPr>
            <a:spLocks noGrp="1"/>
          </p:cNvSpPr>
          <p:nvPr>
            <p:ph type="pic" sz="quarter" idx="10"/>
          </p:nvPr>
        </p:nvSpPr>
        <p:spPr>
          <a:xfrm>
            <a:off x="0" y="1"/>
            <a:ext cx="12192000" cy="5257579"/>
          </a:xfrm>
          <a:custGeom>
            <a:avLst/>
            <a:gdLst>
              <a:gd name="connsiteX0" fmla="*/ 0 w 12192000"/>
              <a:gd name="connsiteY0" fmla="*/ 0 h 5257579"/>
              <a:gd name="connsiteX1" fmla="*/ 12192000 w 12192000"/>
              <a:gd name="connsiteY1" fmla="*/ 0 h 5257579"/>
              <a:gd name="connsiteX2" fmla="*/ 12192000 w 12192000"/>
              <a:gd name="connsiteY2" fmla="*/ 3428 h 5257579"/>
              <a:gd name="connsiteX3" fmla="*/ 12192000 w 12192000"/>
              <a:gd name="connsiteY3" fmla="*/ 26652 h 5257579"/>
              <a:gd name="connsiteX4" fmla="*/ 12192000 w 12192000"/>
              <a:gd name="connsiteY4" fmla="*/ 71879 h 5257579"/>
              <a:gd name="connsiteX5" fmla="*/ 12192000 w 12192000"/>
              <a:gd name="connsiteY5" fmla="*/ 105035 h 5257579"/>
              <a:gd name="connsiteX6" fmla="*/ 12192000 w 12192000"/>
              <a:gd name="connsiteY6" fmla="*/ 146442 h 5257579"/>
              <a:gd name="connsiteX7" fmla="*/ 12192000 w 12192000"/>
              <a:gd name="connsiteY7" fmla="*/ 197016 h 5257579"/>
              <a:gd name="connsiteX8" fmla="*/ 12192000 w 12192000"/>
              <a:gd name="connsiteY8" fmla="*/ 257675 h 5257579"/>
              <a:gd name="connsiteX9" fmla="*/ 12192000 w 12192000"/>
              <a:gd name="connsiteY9" fmla="*/ 329334 h 5257579"/>
              <a:gd name="connsiteX10" fmla="*/ 12192000 w 12192000"/>
              <a:gd name="connsiteY10" fmla="*/ 412912 h 5257579"/>
              <a:gd name="connsiteX11" fmla="*/ 12192000 w 12192000"/>
              <a:gd name="connsiteY11" fmla="*/ 509324 h 5257579"/>
              <a:gd name="connsiteX12" fmla="*/ 12192000 w 12192000"/>
              <a:gd name="connsiteY12" fmla="*/ 619487 h 5257579"/>
              <a:gd name="connsiteX13" fmla="*/ 12192000 w 12192000"/>
              <a:gd name="connsiteY13" fmla="*/ 744319 h 5257579"/>
              <a:gd name="connsiteX14" fmla="*/ 12192000 w 12192000"/>
              <a:gd name="connsiteY14" fmla="*/ 884735 h 5257579"/>
              <a:gd name="connsiteX15" fmla="*/ 12192000 w 12192000"/>
              <a:gd name="connsiteY15" fmla="*/ 1041653 h 5257579"/>
              <a:gd name="connsiteX16" fmla="*/ 12192000 w 12192000"/>
              <a:gd name="connsiteY16" fmla="*/ 1215989 h 5257579"/>
              <a:gd name="connsiteX17" fmla="*/ 12192000 w 12192000"/>
              <a:gd name="connsiteY17" fmla="*/ 1408661 h 5257579"/>
              <a:gd name="connsiteX18" fmla="*/ 12192000 w 12192000"/>
              <a:gd name="connsiteY18" fmla="*/ 1620584 h 5257579"/>
              <a:gd name="connsiteX19" fmla="*/ 12192000 w 12192000"/>
              <a:gd name="connsiteY19" fmla="*/ 1852676 h 5257579"/>
              <a:gd name="connsiteX20" fmla="*/ 12192000 w 12192000"/>
              <a:gd name="connsiteY20" fmla="*/ 2105853 h 5257579"/>
              <a:gd name="connsiteX21" fmla="*/ 12192000 w 12192000"/>
              <a:gd name="connsiteY21" fmla="*/ 2381033 h 5257579"/>
              <a:gd name="connsiteX22" fmla="*/ 12192000 w 12192000"/>
              <a:gd name="connsiteY22" fmla="*/ 2679131 h 5257579"/>
              <a:gd name="connsiteX23" fmla="*/ 12192000 w 12192000"/>
              <a:gd name="connsiteY23" fmla="*/ 3001065 h 5257579"/>
              <a:gd name="connsiteX24" fmla="*/ 12192000 w 12192000"/>
              <a:gd name="connsiteY24" fmla="*/ 3347751 h 5257579"/>
              <a:gd name="connsiteX25" fmla="*/ 12192000 w 12192000"/>
              <a:gd name="connsiteY25" fmla="*/ 3720106 h 5257579"/>
              <a:gd name="connsiteX26" fmla="*/ 12192000 w 12192000"/>
              <a:gd name="connsiteY26" fmla="*/ 4119048 h 5257579"/>
              <a:gd name="connsiteX27" fmla="*/ 12192000 w 12192000"/>
              <a:gd name="connsiteY27" fmla="*/ 4545492 h 5257579"/>
              <a:gd name="connsiteX28" fmla="*/ 12192000 w 12192000"/>
              <a:gd name="connsiteY28" fmla="*/ 5000355 h 5257579"/>
              <a:gd name="connsiteX29" fmla="*/ 0 w 12192000"/>
              <a:gd name="connsiteY29" fmla="*/ 1354202 h 5257579"/>
              <a:gd name="connsiteX30" fmla="*/ 0 w 12192000"/>
              <a:gd name="connsiteY30" fmla="*/ 1351544 h 5257579"/>
              <a:gd name="connsiteX31" fmla="*/ 0 w 12192000"/>
              <a:gd name="connsiteY31" fmla="*/ 1345233 h 5257579"/>
              <a:gd name="connsiteX32" fmla="*/ 0 w 12192000"/>
              <a:gd name="connsiteY32" fmla="*/ 1332943 h 5257579"/>
              <a:gd name="connsiteX33" fmla="*/ 0 w 12192000"/>
              <a:gd name="connsiteY33" fmla="*/ 1312681 h 5257579"/>
              <a:gd name="connsiteX34" fmla="*/ 0 w 12192000"/>
              <a:gd name="connsiteY34" fmla="*/ 1282454 h 5257579"/>
              <a:gd name="connsiteX35" fmla="*/ 0 w 12192000"/>
              <a:gd name="connsiteY35" fmla="*/ 1240269 h 5257579"/>
              <a:gd name="connsiteX36" fmla="*/ 0 w 12192000"/>
              <a:gd name="connsiteY36" fmla="*/ 1184133 h 5257579"/>
              <a:gd name="connsiteX37" fmla="*/ 0 w 12192000"/>
              <a:gd name="connsiteY37" fmla="*/ 1112053 h 5257579"/>
              <a:gd name="connsiteX38" fmla="*/ 0 w 12192000"/>
              <a:gd name="connsiteY38" fmla="*/ 1022036 h 5257579"/>
              <a:gd name="connsiteX39" fmla="*/ 0 w 12192000"/>
              <a:gd name="connsiteY39" fmla="*/ 912089 h 5257579"/>
              <a:gd name="connsiteX40" fmla="*/ 0 w 12192000"/>
              <a:gd name="connsiteY40" fmla="*/ 780219 h 5257579"/>
              <a:gd name="connsiteX41" fmla="*/ 0 w 12192000"/>
              <a:gd name="connsiteY41" fmla="*/ 624433 h 5257579"/>
              <a:gd name="connsiteX42" fmla="*/ 0 w 12192000"/>
              <a:gd name="connsiteY42" fmla="*/ 442738 h 5257579"/>
              <a:gd name="connsiteX43" fmla="*/ 0 w 12192000"/>
              <a:gd name="connsiteY43" fmla="*/ 233141 h 5257579"/>
              <a:gd name="connsiteX44" fmla="*/ 0 w 12192000"/>
              <a:gd name="connsiteY44" fmla="*/ 117256 h 5257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2192000" h="5257579">
                <a:moveTo>
                  <a:pt x="0" y="0"/>
                </a:moveTo>
                <a:lnTo>
                  <a:pt x="12192000" y="0"/>
                </a:lnTo>
                <a:lnTo>
                  <a:pt x="12192000" y="3428"/>
                </a:lnTo>
                <a:lnTo>
                  <a:pt x="12192000" y="26652"/>
                </a:lnTo>
                <a:lnTo>
                  <a:pt x="12192000" y="71879"/>
                </a:lnTo>
                <a:lnTo>
                  <a:pt x="12192000" y="105035"/>
                </a:lnTo>
                <a:lnTo>
                  <a:pt x="12192000" y="146442"/>
                </a:lnTo>
                <a:lnTo>
                  <a:pt x="12192000" y="197016"/>
                </a:lnTo>
                <a:lnTo>
                  <a:pt x="12192000" y="257675"/>
                </a:lnTo>
                <a:lnTo>
                  <a:pt x="12192000" y="329334"/>
                </a:lnTo>
                <a:lnTo>
                  <a:pt x="12192000" y="412912"/>
                </a:lnTo>
                <a:lnTo>
                  <a:pt x="12192000" y="509324"/>
                </a:lnTo>
                <a:lnTo>
                  <a:pt x="12192000" y="619487"/>
                </a:lnTo>
                <a:lnTo>
                  <a:pt x="12192000" y="744319"/>
                </a:lnTo>
                <a:lnTo>
                  <a:pt x="12192000" y="884735"/>
                </a:lnTo>
                <a:lnTo>
                  <a:pt x="12192000" y="1041653"/>
                </a:lnTo>
                <a:lnTo>
                  <a:pt x="12192000" y="1215989"/>
                </a:lnTo>
                <a:lnTo>
                  <a:pt x="12192000" y="1408661"/>
                </a:lnTo>
                <a:lnTo>
                  <a:pt x="12192000" y="1620584"/>
                </a:lnTo>
                <a:lnTo>
                  <a:pt x="12192000" y="1852676"/>
                </a:lnTo>
                <a:lnTo>
                  <a:pt x="12192000" y="2105853"/>
                </a:lnTo>
                <a:lnTo>
                  <a:pt x="12192000" y="2381033"/>
                </a:lnTo>
                <a:lnTo>
                  <a:pt x="12192000" y="2679131"/>
                </a:lnTo>
                <a:lnTo>
                  <a:pt x="12192000" y="3001065"/>
                </a:lnTo>
                <a:lnTo>
                  <a:pt x="12192000" y="3347751"/>
                </a:lnTo>
                <a:lnTo>
                  <a:pt x="12192000" y="3720106"/>
                </a:lnTo>
                <a:lnTo>
                  <a:pt x="12192000" y="4119048"/>
                </a:lnTo>
                <a:lnTo>
                  <a:pt x="12192000" y="4545492"/>
                </a:lnTo>
                <a:lnTo>
                  <a:pt x="12192000" y="5000355"/>
                </a:lnTo>
                <a:cubicBezTo>
                  <a:pt x="8537575" y="6529387"/>
                  <a:pt x="4232275" y="715251"/>
                  <a:pt x="0" y="1354202"/>
                </a:cubicBezTo>
                <a:lnTo>
                  <a:pt x="0" y="1351544"/>
                </a:lnTo>
                <a:lnTo>
                  <a:pt x="0" y="1345233"/>
                </a:lnTo>
                <a:lnTo>
                  <a:pt x="0" y="1332943"/>
                </a:lnTo>
                <a:lnTo>
                  <a:pt x="0" y="1312681"/>
                </a:lnTo>
                <a:lnTo>
                  <a:pt x="0" y="1282454"/>
                </a:lnTo>
                <a:lnTo>
                  <a:pt x="0" y="1240269"/>
                </a:lnTo>
                <a:lnTo>
                  <a:pt x="0" y="1184133"/>
                </a:lnTo>
                <a:lnTo>
                  <a:pt x="0" y="1112053"/>
                </a:lnTo>
                <a:lnTo>
                  <a:pt x="0" y="1022036"/>
                </a:lnTo>
                <a:lnTo>
                  <a:pt x="0" y="912089"/>
                </a:lnTo>
                <a:lnTo>
                  <a:pt x="0" y="780219"/>
                </a:lnTo>
                <a:lnTo>
                  <a:pt x="0" y="624433"/>
                </a:lnTo>
                <a:lnTo>
                  <a:pt x="0" y="442738"/>
                </a:lnTo>
                <a:lnTo>
                  <a:pt x="0" y="233141"/>
                </a:lnTo>
                <a:lnTo>
                  <a:pt x="0" y="117256"/>
                </a:lnTo>
                <a:close/>
              </a:path>
            </a:pathLst>
          </a:custGeom>
        </p:spPr>
        <p:txBody>
          <a:bodyPr wrap="square">
            <a:noAutofit/>
          </a:bodyPr>
          <a:lstStyle/>
          <a:p>
            <a:endParaRPr lang="en-US" dirty="0"/>
          </a:p>
        </p:txBody>
      </p:sp>
      <p:grpSp>
        <p:nvGrpSpPr>
          <p:cNvPr id="3" name="Group 2">
            <a:extLst>
              <a:ext uri="{FF2B5EF4-FFF2-40B4-BE49-F238E27FC236}">
                <a16:creationId xmlns:a16="http://schemas.microsoft.com/office/drawing/2014/main" id="{E2F722F0-AF83-403A-A6B5-E72FB059D346}"/>
              </a:ext>
            </a:extLst>
          </p:cNvPr>
          <p:cNvGrpSpPr/>
          <p:nvPr userDrawn="1"/>
        </p:nvGrpSpPr>
        <p:grpSpPr>
          <a:xfrm flipH="1">
            <a:off x="9760843" y="5396"/>
            <a:ext cx="2431157" cy="2744859"/>
            <a:chOff x="1781175" y="-333375"/>
            <a:chExt cx="4314825" cy="6070600"/>
          </a:xfrm>
        </p:grpSpPr>
        <p:sp>
          <p:nvSpPr>
            <p:cNvPr id="4" name="Freeform 6">
              <a:extLst>
                <a:ext uri="{FF2B5EF4-FFF2-40B4-BE49-F238E27FC236}">
                  <a16:creationId xmlns:a16="http://schemas.microsoft.com/office/drawing/2014/main" id="{78CE63B2-CC79-44EC-A930-F9EEEC7437B8}"/>
                </a:ext>
              </a:extLst>
            </p:cNvPr>
            <p:cNvSpPr>
              <a:spLocks/>
            </p:cNvSpPr>
            <p:nvPr userDrawn="1"/>
          </p:nvSpPr>
          <p:spPr bwMode="auto">
            <a:xfrm>
              <a:off x="1781175" y="-333375"/>
              <a:ext cx="4314825" cy="6070600"/>
            </a:xfrm>
            <a:custGeom>
              <a:avLst/>
              <a:gdLst>
                <a:gd name="T0" fmla="*/ 877 w 2718"/>
                <a:gd name="T1" fmla="*/ 0 h 3824"/>
                <a:gd name="T2" fmla="*/ 0 w 2718"/>
                <a:gd name="T3" fmla="*/ 3793 h 3824"/>
                <a:gd name="T4" fmla="*/ 0 w 2718"/>
                <a:gd name="T5" fmla="*/ 3824 h 3824"/>
                <a:gd name="T6" fmla="*/ 2718 w 2718"/>
                <a:gd name="T7" fmla="*/ 0 h 3824"/>
                <a:gd name="T8" fmla="*/ 877 w 2718"/>
                <a:gd name="T9" fmla="*/ 0 h 3824"/>
              </a:gdLst>
              <a:ahLst/>
              <a:cxnLst>
                <a:cxn ang="0">
                  <a:pos x="T0" y="T1"/>
                </a:cxn>
                <a:cxn ang="0">
                  <a:pos x="T2" y="T3"/>
                </a:cxn>
                <a:cxn ang="0">
                  <a:pos x="T4" y="T5"/>
                </a:cxn>
                <a:cxn ang="0">
                  <a:pos x="T6" y="T7"/>
                </a:cxn>
                <a:cxn ang="0">
                  <a:pos x="T8" y="T9"/>
                </a:cxn>
              </a:cxnLst>
              <a:rect l="0" t="0" r="r" b="b"/>
              <a:pathLst>
                <a:path w="2718" h="3824">
                  <a:moveTo>
                    <a:pt x="877" y="0"/>
                  </a:moveTo>
                  <a:lnTo>
                    <a:pt x="0" y="3793"/>
                  </a:lnTo>
                  <a:lnTo>
                    <a:pt x="0" y="3824"/>
                  </a:lnTo>
                  <a:lnTo>
                    <a:pt x="2718" y="0"/>
                  </a:lnTo>
                  <a:lnTo>
                    <a:pt x="877" y="0"/>
                  </a:lnTo>
                  <a:close/>
                </a:path>
              </a:pathLst>
            </a:custGeom>
            <a:gradFill flip="none" rotWithShape="1">
              <a:gsLst>
                <a:gs pos="0">
                  <a:schemeClr val="bg1"/>
                </a:gs>
                <a:gs pos="100000">
                  <a:schemeClr val="accent1"/>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7">
              <a:extLst>
                <a:ext uri="{FF2B5EF4-FFF2-40B4-BE49-F238E27FC236}">
                  <a16:creationId xmlns:a16="http://schemas.microsoft.com/office/drawing/2014/main" id="{05BDCC4B-8DAC-45C0-BBC7-7848AE06B714}"/>
                </a:ext>
              </a:extLst>
            </p:cNvPr>
            <p:cNvSpPr>
              <a:spLocks/>
            </p:cNvSpPr>
            <p:nvPr userDrawn="1"/>
          </p:nvSpPr>
          <p:spPr bwMode="auto">
            <a:xfrm>
              <a:off x="1781175" y="-333375"/>
              <a:ext cx="1897064" cy="2189162"/>
            </a:xfrm>
            <a:custGeom>
              <a:avLst/>
              <a:gdLst>
                <a:gd name="T0" fmla="*/ 0 w 1195"/>
                <a:gd name="T1" fmla="*/ 0 h 1379"/>
                <a:gd name="T2" fmla="*/ 0 w 1195"/>
                <a:gd name="T3" fmla="*/ 1379 h 1379"/>
                <a:gd name="T4" fmla="*/ 1195 w 1195"/>
                <a:gd name="T5" fmla="*/ 0 h 1379"/>
                <a:gd name="T6" fmla="*/ 0 w 1195"/>
                <a:gd name="T7" fmla="*/ 0 h 1379"/>
              </a:gdLst>
              <a:ahLst/>
              <a:cxnLst>
                <a:cxn ang="0">
                  <a:pos x="T0" y="T1"/>
                </a:cxn>
                <a:cxn ang="0">
                  <a:pos x="T2" y="T3"/>
                </a:cxn>
                <a:cxn ang="0">
                  <a:pos x="T4" y="T5"/>
                </a:cxn>
                <a:cxn ang="0">
                  <a:pos x="T6" y="T7"/>
                </a:cxn>
              </a:cxnLst>
              <a:rect l="0" t="0" r="r" b="b"/>
              <a:pathLst>
                <a:path w="1195" h="1379">
                  <a:moveTo>
                    <a:pt x="0" y="0"/>
                  </a:moveTo>
                  <a:lnTo>
                    <a:pt x="0" y="1379"/>
                  </a:lnTo>
                  <a:lnTo>
                    <a:pt x="1195"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8">
              <a:extLst>
                <a:ext uri="{FF2B5EF4-FFF2-40B4-BE49-F238E27FC236}">
                  <a16:creationId xmlns:a16="http://schemas.microsoft.com/office/drawing/2014/main" id="{83DC73FA-1D5A-476C-895E-D201DC6B271A}"/>
                </a:ext>
              </a:extLst>
            </p:cNvPr>
            <p:cNvSpPr>
              <a:spLocks/>
            </p:cNvSpPr>
            <p:nvPr userDrawn="1"/>
          </p:nvSpPr>
          <p:spPr bwMode="auto">
            <a:xfrm>
              <a:off x="1781175" y="-333375"/>
              <a:ext cx="1897063" cy="2189162"/>
            </a:xfrm>
            <a:custGeom>
              <a:avLst/>
              <a:gdLst>
                <a:gd name="T0" fmla="*/ 1176 w 1195"/>
                <a:gd name="T1" fmla="*/ 0 h 1379"/>
                <a:gd name="T2" fmla="*/ 0 w 1195"/>
                <a:gd name="T3" fmla="*/ 1184 h 1379"/>
                <a:gd name="T4" fmla="*/ 0 w 1195"/>
                <a:gd name="T5" fmla="*/ 1379 h 1379"/>
                <a:gd name="T6" fmla="*/ 1195 w 1195"/>
                <a:gd name="T7" fmla="*/ 0 h 1379"/>
                <a:gd name="T8" fmla="*/ 1176 w 1195"/>
                <a:gd name="T9" fmla="*/ 0 h 1379"/>
              </a:gdLst>
              <a:ahLst/>
              <a:cxnLst>
                <a:cxn ang="0">
                  <a:pos x="T0" y="T1"/>
                </a:cxn>
                <a:cxn ang="0">
                  <a:pos x="T2" y="T3"/>
                </a:cxn>
                <a:cxn ang="0">
                  <a:pos x="T4" y="T5"/>
                </a:cxn>
                <a:cxn ang="0">
                  <a:pos x="T6" y="T7"/>
                </a:cxn>
                <a:cxn ang="0">
                  <a:pos x="T8" y="T9"/>
                </a:cxn>
              </a:cxnLst>
              <a:rect l="0" t="0" r="r" b="b"/>
              <a:pathLst>
                <a:path w="1195" h="1379">
                  <a:moveTo>
                    <a:pt x="1176" y="0"/>
                  </a:moveTo>
                  <a:lnTo>
                    <a:pt x="0" y="1184"/>
                  </a:lnTo>
                  <a:lnTo>
                    <a:pt x="0" y="1379"/>
                  </a:lnTo>
                  <a:lnTo>
                    <a:pt x="1195" y="0"/>
                  </a:lnTo>
                  <a:lnTo>
                    <a:pt x="1176" y="0"/>
                  </a:lnTo>
                  <a:close/>
                </a:path>
              </a:pathLst>
            </a:custGeom>
            <a:solidFill>
              <a:schemeClr val="tx1">
                <a:lumMod val="75000"/>
                <a:lumOff val="25000"/>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9">
              <a:extLst>
                <a:ext uri="{FF2B5EF4-FFF2-40B4-BE49-F238E27FC236}">
                  <a16:creationId xmlns:a16="http://schemas.microsoft.com/office/drawing/2014/main" id="{AF32D5BD-B7DF-48FD-8592-A1415D73DB24}"/>
                </a:ext>
              </a:extLst>
            </p:cNvPr>
            <p:cNvSpPr>
              <a:spLocks/>
            </p:cNvSpPr>
            <p:nvPr userDrawn="1"/>
          </p:nvSpPr>
          <p:spPr bwMode="auto">
            <a:xfrm>
              <a:off x="1781175" y="-333375"/>
              <a:ext cx="1916113" cy="6040436"/>
            </a:xfrm>
            <a:custGeom>
              <a:avLst/>
              <a:gdLst>
                <a:gd name="T0" fmla="*/ 1195 w 1207"/>
                <a:gd name="T1" fmla="*/ 0 h 3805"/>
                <a:gd name="T2" fmla="*/ 0 w 1207"/>
                <a:gd name="T3" fmla="*/ 1379 h 3805"/>
                <a:gd name="T4" fmla="*/ 0 w 1207"/>
                <a:gd name="T5" fmla="*/ 3805 h 3805"/>
                <a:gd name="T6" fmla="*/ 1207 w 1207"/>
                <a:gd name="T7" fmla="*/ 0 h 3805"/>
                <a:gd name="T8" fmla="*/ 1195 w 1207"/>
                <a:gd name="T9" fmla="*/ 0 h 3805"/>
              </a:gdLst>
              <a:ahLst/>
              <a:cxnLst>
                <a:cxn ang="0">
                  <a:pos x="T0" y="T1"/>
                </a:cxn>
                <a:cxn ang="0">
                  <a:pos x="T2" y="T3"/>
                </a:cxn>
                <a:cxn ang="0">
                  <a:pos x="T4" y="T5"/>
                </a:cxn>
                <a:cxn ang="0">
                  <a:pos x="T6" y="T7"/>
                </a:cxn>
                <a:cxn ang="0">
                  <a:pos x="T8" y="T9"/>
                </a:cxn>
              </a:cxnLst>
              <a:rect l="0" t="0" r="r" b="b"/>
              <a:pathLst>
                <a:path w="1207" h="3805">
                  <a:moveTo>
                    <a:pt x="1195" y="0"/>
                  </a:moveTo>
                  <a:lnTo>
                    <a:pt x="0" y="1379"/>
                  </a:lnTo>
                  <a:lnTo>
                    <a:pt x="0" y="3805"/>
                  </a:lnTo>
                  <a:lnTo>
                    <a:pt x="1207" y="0"/>
                  </a:lnTo>
                  <a:lnTo>
                    <a:pt x="1195" y="0"/>
                  </a:lnTo>
                  <a:close/>
                </a:path>
              </a:pathLst>
            </a:custGeom>
            <a:gradFill>
              <a:gsLst>
                <a:gs pos="0">
                  <a:schemeClr val="accent1"/>
                </a:gs>
                <a:gs pos="100000">
                  <a:schemeClr val="accent4"/>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10">
              <a:extLst>
                <a:ext uri="{FF2B5EF4-FFF2-40B4-BE49-F238E27FC236}">
                  <a16:creationId xmlns:a16="http://schemas.microsoft.com/office/drawing/2014/main" id="{4B4F05D8-FC2A-43DF-97D5-3CD0F915EA86}"/>
                </a:ext>
              </a:extLst>
            </p:cNvPr>
            <p:cNvSpPr>
              <a:spLocks/>
            </p:cNvSpPr>
            <p:nvPr userDrawn="1"/>
          </p:nvSpPr>
          <p:spPr bwMode="auto">
            <a:xfrm>
              <a:off x="1781175" y="1301750"/>
              <a:ext cx="1398587" cy="4405312"/>
            </a:xfrm>
            <a:custGeom>
              <a:avLst/>
              <a:gdLst>
                <a:gd name="T0" fmla="*/ 0 w 881"/>
                <a:gd name="T1" fmla="*/ 494 h 2775"/>
                <a:gd name="T2" fmla="*/ 0 w 881"/>
                <a:gd name="T3" fmla="*/ 2775 h 2775"/>
                <a:gd name="T4" fmla="*/ 881 w 881"/>
                <a:gd name="T5" fmla="*/ 0 h 2775"/>
                <a:gd name="T6" fmla="*/ 0 w 881"/>
                <a:gd name="T7" fmla="*/ 494 h 2775"/>
              </a:gdLst>
              <a:ahLst/>
              <a:cxnLst>
                <a:cxn ang="0">
                  <a:pos x="T0" y="T1"/>
                </a:cxn>
                <a:cxn ang="0">
                  <a:pos x="T2" y="T3"/>
                </a:cxn>
                <a:cxn ang="0">
                  <a:pos x="T4" y="T5"/>
                </a:cxn>
                <a:cxn ang="0">
                  <a:pos x="T6" y="T7"/>
                </a:cxn>
              </a:cxnLst>
              <a:rect l="0" t="0" r="r" b="b"/>
              <a:pathLst>
                <a:path w="881" h="2775">
                  <a:moveTo>
                    <a:pt x="0" y="494"/>
                  </a:moveTo>
                  <a:lnTo>
                    <a:pt x="0" y="2775"/>
                  </a:lnTo>
                  <a:lnTo>
                    <a:pt x="881" y="0"/>
                  </a:lnTo>
                  <a:lnTo>
                    <a:pt x="0" y="494"/>
                  </a:lnTo>
                  <a:close/>
                </a:path>
              </a:pathLst>
            </a:custGeom>
            <a:gradFill flip="none" rotWithShape="1">
              <a:gsLst>
                <a:gs pos="0">
                  <a:schemeClr val="accent1"/>
                </a:gs>
                <a:gs pos="100000">
                  <a:schemeClr val="accent4"/>
                </a:gs>
              </a:gsLst>
              <a:lin ang="162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pic>
        <p:nvPicPr>
          <p:cNvPr id="10" name="Picture 9" descr="A picture containing drawing&#10;&#10;Description automatically generated">
            <a:extLst>
              <a:ext uri="{FF2B5EF4-FFF2-40B4-BE49-F238E27FC236}">
                <a16:creationId xmlns:a16="http://schemas.microsoft.com/office/drawing/2014/main" id="{F56FE5FC-244E-403B-BD36-613044232B8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22917" y="6304899"/>
            <a:ext cx="1304703" cy="332388"/>
          </a:xfrm>
          <a:prstGeom prst="rect">
            <a:avLst/>
          </a:prstGeom>
        </p:spPr>
      </p:pic>
      <p:sp>
        <p:nvSpPr>
          <p:cNvPr id="11" name="Footer Placeholder 3">
            <a:extLst>
              <a:ext uri="{FF2B5EF4-FFF2-40B4-BE49-F238E27FC236}">
                <a16:creationId xmlns:a16="http://schemas.microsoft.com/office/drawing/2014/main" id="{B911D888-3207-43B4-89CE-C29A2187CD4D}"/>
              </a:ext>
            </a:extLst>
          </p:cNvPr>
          <p:cNvSpPr>
            <a:spLocks noGrp="1"/>
          </p:cNvSpPr>
          <p:nvPr>
            <p:ph type="ftr" sz="quarter" idx="3"/>
          </p:nvPr>
        </p:nvSpPr>
        <p:spPr>
          <a:xfrm>
            <a:off x="9712402" y="6335762"/>
            <a:ext cx="2062071" cy="254745"/>
          </a:xfrm>
          <a:prstGeom prst="rect">
            <a:avLst/>
          </a:prstGeom>
        </p:spPr>
        <p:txBody>
          <a:bodyPr/>
          <a:lstStyle>
            <a:lvl1pPr algn="l">
              <a:defRPr sz="1200" spc="0" baseline="0">
                <a:solidFill>
                  <a:schemeClr val="bg1">
                    <a:lumMod val="65000"/>
                  </a:schemeClr>
                </a:solidFill>
                <a:effectLst/>
                <a:latin typeface="+mn-lt"/>
              </a:defRPr>
            </a:lvl1pPr>
          </a:lstStyle>
          <a:p>
            <a:r>
              <a:rPr lang="en-US" dirty="0"/>
              <a:t>logisticstitans.com</a:t>
            </a:r>
          </a:p>
        </p:txBody>
      </p:sp>
      <p:sp>
        <p:nvSpPr>
          <p:cNvPr id="12" name="Rectangle: Rounded Corners 11">
            <a:extLst>
              <a:ext uri="{FF2B5EF4-FFF2-40B4-BE49-F238E27FC236}">
                <a16:creationId xmlns:a16="http://schemas.microsoft.com/office/drawing/2014/main" id="{9C12FD48-2E6A-42D4-B43E-0B19F9D68E07}"/>
              </a:ext>
            </a:extLst>
          </p:cNvPr>
          <p:cNvSpPr/>
          <p:nvPr userDrawn="1"/>
        </p:nvSpPr>
        <p:spPr>
          <a:xfrm>
            <a:off x="9154312" y="6309837"/>
            <a:ext cx="333533" cy="333533"/>
          </a:xfrm>
          <a:prstGeom prst="roundRect">
            <a:avLst>
              <a:gd name="adj" fmla="val 9599"/>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789E7AAC-DF72-4365-B843-7FBA311BD61C}"/>
              </a:ext>
            </a:extLst>
          </p:cNvPr>
          <p:cNvSpPr txBox="1"/>
          <p:nvPr userDrawn="1"/>
        </p:nvSpPr>
        <p:spPr>
          <a:xfrm>
            <a:off x="9088154" y="6267955"/>
            <a:ext cx="511969" cy="369332"/>
          </a:xfrm>
          <a:prstGeom prst="rect">
            <a:avLst/>
          </a:prstGeom>
          <a:noFill/>
        </p:spPr>
        <p:txBody>
          <a:bodyPr wrap="square">
            <a:spAutoFit/>
          </a:bodyPr>
          <a:lstStyle/>
          <a:p>
            <a:fld id="{1F70EEBF-E97C-49FF-B05B-3B4D348638DC}" type="slidenum">
              <a:rPr lang="en-US" smtClean="0"/>
              <a:pPr/>
              <a:t>‹#›</a:t>
            </a:fld>
            <a:endParaRPr lang="en-US" dirty="0"/>
          </a:p>
        </p:txBody>
      </p:sp>
      <p:sp>
        <p:nvSpPr>
          <p:cNvPr id="15" name="TextBox 14">
            <a:extLst>
              <a:ext uri="{FF2B5EF4-FFF2-40B4-BE49-F238E27FC236}">
                <a16:creationId xmlns:a16="http://schemas.microsoft.com/office/drawing/2014/main" id="{E276740B-DBA1-4B83-B91A-D1291C71C17E}"/>
              </a:ext>
            </a:extLst>
          </p:cNvPr>
          <p:cNvSpPr txBox="1"/>
          <p:nvPr userDrawn="1"/>
        </p:nvSpPr>
        <p:spPr>
          <a:xfrm>
            <a:off x="6888956" y="6304899"/>
            <a:ext cx="219919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spc="0" baseline="0" dirty="0">
                <a:solidFill>
                  <a:schemeClr val="tx1">
                    <a:lumMod val="75000"/>
                    <a:lumOff val="25000"/>
                  </a:schemeClr>
                </a:solidFill>
                <a:latin typeface="+mn-lt"/>
              </a:rPr>
              <a:t>Company </a:t>
            </a:r>
            <a:r>
              <a:rPr lang="en-US" sz="1800" b="1" kern="1200" spc="0" baseline="0" dirty="0">
                <a:solidFill>
                  <a:schemeClr val="tx1">
                    <a:lumMod val="75000"/>
                    <a:lumOff val="25000"/>
                  </a:schemeClr>
                </a:solidFill>
                <a:latin typeface="+mn-lt"/>
                <a:ea typeface="+mn-ea"/>
                <a:cs typeface="+mn-cs"/>
              </a:rPr>
              <a:t>Profile</a:t>
            </a:r>
          </a:p>
        </p:txBody>
      </p:sp>
    </p:spTree>
    <p:extLst>
      <p:ext uri="{BB962C8B-B14F-4D97-AF65-F5344CB8AC3E}">
        <p14:creationId xmlns:p14="http://schemas.microsoft.com/office/powerpoint/2010/main" val="4235326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FE9E508-0D73-E849-A510-22A62F46BCDA}" type="datetimeFigureOut">
              <a:rPr lang="en-US" smtClean="0"/>
              <a:t>7/9/2021</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US" b="1" dirty="0">
                <a:solidFill>
                  <a:schemeClr val="tx1">
                    <a:lumMod val="75000"/>
                    <a:lumOff val="25000"/>
                  </a:schemeClr>
                </a:solidFill>
              </a:rPr>
              <a:t>Company Profile</a:t>
            </a:r>
          </a:p>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AC62EEF-B889-F54F-AE05-D281B5578197}" type="slidenum">
              <a:rPr lang="en-US" smtClean="0"/>
              <a:t>‹#›</a:t>
            </a:fld>
            <a:endParaRPr lang="en-US" dirty="0"/>
          </a:p>
        </p:txBody>
      </p:sp>
      <p:grpSp>
        <p:nvGrpSpPr>
          <p:cNvPr id="7" name="Group 6">
            <a:extLst>
              <a:ext uri="{FF2B5EF4-FFF2-40B4-BE49-F238E27FC236}">
                <a16:creationId xmlns:a16="http://schemas.microsoft.com/office/drawing/2014/main" id="{4B48F399-7D0A-41C2-AAD6-7383BD77069A}"/>
              </a:ext>
            </a:extLst>
          </p:cNvPr>
          <p:cNvGrpSpPr/>
          <p:nvPr userDrawn="1"/>
        </p:nvGrpSpPr>
        <p:grpSpPr>
          <a:xfrm flipH="1">
            <a:off x="9760843" y="5396"/>
            <a:ext cx="2431157" cy="2744859"/>
            <a:chOff x="1781175" y="-333375"/>
            <a:chExt cx="4314825" cy="6070600"/>
          </a:xfrm>
        </p:grpSpPr>
        <p:sp>
          <p:nvSpPr>
            <p:cNvPr id="8" name="Freeform 6">
              <a:extLst>
                <a:ext uri="{FF2B5EF4-FFF2-40B4-BE49-F238E27FC236}">
                  <a16:creationId xmlns:a16="http://schemas.microsoft.com/office/drawing/2014/main" id="{F78C51AA-917A-488B-BC6E-8ACE8E84C35E}"/>
                </a:ext>
              </a:extLst>
            </p:cNvPr>
            <p:cNvSpPr>
              <a:spLocks/>
            </p:cNvSpPr>
            <p:nvPr userDrawn="1"/>
          </p:nvSpPr>
          <p:spPr bwMode="auto">
            <a:xfrm>
              <a:off x="1781175" y="-333375"/>
              <a:ext cx="4314825" cy="6070600"/>
            </a:xfrm>
            <a:custGeom>
              <a:avLst/>
              <a:gdLst>
                <a:gd name="T0" fmla="*/ 877 w 2718"/>
                <a:gd name="T1" fmla="*/ 0 h 3824"/>
                <a:gd name="T2" fmla="*/ 0 w 2718"/>
                <a:gd name="T3" fmla="*/ 3793 h 3824"/>
                <a:gd name="T4" fmla="*/ 0 w 2718"/>
                <a:gd name="T5" fmla="*/ 3824 h 3824"/>
                <a:gd name="T6" fmla="*/ 2718 w 2718"/>
                <a:gd name="T7" fmla="*/ 0 h 3824"/>
                <a:gd name="T8" fmla="*/ 877 w 2718"/>
                <a:gd name="T9" fmla="*/ 0 h 3824"/>
              </a:gdLst>
              <a:ahLst/>
              <a:cxnLst>
                <a:cxn ang="0">
                  <a:pos x="T0" y="T1"/>
                </a:cxn>
                <a:cxn ang="0">
                  <a:pos x="T2" y="T3"/>
                </a:cxn>
                <a:cxn ang="0">
                  <a:pos x="T4" y="T5"/>
                </a:cxn>
                <a:cxn ang="0">
                  <a:pos x="T6" y="T7"/>
                </a:cxn>
                <a:cxn ang="0">
                  <a:pos x="T8" y="T9"/>
                </a:cxn>
              </a:cxnLst>
              <a:rect l="0" t="0" r="r" b="b"/>
              <a:pathLst>
                <a:path w="2718" h="3824">
                  <a:moveTo>
                    <a:pt x="877" y="0"/>
                  </a:moveTo>
                  <a:lnTo>
                    <a:pt x="0" y="3793"/>
                  </a:lnTo>
                  <a:lnTo>
                    <a:pt x="0" y="3824"/>
                  </a:lnTo>
                  <a:lnTo>
                    <a:pt x="2718" y="0"/>
                  </a:lnTo>
                  <a:lnTo>
                    <a:pt x="877" y="0"/>
                  </a:lnTo>
                  <a:close/>
                </a:path>
              </a:pathLst>
            </a:custGeom>
            <a:gradFill flip="none" rotWithShape="1">
              <a:gsLst>
                <a:gs pos="0">
                  <a:schemeClr val="bg1"/>
                </a:gs>
                <a:gs pos="100000">
                  <a:schemeClr val="accent1"/>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a:extLst>
                <a:ext uri="{FF2B5EF4-FFF2-40B4-BE49-F238E27FC236}">
                  <a16:creationId xmlns:a16="http://schemas.microsoft.com/office/drawing/2014/main" id="{56525448-48D7-4FC6-9CFA-75C01AD7C420}"/>
                </a:ext>
              </a:extLst>
            </p:cNvPr>
            <p:cNvSpPr>
              <a:spLocks/>
            </p:cNvSpPr>
            <p:nvPr userDrawn="1"/>
          </p:nvSpPr>
          <p:spPr bwMode="auto">
            <a:xfrm>
              <a:off x="1781175" y="-333375"/>
              <a:ext cx="1897064" cy="2189162"/>
            </a:xfrm>
            <a:custGeom>
              <a:avLst/>
              <a:gdLst>
                <a:gd name="T0" fmla="*/ 0 w 1195"/>
                <a:gd name="T1" fmla="*/ 0 h 1379"/>
                <a:gd name="T2" fmla="*/ 0 w 1195"/>
                <a:gd name="T3" fmla="*/ 1379 h 1379"/>
                <a:gd name="T4" fmla="*/ 1195 w 1195"/>
                <a:gd name="T5" fmla="*/ 0 h 1379"/>
                <a:gd name="T6" fmla="*/ 0 w 1195"/>
                <a:gd name="T7" fmla="*/ 0 h 1379"/>
              </a:gdLst>
              <a:ahLst/>
              <a:cxnLst>
                <a:cxn ang="0">
                  <a:pos x="T0" y="T1"/>
                </a:cxn>
                <a:cxn ang="0">
                  <a:pos x="T2" y="T3"/>
                </a:cxn>
                <a:cxn ang="0">
                  <a:pos x="T4" y="T5"/>
                </a:cxn>
                <a:cxn ang="0">
                  <a:pos x="T6" y="T7"/>
                </a:cxn>
              </a:cxnLst>
              <a:rect l="0" t="0" r="r" b="b"/>
              <a:pathLst>
                <a:path w="1195" h="1379">
                  <a:moveTo>
                    <a:pt x="0" y="0"/>
                  </a:moveTo>
                  <a:lnTo>
                    <a:pt x="0" y="1379"/>
                  </a:lnTo>
                  <a:lnTo>
                    <a:pt x="1195"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a:extLst>
                <a:ext uri="{FF2B5EF4-FFF2-40B4-BE49-F238E27FC236}">
                  <a16:creationId xmlns:a16="http://schemas.microsoft.com/office/drawing/2014/main" id="{10B90266-3FAD-4C8A-8EE0-545D7BD465B7}"/>
                </a:ext>
              </a:extLst>
            </p:cNvPr>
            <p:cNvSpPr>
              <a:spLocks/>
            </p:cNvSpPr>
            <p:nvPr userDrawn="1"/>
          </p:nvSpPr>
          <p:spPr bwMode="auto">
            <a:xfrm>
              <a:off x="1781175" y="-333375"/>
              <a:ext cx="1897063" cy="2189162"/>
            </a:xfrm>
            <a:custGeom>
              <a:avLst/>
              <a:gdLst>
                <a:gd name="T0" fmla="*/ 1176 w 1195"/>
                <a:gd name="T1" fmla="*/ 0 h 1379"/>
                <a:gd name="T2" fmla="*/ 0 w 1195"/>
                <a:gd name="T3" fmla="*/ 1184 h 1379"/>
                <a:gd name="T4" fmla="*/ 0 w 1195"/>
                <a:gd name="T5" fmla="*/ 1379 h 1379"/>
                <a:gd name="T6" fmla="*/ 1195 w 1195"/>
                <a:gd name="T7" fmla="*/ 0 h 1379"/>
                <a:gd name="T8" fmla="*/ 1176 w 1195"/>
                <a:gd name="T9" fmla="*/ 0 h 1379"/>
              </a:gdLst>
              <a:ahLst/>
              <a:cxnLst>
                <a:cxn ang="0">
                  <a:pos x="T0" y="T1"/>
                </a:cxn>
                <a:cxn ang="0">
                  <a:pos x="T2" y="T3"/>
                </a:cxn>
                <a:cxn ang="0">
                  <a:pos x="T4" y="T5"/>
                </a:cxn>
                <a:cxn ang="0">
                  <a:pos x="T6" y="T7"/>
                </a:cxn>
                <a:cxn ang="0">
                  <a:pos x="T8" y="T9"/>
                </a:cxn>
              </a:cxnLst>
              <a:rect l="0" t="0" r="r" b="b"/>
              <a:pathLst>
                <a:path w="1195" h="1379">
                  <a:moveTo>
                    <a:pt x="1176" y="0"/>
                  </a:moveTo>
                  <a:lnTo>
                    <a:pt x="0" y="1184"/>
                  </a:lnTo>
                  <a:lnTo>
                    <a:pt x="0" y="1379"/>
                  </a:lnTo>
                  <a:lnTo>
                    <a:pt x="1195" y="0"/>
                  </a:lnTo>
                  <a:lnTo>
                    <a:pt x="1176" y="0"/>
                  </a:lnTo>
                  <a:close/>
                </a:path>
              </a:pathLst>
            </a:custGeom>
            <a:solidFill>
              <a:schemeClr val="tx1">
                <a:lumMod val="75000"/>
                <a:lumOff val="25000"/>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a:extLst>
                <a:ext uri="{FF2B5EF4-FFF2-40B4-BE49-F238E27FC236}">
                  <a16:creationId xmlns:a16="http://schemas.microsoft.com/office/drawing/2014/main" id="{9C9E58A6-1176-4562-8A0C-7D9EF44362C1}"/>
                </a:ext>
              </a:extLst>
            </p:cNvPr>
            <p:cNvSpPr>
              <a:spLocks/>
            </p:cNvSpPr>
            <p:nvPr userDrawn="1"/>
          </p:nvSpPr>
          <p:spPr bwMode="auto">
            <a:xfrm>
              <a:off x="1781175" y="-333375"/>
              <a:ext cx="1916113" cy="6040436"/>
            </a:xfrm>
            <a:custGeom>
              <a:avLst/>
              <a:gdLst>
                <a:gd name="T0" fmla="*/ 1195 w 1207"/>
                <a:gd name="T1" fmla="*/ 0 h 3805"/>
                <a:gd name="T2" fmla="*/ 0 w 1207"/>
                <a:gd name="T3" fmla="*/ 1379 h 3805"/>
                <a:gd name="T4" fmla="*/ 0 w 1207"/>
                <a:gd name="T5" fmla="*/ 3805 h 3805"/>
                <a:gd name="T6" fmla="*/ 1207 w 1207"/>
                <a:gd name="T7" fmla="*/ 0 h 3805"/>
                <a:gd name="T8" fmla="*/ 1195 w 1207"/>
                <a:gd name="T9" fmla="*/ 0 h 3805"/>
              </a:gdLst>
              <a:ahLst/>
              <a:cxnLst>
                <a:cxn ang="0">
                  <a:pos x="T0" y="T1"/>
                </a:cxn>
                <a:cxn ang="0">
                  <a:pos x="T2" y="T3"/>
                </a:cxn>
                <a:cxn ang="0">
                  <a:pos x="T4" y="T5"/>
                </a:cxn>
                <a:cxn ang="0">
                  <a:pos x="T6" y="T7"/>
                </a:cxn>
                <a:cxn ang="0">
                  <a:pos x="T8" y="T9"/>
                </a:cxn>
              </a:cxnLst>
              <a:rect l="0" t="0" r="r" b="b"/>
              <a:pathLst>
                <a:path w="1207" h="3805">
                  <a:moveTo>
                    <a:pt x="1195" y="0"/>
                  </a:moveTo>
                  <a:lnTo>
                    <a:pt x="0" y="1379"/>
                  </a:lnTo>
                  <a:lnTo>
                    <a:pt x="0" y="3805"/>
                  </a:lnTo>
                  <a:lnTo>
                    <a:pt x="1207" y="0"/>
                  </a:lnTo>
                  <a:lnTo>
                    <a:pt x="1195" y="0"/>
                  </a:lnTo>
                  <a:close/>
                </a:path>
              </a:pathLst>
            </a:custGeom>
            <a:gradFill>
              <a:gsLst>
                <a:gs pos="0">
                  <a:schemeClr val="accent1"/>
                </a:gs>
                <a:gs pos="100000">
                  <a:schemeClr val="accent4"/>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0">
              <a:extLst>
                <a:ext uri="{FF2B5EF4-FFF2-40B4-BE49-F238E27FC236}">
                  <a16:creationId xmlns:a16="http://schemas.microsoft.com/office/drawing/2014/main" id="{FCBB1DF2-6C1A-4087-B78C-D06B5508F5B6}"/>
                </a:ext>
              </a:extLst>
            </p:cNvPr>
            <p:cNvSpPr>
              <a:spLocks/>
            </p:cNvSpPr>
            <p:nvPr userDrawn="1"/>
          </p:nvSpPr>
          <p:spPr bwMode="auto">
            <a:xfrm>
              <a:off x="1781175" y="1301750"/>
              <a:ext cx="1398587" cy="4405312"/>
            </a:xfrm>
            <a:custGeom>
              <a:avLst/>
              <a:gdLst>
                <a:gd name="T0" fmla="*/ 0 w 881"/>
                <a:gd name="T1" fmla="*/ 494 h 2775"/>
                <a:gd name="T2" fmla="*/ 0 w 881"/>
                <a:gd name="T3" fmla="*/ 2775 h 2775"/>
                <a:gd name="T4" fmla="*/ 881 w 881"/>
                <a:gd name="T5" fmla="*/ 0 h 2775"/>
                <a:gd name="T6" fmla="*/ 0 w 881"/>
                <a:gd name="T7" fmla="*/ 494 h 2775"/>
              </a:gdLst>
              <a:ahLst/>
              <a:cxnLst>
                <a:cxn ang="0">
                  <a:pos x="T0" y="T1"/>
                </a:cxn>
                <a:cxn ang="0">
                  <a:pos x="T2" y="T3"/>
                </a:cxn>
                <a:cxn ang="0">
                  <a:pos x="T4" y="T5"/>
                </a:cxn>
                <a:cxn ang="0">
                  <a:pos x="T6" y="T7"/>
                </a:cxn>
              </a:cxnLst>
              <a:rect l="0" t="0" r="r" b="b"/>
              <a:pathLst>
                <a:path w="881" h="2775">
                  <a:moveTo>
                    <a:pt x="0" y="494"/>
                  </a:moveTo>
                  <a:lnTo>
                    <a:pt x="0" y="2775"/>
                  </a:lnTo>
                  <a:lnTo>
                    <a:pt x="881" y="0"/>
                  </a:lnTo>
                  <a:lnTo>
                    <a:pt x="0" y="494"/>
                  </a:lnTo>
                  <a:close/>
                </a:path>
              </a:pathLst>
            </a:custGeom>
            <a:gradFill flip="none" rotWithShape="1">
              <a:gsLst>
                <a:gs pos="0">
                  <a:schemeClr val="accent1"/>
                </a:gs>
                <a:gs pos="100000">
                  <a:schemeClr val="accent4"/>
                </a:gs>
              </a:gsLst>
              <a:lin ang="162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pic>
        <p:nvPicPr>
          <p:cNvPr id="13" name="Picture 12" descr="A picture containing drawing&#10;&#10;Description automatically generated">
            <a:extLst>
              <a:ext uri="{FF2B5EF4-FFF2-40B4-BE49-F238E27FC236}">
                <a16:creationId xmlns:a16="http://schemas.microsoft.com/office/drawing/2014/main" id="{81B2AC53-8D01-4853-81F6-7F1D1760977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22917" y="6304899"/>
            <a:ext cx="1304703" cy="332388"/>
          </a:xfrm>
          <a:prstGeom prst="rect">
            <a:avLst/>
          </a:prstGeom>
        </p:spPr>
      </p:pic>
      <p:sp>
        <p:nvSpPr>
          <p:cNvPr id="14" name="Footer Placeholder 3">
            <a:extLst>
              <a:ext uri="{FF2B5EF4-FFF2-40B4-BE49-F238E27FC236}">
                <a16:creationId xmlns:a16="http://schemas.microsoft.com/office/drawing/2014/main" id="{A47E5A3D-2DEA-4A68-9B45-3CC19BFACF6D}"/>
              </a:ext>
            </a:extLst>
          </p:cNvPr>
          <p:cNvSpPr txBox="1">
            <a:spLocks/>
          </p:cNvSpPr>
          <p:nvPr userDrawn="1"/>
        </p:nvSpPr>
        <p:spPr>
          <a:xfrm>
            <a:off x="9712402" y="6335762"/>
            <a:ext cx="2062071" cy="254745"/>
          </a:xfrm>
          <a:prstGeom prst="rect">
            <a:avLst/>
          </a:prstGeom>
        </p:spPr>
        <p:txBody>
          <a:bodyPr vert="horz" lIns="91440" tIns="45720" rIns="91440" bIns="45720" rtlCol="0" anchor="ctr"/>
          <a:lstStyle>
            <a:defPPr>
              <a:defRPr lang="en-US"/>
            </a:defPPr>
            <a:lvl1pPr marL="0" algn="l" defTabSz="914400" rtl="0" eaLnBrk="1" latinLnBrk="0" hangingPunct="1">
              <a:defRPr sz="1200" kern="1200" spc="0" baseline="0">
                <a:solidFill>
                  <a:schemeClr val="bg1">
                    <a:lumMod val="65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logisticstitans.com</a:t>
            </a:r>
            <a:endParaRPr lang="en-US" dirty="0"/>
          </a:p>
        </p:txBody>
      </p:sp>
      <p:sp>
        <p:nvSpPr>
          <p:cNvPr id="15" name="Rectangle: Rounded Corners 14">
            <a:extLst>
              <a:ext uri="{FF2B5EF4-FFF2-40B4-BE49-F238E27FC236}">
                <a16:creationId xmlns:a16="http://schemas.microsoft.com/office/drawing/2014/main" id="{6E1BACA9-52F9-4B09-B55E-134F834D937D}"/>
              </a:ext>
            </a:extLst>
          </p:cNvPr>
          <p:cNvSpPr/>
          <p:nvPr userDrawn="1"/>
        </p:nvSpPr>
        <p:spPr>
          <a:xfrm>
            <a:off x="9154312" y="6309837"/>
            <a:ext cx="333533" cy="333533"/>
          </a:xfrm>
          <a:prstGeom prst="roundRect">
            <a:avLst>
              <a:gd name="adj" fmla="val 9599"/>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1F70EEBF-E97C-49FF-B05B-3B4D348638DC}" type="slidenum">
              <a:rPr lang="en-US" smtClean="0"/>
              <a:pPr/>
              <a:t>‹#›</a:t>
            </a:fld>
            <a:endParaRPr lang="en-US" dirty="0"/>
          </a:p>
        </p:txBody>
      </p:sp>
    </p:spTree>
    <p:extLst>
      <p:ext uri="{BB962C8B-B14F-4D97-AF65-F5344CB8AC3E}">
        <p14:creationId xmlns:p14="http://schemas.microsoft.com/office/powerpoint/2010/main" val="12546869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tandard text">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575851" y="521880"/>
            <a:ext cx="10977141" cy="982722"/>
          </a:xfrm>
          <a:prstGeom prst="rect">
            <a:avLst/>
          </a:prstGeom>
        </p:spPr>
        <p:txBody>
          <a:bodyPr lIns="0" tIns="0" rIns="0" bIns="0"/>
          <a:lstStyle>
            <a:lvl1pPr marL="0" indent="0" algn="l">
              <a:spcBef>
                <a:spcPts val="0"/>
              </a:spcBef>
              <a:buFontTx/>
              <a:buNone/>
              <a:defRPr sz="2399" baseline="0">
                <a:solidFill>
                  <a:schemeClr val="tx1"/>
                </a:solidFill>
              </a:defRPr>
            </a:lvl1pPr>
          </a:lstStyle>
          <a:p>
            <a:pPr lvl="0"/>
            <a:r>
              <a:rPr lang="en-US" noProof="0" dirty="0"/>
              <a:t>Click to add text</a:t>
            </a:r>
          </a:p>
          <a:p>
            <a:pPr lvl="0"/>
            <a:endParaRPr lang="en-US" noProof="0" dirty="0"/>
          </a:p>
        </p:txBody>
      </p:sp>
      <p:sp>
        <p:nvSpPr>
          <p:cNvPr id="8" name="Textplatzhalter 4"/>
          <p:cNvSpPr>
            <a:spLocks noGrp="1"/>
          </p:cNvSpPr>
          <p:nvPr>
            <p:ph type="body" sz="quarter" idx="13"/>
          </p:nvPr>
        </p:nvSpPr>
        <p:spPr>
          <a:xfrm>
            <a:off x="575852" y="1547642"/>
            <a:ext cx="10979465" cy="4678917"/>
          </a:xfrm>
          <a:prstGeom prst="rect">
            <a:avLst/>
          </a:prstGeom>
        </p:spPr>
        <p:txBody>
          <a:bodyPr lIns="0" tIns="0" rIns="0" bIns="0" spcCol="432000"/>
          <a:lstStyle>
            <a:lvl1pPr marL="161957" indent="-161957">
              <a:spcBef>
                <a:spcPts val="0"/>
              </a:spcBef>
              <a:defRPr sz="1350"/>
            </a:lvl1pPr>
            <a:lvl2pPr marL="323914" indent="-161957">
              <a:spcBef>
                <a:spcPts val="0"/>
              </a:spcBef>
              <a:defRPr sz="1350"/>
            </a:lvl2pPr>
            <a:lvl3pPr marL="485870" indent="-161957">
              <a:spcBef>
                <a:spcPts val="0"/>
              </a:spcBef>
              <a:buFont typeface="Wingdings" panose="05000000000000000000" pitchFamily="2" charset="2"/>
              <a:buChar char="§"/>
              <a:defRPr sz="1350"/>
            </a:lvl3pPr>
            <a:lvl4pPr marL="647827" indent="-161957">
              <a:spcBef>
                <a:spcPts val="0"/>
              </a:spcBef>
              <a:buFont typeface="Arial" panose="020B0604020202020204" pitchFamily="34" charset="0"/>
              <a:buChar char="•"/>
              <a:defRPr sz="1350"/>
            </a:lvl4pPr>
            <a:lvl5pPr marL="809784" indent="-171404">
              <a:spcBef>
                <a:spcPts val="0"/>
              </a:spcBef>
              <a:buFont typeface="Calibri" panose="020F0502020204030204" pitchFamily="34" charset="0"/>
              <a:buChar char="─"/>
              <a:defRPr sz="1350"/>
            </a:lvl5pPr>
            <a:lvl6pPr marL="971741" indent="-171404">
              <a:spcBef>
                <a:spcPts val="0"/>
              </a:spcBef>
              <a:buFont typeface="Calibri" panose="020F0502020204030204" pitchFamily="34" charset="0"/>
              <a:buChar char="─"/>
              <a:defRPr sz="1350"/>
            </a:lvl6pPr>
            <a:lvl7pPr marL="1133698" indent="-161957">
              <a:spcBef>
                <a:spcPts val="0"/>
              </a:spcBef>
              <a:buFont typeface="Calibri" panose="020F0502020204030204" pitchFamily="34" charset="0"/>
              <a:buChar char="─"/>
              <a:defRPr sz="1350"/>
            </a:lvl7pPr>
            <a:lvl8pPr marL="1295654" indent="-161957">
              <a:spcBef>
                <a:spcPts val="0"/>
              </a:spcBef>
              <a:buFont typeface="Calibri" panose="020F0502020204030204" pitchFamily="34" charset="0"/>
              <a:buChar char="─"/>
              <a:defRPr sz="1350"/>
            </a:lvl8pPr>
            <a:lvl9pPr marL="1457611" indent="-161957">
              <a:spcBef>
                <a:spcPts val="0"/>
              </a:spcBef>
              <a:buFont typeface="Calibri" panose="020F0502020204030204" pitchFamily="34" charset="0"/>
              <a:buChar char="─"/>
              <a:defRPr sz="135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grpSp>
        <p:nvGrpSpPr>
          <p:cNvPr id="4" name="Group 3">
            <a:extLst>
              <a:ext uri="{FF2B5EF4-FFF2-40B4-BE49-F238E27FC236}">
                <a16:creationId xmlns:a16="http://schemas.microsoft.com/office/drawing/2014/main" id="{4B722DAE-87F1-498E-8CF7-D34200B313D0}"/>
              </a:ext>
            </a:extLst>
          </p:cNvPr>
          <p:cNvGrpSpPr/>
          <p:nvPr userDrawn="1"/>
        </p:nvGrpSpPr>
        <p:grpSpPr>
          <a:xfrm flipH="1">
            <a:off x="9760843" y="5396"/>
            <a:ext cx="2431157" cy="2744859"/>
            <a:chOff x="1781175" y="-333375"/>
            <a:chExt cx="4314825" cy="6070600"/>
          </a:xfrm>
        </p:grpSpPr>
        <p:sp>
          <p:nvSpPr>
            <p:cNvPr id="5" name="Freeform 6">
              <a:extLst>
                <a:ext uri="{FF2B5EF4-FFF2-40B4-BE49-F238E27FC236}">
                  <a16:creationId xmlns:a16="http://schemas.microsoft.com/office/drawing/2014/main" id="{6C28D817-0FC6-4DE9-B1A9-A99BCED54DDB}"/>
                </a:ext>
              </a:extLst>
            </p:cNvPr>
            <p:cNvSpPr>
              <a:spLocks/>
            </p:cNvSpPr>
            <p:nvPr userDrawn="1"/>
          </p:nvSpPr>
          <p:spPr bwMode="auto">
            <a:xfrm>
              <a:off x="1781175" y="-333375"/>
              <a:ext cx="4314825" cy="6070600"/>
            </a:xfrm>
            <a:custGeom>
              <a:avLst/>
              <a:gdLst>
                <a:gd name="T0" fmla="*/ 877 w 2718"/>
                <a:gd name="T1" fmla="*/ 0 h 3824"/>
                <a:gd name="T2" fmla="*/ 0 w 2718"/>
                <a:gd name="T3" fmla="*/ 3793 h 3824"/>
                <a:gd name="T4" fmla="*/ 0 w 2718"/>
                <a:gd name="T5" fmla="*/ 3824 h 3824"/>
                <a:gd name="T6" fmla="*/ 2718 w 2718"/>
                <a:gd name="T7" fmla="*/ 0 h 3824"/>
                <a:gd name="T8" fmla="*/ 877 w 2718"/>
                <a:gd name="T9" fmla="*/ 0 h 3824"/>
              </a:gdLst>
              <a:ahLst/>
              <a:cxnLst>
                <a:cxn ang="0">
                  <a:pos x="T0" y="T1"/>
                </a:cxn>
                <a:cxn ang="0">
                  <a:pos x="T2" y="T3"/>
                </a:cxn>
                <a:cxn ang="0">
                  <a:pos x="T4" y="T5"/>
                </a:cxn>
                <a:cxn ang="0">
                  <a:pos x="T6" y="T7"/>
                </a:cxn>
                <a:cxn ang="0">
                  <a:pos x="T8" y="T9"/>
                </a:cxn>
              </a:cxnLst>
              <a:rect l="0" t="0" r="r" b="b"/>
              <a:pathLst>
                <a:path w="2718" h="3824">
                  <a:moveTo>
                    <a:pt x="877" y="0"/>
                  </a:moveTo>
                  <a:lnTo>
                    <a:pt x="0" y="3793"/>
                  </a:lnTo>
                  <a:lnTo>
                    <a:pt x="0" y="3824"/>
                  </a:lnTo>
                  <a:lnTo>
                    <a:pt x="2718" y="0"/>
                  </a:lnTo>
                  <a:lnTo>
                    <a:pt x="877" y="0"/>
                  </a:lnTo>
                  <a:close/>
                </a:path>
              </a:pathLst>
            </a:custGeom>
            <a:gradFill flip="none" rotWithShape="1">
              <a:gsLst>
                <a:gs pos="0">
                  <a:schemeClr val="bg1"/>
                </a:gs>
                <a:gs pos="100000">
                  <a:schemeClr val="accent1"/>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7">
              <a:extLst>
                <a:ext uri="{FF2B5EF4-FFF2-40B4-BE49-F238E27FC236}">
                  <a16:creationId xmlns:a16="http://schemas.microsoft.com/office/drawing/2014/main" id="{88FDF32F-0256-46F9-B9F5-B158CE26A105}"/>
                </a:ext>
              </a:extLst>
            </p:cNvPr>
            <p:cNvSpPr>
              <a:spLocks/>
            </p:cNvSpPr>
            <p:nvPr userDrawn="1"/>
          </p:nvSpPr>
          <p:spPr bwMode="auto">
            <a:xfrm>
              <a:off x="1781175" y="-333375"/>
              <a:ext cx="1897064" cy="2189162"/>
            </a:xfrm>
            <a:custGeom>
              <a:avLst/>
              <a:gdLst>
                <a:gd name="T0" fmla="*/ 0 w 1195"/>
                <a:gd name="T1" fmla="*/ 0 h 1379"/>
                <a:gd name="T2" fmla="*/ 0 w 1195"/>
                <a:gd name="T3" fmla="*/ 1379 h 1379"/>
                <a:gd name="T4" fmla="*/ 1195 w 1195"/>
                <a:gd name="T5" fmla="*/ 0 h 1379"/>
                <a:gd name="T6" fmla="*/ 0 w 1195"/>
                <a:gd name="T7" fmla="*/ 0 h 1379"/>
              </a:gdLst>
              <a:ahLst/>
              <a:cxnLst>
                <a:cxn ang="0">
                  <a:pos x="T0" y="T1"/>
                </a:cxn>
                <a:cxn ang="0">
                  <a:pos x="T2" y="T3"/>
                </a:cxn>
                <a:cxn ang="0">
                  <a:pos x="T4" y="T5"/>
                </a:cxn>
                <a:cxn ang="0">
                  <a:pos x="T6" y="T7"/>
                </a:cxn>
              </a:cxnLst>
              <a:rect l="0" t="0" r="r" b="b"/>
              <a:pathLst>
                <a:path w="1195" h="1379">
                  <a:moveTo>
                    <a:pt x="0" y="0"/>
                  </a:moveTo>
                  <a:lnTo>
                    <a:pt x="0" y="1379"/>
                  </a:lnTo>
                  <a:lnTo>
                    <a:pt x="1195"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8">
              <a:extLst>
                <a:ext uri="{FF2B5EF4-FFF2-40B4-BE49-F238E27FC236}">
                  <a16:creationId xmlns:a16="http://schemas.microsoft.com/office/drawing/2014/main" id="{63BC006A-5FA9-41B8-BD1E-2D48A627797C}"/>
                </a:ext>
              </a:extLst>
            </p:cNvPr>
            <p:cNvSpPr>
              <a:spLocks/>
            </p:cNvSpPr>
            <p:nvPr userDrawn="1"/>
          </p:nvSpPr>
          <p:spPr bwMode="auto">
            <a:xfrm>
              <a:off x="1781175" y="-333375"/>
              <a:ext cx="1897063" cy="2189162"/>
            </a:xfrm>
            <a:custGeom>
              <a:avLst/>
              <a:gdLst>
                <a:gd name="T0" fmla="*/ 1176 w 1195"/>
                <a:gd name="T1" fmla="*/ 0 h 1379"/>
                <a:gd name="T2" fmla="*/ 0 w 1195"/>
                <a:gd name="T3" fmla="*/ 1184 h 1379"/>
                <a:gd name="T4" fmla="*/ 0 w 1195"/>
                <a:gd name="T5" fmla="*/ 1379 h 1379"/>
                <a:gd name="T6" fmla="*/ 1195 w 1195"/>
                <a:gd name="T7" fmla="*/ 0 h 1379"/>
                <a:gd name="T8" fmla="*/ 1176 w 1195"/>
                <a:gd name="T9" fmla="*/ 0 h 1379"/>
              </a:gdLst>
              <a:ahLst/>
              <a:cxnLst>
                <a:cxn ang="0">
                  <a:pos x="T0" y="T1"/>
                </a:cxn>
                <a:cxn ang="0">
                  <a:pos x="T2" y="T3"/>
                </a:cxn>
                <a:cxn ang="0">
                  <a:pos x="T4" y="T5"/>
                </a:cxn>
                <a:cxn ang="0">
                  <a:pos x="T6" y="T7"/>
                </a:cxn>
                <a:cxn ang="0">
                  <a:pos x="T8" y="T9"/>
                </a:cxn>
              </a:cxnLst>
              <a:rect l="0" t="0" r="r" b="b"/>
              <a:pathLst>
                <a:path w="1195" h="1379">
                  <a:moveTo>
                    <a:pt x="1176" y="0"/>
                  </a:moveTo>
                  <a:lnTo>
                    <a:pt x="0" y="1184"/>
                  </a:lnTo>
                  <a:lnTo>
                    <a:pt x="0" y="1379"/>
                  </a:lnTo>
                  <a:lnTo>
                    <a:pt x="1195" y="0"/>
                  </a:lnTo>
                  <a:lnTo>
                    <a:pt x="1176" y="0"/>
                  </a:lnTo>
                  <a:close/>
                </a:path>
              </a:pathLst>
            </a:custGeom>
            <a:solidFill>
              <a:schemeClr val="tx1">
                <a:lumMod val="75000"/>
                <a:lumOff val="25000"/>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a:extLst>
                <a:ext uri="{FF2B5EF4-FFF2-40B4-BE49-F238E27FC236}">
                  <a16:creationId xmlns:a16="http://schemas.microsoft.com/office/drawing/2014/main" id="{1086FF56-C91D-478E-AEA7-AA05A64B305B}"/>
                </a:ext>
              </a:extLst>
            </p:cNvPr>
            <p:cNvSpPr>
              <a:spLocks/>
            </p:cNvSpPr>
            <p:nvPr userDrawn="1"/>
          </p:nvSpPr>
          <p:spPr bwMode="auto">
            <a:xfrm>
              <a:off x="1781175" y="-333375"/>
              <a:ext cx="1916113" cy="6040436"/>
            </a:xfrm>
            <a:custGeom>
              <a:avLst/>
              <a:gdLst>
                <a:gd name="T0" fmla="*/ 1195 w 1207"/>
                <a:gd name="T1" fmla="*/ 0 h 3805"/>
                <a:gd name="T2" fmla="*/ 0 w 1207"/>
                <a:gd name="T3" fmla="*/ 1379 h 3805"/>
                <a:gd name="T4" fmla="*/ 0 w 1207"/>
                <a:gd name="T5" fmla="*/ 3805 h 3805"/>
                <a:gd name="T6" fmla="*/ 1207 w 1207"/>
                <a:gd name="T7" fmla="*/ 0 h 3805"/>
                <a:gd name="T8" fmla="*/ 1195 w 1207"/>
                <a:gd name="T9" fmla="*/ 0 h 3805"/>
              </a:gdLst>
              <a:ahLst/>
              <a:cxnLst>
                <a:cxn ang="0">
                  <a:pos x="T0" y="T1"/>
                </a:cxn>
                <a:cxn ang="0">
                  <a:pos x="T2" y="T3"/>
                </a:cxn>
                <a:cxn ang="0">
                  <a:pos x="T4" y="T5"/>
                </a:cxn>
                <a:cxn ang="0">
                  <a:pos x="T6" y="T7"/>
                </a:cxn>
                <a:cxn ang="0">
                  <a:pos x="T8" y="T9"/>
                </a:cxn>
              </a:cxnLst>
              <a:rect l="0" t="0" r="r" b="b"/>
              <a:pathLst>
                <a:path w="1207" h="3805">
                  <a:moveTo>
                    <a:pt x="1195" y="0"/>
                  </a:moveTo>
                  <a:lnTo>
                    <a:pt x="0" y="1379"/>
                  </a:lnTo>
                  <a:lnTo>
                    <a:pt x="0" y="3805"/>
                  </a:lnTo>
                  <a:lnTo>
                    <a:pt x="1207" y="0"/>
                  </a:lnTo>
                  <a:lnTo>
                    <a:pt x="1195" y="0"/>
                  </a:lnTo>
                  <a:close/>
                </a:path>
              </a:pathLst>
            </a:custGeom>
            <a:gradFill>
              <a:gsLst>
                <a:gs pos="0">
                  <a:schemeClr val="accent1"/>
                </a:gs>
                <a:gs pos="100000">
                  <a:schemeClr val="accent4"/>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a:extLst>
                <a:ext uri="{FF2B5EF4-FFF2-40B4-BE49-F238E27FC236}">
                  <a16:creationId xmlns:a16="http://schemas.microsoft.com/office/drawing/2014/main" id="{B2385C76-AA5A-406E-B22D-4B37C69C1D8A}"/>
                </a:ext>
              </a:extLst>
            </p:cNvPr>
            <p:cNvSpPr>
              <a:spLocks/>
            </p:cNvSpPr>
            <p:nvPr userDrawn="1"/>
          </p:nvSpPr>
          <p:spPr bwMode="auto">
            <a:xfrm>
              <a:off x="1781175" y="1301750"/>
              <a:ext cx="1398587" cy="4405312"/>
            </a:xfrm>
            <a:custGeom>
              <a:avLst/>
              <a:gdLst>
                <a:gd name="T0" fmla="*/ 0 w 881"/>
                <a:gd name="T1" fmla="*/ 494 h 2775"/>
                <a:gd name="T2" fmla="*/ 0 w 881"/>
                <a:gd name="T3" fmla="*/ 2775 h 2775"/>
                <a:gd name="T4" fmla="*/ 881 w 881"/>
                <a:gd name="T5" fmla="*/ 0 h 2775"/>
                <a:gd name="T6" fmla="*/ 0 w 881"/>
                <a:gd name="T7" fmla="*/ 494 h 2775"/>
              </a:gdLst>
              <a:ahLst/>
              <a:cxnLst>
                <a:cxn ang="0">
                  <a:pos x="T0" y="T1"/>
                </a:cxn>
                <a:cxn ang="0">
                  <a:pos x="T2" y="T3"/>
                </a:cxn>
                <a:cxn ang="0">
                  <a:pos x="T4" y="T5"/>
                </a:cxn>
                <a:cxn ang="0">
                  <a:pos x="T6" y="T7"/>
                </a:cxn>
              </a:cxnLst>
              <a:rect l="0" t="0" r="r" b="b"/>
              <a:pathLst>
                <a:path w="881" h="2775">
                  <a:moveTo>
                    <a:pt x="0" y="494"/>
                  </a:moveTo>
                  <a:lnTo>
                    <a:pt x="0" y="2775"/>
                  </a:lnTo>
                  <a:lnTo>
                    <a:pt x="881" y="0"/>
                  </a:lnTo>
                  <a:lnTo>
                    <a:pt x="0" y="494"/>
                  </a:lnTo>
                  <a:close/>
                </a:path>
              </a:pathLst>
            </a:custGeom>
            <a:gradFill flip="none" rotWithShape="1">
              <a:gsLst>
                <a:gs pos="0">
                  <a:schemeClr val="accent1"/>
                </a:gs>
                <a:gs pos="100000">
                  <a:schemeClr val="accent4"/>
                </a:gs>
              </a:gsLst>
              <a:lin ang="162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pic>
        <p:nvPicPr>
          <p:cNvPr id="11" name="Picture 10" descr="A picture containing drawing&#10;&#10;Description automatically generated">
            <a:extLst>
              <a:ext uri="{FF2B5EF4-FFF2-40B4-BE49-F238E27FC236}">
                <a16:creationId xmlns:a16="http://schemas.microsoft.com/office/drawing/2014/main" id="{61B61C16-9FCF-4CAD-B25F-7276B75FCF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22917" y="6304899"/>
            <a:ext cx="1304703" cy="332388"/>
          </a:xfrm>
          <a:prstGeom prst="rect">
            <a:avLst/>
          </a:prstGeom>
        </p:spPr>
      </p:pic>
      <p:sp>
        <p:nvSpPr>
          <p:cNvPr id="12" name="Footer Placeholder 3">
            <a:extLst>
              <a:ext uri="{FF2B5EF4-FFF2-40B4-BE49-F238E27FC236}">
                <a16:creationId xmlns:a16="http://schemas.microsoft.com/office/drawing/2014/main" id="{4130A414-F0D6-4A49-BA51-0518320C4301}"/>
              </a:ext>
            </a:extLst>
          </p:cNvPr>
          <p:cNvSpPr>
            <a:spLocks noGrp="1"/>
          </p:cNvSpPr>
          <p:nvPr>
            <p:ph type="ftr" sz="quarter" idx="3"/>
          </p:nvPr>
        </p:nvSpPr>
        <p:spPr>
          <a:xfrm>
            <a:off x="9712402" y="6335762"/>
            <a:ext cx="2062071" cy="254745"/>
          </a:xfrm>
          <a:prstGeom prst="rect">
            <a:avLst/>
          </a:prstGeom>
        </p:spPr>
        <p:txBody>
          <a:bodyPr/>
          <a:lstStyle>
            <a:lvl1pPr algn="l">
              <a:defRPr sz="1200" spc="0" baseline="0">
                <a:solidFill>
                  <a:schemeClr val="bg1">
                    <a:lumMod val="65000"/>
                  </a:schemeClr>
                </a:solidFill>
                <a:effectLst/>
                <a:latin typeface="+mn-lt"/>
              </a:defRPr>
            </a:lvl1pPr>
          </a:lstStyle>
          <a:p>
            <a:r>
              <a:rPr lang="en-US" dirty="0"/>
              <a:t>logisticstitans.com</a:t>
            </a:r>
          </a:p>
        </p:txBody>
      </p:sp>
      <p:sp>
        <p:nvSpPr>
          <p:cNvPr id="13" name="Rectangle: Rounded Corners 12">
            <a:extLst>
              <a:ext uri="{FF2B5EF4-FFF2-40B4-BE49-F238E27FC236}">
                <a16:creationId xmlns:a16="http://schemas.microsoft.com/office/drawing/2014/main" id="{7042DCC5-216F-488D-A6CF-C948978D4C34}"/>
              </a:ext>
            </a:extLst>
          </p:cNvPr>
          <p:cNvSpPr/>
          <p:nvPr userDrawn="1"/>
        </p:nvSpPr>
        <p:spPr>
          <a:xfrm>
            <a:off x="9154312" y="6309837"/>
            <a:ext cx="333533" cy="333533"/>
          </a:xfrm>
          <a:prstGeom prst="roundRect">
            <a:avLst>
              <a:gd name="adj" fmla="val 9599"/>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1F70EEBF-E97C-49FF-B05B-3B4D348638DC}" type="slidenum">
              <a:rPr lang="en-US" smtClean="0"/>
              <a:pPr/>
              <a:t>‹#›</a:t>
            </a:fld>
            <a:endParaRPr lang="en-US" dirty="0"/>
          </a:p>
        </p:txBody>
      </p:sp>
      <p:sp>
        <p:nvSpPr>
          <p:cNvPr id="16" name="TextBox 15">
            <a:extLst>
              <a:ext uri="{FF2B5EF4-FFF2-40B4-BE49-F238E27FC236}">
                <a16:creationId xmlns:a16="http://schemas.microsoft.com/office/drawing/2014/main" id="{1E039B2C-0EAE-4D8F-8CB3-E64BA5EDCD82}"/>
              </a:ext>
            </a:extLst>
          </p:cNvPr>
          <p:cNvSpPr txBox="1"/>
          <p:nvPr userDrawn="1"/>
        </p:nvSpPr>
        <p:spPr>
          <a:xfrm>
            <a:off x="6810375" y="6329783"/>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spc="0" baseline="0" dirty="0">
                <a:solidFill>
                  <a:schemeClr val="tx1">
                    <a:lumMod val="75000"/>
                    <a:lumOff val="25000"/>
                  </a:schemeClr>
                </a:solidFill>
                <a:latin typeface="+mn-lt"/>
              </a:rPr>
              <a:t>Company </a:t>
            </a:r>
            <a:r>
              <a:rPr lang="en-US" sz="1800" b="1" kern="1200" spc="0" baseline="0" dirty="0">
                <a:solidFill>
                  <a:schemeClr val="tx1">
                    <a:lumMod val="75000"/>
                    <a:lumOff val="25000"/>
                  </a:schemeClr>
                </a:solidFill>
                <a:latin typeface="+mn-lt"/>
                <a:ea typeface="+mn-ea"/>
                <a:cs typeface="+mn-cs"/>
              </a:rPr>
              <a:t>Profile</a:t>
            </a:r>
          </a:p>
        </p:txBody>
      </p:sp>
    </p:spTree>
    <p:extLst>
      <p:ext uri="{BB962C8B-B14F-4D97-AF65-F5344CB8AC3E}">
        <p14:creationId xmlns:p14="http://schemas.microsoft.com/office/powerpoint/2010/main" val="1891978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_Standard text">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1104000" y="828000"/>
            <a:ext cx="9984000" cy="512768"/>
          </a:xfrm>
          <a:prstGeom prst="rect">
            <a:avLst/>
          </a:prstGeom>
        </p:spPr>
        <p:txBody>
          <a:bodyPr lIns="0" tIns="0" rIns="0" bIns="0"/>
          <a:lstStyle>
            <a:lvl1pPr marL="0" indent="0" algn="l">
              <a:spcBef>
                <a:spcPts val="0"/>
              </a:spcBef>
              <a:buFontTx/>
              <a:buNone/>
              <a:defRPr baseline="0">
                <a:solidFill>
                  <a:schemeClr val="tx1"/>
                </a:solidFill>
              </a:defRPr>
            </a:lvl1pPr>
          </a:lstStyle>
          <a:p>
            <a:pPr lvl="0"/>
            <a:r>
              <a:rPr lang="de-DE" dirty="0"/>
              <a:t>Click to add title</a:t>
            </a:r>
          </a:p>
        </p:txBody>
      </p:sp>
      <p:sp>
        <p:nvSpPr>
          <p:cNvPr id="4" name="Textplatzhalter 3"/>
          <p:cNvSpPr>
            <a:spLocks noGrp="1"/>
          </p:cNvSpPr>
          <p:nvPr>
            <p:ph type="body" sz="quarter" idx="12" hasCustomPrompt="1"/>
          </p:nvPr>
        </p:nvSpPr>
        <p:spPr>
          <a:xfrm>
            <a:off x="1104000" y="1368000"/>
            <a:ext cx="9984000" cy="374400"/>
          </a:xfrm>
          <a:prstGeom prst="rect">
            <a:avLst/>
          </a:prstGeom>
        </p:spPr>
        <p:txBody>
          <a:bodyPr lIns="0" tIns="0" rIns="0" bIns="0"/>
          <a:lstStyle>
            <a:lvl1pPr marL="0" indent="0">
              <a:spcBef>
                <a:spcPts val="0"/>
              </a:spcBef>
              <a:buFontTx/>
              <a:buNone/>
              <a:defRPr sz="2200"/>
            </a:lvl1pPr>
          </a:lstStyle>
          <a:p>
            <a:pPr lvl="0"/>
            <a:r>
              <a:rPr lang="de-DE" dirty="0"/>
              <a:t>Click </a:t>
            </a:r>
            <a:r>
              <a:rPr lang="de-DE" dirty="0" err="1"/>
              <a:t>to</a:t>
            </a:r>
            <a:r>
              <a:rPr lang="de-DE" dirty="0"/>
              <a:t> </a:t>
            </a:r>
            <a:r>
              <a:rPr lang="de-DE" dirty="0" err="1"/>
              <a:t>add</a:t>
            </a:r>
            <a:r>
              <a:rPr lang="de-DE" dirty="0"/>
              <a:t> </a:t>
            </a:r>
            <a:r>
              <a:rPr lang="de-DE" dirty="0" err="1"/>
              <a:t>subtitle</a:t>
            </a:r>
            <a:endParaRPr lang="de-DE" dirty="0"/>
          </a:p>
        </p:txBody>
      </p:sp>
      <p:sp>
        <p:nvSpPr>
          <p:cNvPr id="5" name="Textplatzhalter 4"/>
          <p:cNvSpPr>
            <a:spLocks noGrp="1"/>
          </p:cNvSpPr>
          <p:nvPr>
            <p:ph type="body" sz="quarter" idx="13"/>
          </p:nvPr>
        </p:nvSpPr>
        <p:spPr>
          <a:xfrm>
            <a:off x="1104897" y="2124000"/>
            <a:ext cx="9984000" cy="3960000"/>
          </a:xfrm>
          <a:prstGeom prst="rect">
            <a:avLst/>
          </a:prstGeom>
        </p:spPr>
        <p:txBody>
          <a:bodyPr lIns="0" tIns="0" rIns="0" bIns="0" spcCol="432000"/>
          <a:lstStyle>
            <a:lvl1pPr marL="216000" indent="-216000">
              <a:spcBef>
                <a:spcPts val="0"/>
              </a:spcBef>
              <a:defRPr sz="1800"/>
            </a:lvl1pPr>
            <a:lvl2pPr marL="432000" indent="-216000">
              <a:spcBef>
                <a:spcPts val="0"/>
              </a:spcBef>
              <a:defRPr sz="1800"/>
            </a:lvl2pPr>
            <a:lvl3pPr marL="648000" indent="-216000">
              <a:spcBef>
                <a:spcPts val="0"/>
              </a:spcBef>
              <a:buFont typeface="Wingdings" panose="05000000000000000000" pitchFamily="2" charset="2"/>
              <a:buChar char="§"/>
              <a:defRPr sz="1800"/>
            </a:lvl3pPr>
            <a:lvl4pPr marL="864000" indent="-216000">
              <a:spcBef>
                <a:spcPts val="0"/>
              </a:spcBef>
              <a:buFont typeface="Arial" panose="020B0604020202020204" pitchFamily="34" charset="0"/>
              <a:buChar char="•"/>
              <a:defRPr sz="1800"/>
            </a:lvl4pPr>
            <a:lvl5pPr marL="1080000" indent="-228600">
              <a:spcBef>
                <a:spcPts val="0"/>
              </a:spcBef>
              <a:buFont typeface="Calibri" panose="020F0502020204030204" pitchFamily="34" charset="0"/>
              <a:buChar char="─"/>
              <a:defRPr sz="1800"/>
            </a:lvl5pPr>
            <a:lvl6pPr marL="1296000" indent="-228600">
              <a:spcBef>
                <a:spcPts val="0"/>
              </a:spcBef>
              <a:buFont typeface="Calibri" panose="020F0502020204030204" pitchFamily="34" charset="0"/>
              <a:buChar char="─"/>
              <a:defRPr sz="1800"/>
            </a:lvl6pPr>
            <a:lvl7pPr marL="1512000" indent="-216000">
              <a:spcBef>
                <a:spcPts val="0"/>
              </a:spcBef>
              <a:buFont typeface="Calibri" panose="020F0502020204030204" pitchFamily="34" charset="0"/>
              <a:buChar char="─"/>
              <a:defRPr sz="1800"/>
            </a:lvl7pPr>
            <a:lvl8pPr marL="1728000" indent="-216000">
              <a:spcBef>
                <a:spcPts val="0"/>
              </a:spcBef>
              <a:buFont typeface="Calibri" panose="020F0502020204030204" pitchFamily="34" charset="0"/>
              <a:buChar char="─"/>
              <a:defRPr sz="1800"/>
            </a:lvl8pPr>
            <a:lvl9pPr marL="1944000" indent="-216000">
              <a:spcBef>
                <a:spcPts val="0"/>
              </a:spcBef>
              <a:buFont typeface="Calibri" panose="020F0502020204030204" pitchFamily="34" charset="0"/>
              <a:buChar cha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FE36E19B-BB3E-4DD3-95C5-8F40E56F17D1}"/>
              </a:ext>
            </a:extLst>
          </p:cNvPr>
          <p:cNvGrpSpPr/>
          <p:nvPr userDrawn="1"/>
        </p:nvGrpSpPr>
        <p:grpSpPr>
          <a:xfrm flipH="1">
            <a:off x="9760843" y="5396"/>
            <a:ext cx="2431157" cy="2744859"/>
            <a:chOff x="1781175" y="-333375"/>
            <a:chExt cx="4314825" cy="6070600"/>
          </a:xfrm>
        </p:grpSpPr>
        <p:sp>
          <p:nvSpPr>
            <p:cNvPr id="8" name="Freeform 6">
              <a:extLst>
                <a:ext uri="{FF2B5EF4-FFF2-40B4-BE49-F238E27FC236}">
                  <a16:creationId xmlns:a16="http://schemas.microsoft.com/office/drawing/2014/main" id="{8AF3B5B0-EFCA-4CFF-AB57-913726227405}"/>
                </a:ext>
              </a:extLst>
            </p:cNvPr>
            <p:cNvSpPr>
              <a:spLocks/>
            </p:cNvSpPr>
            <p:nvPr userDrawn="1"/>
          </p:nvSpPr>
          <p:spPr bwMode="auto">
            <a:xfrm>
              <a:off x="1781175" y="-333375"/>
              <a:ext cx="4314825" cy="6070600"/>
            </a:xfrm>
            <a:custGeom>
              <a:avLst/>
              <a:gdLst>
                <a:gd name="T0" fmla="*/ 877 w 2718"/>
                <a:gd name="T1" fmla="*/ 0 h 3824"/>
                <a:gd name="T2" fmla="*/ 0 w 2718"/>
                <a:gd name="T3" fmla="*/ 3793 h 3824"/>
                <a:gd name="T4" fmla="*/ 0 w 2718"/>
                <a:gd name="T5" fmla="*/ 3824 h 3824"/>
                <a:gd name="T6" fmla="*/ 2718 w 2718"/>
                <a:gd name="T7" fmla="*/ 0 h 3824"/>
                <a:gd name="T8" fmla="*/ 877 w 2718"/>
                <a:gd name="T9" fmla="*/ 0 h 3824"/>
              </a:gdLst>
              <a:ahLst/>
              <a:cxnLst>
                <a:cxn ang="0">
                  <a:pos x="T0" y="T1"/>
                </a:cxn>
                <a:cxn ang="0">
                  <a:pos x="T2" y="T3"/>
                </a:cxn>
                <a:cxn ang="0">
                  <a:pos x="T4" y="T5"/>
                </a:cxn>
                <a:cxn ang="0">
                  <a:pos x="T6" y="T7"/>
                </a:cxn>
                <a:cxn ang="0">
                  <a:pos x="T8" y="T9"/>
                </a:cxn>
              </a:cxnLst>
              <a:rect l="0" t="0" r="r" b="b"/>
              <a:pathLst>
                <a:path w="2718" h="3824">
                  <a:moveTo>
                    <a:pt x="877" y="0"/>
                  </a:moveTo>
                  <a:lnTo>
                    <a:pt x="0" y="3793"/>
                  </a:lnTo>
                  <a:lnTo>
                    <a:pt x="0" y="3824"/>
                  </a:lnTo>
                  <a:lnTo>
                    <a:pt x="2718" y="0"/>
                  </a:lnTo>
                  <a:lnTo>
                    <a:pt x="877" y="0"/>
                  </a:lnTo>
                  <a:close/>
                </a:path>
              </a:pathLst>
            </a:custGeom>
            <a:gradFill flip="none" rotWithShape="1">
              <a:gsLst>
                <a:gs pos="0">
                  <a:schemeClr val="bg1"/>
                </a:gs>
                <a:gs pos="100000">
                  <a:schemeClr val="accent1"/>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a:extLst>
                <a:ext uri="{FF2B5EF4-FFF2-40B4-BE49-F238E27FC236}">
                  <a16:creationId xmlns:a16="http://schemas.microsoft.com/office/drawing/2014/main" id="{EBBA0208-625D-4411-A34B-9FD9E3810658}"/>
                </a:ext>
              </a:extLst>
            </p:cNvPr>
            <p:cNvSpPr>
              <a:spLocks/>
            </p:cNvSpPr>
            <p:nvPr userDrawn="1"/>
          </p:nvSpPr>
          <p:spPr bwMode="auto">
            <a:xfrm>
              <a:off x="1781175" y="-333375"/>
              <a:ext cx="1897064" cy="2189162"/>
            </a:xfrm>
            <a:custGeom>
              <a:avLst/>
              <a:gdLst>
                <a:gd name="T0" fmla="*/ 0 w 1195"/>
                <a:gd name="T1" fmla="*/ 0 h 1379"/>
                <a:gd name="T2" fmla="*/ 0 w 1195"/>
                <a:gd name="T3" fmla="*/ 1379 h 1379"/>
                <a:gd name="T4" fmla="*/ 1195 w 1195"/>
                <a:gd name="T5" fmla="*/ 0 h 1379"/>
                <a:gd name="T6" fmla="*/ 0 w 1195"/>
                <a:gd name="T7" fmla="*/ 0 h 1379"/>
              </a:gdLst>
              <a:ahLst/>
              <a:cxnLst>
                <a:cxn ang="0">
                  <a:pos x="T0" y="T1"/>
                </a:cxn>
                <a:cxn ang="0">
                  <a:pos x="T2" y="T3"/>
                </a:cxn>
                <a:cxn ang="0">
                  <a:pos x="T4" y="T5"/>
                </a:cxn>
                <a:cxn ang="0">
                  <a:pos x="T6" y="T7"/>
                </a:cxn>
              </a:cxnLst>
              <a:rect l="0" t="0" r="r" b="b"/>
              <a:pathLst>
                <a:path w="1195" h="1379">
                  <a:moveTo>
                    <a:pt x="0" y="0"/>
                  </a:moveTo>
                  <a:lnTo>
                    <a:pt x="0" y="1379"/>
                  </a:lnTo>
                  <a:lnTo>
                    <a:pt x="1195"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a:extLst>
                <a:ext uri="{FF2B5EF4-FFF2-40B4-BE49-F238E27FC236}">
                  <a16:creationId xmlns:a16="http://schemas.microsoft.com/office/drawing/2014/main" id="{B2CDFECA-F419-41EE-ACC1-A6142B878185}"/>
                </a:ext>
              </a:extLst>
            </p:cNvPr>
            <p:cNvSpPr>
              <a:spLocks/>
            </p:cNvSpPr>
            <p:nvPr userDrawn="1"/>
          </p:nvSpPr>
          <p:spPr bwMode="auto">
            <a:xfrm>
              <a:off x="1781175" y="-333375"/>
              <a:ext cx="1897063" cy="2189162"/>
            </a:xfrm>
            <a:custGeom>
              <a:avLst/>
              <a:gdLst>
                <a:gd name="T0" fmla="*/ 1176 w 1195"/>
                <a:gd name="T1" fmla="*/ 0 h 1379"/>
                <a:gd name="T2" fmla="*/ 0 w 1195"/>
                <a:gd name="T3" fmla="*/ 1184 h 1379"/>
                <a:gd name="T4" fmla="*/ 0 w 1195"/>
                <a:gd name="T5" fmla="*/ 1379 h 1379"/>
                <a:gd name="T6" fmla="*/ 1195 w 1195"/>
                <a:gd name="T7" fmla="*/ 0 h 1379"/>
                <a:gd name="T8" fmla="*/ 1176 w 1195"/>
                <a:gd name="T9" fmla="*/ 0 h 1379"/>
              </a:gdLst>
              <a:ahLst/>
              <a:cxnLst>
                <a:cxn ang="0">
                  <a:pos x="T0" y="T1"/>
                </a:cxn>
                <a:cxn ang="0">
                  <a:pos x="T2" y="T3"/>
                </a:cxn>
                <a:cxn ang="0">
                  <a:pos x="T4" y="T5"/>
                </a:cxn>
                <a:cxn ang="0">
                  <a:pos x="T6" y="T7"/>
                </a:cxn>
                <a:cxn ang="0">
                  <a:pos x="T8" y="T9"/>
                </a:cxn>
              </a:cxnLst>
              <a:rect l="0" t="0" r="r" b="b"/>
              <a:pathLst>
                <a:path w="1195" h="1379">
                  <a:moveTo>
                    <a:pt x="1176" y="0"/>
                  </a:moveTo>
                  <a:lnTo>
                    <a:pt x="0" y="1184"/>
                  </a:lnTo>
                  <a:lnTo>
                    <a:pt x="0" y="1379"/>
                  </a:lnTo>
                  <a:lnTo>
                    <a:pt x="1195" y="0"/>
                  </a:lnTo>
                  <a:lnTo>
                    <a:pt x="1176" y="0"/>
                  </a:lnTo>
                  <a:close/>
                </a:path>
              </a:pathLst>
            </a:custGeom>
            <a:solidFill>
              <a:schemeClr val="tx1">
                <a:lumMod val="75000"/>
                <a:lumOff val="25000"/>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a:extLst>
                <a:ext uri="{FF2B5EF4-FFF2-40B4-BE49-F238E27FC236}">
                  <a16:creationId xmlns:a16="http://schemas.microsoft.com/office/drawing/2014/main" id="{BE174073-0B0A-4F86-8612-643FF47E1CF6}"/>
                </a:ext>
              </a:extLst>
            </p:cNvPr>
            <p:cNvSpPr>
              <a:spLocks/>
            </p:cNvSpPr>
            <p:nvPr userDrawn="1"/>
          </p:nvSpPr>
          <p:spPr bwMode="auto">
            <a:xfrm>
              <a:off x="1781175" y="-333375"/>
              <a:ext cx="1916113" cy="6040436"/>
            </a:xfrm>
            <a:custGeom>
              <a:avLst/>
              <a:gdLst>
                <a:gd name="T0" fmla="*/ 1195 w 1207"/>
                <a:gd name="T1" fmla="*/ 0 h 3805"/>
                <a:gd name="T2" fmla="*/ 0 w 1207"/>
                <a:gd name="T3" fmla="*/ 1379 h 3805"/>
                <a:gd name="T4" fmla="*/ 0 w 1207"/>
                <a:gd name="T5" fmla="*/ 3805 h 3805"/>
                <a:gd name="T6" fmla="*/ 1207 w 1207"/>
                <a:gd name="T7" fmla="*/ 0 h 3805"/>
                <a:gd name="T8" fmla="*/ 1195 w 1207"/>
                <a:gd name="T9" fmla="*/ 0 h 3805"/>
              </a:gdLst>
              <a:ahLst/>
              <a:cxnLst>
                <a:cxn ang="0">
                  <a:pos x="T0" y="T1"/>
                </a:cxn>
                <a:cxn ang="0">
                  <a:pos x="T2" y="T3"/>
                </a:cxn>
                <a:cxn ang="0">
                  <a:pos x="T4" y="T5"/>
                </a:cxn>
                <a:cxn ang="0">
                  <a:pos x="T6" y="T7"/>
                </a:cxn>
                <a:cxn ang="0">
                  <a:pos x="T8" y="T9"/>
                </a:cxn>
              </a:cxnLst>
              <a:rect l="0" t="0" r="r" b="b"/>
              <a:pathLst>
                <a:path w="1207" h="3805">
                  <a:moveTo>
                    <a:pt x="1195" y="0"/>
                  </a:moveTo>
                  <a:lnTo>
                    <a:pt x="0" y="1379"/>
                  </a:lnTo>
                  <a:lnTo>
                    <a:pt x="0" y="3805"/>
                  </a:lnTo>
                  <a:lnTo>
                    <a:pt x="1207" y="0"/>
                  </a:lnTo>
                  <a:lnTo>
                    <a:pt x="1195" y="0"/>
                  </a:lnTo>
                  <a:close/>
                </a:path>
              </a:pathLst>
            </a:custGeom>
            <a:gradFill>
              <a:gsLst>
                <a:gs pos="0">
                  <a:schemeClr val="accent1"/>
                </a:gs>
                <a:gs pos="100000">
                  <a:schemeClr val="accent4"/>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0">
              <a:extLst>
                <a:ext uri="{FF2B5EF4-FFF2-40B4-BE49-F238E27FC236}">
                  <a16:creationId xmlns:a16="http://schemas.microsoft.com/office/drawing/2014/main" id="{8E05FEEA-B1DB-4365-BB10-CD7A984FC2C7}"/>
                </a:ext>
              </a:extLst>
            </p:cNvPr>
            <p:cNvSpPr>
              <a:spLocks/>
            </p:cNvSpPr>
            <p:nvPr userDrawn="1"/>
          </p:nvSpPr>
          <p:spPr bwMode="auto">
            <a:xfrm>
              <a:off x="1781175" y="1301750"/>
              <a:ext cx="1398587" cy="4405312"/>
            </a:xfrm>
            <a:custGeom>
              <a:avLst/>
              <a:gdLst>
                <a:gd name="T0" fmla="*/ 0 w 881"/>
                <a:gd name="T1" fmla="*/ 494 h 2775"/>
                <a:gd name="T2" fmla="*/ 0 w 881"/>
                <a:gd name="T3" fmla="*/ 2775 h 2775"/>
                <a:gd name="T4" fmla="*/ 881 w 881"/>
                <a:gd name="T5" fmla="*/ 0 h 2775"/>
                <a:gd name="T6" fmla="*/ 0 w 881"/>
                <a:gd name="T7" fmla="*/ 494 h 2775"/>
              </a:gdLst>
              <a:ahLst/>
              <a:cxnLst>
                <a:cxn ang="0">
                  <a:pos x="T0" y="T1"/>
                </a:cxn>
                <a:cxn ang="0">
                  <a:pos x="T2" y="T3"/>
                </a:cxn>
                <a:cxn ang="0">
                  <a:pos x="T4" y="T5"/>
                </a:cxn>
                <a:cxn ang="0">
                  <a:pos x="T6" y="T7"/>
                </a:cxn>
              </a:cxnLst>
              <a:rect l="0" t="0" r="r" b="b"/>
              <a:pathLst>
                <a:path w="881" h="2775">
                  <a:moveTo>
                    <a:pt x="0" y="494"/>
                  </a:moveTo>
                  <a:lnTo>
                    <a:pt x="0" y="2775"/>
                  </a:lnTo>
                  <a:lnTo>
                    <a:pt x="881" y="0"/>
                  </a:lnTo>
                  <a:lnTo>
                    <a:pt x="0" y="494"/>
                  </a:lnTo>
                  <a:close/>
                </a:path>
              </a:pathLst>
            </a:custGeom>
            <a:gradFill flip="none" rotWithShape="1">
              <a:gsLst>
                <a:gs pos="0">
                  <a:schemeClr val="accent1"/>
                </a:gs>
                <a:gs pos="100000">
                  <a:schemeClr val="accent4"/>
                </a:gs>
              </a:gsLst>
              <a:lin ang="162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pic>
        <p:nvPicPr>
          <p:cNvPr id="13" name="Picture 12" descr="A picture containing drawing&#10;&#10;Description automatically generated">
            <a:extLst>
              <a:ext uri="{FF2B5EF4-FFF2-40B4-BE49-F238E27FC236}">
                <a16:creationId xmlns:a16="http://schemas.microsoft.com/office/drawing/2014/main" id="{A862711A-9824-4AB1-91F3-EFE269D329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22917" y="6304899"/>
            <a:ext cx="1304703" cy="332388"/>
          </a:xfrm>
          <a:prstGeom prst="rect">
            <a:avLst/>
          </a:prstGeom>
        </p:spPr>
      </p:pic>
      <p:sp>
        <p:nvSpPr>
          <p:cNvPr id="14" name="Rectangle: Rounded Corners 13">
            <a:extLst>
              <a:ext uri="{FF2B5EF4-FFF2-40B4-BE49-F238E27FC236}">
                <a16:creationId xmlns:a16="http://schemas.microsoft.com/office/drawing/2014/main" id="{A1C7AB51-0960-462E-9CDA-7F8742F5AC8D}"/>
              </a:ext>
            </a:extLst>
          </p:cNvPr>
          <p:cNvSpPr/>
          <p:nvPr userDrawn="1"/>
        </p:nvSpPr>
        <p:spPr>
          <a:xfrm>
            <a:off x="9154312" y="6309837"/>
            <a:ext cx="333533" cy="333533"/>
          </a:xfrm>
          <a:prstGeom prst="roundRect">
            <a:avLst>
              <a:gd name="adj" fmla="val 9599"/>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1F70EEBF-E97C-49FF-B05B-3B4D348638DC}" type="slidenum">
              <a:rPr lang="en-US" smtClean="0"/>
              <a:pPr/>
              <a:t>‹#›</a:t>
            </a:fld>
            <a:endParaRPr lang="en-US" dirty="0"/>
          </a:p>
        </p:txBody>
      </p:sp>
      <p:sp>
        <p:nvSpPr>
          <p:cNvPr id="15" name="Footer Placeholder 3">
            <a:extLst>
              <a:ext uri="{FF2B5EF4-FFF2-40B4-BE49-F238E27FC236}">
                <a16:creationId xmlns:a16="http://schemas.microsoft.com/office/drawing/2014/main" id="{E87D0E9D-66F6-43C6-B0C1-F7A7D5DD9C71}"/>
              </a:ext>
            </a:extLst>
          </p:cNvPr>
          <p:cNvSpPr>
            <a:spLocks noGrp="1"/>
          </p:cNvSpPr>
          <p:nvPr>
            <p:ph type="ftr" sz="quarter" idx="3"/>
          </p:nvPr>
        </p:nvSpPr>
        <p:spPr>
          <a:xfrm>
            <a:off x="9712402" y="6335762"/>
            <a:ext cx="2062071" cy="254745"/>
          </a:xfrm>
          <a:prstGeom prst="rect">
            <a:avLst/>
          </a:prstGeom>
        </p:spPr>
        <p:txBody>
          <a:bodyPr/>
          <a:lstStyle>
            <a:lvl1pPr algn="l">
              <a:defRPr sz="1200" spc="0" baseline="0">
                <a:solidFill>
                  <a:schemeClr val="bg1">
                    <a:lumMod val="65000"/>
                  </a:schemeClr>
                </a:solidFill>
                <a:effectLst/>
                <a:latin typeface="+mn-lt"/>
              </a:defRPr>
            </a:lvl1pPr>
          </a:lstStyle>
          <a:p>
            <a:r>
              <a:rPr lang="en-US" dirty="0"/>
              <a:t>logisticstitans.com</a:t>
            </a:r>
          </a:p>
        </p:txBody>
      </p:sp>
      <p:sp>
        <p:nvSpPr>
          <p:cNvPr id="17" name="TextBox 16">
            <a:extLst>
              <a:ext uri="{FF2B5EF4-FFF2-40B4-BE49-F238E27FC236}">
                <a16:creationId xmlns:a16="http://schemas.microsoft.com/office/drawing/2014/main" id="{8B8C7DB7-579B-4FA9-8F76-EB8CEDB8DBE0}"/>
              </a:ext>
            </a:extLst>
          </p:cNvPr>
          <p:cNvSpPr txBox="1"/>
          <p:nvPr userDrawn="1"/>
        </p:nvSpPr>
        <p:spPr>
          <a:xfrm>
            <a:off x="6848475" y="6309837"/>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spc="0" baseline="0" dirty="0">
                <a:solidFill>
                  <a:schemeClr val="tx1">
                    <a:lumMod val="75000"/>
                    <a:lumOff val="25000"/>
                  </a:schemeClr>
                </a:solidFill>
                <a:latin typeface="+mn-lt"/>
              </a:rPr>
              <a:t>Company </a:t>
            </a:r>
            <a:r>
              <a:rPr lang="en-US" sz="1800" b="1" kern="1200" spc="0" baseline="0" dirty="0">
                <a:solidFill>
                  <a:schemeClr val="tx1">
                    <a:lumMod val="75000"/>
                    <a:lumOff val="25000"/>
                  </a:schemeClr>
                </a:solidFill>
                <a:latin typeface="+mn-lt"/>
                <a:ea typeface="+mn-ea"/>
                <a:cs typeface="+mn-cs"/>
              </a:rPr>
              <a:t>Profile</a:t>
            </a:r>
          </a:p>
        </p:txBody>
      </p:sp>
    </p:spTree>
    <p:extLst>
      <p:ext uri="{BB962C8B-B14F-4D97-AF65-F5344CB8AC3E}">
        <p14:creationId xmlns:p14="http://schemas.microsoft.com/office/powerpoint/2010/main" val="1628817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93274"/>
            <a:ext cx="10515600" cy="499456"/>
          </a:xfrm>
          <a:prstGeom prst="rect">
            <a:avLst/>
          </a:prstGeom>
        </p:spPr>
        <p:txBody>
          <a:bodyPr vert="horz" lIns="91440" tIns="45720" rIns="91440" bIns="45720" rtlCol="0" anchor="ctr">
            <a:normAutofit/>
          </a:bodyPr>
          <a:lstStyle/>
          <a:p>
            <a:r>
              <a:rPr lang="en-US" dirty="0"/>
              <a:t>Click to edit Master title style</a:t>
            </a:r>
          </a:p>
        </p:txBody>
      </p:sp>
      <p:sp>
        <p:nvSpPr>
          <p:cNvPr id="3" name="Footer Placeholder 2">
            <a:extLst>
              <a:ext uri="{FF2B5EF4-FFF2-40B4-BE49-F238E27FC236}">
                <a16:creationId xmlns:a16="http://schemas.microsoft.com/office/drawing/2014/main" id="{ED521280-44BC-4FB5-8C5F-8A6195855916}"/>
              </a:ext>
            </a:extLst>
          </p:cNvPr>
          <p:cNvSpPr>
            <a:spLocks noGrp="1"/>
          </p:cNvSpPr>
          <p:nvPr>
            <p:ph type="ftr" sz="quarter" idx="3"/>
          </p:nvPr>
        </p:nvSpPr>
        <p:spPr>
          <a:xfrm>
            <a:off x="6007100" y="6356350"/>
            <a:ext cx="21463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a:t>logisticstitans.com</a:t>
            </a:r>
          </a:p>
        </p:txBody>
      </p:sp>
      <p:sp>
        <p:nvSpPr>
          <p:cNvPr id="4" name="Slide Number Placeholder 3">
            <a:extLst>
              <a:ext uri="{FF2B5EF4-FFF2-40B4-BE49-F238E27FC236}">
                <a16:creationId xmlns:a16="http://schemas.microsoft.com/office/drawing/2014/main" id="{33D2B828-8C16-4F20-B586-A9D09493C3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732011-D481-45FB-9785-75D7E31F883E}" type="slidenum">
              <a:rPr lang="en-US" smtClean="0"/>
              <a:t>‹#›</a:t>
            </a:fld>
            <a:endParaRPr lang="en-US" dirty="0"/>
          </a:p>
        </p:txBody>
      </p:sp>
      <p:sp>
        <p:nvSpPr>
          <p:cNvPr id="6" name="Date Placeholder 5">
            <a:extLst>
              <a:ext uri="{FF2B5EF4-FFF2-40B4-BE49-F238E27FC236}">
                <a16:creationId xmlns:a16="http://schemas.microsoft.com/office/drawing/2014/main" id="{FF630509-4152-457F-85A4-1C58B4ECA6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1804289383"/>
      </p:ext>
    </p:extLst>
  </p:cSld>
  <p:clrMap bg1="lt1" tx1="dk1" bg2="lt2" tx2="dk2" accent1="accent1" accent2="accent2" accent3="accent3" accent4="accent4" accent5="accent5" accent6="accent6" hlink="hlink" folHlink="folHlink"/>
  <p:sldLayoutIdLst>
    <p:sldLayoutId id="2147483739" r:id="rId1"/>
    <p:sldLayoutId id="2147483748" r:id="rId2"/>
    <p:sldLayoutId id="2147483740" r:id="rId3"/>
    <p:sldLayoutId id="2147483741" r:id="rId4"/>
    <p:sldLayoutId id="2147483743" r:id="rId5"/>
    <p:sldLayoutId id="2147483742" r:id="rId6"/>
    <p:sldLayoutId id="2147483745" r:id="rId7"/>
    <p:sldLayoutId id="2147483746" r:id="rId8"/>
    <p:sldLayoutId id="2147483747" r:id="rId9"/>
    <p:sldLayoutId id="2147483744" r:id="rId10"/>
    <p:sldLayoutId id="2147483709" r:id="rId11"/>
    <p:sldLayoutId id="2147483749" r:id="rId12"/>
    <p:sldLayoutId id="2147483752" r:id="rId13"/>
    <p:sldLayoutId id="2147483753" r:id="rId14"/>
  </p:sldLayoutIdLst>
  <p:hf hdr="0" dt="0"/>
  <p:txStyles>
    <p:titleStyle>
      <a:lvl1pPr algn="ctr" defTabSz="914400" rtl="0" eaLnBrk="1" latinLnBrk="0" hangingPunct="1">
        <a:lnSpc>
          <a:spcPct val="90000"/>
        </a:lnSpc>
        <a:spcBef>
          <a:spcPct val="0"/>
        </a:spcBef>
        <a:buNone/>
        <a:defRPr sz="25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20.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9.jpeg"/><Relationship Id="rId5" Type="http://schemas.openxmlformats.org/officeDocument/2006/relationships/slideLayout" Target="../slideLayouts/slideLayout13.xml"/><Relationship Id="rId4" Type="http://schemas.openxmlformats.org/officeDocument/2006/relationships/tags" Target="../tags/tag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DFA4C50-A484-46A6-B79A-ECBF08E22C26}"/>
              </a:ext>
            </a:extLst>
          </p:cNvPr>
          <p:cNvSpPr/>
          <p:nvPr/>
        </p:nvSpPr>
        <p:spPr>
          <a:xfrm>
            <a:off x="-5324" y="-1444"/>
            <a:ext cx="12197324" cy="6859443"/>
          </a:xfrm>
          <a:prstGeom prst="rect">
            <a:avLst/>
          </a:prstGeom>
          <a:gradFill flip="none" rotWithShape="1">
            <a:gsLst>
              <a:gs pos="0">
                <a:schemeClr val="accent1"/>
              </a:gs>
              <a:gs pos="100000">
                <a:srgbClr val="00B05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B989155B-4FF4-4D7B-BFD4-EA0A4085A955}"/>
              </a:ext>
            </a:extLst>
          </p:cNvPr>
          <p:cNvGrpSpPr/>
          <p:nvPr/>
        </p:nvGrpSpPr>
        <p:grpSpPr>
          <a:xfrm>
            <a:off x="7354454" y="-1443"/>
            <a:ext cx="4837546" cy="6234545"/>
            <a:chOff x="3436938" y="-3175"/>
            <a:chExt cx="5321301" cy="6858000"/>
          </a:xfrm>
          <a:gradFill flip="none" rotWithShape="1">
            <a:gsLst>
              <a:gs pos="0">
                <a:srgbClr val="00B050"/>
              </a:gs>
              <a:gs pos="100000">
                <a:srgbClr val="00682F"/>
              </a:gs>
            </a:gsLst>
            <a:path path="circle">
              <a:fillToRect l="100000" t="100000"/>
            </a:path>
            <a:tileRect r="-100000" b="-100000"/>
          </a:gradFill>
        </p:grpSpPr>
        <p:sp>
          <p:nvSpPr>
            <p:cNvPr id="5" name="Freeform 5">
              <a:extLst>
                <a:ext uri="{FF2B5EF4-FFF2-40B4-BE49-F238E27FC236}">
                  <a16:creationId xmlns:a16="http://schemas.microsoft.com/office/drawing/2014/main" id="{4B151675-E4B8-45E5-AFEE-6D50DD203E04}"/>
                </a:ext>
              </a:extLst>
            </p:cNvPr>
            <p:cNvSpPr>
              <a:spLocks/>
            </p:cNvSpPr>
            <p:nvPr/>
          </p:nvSpPr>
          <p:spPr bwMode="auto">
            <a:xfrm>
              <a:off x="8721726" y="-3175"/>
              <a:ext cx="36513" cy="17463"/>
            </a:xfrm>
            <a:custGeom>
              <a:avLst/>
              <a:gdLst>
                <a:gd name="T0" fmla="*/ 10 w 10"/>
                <a:gd name="T1" fmla="*/ 0 h 5"/>
                <a:gd name="T2" fmla="*/ 0 w 10"/>
                <a:gd name="T3" fmla="*/ 0 h 5"/>
                <a:gd name="T4" fmla="*/ 10 w 10"/>
                <a:gd name="T5" fmla="*/ 5 h 5"/>
                <a:gd name="T6" fmla="*/ 10 w 10"/>
                <a:gd name="T7" fmla="*/ 0 h 5"/>
              </a:gdLst>
              <a:ahLst/>
              <a:cxnLst>
                <a:cxn ang="0">
                  <a:pos x="T0" y="T1"/>
                </a:cxn>
                <a:cxn ang="0">
                  <a:pos x="T2" y="T3"/>
                </a:cxn>
                <a:cxn ang="0">
                  <a:pos x="T4" y="T5"/>
                </a:cxn>
                <a:cxn ang="0">
                  <a:pos x="T6" y="T7"/>
                </a:cxn>
              </a:cxnLst>
              <a:rect l="0" t="0" r="r" b="b"/>
              <a:pathLst>
                <a:path w="10" h="5">
                  <a:moveTo>
                    <a:pt x="10" y="0"/>
                  </a:moveTo>
                  <a:cubicBezTo>
                    <a:pt x="0" y="0"/>
                    <a:pt x="0" y="0"/>
                    <a:pt x="0" y="0"/>
                  </a:cubicBezTo>
                  <a:cubicBezTo>
                    <a:pt x="3" y="2"/>
                    <a:pt x="6" y="4"/>
                    <a:pt x="10" y="5"/>
                  </a:cubicBez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a:extLst>
                <a:ext uri="{FF2B5EF4-FFF2-40B4-BE49-F238E27FC236}">
                  <a16:creationId xmlns:a16="http://schemas.microsoft.com/office/drawing/2014/main" id="{8CF8F6E3-8F16-4542-AB49-57020265F71B}"/>
                </a:ext>
              </a:extLst>
            </p:cNvPr>
            <p:cNvSpPr>
              <a:spLocks/>
            </p:cNvSpPr>
            <p:nvPr/>
          </p:nvSpPr>
          <p:spPr bwMode="auto">
            <a:xfrm>
              <a:off x="3436938" y="2949575"/>
              <a:ext cx="5321300" cy="3905250"/>
            </a:xfrm>
            <a:custGeom>
              <a:avLst/>
              <a:gdLst>
                <a:gd name="T0" fmla="*/ 977 w 1433"/>
                <a:gd name="T1" fmla="*/ 903 h 1052"/>
                <a:gd name="T2" fmla="*/ 149 w 1433"/>
                <a:gd name="T3" fmla="*/ 74 h 1052"/>
                <a:gd name="T4" fmla="*/ 74 w 1433"/>
                <a:gd name="T5" fmla="*/ 0 h 1052"/>
                <a:gd name="T6" fmla="*/ 0 w 1433"/>
                <a:gd name="T7" fmla="*/ 74 h 1052"/>
                <a:gd name="T8" fmla="*/ 76 w 1433"/>
                <a:gd name="T9" fmla="*/ 455 h 1052"/>
                <a:gd name="T10" fmla="*/ 286 w 1433"/>
                <a:gd name="T11" fmla="*/ 765 h 1052"/>
                <a:gd name="T12" fmla="*/ 597 w 1433"/>
                <a:gd name="T13" fmla="*/ 975 h 1052"/>
                <a:gd name="T14" fmla="*/ 977 w 1433"/>
                <a:gd name="T15" fmla="*/ 1052 h 1052"/>
                <a:gd name="T16" fmla="*/ 1357 w 1433"/>
                <a:gd name="T17" fmla="*/ 975 h 1052"/>
                <a:gd name="T18" fmla="*/ 1433 w 1433"/>
                <a:gd name="T19" fmla="*/ 939 h 1052"/>
                <a:gd name="T20" fmla="*/ 1433 w 1433"/>
                <a:gd name="T21" fmla="*/ 766 h 1052"/>
                <a:gd name="T22" fmla="*/ 977 w 1433"/>
                <a:gd name="T23" fmla="*/ 903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33" h="1052">
                  <a:moveTo>
                    <a:pt x="977" y="903"/>
                  </a:moveTo>
                  <a:cubicBezTo>
                    <a:pt x="520" y="903"/>
                    <a:pt x="149" y="531"/>
                    <a:pt x="149" y="74"/>
                  </a:cubicBezTo>
                  <a:cubicBezTo>
                    <a:pt x="149" y="33"/>
                    <a:pt x="115" y="0"/>
                    <a:pt x="74" y="0"/>
                  </a:cubicBezTo>
                  <a:cubicBezTo>
                    <a:pt x="33" y="0"/>
                    <a:pt x="0" y="33"/>
                    <a:pt x="0" y="74"/>
                  </a:cubicBezTo>
                  <a:cubicBezTo>
                    <a:pt x="0" y="206"/>
                    <a:pt x="25" y="334"/>
                    <a:pt x="76" y="455"/>
                  </a:cubicBezTo>
                  <a:cubicBezTo>
                    <a:pt x="126" y="571"/>
                    <a:pt x="196" y="676"/>
                    <a:pt x="286" y="765"/>
                  </a:cubicBezTo>
                  <a:cubicBezTo>
                    <a:pt x="376" y="855"/>
                    <a:pt x="480" y="926"/>
                    <a:pt x="597" y="975"/>
                  </a:cubicBezTo>
                  <a:cubicBezTo>
                    <a:pt x="717" y="1026"/>
                    <a:pt x="845" y="1052"/>
                    <a:pt x="977" y="1052"/>
                  </a:cubicBezTo>
                  <a:cubicBezTo>
                    <a:pt x="1109" y="1052"/>
                    <a:pt x="1237" y="1026"/>
                    <a:pt x="1357" y="975"/>
                  </a:cubicBezTo>
                  <a:cubicBezTo>
                    <a:pt x="1383" y="964"/>
                    <a:pt x="1408" y="952"/>
                    <a:pt x="1433" y="939"/>
                  </a:cubicBezTo>
                  <a:cubicBezTo>
                    <a:pt x="1433" y="766"/>
                    <a:pt x="1433" y="766"/>
                    <a:pt x="1433" y="766"/>
                  </a:cubicBezTo>
                  <a:cubicBezTo>
                    <a:pt x="1302" y="852"/>
                    <a:pt x="1145" y="903"/>
                    <a:pt x="977" y="9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a:extLst>
                <a:ext uri="{FF2B5EF4-FFF2-40B4-BE49-F238E27FC236}">
                  <a16:creationId xmlns:a16="http://schemas.microsoft.com/office/drawing/2014/main" id="{CF231D36-28A2-44DC-9706-2F48A0010BDC}"/>
                </a:ext>
              </a:extLst>
            </p:cNvPr>
            <p:cNvSpPr>
              <a:spLocks/>
            </p:cNvSpPr>
            <p:nvPr/>
          </p:nvSpPr>
          <p:spPr bwMode="auto">
            <a:xfrm>
              <a:off x="3678238" y="-3175"/>
              <a:ext cx="5080000" cy="2200275"/>
            </a:xfrm>
            <a:custGeom>
              <a:avLst/>
              <a:gdLst>
                <a:gd name="T0" fmla="*/ 16 w 1368"/>
                <a:gd name="T1" fmla="*/ 479 h 593"/>
                <a:gd name="T2" fmla="*/ 55 w 1368"/>
                <a:gd name="T3" fmla="*/ 577 h 593"/>
                <a:gd name="T4" fmla="*/ 153 w 1368"/>
                <a:gd name="T5" fmla="*/ 538 h 593"/>
                <a:gd name="T6" fmla="*/ 912 w 1368"/>
                <a:gd name="T7" fmla="*/ 42 h 593"/>
                <a:gd name="T8" fmla="*/ 1368 w 1368"/>
                <a:gd name="T9" fmla="*/ 179 h 593"/>
                <a:gd name="T10" fmla="*/ 1368 w 1368"/>
                <a:gd name="T11" fmla="*/ 5 h 593"/>
                <a:gd name="T12" fmla="*/ 1358 w 1368"/>
                <a:gd name="T13" fmla="*/ 0 h 593"/>
                <a:gd name="T14" fmla="*/ 467 w 1368"/>
                <a:gd name="T15" fmla="*/ 0 h 593"/>
                <a:gd name="T16" fmla="*/ 16 w 1368"/>
                <a:gd name="T17" fmla="*/ 479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8" h="593">
                  <a:moveTo>
                    <a:pt x="16" y="479"/>
                  </a:moveTo>
                  <a:cubicBezTo>
                    <a:pt x="0" y="516"/>
                    <a:pt x="17" y="560"/>
                    <a:pt x="55" y="577"/>
                  </a:cubicBezTo>
                  <a:cubicBezTo>
                    <a:pt x="92" y="593"/>
                    <a:pt x="136" y="576"/>
                    <a:pt x="153" y="538"/>
                  </a:cubicBezTo>
                  <a:cubicBezTo>
                    <a:pt x="285" y="237"/>
                    <a:pt x="583" y="42"/>
                    <a:pt x="912" y="42"/>
                  </a:cubicBezTo>
                  <a:cubicBezTo>
                    <a:pt x="1080" y="42"/>
                    <a:pt x="1237" y="92"/>
                    <a:pt x="1368" y="179"/>
                  </a:cubicBezTo>
                  <a:cubicBezTo>
                    <a:pt x="1368" y="5"/>
                    <a:pt x="1368" y="5"/>
                    <a:pt x="1368" y="5"/>
                  </a:cubicBezTo>
                  <a:cubicBezTo>
                    <a:pt x="1364" y="4"/>
                    <a:pt x="1361" y="2"/>
                    <a:pt x="1358" y="0"/>
                  </a:cubicBezTo>
                  <a:cubicBezTo>
                    <a:pt x="467" y="0"/>
                    <a:pt x="467" y="0"/>
                    <a:pt x="467" y="0"/>
                  </a:cubicBezTo>
                  <a:cubicBezTo>
                    <a:pt x="270" y="101"/>
                    <a:pt x="109" y="268"/>
                    <a:pt x="16" y="4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a:extLst>
                <a:ext uri="{FF2B5EF4-FFF2-40B4-BE49-F238E27FC236}">
                  <a16:creationId xmlns:a16="http://schemas.microsoft.com/office/drawing/2014/main" id="{9EACB805-44E9-4F06-9B44-E783B743C955}"/>
                </a:ext>
              </a:extLst>
            </p:cNvPr>
            <p:cNvSpPr>
              <a:spLocks/>
            </p:cNvSpPr>
            <p:nvPr/>
          </p:nvSpPr>
          <p:spPr bwMode="auto">
            <a:xfrm>
              <a:off x="4205288" y="3700463"/>
              <a:ext cx="4552950" cy="2466975"/>
            </a:xfrm>
            <a:custGeom>
              <a:avLst/>
              <a:gdLst>
                <a:gd name="T0" fmla="*/ 770 w 1226"/>
                <a:gd name="T1" fmla="*/ 516 h 665"/>
                <a:gd name="T2" fmla="*/ 155 w 1226"/>
                <a:gd name="T3" fmla="*/ 62 h 665"/>
                <a:gd name="T4" fmla="*/ 62 w 1226"/>
                <a:gd name="T5" fmla="*/ 13 h 665"/>
                <a:gd name="T6" fmla="*/ 12 w 1226"/>
                <a:gd name="T7" fmla="*/ 106 h 665"/>
                <a:gd name="T8" fmla="*/ 123 w 1226"/>
                <a:gd name="T9" fmla="*/ 330 h 665"/>
                <a:gd name="T10" fmla="*/ 295 w 1226"/>
                <a:gd name="T11" fmla="*/ 507 h 665"/>
                <a:gd name="T12" fmla="*/ 770 w 1226"/>
                <a:gd name="T13" fmla="*/ 665 h 665"/>
                <a:gd name="T14" fmla="*/ 1079 w 1226"/>
                <a:gd name="T15" fmla="*/ 603 h 665"/>
                <a:gd name="T16" fmla="*/ 1226 w 1226"/>
                <a:gd name="T17" fmla="*/ 521 h 665"/>
                <a:gd name="T18" fmla="*/ 1226 w 1226"/>
                <a:gd name="T19" fmla="*/ 327 h 665"/>
                <a:gd name="T20" fmla="*/ 770 w 1226"/>
                <a:gd name="T21" fmla="*/ 516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26" h="665">
                  <a:moveTo>
                    <a:pt x="770" y="516"/>
                  </a:moveTo>
                  <a:cubicBezTo>
                    <a:pt x="485" y="516"/>
                    <a:pt x="238" y="333"/>
                    <a:pt x="155" y="62"/>
                  </a:cubicBezTo>
                  <a:cubicBezTo>
                    <a:pt x="142" y="22"/>
                    <a:pt x="101" y="0"/>
                    <a:pt x="62" y="13"/>
                  </a:cubicBezTo>
                  <a:cubicBezTo>
                    <a:pt x="22" y="25"/>
                    <a:pt x="0" y="66"/>
                    <a:pt x="12" y="106"/>
                  </a:cubicBezTo>
                  <a:cubicBezTo>
                    <a:pt x="37" y="186"/>
                    <a:pt x="74" y="261"/>
                    <a:pt x="123" y="330"/>
                  </a:cubicBezTo>
                  <a:cubicBezTo>
                    <a:pt x="170" y="397"/>
                    <a:pt x="228" y="457"/>
                    <a:pt x="295" y="507"/>
                  </a:cubicBezTo>
                  <a:cubicBezTo>
                    <a:pt x="433" y="610"/>
                    <a:pt x="597" y="665"/>
                    <a:pt x="770" y="665"/>
                  </a:cubicBezTo>
                  <a:cubicBezTo>
                    <a:pt x="877" y="665"/>
                    <a:pt x="981" y="644"/>
                    <a:pt x="1079" y="603"/>
                  </a:cubicBezTo>
                  <a:cubicBezTo>
                    <a:pt x="1131" y="581"/>
                    <a:pt x="1180" y="553"/>
                    <a:pt x="1226" y="521"/>
                  </a:cubicBezTo>
                  <a:cubicBezTo>
                    <a:pt x="1226" y="327"/>
                    <a:pt x="1226" y="327"/>
                    <a:pt x="1226" y="327"/>
                  </a:cubicBezTo>
                  <a:cubicBezTo>
                    <a:pt x="1109" y="444"/>
                    <a:pt x="948" y="516"/>
                    <a:pt x="770" y="5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a:extLst>
                <a:ext uri="{FF2B5EF4-FFF2-40B4-BE49-F238E27FC236}">
                  <a16:creationId xmlns:a16="http://schemas.microsoft.com/office/drawing/2014/main" id="{58A2D972-DFFE-476F-8783-867DE0A5F24F}"/>
                </a:ext>
              </a:extLst>
            </p:cNvPr>
            <p:cNvSpPr>
              <a:spLocks/>
            </p:cNvSpPr>
            <p:nvPr/>
          </p:nvSpPr>
          <p:spPr bwMode="auto">
            <a:xfrm>
              <a:off x="4121151" y="285750"/>
              <a:ext cx="4637088" cy="3217863"/>
            </a:xfrm>
            <a:custGeom>
              <a:avLst/>
              <a:gdLst>
                <a:gd name="T0" fmla="*/ 1102 w 1249"/>
                <a:gd name="T1" fmla="*/ 62 h 867"/>
                <a:gd name="T2" fmla="*/ 793 w 1249"/>
                <a:gd name="T3" fmla="*/ 0 h 867"/>
                <a:gd name="T4" fmla="*/ 484 w 1249"/>
                <a:gd name="T5" fmla="*/ 62 h 867"/>
                <a:gd name="T6" fmla="*/ 232 w 1249"/>
                <a:gd name="T7" fmla="*/ 232 h 867"/>
                <a:gd name="T8" fmla="*/ 63 w 1249"/>
                <a:gd name="T9" fmla="*/ 484 h 867"/>
                <a:gd name="T10" fmla="*/ 0 w 1249"/>
                <a:gd name="T11" fmla="*/ 792 h 867"/>
                <a:gd name="T12" fmla="*/ 75 w 1249"/>
                <a:gd name="T13" fmla="*/ 867 h 867"/>
                <a:gd name="T14" fmla="*/ 149 w 1249"/>
                <a:gd name="T15" fmla="*/ 792 h 867"/>
                <a:gd name="T16" fmla="*/ 793 w 1249"/>
                <a:gd name="T17" fmla="*/ 148 h 867"/>
                <a:gd name="T18" fmla="*/ 1249 w 1249"/>
                <a:gd name="T19" fmla="*/ 338 h 867"/>
                <a:gd name="T20" fmla="*/ 1249 w 1249"/>
                <a:gd name="T21" fmla="*/ 143 h 867"/>
                <a:gd name="T22" fmla="*/ 1102 w 1249"/>
                <a:gd name="T23" fmla="*/ 62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9" h="867">
                  <a:moveTo>
                    <a:pt x="1102" y="62"/>
                  </a:moveTo>
                  <a:cubicBezTo>
                    <a:pt x="1004" y="20"/>
                    <a:pt x="900" y="0"/>
                    <a:pt x="793" y="0"/>
                  </a:cubicBezTo>
                  <a:cubicBezTo>
                    <a:pt x="686" y="0"/>
                    <a:pt x="582" y="20"/>
                    <a:pt x="484" y="62"/>
                  </a:cubicBezTo>
                  <a:cubicBezTo>
                    <a:pt x="390" y="102"/>
                    <a:pt x="305" y="159"/>
                    <a:pt x="232" y="232"/>
                  </a:cubicBezTo>
                  <a:cubicBezTo>
                    <a:pt x="160" y="304"/>
                    <a:pt x="103" y="389"/>
                    <a:pt x="63" y="484"/>
                  </a:cubicBezTo>
                  <a:cubicBezTo>
                    <a:pt x="21" y="581"/>
                    <a:pt x="0" y="685"/>
                    <a:pt x="0" y="792"/>
                  </a:cubicBezTo>
                  <a:cubicBezTo>
                    <a:pt x="0" y="833"/>
                    <a:pt x="34" y="867"/>
                    <a:pt x="75" y="867"/>
                  </a:cubicBezTo>
                  <a:cubicBezTo>
                    <a:pt x="116" y="867"/>
                    <a:pt x="149" y="833"/>
                    <a:pt x="149" y="792"/>
                  </a:cubicBezTo>
                  <a:cubicBezTo>
                    <a:pt x="149" y="437"/>
                    <a:pt x="438" y="148"/>
                    <a:pt x="793" y="148"/>
                  </a:cubicBezTo>
                  <a:cubicBezTo>
                    <a:pt x="971" y="148"/>
                    <a:pt x="1132" y="221"/>
                    <a:pt x="1249" y="338"/>
                  </a:cubicBezTo>
                  <a:cubicBezTo>
                    <a:pt x="1249" y="143"/>
                    <a:pt x="1249" y="143"/>
                    <a:pt x="1249" y="143"/>
                  </a:cubicBezTo>
                  <a:cubicBezTo>
                    <a:pt x="1203" y="111"/>
                    <a:pt x="1154" y="84"/>
                    <a:pt x="110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96" name="Group 195">
            <a:extLst>
              <a:ext uri="{FF2B5EF4-FFF2-40B4-BE49-F238E27FC236}">
                <a16:creationId xmlns:a16="http://schemas.microsoft.com/office/drawing/2014/main" id="{6E2F71E7-57B6-4313-9AAF-52849B863D73}"/>
              </a:ext>
            </a:extLst>
          </p:cNvPr>
          <p:cNvGrpSpPr/>
          <p:nvPr/>
        </p:nvGrpSpPr>
        <p:grpSpPr>
          <a:xfrm>
            <a:off x="9566275" y="2025650"/>
            <a:ext cx="2622550" cy="4659313"/>
            <a:chOff x="9566275" y="2066926"/>
            <a:chExt cx="2622550" cy="4659313"/>
          </a:xfrm>
          <a:solidFill>
            <a:schemeClr val="tx1">
              <a:lumMod val="85000"/>
              <a:lumOff val="15000"/>
              <a:alpha val="13000"/>
            </a:schemeClr>
          </a:solidFill>
        </p:grpSpPr>
        <p:sp>
          <p:nvSpPr>
            <p:cNvPr id="15" name="Freeform 14">
              <a:extLst>
                <a:ext uri="{FF2B5EF4-FFF2-40B4-BE49-F238E27FC236}">
                  <a16:creationId xmlns:a16="http://schemas.microsoft.com/office/drawing/2014/main" id="{6F7FEB09-2456-4CFA-A2B5-2909AD91948A}"/>
                </a:ext>
              </a:extLst>
            </p:cNvPr>
            <p:cNvSpPr>
              <a:spLocks/>
            </p:cNvSpPr>
            <p:nvPr/>
          </p:nvSpPr>
          <p:spPr bwMode="auto">
            <a:xfrm>
              <a:off x="12188825" y="6707188"/>
              <a:ext cx="0" cy="0"/>
            </a:xfrm>
            <a:custGeom>
              <a:avLst/>
              <a:gdLst/>
              <a:ahLst/>
              <a:cxnLst>
                <a:cxn ang="0">
                  <a:pos x="0" y="0"/>
                </a:cxn>
                <a:cxn ang="0">
                  <a:pos x="0" y="0"/>
                </a:cxn>
              </a:cxnLst>
              <a:rect l="0" t="0" r="r" b="b"/>
              <a:pathLst>
                <a:path>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5">
              <a:extLst>
                <a:ext uri="{FF2B5EF4-FFF2-40B4-BE49-F238E27FC236}">
                  <a16:creationId xmlns:a16="http://schemas.microsoft.com/office/drawing/2014/main" id="{F03C87E6-8E00-4D4E-BC34-9F73AF3E2A11}"/>
                </a:ext>
              </a:extLst>
            </p:cNvPr>
            <p:cNvSpPr>
              <a:spLocks/>
            </p:cNvSpPr>
            <p:nvPr/>
          </p:nvSpPr>
          <p:spPr bwMode="auto">
            <a:xfrm>
              <a:off x="12188825" y="2085976"/>
              <a:ext cx="0" cy="22225"/>
            </a:xfrm>
            <a:custGeom>
              <a:avLst/>
              <a:gdLst>
                <a:gd name="T0" fmla="*/ 7 h 7"/>
                <a:gd name="T1" fmla="*/ 7 h 7"/>
                <a:gd name="T2" fmla="*/ 0 h 7"/>
                <a:gd name="T3" fmla="*/ 0 h 7"/>
                <a:gd name="T4" fmla="*/ 7 h 7"/>
              </a:gdLst>
              <a:ahLst/>
              <a:cxnLst>
                <a:cxn ang="0">
                  <a:pos x="0" y="T0"/>
                </a:cxn>
                <a:cxn ang="0">
                  <a:pos x="0" y="T1"/>
                </a:cxn>
                <a:cxn ang="0">
                  <a:pos x="0" y="T2"/>
                </a:cxn>
                <a:cxn ang="0">
                  <a:pos x="0" y="T3"/>
                </a:cxn>
                <a:cxn ang="0">
                  <a:pos x="0" y="T4"/>
                </a:cxn>
              </a:cxnLst>
              <a:rect l="0" t="0" r="r" b="b"/>
              <a:pathLst>
                <a:path h="7">
                  <a:moveTo>
                    <a:pt x="0" y="7"/>
                  </a:moveTo>
                  <a:cubicBezTo>
                    <a:pt x="0" y="7"/>
                    <a:pt x="0" y="7"/>
                    <a:pt x="0" y="7"/>
                  </a:cubicBezTo>
                  <a:cubicBezTo>
                    <a:pt x="0" y="0"/>
                    <a:pt x="0" y="0"/>
                    <a:pt x="0" y="0"/>
                  </a:cubicBezTo>
                  <a:cubicBezTo>
                    <a:pt x="0" y="0"/>
                    <a:pt x="0" y="0"/>
                    <a:pt x="0" y="0"/>
                  </a:cubicBez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6">
              <a:extLst>
                <a:ext uri="{FF2B5EF4-FFF2-40B4-BE49-F238E27FC236}">
                  <a16:creationId xmlns:a16="http://schemas.microsoft.com/office/drawing/2014/main" id="{114BD99F-7FA2-47CC-B5D5-D064F4DD2866}"/>
                </a:ext>
              </a:extLst>
            </p:cNvPr>
            <p:cNvSpPr>
              <a:spLocks/>
            </p:cNvSpPr>
            <p:nvPr/>
          </p:nvSpPr>
          <p:spPr bwMode="auto">
            <a:xfrm>
              <a:off x="12188825" y="6684963"/>
              <a:ext cx="0" cy="22225"/>
            </a:xfrm>
            <a:custGeom>
              <a:avLst/>
              <a:gdLst>
                <a:gd name="T0" fmla="*/ 0 h 7"/>
                <a:gd name="T1" fmla="*/ 7 h 7"/>
                <a:gd name="T2" fmla="*/ 7 h 7"/>
                <a:gd name="T3" fmla="*/ 0 h 7"/>
                <a:gd name="T4" fmla="*/ 0 h 7"/>
              </a:gdLst>
              <a:ahLst/>
              <a:cxnLst>
                <a:cxn ang="0">
                  <a:pos x="0" y="T0"/>
                </a:cxn>
                <a:cxn ang="0">
                  <a:pos x="0" y="T1"/>
                </a:cxn>
                <a:cxn ang="0">
                  <a:pos x="0" y="T2"/>
                </a:cxn>
                <a:cxn ang="0">
                  <a:pos x="0" y="T3"/>
                </a:cxn>
                <a:cxn ang="0">
                  <a:pos x="0" y="T4"/>
                </a:cxn>
              </a:cxnLst>
              <a:rect l="0" t="0" r="r" b="b"/>
              <a:pathLst>
                <a:path h="7">
                  <a:moveTo>
                    <a:pt x="0" y="0"/>
                  </a:moveTo>
                  <a:cubicBezTo>
                    <a:pt x="0" y="7"/>
                    <a:pt x="0" y="7"/>
                    <a:pt x="0" y="7"/>
                  </a:cubicBezTo>
                  <a:cubicBezTo>
                    <a:pt x="0" y="7"/>
                    <a:pt x="0" y="7"/>
                    <a:pt x="0" y="7"/>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7">
              <a:extLst>
                <a:ext uri="{FF2B5EF4-FFF2-40B4-BE49-F238E27FC236}">
                  <a16:creationId xmlns:a16="http://schemas.microsoft.com/office/drawing/2014/main" id="{E16A9A5F-84F9-4AAD-A26A-BE5A6269EBC2}"/>
                </a:ext>
              </a:extLst>
            </p:cNvPr>
            <p:cNvSpPr>
              <a:spLocks/>
            </p:cNvSpPr>
            <p:nvPr/>
          </p:nvSpPr>
          <p:spPr bwMode="auto">
            <a:xfrm>
              <a:off x="9566275" y="2066926"/>
              <a:ext cx="2622550" cy="4659313"/>
            </a:xfrm>
            <a:custGeom>
              <a:avLst/>
              <a:gdLst>
                <a:gd name="T0" fmla="*/ 7 w 826"/>
                <a:gd name="T1" fmla="*/ 734 h 1467"/>
                <a:gd name="T2" fmla="*/ 733 w 826"/>
                <a:gd name="T3" fmla="*/ 7 h 1467"/>
                <a:gd name="T4" fmla="*/ 826 w 826"/>
                <a:gd name="T5" fmla="*/ 13 h 1467"/>
                <a:gd name="T6" fmla="*/ 826 w 826"/>
                <a:gd name="T7" fmla="*/ 6 h 1467"/>
                <a:gd name="T8" fmla="*/ 733 w 826"/>
                <a:gd name="T9" fmla="*/ 0 h 1467"/>
                <a:gd name="T10" fmla="*/ 0 w 826"/>
                <a:gd name="T11" fmla="*/ 734 h 1467"/>
                <a:gd name="T12" fmla="*/ 733 w 826"/>
                <a:gd name="T13" fmla="*/ 1467 h 1467"/>
                <a:gd name="T14" fmla="*/ 826 w 826"/>
                <a:gd name="T15" fmla="*/ 1461 h 1467"/>
                <a:gd name="T16" fmla="*/ 826 w 826"/>
                <a:gd name="T17" fmla="*/ 1454 h 1467"/>
                <a:gd name="T18" fmla="*/ 733 w 826"/>
                <a:gd name="T19" fmla="*/ 1460 h 1467"/>
                <a:gd name="T20" fmla="*/ 7 w 826"/>
                <a:gd name="T21" fmla="*/ 734 h 1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6" h="1467">
                  <a:moveTo>
                    <a:pt x="7" y="734"/>
                  </a:moveTo>
                  <a:cubicBezTo>
                    <a:pt x="7" y="333"/>
                    <a:pt x="333" y="7"/>
                    <a:pt x="733" y="7"/>
                  </a:cubicBezTo>
                  <a:cubicBezTo>
                    <a:pt x="765" y="7"/>
                    <a:pt x="796" y="9"/>
                    <a:pt x="826" y="13"/>
                  </a:cubicBezTo>
                  <a:cubicBezTo>
                    <a:pt x="826" y="6"/>
                    <a:pt x="826" y="6"/>
                    <a:pt x="826" y="6"/>
                  </a:cubicBezTo>
                  <a:cubicBezTo>
                    <a:pt x="796" y="2"/>
                    <a:pt x="765" y="0"/>
                    <a:pt x="733" y="0"/>
                  </a:cubicBezTo>
                  <a:cubicBezTo>
                    <a:pt x="329" y="0"/>
                    <a:pt x="0" y="329"/>
                    <a:pt x="0" y="734"/>
                  </a:cubicBezTo>
                  <a:cubicBezTo>
                    <a:pt x="0" y="1138"/>
                    <a:pt x="329" y="1467"/>
                    <a:pt x="733" y="1467"/>
                  </a:cubicBezTo>
                  <a:cubicBezTo>
                    <a:pt x="765" y="1467"/>
                    <a:pt x="796" y="1465"/>
                    <a:pt x="826" y="1461"/>
                  </a:cubicBezTo>
                  <a:cubicBezTo>
                    <a:pt x="826" y="1454"/>
                    <a:pt x="826" y="1454"/>
                    <a:pt x="826" y="1454"/>
                  </a:cubicBezTo>
                  <a:cubicBezTo>
                    <a:pt x="796" y="1458"/>
                    <a:pt x="765" y="1460"/>
                    <a:pt x="733" y="1460"/>
                  </a:cubicBezTo>
                  <a:cubicBezTo>
                    <a:pt x="333" y="1460"/>
                    <a:pt x="7" y="1134"/>
                    <a:pt x="7" y="7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8">
              <a:extLst>
                <a:ext uri="{FF2B5EF4-FFF2-40B4-BE49-F238E27FC236}">
                  <a16:creationId xmlns:a16="http://schemas.microsoft.com/office/drawing/2014/main" id="{9B32BF3A-EEFF-4135-8861-79E9F758DF08}"/>
                </a:ext>
              </a:extLst>
            </p:cNvPr>
            <p:cNvSpPr>
              <a:spLocks/>
            </p:cNvSpPr>
            <p:nvPr/>
          </p:nvSpPr>
          <p:spPr bwMode="auto">
            <a:xfrm>
              <a:off x="12188825" y="6532563"/>
              <a:ext cx="0" cy="22225"/>
            </a:xfrm>
            <a:custGeom>
              <a:avLst/>
              <a:gdLst>
                <a:gd name="T0" fmla="*/ 0 h 7"/>
                <a:gd name="T1" fmla="*/ 7 h 7"/>
                <a:gd name="T2" fmla="*/ 7 h 7"/>
                <a:gd name="T3" fmla="*/ 0 h 7"/>
                <a:gd name="T4" fmla="*/ 0 h 7"/>
              </a:gdLst>
              <a:ahLst/>
              <a:cxnLst>
                <a:cxn ang="0">
                  <a:pos x="0" y="T0"/>
                </a:cxn>
                <a:cxn ang="0">
                  <a:pos x="0" y="T1"/>
                </a:cxn>
                <a:cxn ang="0">
                  <a:pos x="0" y="T2"/>
                </a:cxn>
                <a:cxn ang="0">
                  <a:pos x="0" y="T3"/>
                </a:cxn>
                <a:cxn ang="0">
                  <a:pos x="0" y="T4"/>
                </a:cxn>
              </a:cxnLst>
              <a:rect l="0" t="0" r="r" b="b"/>
              <a:pathLst>
                <a:path h="7">
                  <a:moveTo>
                    <a:pt x="0" y="0"/>
                  </a:moveTo>
                  <a:cubicBezTo>
                    <a:pt x="0" y="7"/>
                    <a:pt x="0" y="7"/>
                    <a:pt x="0" y="7"/>
                  </a:cubicBezTo>
                  <a:cubicBezTo>
                    <a:pt x="0" y="7"/>
                    <a:pt x="0" y="7"/>
                    <a:pt x="0" y="7"/>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9">
              <a:extLst>
                <a:ext uri="{FF2B5EF4-FFF2-40B4-BE49-F238E27FC236}">
                  <a16:creationId xmlns:a16="http://schemas.microsoft.com/office/drawing/2014/main" id="{9C71E676-F95E-4A18-88A7-ED332D32EFB6}"/>
                </a:ext>
              </a:extLst>
            </p:cNvPr>
            <p:cNvSpPr>
              <a:spLocks/>
            </p:cNvSpPr>
            <p:nvPr/>
          </p:nvSpPr>
          <p:spPr bwMode="auto">
            <a:xfrm>
              <a:off x="12188825" y="2238376"/>
              <a:ext cx="0" cy="22225"/>
            </a:xfrm>
            <a:custGeom>
              <a:avLst/>
              <a:gdLst>
                <a:gd name="T0" fmla="*/ 7 h 7"/>
                <a:gd name="T1" fmla="*/ 0 h 7"/>
                <a:gd name="T2" fmla="*/ 0 h 7"/>
                <a:gd name="T3" fmla="*/ 7 h 7"/>
                <a:gd name="T4" fmla="*/ 7 h 7"/>
              </a:gdLst>
              <a:ahLst/>
              <a:cxnLst>
                <a:cxn ang="0">
                  <a:pos x="0" y="T0"/>
                </a:cxn>
                <a:cxn ang="0">
                  <a:pos x="0" y="T1"/>
                </a:cxn>
                <a:cxn ang="0">
                  <a:pos x="0" y="T2"/>
                </a:cxn>
                <a:cxn ang="0">
                  <a:pos x="0" y="T3"/>
                </a:cxn>
                <a:cxn ang="0">
                  <a:pos x="0" y="T4"/>
                </a:cxn>
              </a:cxnLst>
              <a:rect l="0" t="0" r="r" b="b"/>
              <a:pathLst>
                <a:path h="7">
                  <a:moveTo>
                    <a:pt x="0" y="7"/>
                  </a:moveTo>
                  <a:cubicBezTo>
                    <a:pt x="0" y="0"/>
                    <a:pt x="0" y="0"/>
                    <a:pt x="0" y="0"/>
                  </a:cubicBezTo>
                  <a:cubicBezTo>
                    <a:pt x="0" y="0"/>
                    <a:pt x="0" y="0"/>
                    <a:pt x="0" y="0"/>
                  </a:cubicBezTo>
                  <a:cubicBezTo>
                    <a:pt x="0" y="7"/>
                    <a:pt x="0" y="7"/>
                    <a:pt x="0" y="7"/>
                  </a:cubicBezTo>
                  <a:cubicBezTo>
                    <a:pt x="0" y="7"/>
                    <a:pt x="0" y="7"/>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4" name="Freeform 20">
              <a:extLst>
                <a:ext uri="{FF2B5EF4-FFF2-40B4-BE49-F238E27FC236}">
                  <a16:creationId xmlns:a16="http://schemas.microsoft.com/office/drawing/2014/main" id="{723F8D46-37C5-435D-A843-920081ED89AE}"/>
                </a:ext>
              </a:extLst>
            </p:cNvPr>
            <p:cNvSpPr>
              <a:spLocks/>
            </p:cNvSpPr>
            <p:nvPr/>
          </p:nvSpPr>
          <p:spPr bwMode="auto">
            <a:xfrm>
              <a:off x="9715500" y="2216151"/>
              <a:ext cx="2473325" cy="4360863"/>
            </a:xfrm>
            <a:custGeom>
              <a:avLst/>
              <a:gdLst>
                <a:gd name="T0" fmla="*/ 0 w 779"/>
                <a:gd name="T1" fmla="*/ 687 h 1373"/>
                <a:gd name="T2" fmla="*/ 686 w 779"/>
                <a:gd name="T3" fmla="*/ 1373 h 1373"/>
                <a:gd name="T4" fmla="*/ 779 w 779"/>
                <a:gd name="T5" fmla="*/ 1366 h 1373"/>
                <a:gd name="T6" fmla="*/ 779 w 779"/>
                <a:gd name="T7" fmla="*/ 1359 h 1373"/>
                <a:gd name="T8" fmla="*/ 686 w 779"/>
                <a:gd name="T9" fmla="*/ 1366 h 1373"/>
                <a:gd name="T10" fmla="*/ 7 w 779"/>
                <a:gd name="T11" fmla="*/ 687 h 1373"/>
                <a:gd name="T12" fmla="*/ 686 w 779"/>
                <a:gd name="T13" fmla="*/ 7 h 1373"/>
                <a:gd name="T14" fmla="*/ 779 w 779"/>
                <a:gd name="T15" fmla="*/ 14 h 1373"/>
                <a:gd name="T16" fmla="*/ 779 w 779"/>
                <a:gd name="T17" fmla="*/ 7 h 1373"/>
                <a:gd name="T18" fmla="*/ 686 w 779"/>
                <a:gd name="T19" fmla="*/ 0 h 1373"/>
                <a:gd name="T20" fmla="*/ 0 w 779"/>
                <a:gd name="T21" fmla="*/ 687 h 1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9" h="1373">
                  <a:moveTo>
                    <a:pt x="0" y="687"/>
                  </a:moveTo>
                  <a:cubicBezTo>
                    <a:pt x="0" y="1065"/>
                    <a:pt x="308" y="1373"/>
                    <a:pt x="686" y="1373"/>
                  </a:cubicBezTo>
                  <a:cubicBezTo>
                    <a:pt x="718" y="1373"/>
                    <a:pt x="749" y="1371"/>
                    <a:pt x="779" y="1366"/>
                  </a:cubicBezTo>
                  <a:cubicBezTo>
                    <a:pt x="779" y="1359"/>
                    <a:pt x="779" y="1359"/>
                    <a:pt x="779" y="1359"/>
                  </a:cubicBezTo>
                  <a:cubicBezTo>
                    <a:pt x="749" y="1364"/>
                    <a:pt x="718" y="1366"/>
                    <a:pt x="686" y="1366"/>
                  </a:cubicBezTo>
                  <a:cubicBezTo>
                    <a:pt x="312" y="1366"/>
                    <a:pt x="7" y="1061"/>
                    <a:pt x="7" y="687"/>
                  </a:cubicBezTo>
                  <a:cubicBezTo>
                    <a:pt x="7" y="312"/>
                    <a:pt x="312" y="7"/>
                    <a:pt x="686" y="7"/>
                  </a:cubicBezTo>
                  <a:cubicBezTo>
                    <a:pt x="718" y="7"/>
                    <a:pt x="749" y="9"/>
                    <a:pt x="779" y="14"/>
                  </a:cubicBezTo>
                  <a:cubicBezTo>
                    <a:pt x="779" y="7"/>
                    <a:pt x="779" y="7"/>
                    <a:pt x="779" y="7"/>
                  </a:cubicBezTo>
                  <a:cubicBezTo>
                    <a:pt x="749" y="2"/>
                    <a:pt x="718" y="0"/>
                    <a:pt x="686" y="0"/>
                  </a:cubicBezTo>
                  <a:cubicBezTo>
                    <a:pt x="308" y="0"/>
                    <a:pt x="0" y="308"/>
                    <a:pt x="0" y="6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7" name="Freeform 21">
              <a:extLst>
                <a:ext uri="{FF2B5EF4-FFF2-40B4-BE49-F238E27FC236}">
                  <a16:creationId xmlns:a16="http://schemas.microsoft.com/office/drawing/2014/main" id="{9C1E23FB-30F9-419A-878F-5E40B81B4596}"/>
                </a:ext>
              </a:extLst>
            </p:cNvPr>
            <p:cNvSpPr>
              <a:spLocks/>
            </p:cNvSpPr>
            <p:nvPr/>
          </p:nvSpPr>
          <p:spPr bwMode="auto">
            <a:xfrm>
              <a:off x="12188825" y="6386513"/>
              <a:ext cx="0" cy="22225"/>
            </a:xfrm>
            <a:custGeom>
              <a:avLst/>
              <a:gdLst>
                <a:gd name="T0" fmla="*/ 0 h 7"/>
                <a:gd name="T1" fmla="*/ 7 h 7"/>
                <a:gd name="T2" fmla="*/ 7 h 7"/>
                <a:gd name="T3" fmla="*/ 0 h 7"/>
                <a:gd name="T4" fmla="*/ 0 h 7"/>
              </a:gdLst>
              <a:ahLst/>
              <a:cxnLst>
                <a:cxn ang="0">
                  <a:pos x="0" y="T0"/>
                </a:cxn>
                <a:cxn ang="0">
                  <a:pos x="0" y="T1"/>
                </a:cxn>
                <a:cxn ang="0">
                  <a:pos x="0" y="T2"/>
                </a:cxn>
                <a:cxn ang="0">
                  <a:pos x="0" y="T3"/>
                </a:cxn>
                <a:cxn ang="0">
                  <a:pos x="0" y="T4"/>
                </a:cxn>
              </a:cxnLst>
              <a:rect l="0" t="0" r="r" b="b"/>
              <a:pathLst>
                <a:path h="7">
                  <a:moveTo>
                    <a:pt x="0" y="0"/>
                  </a:moveTo>
                  <a:cubicBezTo>
                    <a:pt x="0" y="7"/>
                    <a:pt x="0" y="7"/>
                    <a:pt x="0" y="7"/>
                  </a:cubicBezTo>
                  <a:cubicBezTo>
                    <a:pt x="0" y="7"/>
                    <a:pt x="0" y="7"/>
                    <a:pt x="0" y="7"/>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9" name="Freeform 22">
              <a:extLst>
                <a:ext uri="{FF2B5EF4-FFF2-40B4-BE49-F238E27FC236}">
                  <a16:creationId xmlns:a16="http://schemas.microsoft.com/office/drawing/2014/main" id="{5F480318-C7F8-485A-9481-C37708083CA2}"/>
                </a:ext>
              </a:extLst>
            </p:cNvPr>
            <p:cNvSpPr>
              <a:spLocks/>
            </p:cNvSpPr>
            <p:nvPr/>
          </p:nvSpPr>
          <p:spPr bwMode="auto">
            <a:xfrm>
              <a:off x="12188825" y="2384426"/>
              <a:ext cx="0" cy="22225"/>
            </a:xfrm>
            <a:custGeom>
              <a:avLst/>
              <a:gdLst>
                <a:gd name="T0" fmla="*/ 7 h 7"/>
                <a:gd name="T1" fmla="*/ 0 h 7"/>
                <a:gd name="T2" fmla="*/ 0 h 7"/>
                <a:gd name="T3" fmla="*/ 7 h 7"/>
                <a:gd name="T4" fmla="*/ 7 h 7"/>
              </a:gdLst>
              <a:ahLst/>
              <a:cxnLst>
                <a:cxn ang="0">
                  <a:pos x="0" y="T0"/>
                </a:cxn>
                <a:cxn ang="0">
                  <a:pos x="0" y="T1"/>
                </a:cxn>
                <a:cxn ang="0">
                  <a:pos x="0" y="T2"/>
                </a:cxn>
                <a:cxn ang="0">
                  <a:pos x="0" y="T3"/>
                </a:cxn>
                <a:cxn ang="0">
                  <a:pos x="0" y="T4"/>
                </a:cxn>
              </a:cxnLst>
              <a:rect l="0" t="0" r="r" b="b"/>
              <a:pathLst>
                <a:path h="7">
                  <a:moveTo>
                    <a:pt x="0" y="7"/>
                  </a:moveTo>
                  <a:cubicBezTo>
                    <a:pt x="0" y="0"/>
                    <a:pt x="0" y="0"/>
                    <a:pt x="0" y="0"/>
                  </a:cubicBezTo>
                  <a:cubicBezTo>
                    <a:pt x="0" y="0"/>
                    <a:pt x="0" y="0"/>
                    <a:pt x="0" y="0"/>
                  </a:cubicBezTo>
                  <a:cubicBezTo>
                    <a:pt x="0" y="7"/>
                    <a:pt x="0" y="7"/>
                    <a:pt x="0" y="7"/>
                  </a:cubicBezTo>
                  <a:cubicBezTo>
                    <a:pt x="0" y="7"/>
                    <a:pt x="0" y="7"/>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0" name="Freeform 23">
              <a:extLst>
                <a:ext uri="{FF2B5EF4-FFF2-40B4-BE49-F238E27FC236}">
                  <a16:creationId xmlns:a16="http://schemas.microsoft.com/office/drawing/2014/main" id="{B33B43DD-7CDB-4584-B89E-B719FCB8D830}"/>
                </a:ext>
              </a:extLst>
            </p:cNvPr>
            <p:cNvSpPr>
              <a:spLocks/>
            </p:cNvSpPr>
            <p:nvPr/>
          </p:nvSpPr>
          <p:spPr bwMode="auto">
            <a:xfrm>
              <a:off x="9861550" y="2362201"/>
              <a:ext cx="2327275" cy="4068763"/>
            </a:xfrm>
            <a:custGeom>
              <a:avLst/>
              <a:gdLst>
                <a:gd name="T0" fmla="*/ 640 w 733"/>
                <a:gd name="T1" fmla="*/ 1274 h 1281"/>
                <a:gd name="T2" fmla="*/ 7 w 733"/>
                <a:gd name="T3" fmla="*/ 641 h 1281"/>
                <a:gd name="T4" fmla="*/ 640 w 733"/>
                <a:gd name="T5" fmla="*/ 7 h 1281"/>
                <a:gd name="T6" fmla="*/ 733 w 733"/>
                <a:gd name="T7" fmla="*/ 14 h 1281"/>
                <a:gd name="T8" fmla="*/ 733 w 733"/>
                <a:gd name="T9" fmla="*/ 7 h 1281"/>
                <a:gd name="T10" fmla="*/ 640 w 733"/>
                <a:gd name="T11" fmla="*/ 0 h 1281"/>
                <a:gd name="T12" fmla="*/ 0 w 733"/>
                <a:gd name="T13" fmla="*/ 641 h 1281"/>
                <a:gd name="T14" fmla="*/ 640 w 733"/>
                <a:gd name="T15" fmla="*/ 1281 h 1281"/>
                <a:gd name="T16" fmla="*/ 733 w 733"/>
                <a:gd name="T17" fmla="*/ 1274 h 1281"/>
                <a:gd name="T18" fmla="*/ 733 w 733"/>
                <a:gd name="T19" fmla="*/ 1267 h 1281"/>
                <a:gd name="T20" fmla="*/ 640 w 733"/>
                <a:gd name="T21" fmla="*/ 1274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3" h="1281">
                  <a:moveTo>
                    <a:pt x="640" y="1274"/>
                  </a:moveTo>
                  <a:cubicBezTo>
                    <a:pt x="291" y="1274"/>
                    <a:pt x="7" y="990"/>
                    <a:pt x="7" y="641"/>
                  </a:cubicBezTo>
                  <a:cubicBezTo>
                    <a:pt x="7" y="291"/>
                    <a:pt x="291" y="7"/>
                    <a:pt x="640" y="7"/>
                  </a:cubicBezTo>
                  <a:cubicBezTo>
                    <a:pt x="672" y="7"/>
                    <a:pt x="703" y="9"/>
                    <a:pt x="733" y="14"/>
                  </a:cubicBezTo>
                  <a:cubicBezTo>
                    <a:pt x="733" y="7"/>
                    <a:pt x="733" y="7"/>
                    <a:pt x="733" y="7"/>
                  </a:cubicBezTo>
                  <a:cubicBezTo>
                    <a:pt x="703" y="2"/>
                    <a:pt x="672" y="0"/>
                    <a:pt x="640" y="0"/>
                  </a:cubicBezTo>
                  <a:cubicBezTo>
                    <a:pt x="287" y="0"/>
                    <a:pt x="0" y="287"/>
                    <a:pt x="0" y="641"/>
                  </a:cubicBezTo>
                  <a:cubicBezTo>
                    <a:pt x="0" y="994"/>
                    <a:pt x="287" y="1281"/>
                    <a:pt x="640" y="1281"/>
                  </a:cubicBezTo>
                  <a:cubicBezTo>
                    <a:pt x="672" y="1281"/>
                    <a:pt x="703" y="1279"/>
                    <a:pt x="733" y="1274"/>
                  </a:cubicBezTo>
                  <a:cubicBezTo>
                    <a:pt x="733" y="1267"/>
                    <a:pt x="733" y="1267"/>
                    <a:pt x="733" y="1267"/>
                  </a:cubicBezTo>
                  <a:cubicBezTo>
                    <a:pt x="703" y="1272"/>
                    <a:pt x="672" y="1274"/>
                    <a:pt x="640" y="12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1" name="Freeform 24">
              <a:extLst>
                <a:ext uri="{FF2B5EF4-FFF2-40B4-BE49-F238E27FC236}">
                  <a16:creationId xmlns:a16="http://schemas.microsoft.com/office/drawing/2014/main" id="{5ED5FAFE-5324-4098-AEAC-97CC53B94A74}"/>
                </a:ext>
              </a:extLst>
            </p:cNvPr>
            <p:cNvSpPr>
              <a:spLocks/>
            </p:cNvSpPr>
            <p:nvPr/>
          </p:nvSpPr>
          <p:spPr bwMode="auto">
            <a:xfrm>
              <a:off x="12188825" y="2536826"/>
              <a:ext cx="0" cy="22225"/>
            </a:xfrm>
            <a:custGeom>
              <a:avLst/>
              <a:gdLst>
                <a:gd name="T0" fmla="*/ 7 h 7"/>
                <a:gd name="T1" fmla="*/ 0 h 7"/>
                <a:gd name="T2" fmla="*/ 0 h 7"/>
                <a:gd name="T3" fmla="*/ 7 h 7"/>
                <a:gd name="T4" fmla="*/ 7 h 7"/>
              </a:gdLst>
              <a:ahLst/>
              <a:cxnLst>
                <a:cxn ang="0">
                  <a:pos x="0" y="T0"/>
                </a:cxn>
                <a:cxn ang="0">
                  <a:pos x="0" y="T1"/>
                </a:cxn>
                <a:cxn ang="0">
                  <a:pos x="0" y="T2"/>
                </a:cxn>
                <a:cxn ang="0">
                  <a:pos x="0" y="T3"/>
                </a:cxn>
                <a:cxn ang="0">
                  <a:pos x="0" y="T4"/>
                </a:cxn>
              </a:cxnLst>
              <a:rect l="0" t="0" r="r" b="b"/>
              <a:pathLst>
                <a:path h="7">
                  <a:moveTo>
                    <a:pt x="0" y="7"/>
                  </a:moveTo>
                  <a:cubicBezTo>
                    <a:pt x="0" y="0"/>
                    <a:pt x="0" y="0"/>
                    <a:pt x="0" y="0"/>
                  </a:cubicBezTo>
                  <a:cubicBezTo>
                    <a:pt x="0" y="0"/>
                    <a:pt x="0" y="0"/>
                    <a:pt x="0" y="0"/>
                  </a:cubicBezTo>
                  <a:cubicBezTo>
                    <a:pt x="0" y="7"/>
                    <a:pt x="0" y="7"/>
                    <a:pt x="0" y="7"/>
                  </a:cubicBezTo>
                  <a:cubicBezTo>
                    <a:pt x="0" y="7"/>
                    <a:pt x="0" y="7"/>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2" name="Freeform 25">
              <a:extLst>
                <a:ext uri="{FF2B5EF4-FFF2-40B4-BE49-F238E27FC236}">
                  <a16:creationId xmlns:a16="http://schemas.microsoft.com/office/drawing/2014/main" id="{99C0E03F-F31A-4F0A-BD57-888F9AD87F1C}"/>
                </a:ext>
              </a:extLst>
            </p:cNvPr>
            <p:cNvSpPr>
              <a:spLocks/>
            </p:cNvSpPr>
            <p:nvPr/>
          </p:nvSpPr>
          <p:spPr bwMode="auto">
            <a:xfrm>
              <a:off x="12188825" y="6234113"/>
              <a:ext cx="0" cy="22225"/>
            </a:xfrm>
            <a:custGeom>
              <a:avLst/>
              <a:gdLst>
                <a:gd name="T0" fmla="*/ 0 h 7"/>
                <a:gd name="T1" fmla="*/ 7 h 7"/>
                <a:gd name="T2" fmla="*/ 7 h 7"/>
                <a:gd name="T3" fmla="*/ 0 h 7"/>
                <a:gd name="T4" fmla="*/ 0 h 7"/>
              </a:gdLst>
              <a:ahLst/>
              <a:cxnLst>
                <a:cxn ang="0">
                  <a:pos x="0" y="T0"/>
                </a:cxn>
                <a:cxn ang="0">
                  <a:pos x="0" y="T1"/>
                </a:cxn>
                <a:cxn ang="0">
                  <a:pos x="0" y="T2"/>
                </a:cxn>
                <a:cxn ang="0">
                  <a:pos x="0" y="T3"/>
                </a:cxn>
                <a:cxn ang="0">
                  <a:pos x="0" y="T4"/>
                </a:cxn>
              </a:cxnLst>
              <a:rect l="0" t="0" r="r" b="b"/>
              <a:pathLst>
                <a:path h="7">
                  <a:moveTo>
                    <a:pt x="0" y="0"/>
                  </a:moveTo>
                  <a:cubicBezTo>
                    <a:pt x="0" y="7"/>
                    <a:pt x="0" y="7"/>
                    <a:pt x="0" y="7"/>
                  </a:cubicBezTo>
                  <a:cubicBezTo>
                    <a:pt x="0" y="7"/>
                    <a:pt x="0" y="7"/>
                    <a:pt x="0" y="7"/>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3" name="Freeform 26">
              <a:extLst>
                <a:ext uri="{FF2B5EF4-FFF2-40B4-BE49-F238E27FC236}">
                  <a16:creationId xmlns:a16="http://schemas.microsoft.com/office/drawing/2014/main" id="{523BDC80-E60D-42C4-8697-BA161BC97E60}"/>
                </a:ext>
              </a:extLst>
            </p:cNvPr>
            <p:cNvSpPr>
              <a:spLocks/>
            </p:cNvSpPr>
            <p:nvPr/>
          </p:nvSpPr>
          <p:spPr bwMode="auto">
            <a:xfrm>
              <a:off x="10010775" y="2514601"/>
              <a:ext cx="2178050" cy="3767138"/>
            </a:xfrm>
            <a:custGeom>
              <a:avLst/>
              <a:gdLst>
                <a:gd name="T0" fmla="*/ 0 w 686"/>
                <a:gd name="T1" fmla="*/ 593 h 1186"/>
                <a:gd name="T2" fmla="*/ 593 w 686"/>
                <a:gd name="T3" fmla="*/ 1186 h 1186"/>
                <a:gd name="T4" fmla="*/ 686 w 686"/>
                <a:gd name="T5" fmla="*/ 1178 h 1186"/>
                <a:gd name="T6" fmla="*/ 686 w 686"/>
                <a:gd name="T7" fmla="*/ 1171 h 1186"/>
                <a:gd name="T8" fmla="*/ 593 w 686"/>
                <a:gd name="T9" fmla="*/ 1179 h 1186"/>
                <a:gd name="T10" fmla="*/ 7 w 686"/>
                <a:gd name="T11" fmla="*/ 593 h 1186"/>
                <a:gd name="T12" fmla="*/ 593 w 686"/>
                <a:gd name="T13" fmla="*/ 6 h 1186"/>
                <a:gd name="T14" fmla="*/ 686 w 686"/>
                <a:gd name="T15" fmla="*/ 14 h 1186"/>
                <a:gd name="T16" fmla="*/ 686 w 686"/>
                <a:gd name="T17" fmla="*/ 7 h 1186"/>
                <a:gd name="T18" fmla="*/ 593 w 686"/>
                <a:gd name="T19" fmla="*/ 0 h 1186"/>
                <a:gd name="T20" fmla="*/ 0 w 686"/>
                <a:gd name="T21" fmla="*/ 593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6" h="1186">
                  <a:moveTo>
                    <a:pt x="0" y="593"/>
                  </a:moveTo>
                  <a:cubicBezTo>
                    <a:pt x="0" y="919"/>
                    <a:pt x="266" y="1186"/>
                    <a:pt x="593" y="1186"/>
                  </a:cubicBezTo>
                  <a:cubicBezTo>
                    <a:pt x="625" y="1186"/>
                    <a:pt x="656" y="1183"/>
                    <a:pt x="686" y="1178"/>
                  </a:cubicBezTo>
                  <a:cubicBezTo>
                    <a:pt x="686" y="1171"/>
                    <a:pt x="686" y="1171"/>
                    <a:pt x="686" y="1171"/>
                  </a:cubicBezTo>
                  <a:cubicBezTo>
                    <a:pt x="656" y="1176"/>
                    <a:pt x="625" y="1179"/>
                    <a:pt x="593" y="1179"/>
                  </a:cubicBezTo>
                  <a:cubicBezTo>
                    <a:pt x="270" y="1179"/>
                    <a:pt x="7" y="916"/>
                    <a:pt x="7" y="593"/>
                  </a:cubicBezTo>
                  <a:cubicBezTo>
                    <a:pt x="7" y="269"/>
                    <a:pt x="270" y="6"/>
                    <a:pt x="593" y="6"/>
                  </a:cubicBezTo>
                  <a:cubicBezTo>
                    <a:pt x="625" y="6"/>
                    <a:pt x="656" y="9"/>
                    <a:pt x="686" y="14"/>
                  </a:cubicBezTo>
                  <a:cubicBezTo>
                    <a:pt x="686" y="7"/>
                    <a:pt x="686" y="7"/>
                    <a:pt x="686" y="7"/>
                  </a:cubicBezTo>
                  <a:cubicBezTo>
                    <a:pt x="656" y="2"/>
                    <a:pt x="625" y="0"/>
                    <a:pt x="593" y="0"/>
                  </a:cubicBezTo>
                  <a:cubicBezTo>
                    <a:pt x="266" y="0"/>
                    <a:pt x="0" y="266"/>
                    <a:pt x="0" y="5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4" name="Freeform 27">
              <a:extLst>
                <a:ext uri="{FF2B5EF4-FFF2-40B4-BE49-F238E27FC236}">
                  <a16:creationId xmlns:a16="http://schemas.microsoft.com/office/drawing/2014/main" id="{2AD5ACBF-CB1F-4A19-B04F-DC8616F7FB99}"/>
                </a:ext>
              </a:extLst>
            </p:cNvPr>
            <p:cNvSpPr>
              <a:spLocks/>
            </p:cNvSpPr>
            <p:nvPr/>
          </p:nvSpPr>
          <p:spPr bwMode="auto">
            <a:xfrm>
              <a:off x="12188825" y="2670176"/>
              <a:ext cx="0" cy="22225"/>
            </a:xfrm>
            <a:custGeom>
              <a:avLst/>
              <a:gdLst>
                <a:gd name="T0" fmla="*/ 7 h 7"/>
                <a:gd name="T1" fmla="*/ 0 h 7"/>
                <a:gd name="T2" fmla="*/ 0 h 7"/>
                <a:gd name="T3" fmla="*/ 7 h 7"/>
                <a:gd name="T4" fmla="*/ 7 h 7"/>
              </a:gdLst>
              <a:ahLst/>
              <a:cxnLst>
                <a:cxn ang="0">
                  <a:pos x="0" y="T0"/>
                </a:cxn>
                <a:cxn ang="0">
                  <a:pos x="0" y="T1"/>
                </a:cxn>
                <a:cxn ang="0">
                  <a:pos x="0" y="T2"/>
                </a:cxn>
                <a:cxn ang="0">
                  <a:pos x="0" y="T3"/>
                </a:cxn>
                <a:cxn ang="0">
                  <a:pos x="0" y="T4"/>
                </a:cxn>
              </a:cxnLst>
              <a:rect l="0" t="0" r="r" b="b"/>
              <a:pathLst>
                <a:path h="7">
                  <a:moveTo>
                    <a:pt x="0" y="7"/>
                  </a:moveTo>
                  <a:cubicBezTo>
                    <a:pt x="0" y="0"/>
                    <a:pt x="0" y="0"/>
                    <a:pt x="0" y="0"/>
                  </a:cubicBezTo>
                  <a:cubicBezTo>
                    <a:pt x="0" y="0"/>
                    <a:pt x="0" y="0"/>
                    <a:pt x="0" y="0"/>
                  </a:cubicBezTo>
                  <a:cubicBezTo>
                    <a:pt x="0" y="7"/>
                    <a:pt x="0" y="7"/>
                    <a:pt x="0" y="7"/>
                  </a:cubicBezTo>
                  <a:cubicBezTo>
                    <a:pt x="0" y="7"/>
                    <a:pt x="0" y="7"/>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1" name="Freeform 28">
              <a:extLst>
                <a:ext uri="{FF2B5EF4-FFF2-40B4-BE49-F238E27FC236}">
                  <a16:creationId xmlns:a16="http://schemas.microsoft.com/office/drawing/2014/main" id="{E9D67A8C-E0DF-434B-9B75-7AC25218A399}"/>
                </a:ext>
              </a:extLst>
            </p:cNvPr>
            <p:cNvSpPr>
              <a:spLocks/>
            </p:cNvSpPr>
            <p:nvPr/>
          </p:nvSpPr>
          <p:spPr bwMode="auto">
            <a:xfrm>
              <a:off x="12188825" y="6100763"/>
              <a:ext cx="0" cy="22225"/>
            </a:xfrm>
            <a:custGeom>
              <a:avLst/>
              <a:gdLst>
                <a:gd name="T0" fmla="*/ 0 h 7"/>
                <a:gd name="T1" fmla="*/ 7 h 7"/>
                <a:gd name="T2" fmla="*/ 7 h 7"/>
                <a:gd name="T3" fmla="*/ 0 h 7"/>
                <a:gd name="T4" fmla="*/ 0 h 7"/>
              </a:gdLst>
              <a:ahLst/>
              <a:cxnLst>
                <a:cxn ang="0">
                  <a:pos x="0" y="T0"/>
                </a:cxn>
                <a:cxn ang="0">
                  <a:pos x="0" y="T1"/>
                </a:cxn>
                <a:cxn ang="0">
                  <a:pos x="0" y="T2"/>
                </a:cxn>
                <a:cxn ang="0">
                  <a:pos x="0" y="T3"/>
                </a:cxn>
                <a:cxn ang="0">
                  <a:pos x="0" y="T4"/>
                </a:cxn>
              </a:cxnLst>
              <a:rect l="0" t="0" r="r" b="b"/>
              <a:pathLst>
                <a:path h="7">
                  <a:moveTo>
                    <a:pt x="0" y="0"/>
                  </a:moveTo>
                  <a:cubicBezTo>
                    <a:pt x="0" y="7"/>
                    <a:pt x="0" y="7"/>
                    <a:pt x="0" y="7"/>
                  </a:cubicBezTo>
                  <a:cubicBezTo>
                    <a:pt x="0" y="7"/>
                    <a:pt x="0" y="7"/>
                    <a:pt x="0" y="7"/>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2" name="Freeform 29">
              <a:extLst>
                <a:ext uri="{FF2B5EF4-FFF2-40B4-BE49-F238E27FC236}">
                  <a16:creationId xmlns:a16="http://schemas.microsoft.com/office/drawing/2014/main" id="{81BC3134-20FC-4FC8-8883-B4B6F9EBC939}"/>
                </a:ext>
              </a:extLst>
            </p:cNvPr>
            <p:cNvSpPr>
              <a:spLocks/>
            </p:cNvSpPr>
            <p:nvPr/>
          </p:nvSpPr>
          <p:spPr bwMode="auto">
            <a:xfrm>
              <a:off x="10144125" y="2644776"/>
              <a:ext cx="2044700" cy="3503613"/>
            </a:xfrm>
            <a:custGeom>
              <a:avLst/>
              <a:gdLst>
                <a:gd name="T0" fmla="*/ 551 w 644"/>
                <a:gd name="T1" fmla="*/ 1096 h 1103"/>
                <a:gd name="T2" fmla="*/ 7 w 644"/>
                <a:gd name="T3" fmla="*/ 552 h 1103"/>
                <a:gd name="T4" fmla="*/ 551 w 644"/>
                <a:gd name="T5" fmla="*/ 7 h 1103"/>
                <a:gd name="T6" fmla="*/ 644 w 644"/>
                <a:gd name="T7" fmla="*/ 15 h 1103"/>
                <a:gd name="T8" fmla="*/ 644 w 644"/>
                <a:gd name="T9" fmla="*/ 8 h 1103"/>
                <a:gd name="T10" fmla="*/ 551 w 644"/>
                <a:gd name="T11" fmla="*/ 0 h 1103"/>
                <a:gd name="T12" fmla="*/ 0 w 644"/>
                <a:gd name="T13" fmla="*/ 552 h 1103"/>
                <a:gd name="T14" fmla="*/ 551 w 644"/>
                <a:gd name="T15" fmla="*/ 1103 h 1103"/>
                <a:gd name="T16" fmla="*/ 644 w 644"/>
                <a:gd name="T17" fmla="*/ 1095 h 1103"/>
                <a:gd name="T18" fmla="*/ 644 w 644"/>
                <a:gd name="T19" fmla="*/ 1088 h 1103"/>
                <a:gd name="T20" fmla="*/ 551 w 644"/>
                <a:gd name="T21" fmla="*/ 1096 h 1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4" h="1103">
                  <a:moveTo>
                    <a:pt x="551" y="1096"/>
                  </a:moveTo>
                  <a:cubicBezTo>
                    <a:pt x="251" y="1096"/>
                    <a:pt x="7" y="852"/>
                    <a:pt x="7" y="552"/>
                  </a:cubicBezTo>
                  <a:cubicBezTo>
                    <a:pt x="7" y="251"/>
                    <a:pt x="251" y="7"/>
                    <a:pt x="551" y="7"/>
                  </a:cubicBezTo>
                  <a:cubicBezTo>
                    <a:pt x="583" y="7"/>
                    <a:pt x="614" y="10"/>
                    <a:pt x="644" y="15"/>
                  </a:cubicBezTo>
                  <a:cubicBezTo>
                    <a:pt x="644" y="8"/>
                    <a:pt x="644" y="8"/>
                    <a:pt x="644" y="8"/>
                  </a:cubicBezTo>
                  <a:cubicBezTo>
                    <a:pt x="614" y="3"/>
                    <a:pt x="583" y="0"/>
                    <a:pt x="551" y="0"/>
                  </a:cubicBezTo>
                  <a:cubicBezTo>
                    <a:pt x="247" y="0"/>
                    <a:pt x="0" y="247"/>
                    <a:pt x="0" y="552"/>
                  </a:cubicBezTo>
                  <a:cubicBezTo>
                    <a:pt x="0" y="856"/>
                    <a:pt x="247" y="1103"/>
                    <a:pt x="551" y="1103"/>
                  </a:cubicBezTo>
                  <a:cubicBezTo>
                    <a:pt x="583" y="1103"/>
                    <a:pt x="614" y="1100"/>
                    <a:pt x="644" y="1095"/>
                  </a:cubicBezTo>
                  <a:cubicBezTo>
                    <a:pt x="644" y="1088"/>
                    <a:pt x="644" y="1088"/>
                    <a:pt x="644" y="1088"/>
                  </a:cubicBezTo>
                  <a:cubicBezTo>
                    <a:pt x="614" y="1093"/>
                    <a:pt x="583" y="1096"/>
                    <a:pt x="551" y="10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332" name="Group 331">
            <a:extLst>
              <a:ext uri="{FF2B5EF4-FFF2-40B4-BE49-F238E27FC236}">
                <a16:creationId xmlns:a16="http://schemas.microsoft.com/office/drawing/2014/main" id="{B512FF3C-E28E-4655-9800-B4C1161FB117}"/>
              </a:ext>
            </a:extLst>
          </p:cNvPr>
          <p:cNvGrpSpPr/>
          <p:nvPr/>
        </p:nvGrpSpPr>
        <p:grpSpPr>
          <a:xfrm>
            <a:off x="855518" y="2510"/>
            <a:ext cx="1997364" cy="1405659"/>
            <a:chOff x="1450975" y="-26194"/>
            <a:chExt cx="2197100" cy="1546225"/>
          </a:xfrm>
          <a:solidFill>
            <a:schemeClr val="tx1">
              <a:alpha val="20000"/>
            </a:schemeClr>
          </a:solidFill>
        </p:grpSpPr>
        <p:sp>
          <p:nvSpPr>
            <p:cNvPr id="243" name="Freeform 30">
              <a:extLst>
                <a:ext uri="{FF2B5EF4-FFF2-40B4-BE49-F238E27FC236}">
                  <a16:creationId xmlns:a16="http://schemas.microsoft.com/office/drawing/2014/main" id="{C0CE4597-FA12-4F68-9041-63ED6343CDDE}"/>
                </a:ext>
              </a:extLst>
            </p:cNvPr>
            <p:cNvSpPr>
              <a:spLocks/>
            </p:cNvSpPr>
            <p:nvPr/>
          </p:nvSpPr>
          <p:spPr bwMode="auto">
            <a:xfrm>
              <a:off x="3540125" y="-26194"/>
              <a:ext cx="12700" cy="3175"/>
            </a:xfrm>
            <a:custGeom>
              <a:avLst/>
              <a:gdLst>
                <a:gd name="T0" fmla="*/ 0 w 4"/>
                <a:gd name="T1" fmla="*/ 0 h 1"/>
                <a:gd name="T2" fmla="*/ 0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0" y="1"/>
                    <a:pt x="0"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4" name="Freeform 31">
              <a:extLst>
                <a:ext uri="{FF2B5EF4-FFF2-40B4-BE49-F238E27FC236}">
                  <a16:creationId xmlns:a16="http://schemas.microsoft.com/office/drawing/2014/main" id="{167B9FF1-C78E-44F1-80B3-749142897BAA}"/>
                </a:ext>
              </a:extLst>
            </p:cNvPr>
            <p:cNvSpPr>
              <a:spLocks/>
            </p:cNvSpPr>
            <p:nvPr/>
          </p:nvSpPr>
          <p:spPr bwMode="auto">
            <a:xfrm>
              <a:off x="1546225"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5" name="Freeform 32">
              <a:extLst>
                <a:ext uri="{FF2B5EF4-FFF2-40B4-BE49-F238E27FC236}">
                  <a16:creationId xmlns:a16="http://schemas.microsoft.com/office/drawing/2014/main" id="{8F233832-6433-4DFE-B0F6-A142C3BBB64C}"/>
                </a:ext>
              </a:extLst>
            </p:cNvPr>
            <p:cNvSpPr>
              <a:spLocks/>
            </p:cNvSpPr>
            <p:nvPr/>
          </p:nvSpPr>
          <p:spPr bwMode="auto">
            <a:xfrm>
              <a:off x="1450975" y="-23019"/>
              <a:ext cx="2197100" cy="1543050"/>
            </a:xfrm>
            <a:custGeom>
              <a:avLst/>
              <a:gdLst>
                <a:gd name="T0" fmla="*/ 688 w 692"/>
                <a:gd name="T1" fmla="*/ 140 h 486"/>
                <a:gd name="T2" fmla="*/ 346 w 692"/>
                <a:gd name="T3" fmla="*/ 483 h 486"/>
                <a:gd name="T4" fmla="*/ 3 w 692"/>
                <a:gd name="T5" fmla="*/ 140 h 486"/>
                <a:gd name="T6" fmla="*/ 34 w 692"/>
                <a:gd name="T7" fmla="*/ 0 h 486"/>
                <a:gd name="T8" fmla="*/ 30 w 692"/>
                <a:gd name="T9" fmla="*/ 0 h 486"/>
                <a:gd name="T10" fmla="*/ 0 w 692"/>
                <a:gd name="T11" fmla="*/ 140 h 486"/>
                <a:gd name="T12" fmla="*/ 346 w 692"/>
                <a:gd name="T13" fmla="*/ 486 h 486"/>
                <a:gd name="T14" fmla="*/ 692 w 692"/>
                <a:gd name="T15" fmla="*/ 140 h 486"/>
                <a:gd name="T16" fmla="*/ 662 w 692"/>
                <a:gd name="T17" fmla="*/ 0 h 486"/>
                <a:gd name="T18" fmla="*/ 658 w 692"/>
                <a:gd name="T19" fmla="*/ 0 h 486"/>
                <a:gd name="T20" fmla="*/ 688 w 692"/>
                <a:gd name="T21" fmla="*/ 14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2" h="486">
                  <a:moveTo>
                    <a:pt x="688" y="140"/>
                  </a:moveTo>
                  <a:cubicBezTo>
                    <a:pt x="688" y="329"/>
                    <a:pt x="535" y="483"/>
                    <a:pt x="346" y="483"/>
                  </a:cubicBezTo>
                  <a:cubicBezTo>
                    <a:pt x="157" y="483"/>
                    <a:pt x="3" y="329"/>
                    <a:pt x="3" y="140"/>
                  </a:cubicBezTo>
                  <a:cubicBezTo>
                    <a:pt x="3" y="90"/>
                    <a:pt x="14" y="43"/>
                    <a:pt x="34" y="0"/>
                  </a:cubicBezTo>
                  <a:cubicBezTo>
                    <a:pt x="30" y="0"/>
                    <a:pt x="30" y="0"/>
                    <a:pt x="30" y="0"/>
                  </a:cubicBezTo>
                  <a:cubicBezTo>
                    <a:pt x="11" y="43"/>
                    <a:pt x="0" y="90"/>
                    <a:pt x="0" y="140"/>
                  </a:cubicBezTo>
                  <a:cubicBezTo>
                    <a:pt x="0" y="331"/>
                    <a:pt x="155" y="486"/>
                    <a:pt x="346" y="486"/>
                  </a:cubicBezTo>
                  <a:cubicBezTo>
                    <a:pt x="536" y="486"/>
                    <a:pt x="692" y="331"/>
                    <a:pt x="692" y="140"/>
                  </a:cubicBezTo>
                  <a:cubicBezTo>
                    <a:pt x="692" y="90"/>
                    <a:pt x="681" y="43"/>
                    <a:pt x="662" y="0"/>
                  </a:cubicBezTo>
                  <a:cubicBezTo>
                    <a:pt x="658" y="0"/>
                    <a:pt x="658" y="0"/>
                    <a:pt x="658" y="0"/>
                  </a:cubicBezTo>
                  <a:cubicBezTo>
                    <a:pt x="677" y="43"/>
                    <a:pt x="688" y="90"/>
                    <a:pt x="68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6" name="Freeform 33">
              <a:extLst>
                <a:ext uri="{FF2B5EF4-FFF2-40B4-BE49-F238E27FC236}">
                  <a16:creationId xmlns:a16="http://schemas.microsoft.com/office/drawing/2014/main" id="{C26A9F43-7E7C-4F65-815D-C8903B582722}"/>
                </a:ext>
              </a:extLst>
            </p:cNvPr>
            <p:cNvSpPr>
              <a:spLocks/>
            </p:cNvSpPr>
            <p:nvPr/>
          </p:nvSpPr>
          <p:spPr bwMode="auto">
            <a:xfrm>
              <a:off x="3463925" y="-26194"/>
              <a:ext cx="9525" cy="3175"/>
            </a:xfrm>
            <a:custGeom>
              <a:avLst/>
              <a:gdLst>
                <a:gd name="T0" fmla="*/ 0 w 3"/>
                <a:gd name="T1" fmla="*/ 1 h 1"/>
                <a:gd name="T2" fmla="*/ 3 w 3"/>
                <a:gd name="T3" fmla="*/ 1 h 1"/>
                <a:gd name="T4" fmla="*/ 3 w 3"/>
                <a:gd name="T5" fmla="*/ 0 h 1"/>
                <a:gd name="T6" fmla="*/ 0 w 3"/>
                <a:gd name="T7" fmla="*/ 0 h 1"/>
                <a:gd name="T8" fmla="*/ 0 w 3"/>
                <a:gd name="T9" fmla="*/ 1 h 1"/>
              </a:gdLst>
              <a:ahLst/>
              <a:cxnLst>
                <a:cxn ang="0">
                  <a:pos x="T0" y="T1"/>
                </a:cxn>
                <a:cxn ang="0">
                  <a:pos x="T2" y="T3"/>
                </a:cxn>
                <a:cxn ang="0">
                  <a:pos x="T4" y="T5"/>
                </a:cxn>
                <a:cxn ang="0">
                  <a:pos x="T6" y="T7"/>
                </a:cxn>
                <a:cxn ang="0">
                  <a:pos x="T8" y="T9"/>
                </a:cxn>
              </a:cxnLst>
              <a:rect l="0" t="0" r="r" b="b"/>
              <a:pathLst>
                <a:path w="3" h="1">
                  <a:moveTo>
                    <a:pt x="0" y="1"/>
                  </a:moveTo>
                  <a:cubicBezTo>
                    <a:pt x="3" y="1"/>
                    <a:pt x="3" y="1"/>
                    <a:pt x="3"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7" name="Freeform 34">
              <a:extLst>
                <a:ext uri="{FF2B5EF4-FFF2-40B4-BE49-F238E27FC236}">
                  <a16:creationId xmlns:a16="http://schemas.microsoft.com/office/drawing/2014/main" id="{F904BC1E-A251-4622-A177-26AFC694EBA1}"/>
                </a:ext>
              </a:extLst>
            </p:cNvPr>
            <p:cNvSpPr>
              <a:spLocks/>
            </p:cNvSpPr>
            <p:nvPr/>
          </p:nvSpPr>
          <p:spPr bwMode="auto">
            <a:xfrm>
              <a:off x="1622425" y="-26194"/>
              <a:ext cx="12700" cy="3175"/>
            </a:xfrm>
            <a:custGeom>
              <a:avLst/>
              <a:gdLst>
                <a:gd name="T0" fmla="*/ 4 w 4"/>
                <a:gd name="T1" fmla="*/ 1 h 1"/>
                <a:gd name="T2" fmla="*/ 4 w 4"/>
                <a:gd name="T3" fmla="*/ 0 h 1"/>
                <a:gd name="T4" fmla="*/ 1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1" y="0"/>
                    <a:pt x="1" y="0"/>
                    <a:pt x="1"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8" name="Freeform 35">
              <a:extLst>
                <a:ext uri="{FF2B5EF4-FFF2-40B4-BE49-F238E27FC236}">
                  <a16:creationId xmlns:a16="http://schemas.microsoft.com/office/drawing/2014/main" id="{F2EEF769-612A-4DF9-A294-B21180E03873}"/>
                </a:ext>
              </a:extLst>
            </p:cNvPr>
            <p:cNvSpPr>
              <a:spLocks/>
            </p:cNvSpPr>
            <p:nvPr/>
          </p:nvSpPr>
          <p:spPr bwMode="auto">
            <a:xfrm>
              <a:off x="1520825" y="-23019"/>
              <a:ext cx="2054225" cy="1473200"/>
            </a:xfrm>
            <a:custGeom>
              <a:avLst/>
              <a:gdLst>
                <a:gd name="T0" fmla="*/ 644 w 647"/>
                <a:gd name="T1" fmla="*/ 140 h 464"/>
                <a:gd name="T2" fmla="*/ 324 w 647"/>
                <a:gd name="T3" fmla="*/ 460 h 464"/>
                <a:gd name="T4" fmla="*/ 4 w 647"/>
                <a:gd name="T5" fmla="*/ 140 h 464"/>
                <a:gd name="T6" fmla="*/ 36 w 647"/>
                <a:gd name="T7" fmla="*/ 0 h 464"/>
                <a:gd name="T8" fmla="*/ 32 w 647"/>
                <a:gd name="T9" fmla="*/ 0 h 464"/>
                <a:gd name="T10" fmla="*/ 0 w 647"/>
                <a:gd name="T11" fmla="*/ 140 h 464"/>
                <a:gd name="T12" fmla="*/ 324 w 647"/>
                <a:gd name="T13" fmla="*/ 464 h 464"/>
                <a:gd name="T14" fmla="*/ 647 w 647"/>
                <a:gd name="T15" fmla="*/ 140 h 464"/>
                <a:gd name="T16" fmla="*/ 615 w 647"/>
                <a:gd name="T17" fmla="*/ 0 h 464"/>
                <a:gd name="T18" fmla="*/ 612 w 647"/>
                <a:gd name="T19" fmla="*/ 0 h 464"/>
                <a:gd name="T20" fmla="*/ 644 w 647"/>
                <a:gd name="T21" fmla="*/ 14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7" h="464">
                  <a:moveTo>
                    <a:pt x="644" y="140"/>
                  </a:moveTo>
                  <a:cubicBezTo>
                    <a:pt x="644" y="317"/>
                    <a:pt x="500" y="460"/>
                    <a:pt x="324" y="460"/>
                  </a:cubicBezTo>
                  <a:cubicBezTo>
                    <a:pt x="147" y="460"/>
                    <a:pt x="4" y="317"/>
                    <a:pt x="4" y="140"/>
                  </a:cubicBezTo>
                  <a:cubicBezTo>
                    <a:pt x="4" y="90"/>
                    <a:pt x="15" y="42"/>
                    <a:pt x="36" y="0"/>
                  </a:cubicBezTo>
                  <a:cubicBezTo>
                    <a:pt x="32" y="0"/>
                    <a:pt x="32" y="0"/>
                    <a:pt x="32" y="0"/>
                  </a:cubicBezTo>
                  <a:cubicBezTo>
                    <a:pt x="12" y="42"/>
                    <a:pt x="0" y="90"/>
                    <a:pt x="0" y="140"/>
                  </a:cubicBezTo>
                  <a:cubicBezTo>
                    <a:pt x="0" y="319"/>
                    <a:pt x="145" y="464"/>
                    <a:pt x="324" y="464"/>
                  </a:cubicBezTo>
                  <a:cubicBezTo>
                    <a:pt x="502" y="464"/>
                    <a:pt x="647" y="319"/>
                    <a:pt x="647" y="140"/>
                  </a:cubicBezTo>
                  <a:cubicBezTo>
                    <a:pt x="647" y="90"/>
                    <a:pt x="636" y="42"/>
                    <a:pt x="615" y="0"/>
                  </a:cubicBezTo>
                  <a:cubicBezTo>
                    <a:pt x="612" y="0"/>
                    <a:pt x="612" y="0"/>
                    <a:pt x="612" y="0"/>
                  </a:cubicBezTo>
                  <a:cubicBezTo>
                    <a:pt x="632" y="42"/>
                    <a:pt x="644" y="90"/>
                    <a:pt x="644"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9" name="Freeform 36">
              <a:extLst>
                <a:ext uri="{FF2B5EF4-FFF2-40B4-BE49-F238E27FC236}">
                  <a16:creationId xmlns:a16="http://schemas.microsoft.com/office/drawing/2014/main" id="{A65120EB-5D76-4F10-ACD8-B043BFF57728}"/>
                </a:ext>
              </a:extLst>
            </p:cNvPr>
            <p:cNvSpPr>
              <a:spLocks/>
            </p:cNvSpPr>
            <p:nvPr/>
          </p:nvSpPr>
          <p:spPr bwMode="auto">
            <a:xfrm>
              <a:off x="1698625" y="-26194"/>
              <a:ext cx="12700" cy="3175"/>
            </a:xfrm>
            <a:custGeom>
              <a:avLst/>
              <a:gdLst>
                <a:gd name="T0" fmla="*/ 4 w 4"/>
                <a:gd name="T1" fmla="*/ 0 h 1"/>
                <a:gd name="T2" fmla="*/ 1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1" y="0"/>
                    <a:pt x="1" y="0"/>
                    <a:pt x="1" y="0"/>
                  </a:cubicBezTo>
                  <a:cubicBezTo>
                    <a:pt x="1" y="1"/>
                    <a:pt x="1"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0" name="Freeform 37">
              <a:extLst>
                <a:ext uri="{FF2B5EF4-FFF2-40B4-BE49-F238E27FC236}">
                  <a16:creationId xmlns:a16="http://schemas.microsoft.com/office/drawing/2014/main" id="{F86FA1D6-1FA7-4607-A029-95BD62D2BC7D}"/>
                </a:ext>
              </a:extLst>
            </p:cNvPr>
            <p:cNvSpPr>
              <a:spLocks/>
            </p:cNvSpPr>
            <p:nvPr/>
          </p:nvSpPr>
          <p:spPr bwMode="auto">
            <a:xfrm>
              <a:off x="3384550" y="-26194"/>
              <a:ext cx="12700" cy="3175"/>
            </a:xfrm>
            <a:custGeom>
              <a:avLst/>
              <a:gdLst>
                <a:gd name="T0" fmla="*/ 0 w 4"/>
                <a:gd name="T1" fmla="*/ 0 h 1"/>
                <a:gd name="T2" fmla="*/ 1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1" y="1"/>
                    <a:pt x="1"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1" name="Freeform 38">
              <a:extLst>
                <a:ext uri="{FF2B5EF4-FFF2-40B4-BE49-F238E27FC236}">
                  <a16:creationId xmlns:a16="http://schemas.microsoft.com/office/drawing/2014/main" id="{12B6EEE7-7076-457B-8721-233904CF58FA}"/>
                </a:ext>
              </a:extLst>
            </p:cNvPr>
            <p:cNvSpPr>
              <a:spLocks/>
            </p:cNvSpPr>
            <p:nvPr/>
          </p:nvSpPr>
          <p:spPr bwMode="auto">
            <a:xfrm>
              <a:off x="1590675" y="-23019"/>
              <a:ext cx="1917700" cy="1403350"/>
            </a:xfrm>
            <a:custGeom>
              <a:avLst/>
              <a:gdLst>
                <a:gd name="T0" fmla="*/ 601 w 604"/>
                <a:gd name="T1" fmla="*/ 140 h 442"/>
                <a:gd name="T2" fmla="*/ 302 w 604"/>
                <a:gd name="T3" fmla="*/ 439 h 442"/>
                <a:gd name="T4" fmla="*/ 3 w 604"/>
                <a:gd name="T5" fmla="*/ 140 h 442"/>
                <a:gd name="T6" fmla="*/ 38 w 604"/>
                <a:gd name="T7" fmla="*/ 0 h 442"/>
                <a:gd name="T8" fmla="*/ 34 w 604"/>
                <a:gd name="T9" fmla="*/ 0 h 442"/>
                <a:gd name="T10" fmla="*/ 0 w 604"/>
                <a:gd name="T11" fmla="*/ 140 h 442"/>
                <a:gd name="T12" fmla="*/ 302 w 604"/>
                <a:gd name="T13" fmla="*/ 442 h 442"/>
                <a:gd name="T14" fmla="*/ 604 w 604"/>
                <a:gd name="T15" fmla="*/ 140 h 442"/>
                <a:gd name="T16" fmla="*/ 569 w 604"/>
                <a:gd name="T17" fmla="*/ 0 h 442"/>
                <a:gd name="T18" fmla="*/ 566 w 604"/>
                <a:gd name="T19" fmla="*/ 0 h 442"/>
                <a:gd name="T20" fmla="*/ 601 w 604"/>
                <a:gd name="T21" fmla="*/ 14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4" h="442">
                  <a:moveTo>
                    <a:pt x="601" y="140"/>
                  </a:moveTo>
                  <a:cubicBezTo>
                    <a:pt x="601" y="305"/>
                    <a:pt x="467" y="439"/>
                    <a:pt x="302" y="439"/>
                  </a:cubicBezTo>
                  <a:cubicBezTo>
                    <a:pt x="137" y="439"/>
                    <a:pt x="3" y="305"/>
                    <a:pt x="3" y="140"/>
                  </a:cubicBezTo>
                  <a:cubicBezTo>
                    <a:pt x="3" y="89"/>
                    <a:pt x="16" y="42"/>
                    <a:pt x="38" y="0"/>
                  </a:cubicBezTo>
                  <a:cubicBezTo>
                    <a:pt x="34" y="0"/>
                    <a:pt x="34" y="0"/>
                    <a:pt x="34" y="0"/>
                  </a:cubicBezTo>
                  <a:cubicBezTo>
                    <a:pt x="12" y="42"/>
                    <a:pt x="0" y="90"/>
                    <a:pt x="0" y="140"/>
                  </a:cubicBezTo>
                  <a:cubicBezTo>
                    <a:pt x="0" y="307"/>
                    <a:pt x="135" y="442"/>
                    <a:pt x="302" y="442"/>
                  </a:cubicBezTo>
                  <a:cubicBezTo>
                    <a:pt x="468" y="442"/>
                    <a:pt x="604" y="307"/>
                    <a:pt x="604" y="140"/>
                  </a:cubicBezTo>
                  <a:cubicBezTo>
                    <a:pt x="604" y="90"/>
                    <a:pt x="591" y="42"/>
                    <a:pt x="569" y="0"/>
                  </a:cubicBezTo>
                  <a:cubicBezTo>
                    <a:pt x="566" y="0"/>
                    <a:pt x="566" y="0"/>
                    <a:pt x="566" y="0"/>
                  </a:cubicBezTo>
                  <a:cubicBezTo>
                    <a:pt x="588" y="42"/>
                    <a:pt x="601" y="89"/>
                    <a:pt x="601"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2" name="Freeform 39">
              <a:extLst>
                <a:ext uri="{FF2B5EF4-FFF2-40B4-BE49-F238E27FC236}">
                  <a16:creationId xmlns:a16="http://schemas.microsoft.com/office/drawing/2014/main" id="{E29EA169-ABAF-4527-9F3E-E51E70397070}"/>
                </a:ext>
              </a:extLst>
            </p:cNvPr>
            <p:cNvSpPr>
              <a:spLocks/>
            </p:cNvSpPr>
            <p:nvPr/>
          </p:nvSpPr>
          <p:spPr bwMode="auto">
            <a:xfrm>
              <a:off x="1781175" y="-26194"/>
              <a:ext cx="12700" cy="3175"/>
            </a:xfrm>
            <a:custGeom>
              <a:avLst/>
              <a:gdLst>
                <a:gd name="T0" fmla="*/ 4 w 4"/>
                <a:gd name="T1" fmla="*/ 1 h 1"/>
                <a:gd name="T2" fmla="*/ 4 w 4"/>
                <a:gd name="T3" fmla="*/ 0 h 1"/>
                <a:gd name="T4" fmla="*/ 0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0" y="0"/>
                    <a:pt x="0" y="0"/>
                    <a:pt x="0"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3" name="Freeform 40">
              <a:extLst>
                <a:ext uri="{FF2B5EF4-FFF2-40B4-BE49-F238E27FC236}">
                  <a16:creationId xmlns:a16="http://schemas.microsoft.com/office/drawing/2014/main" id="{950391AD-84FF-4579-9C8B-8B53248AF357}"/>
                </a:ext>
              </a:extLst>
            </p:cNvPr>
            <p:cNvSpPr>
              <a:spLocks/>
            </p:cNvSpPr>
            <p:nvPr/>
          </p:nvSpPr>
          <p:spPr bwMode="auto">
            <a:xfrm>
              <a:off x="3305175" y="-26194"/>
              <a:ext cx="12700" cy="3175"/>
            </a:xfrm>
            <a:custGeom>
              <a:avLst/>
              <a:gdLst>
                <a:gd name="T0" fmla="*/ 0 w 4"/>
                <a:gd name="T1" fmla="*/ 1 h 1"/>
                <a:gd name="T2" fmla="*/ 4 w 4"/>
                <a:gd name="T3" fmla="*/ 1 h 1"/>
                <a:gd name="T4" fmla="*/ 3 w 4"/>
                <a:gd name="T5" fmla="*/ 0 h 1"/>
                <a:gd name="T6" fmla="*/ 0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4" y="1"/>
                    <a:pt x="4" y="1"/>
                    <a:pt x="4"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4" name="Freeform 41">
              <a:extLst>
                <a:ext uri="{FF2B5EF4-FFF2-40B4-BE49-F238E27FC236}">
                  <a16:creationId xmlns:a16="http://schemas.microsoft.com/office/drawing/2014/main" id="{78D4412F-A288-4A93-A8B1-2CCD9675C72F}"/>
                </a:ext>
              </a:extLst>
            </p:cNvPr>
            <p:cNvSpPr>
              <a:spLocks/>
            </p:cNvSpPr>
            <p:nvPr/>
          </p:nvSpPr>
          <p:spPr bwMode="auto">
            <a:xfrm>
              <a:off x="1660525" y="-23019"/>
              <a:ext cx="1774825" cy="1333500"/>
            </a:xfrm>
            <a:custGeom>
              <a:avLst/>
              <a:gdLst>
                <a:gd name="T0" fmla="*/ 556 w 559"/>
                <a:gd name="T1" fmla="*/ 140 h 420"/>
                <a:gd name="T2" fmla="*/ 280 w 559"/>
                <a:gd name="T3" fmla="*/ 416 h 420"/>
                <a:gd name="T4" fmla="*/ 4 w 559"/>
                <a:gd name="T5" fmla="*/ 140 h 420"/>
                <a:gd name="T6" fmla="*/ 42 w 559"/>
                <a:gd name="T7" fmla="*/ 0 h 420"/>
                <a:gd name="T8" fmla="*/ 38 w 559"/>
                <a:gd name="T9" fmla="*/ 0 h 420"/>
                <a:gd name="T10" fmla="*/ 0 w 559"/>
                <a:gd name="T11" fmla="*/ 140 h 420"/>
                <a:gd name="T12" fmla="*/ 280 w 559"/>
                <a:gd name="T13" fmla="*/ 420 h 420"/>
                <a:gd name="T14" fmla="*/ 559 w 559"/>
                <a:gd name="T15" fmla="*/ 140 h 420"/>
                <a:gd name="T16" fmla="*/ 522 w 559"/>
                <a:gd name="T17" fmla="*/ 0 h 420"/>
                <a:gd name="T18" fmla="*/ 518 w 559"/>
                <a:gd name="T19" fmla="*/ 0 h 420"/>
                <a:gd name="T20" fmla="*/ 556 w 559"/>
                <a:gd name="T21" fmla="*/ 14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 h="420">
                  <a:moveTo>
                    <a:pt x="556" y="140"/>
                  </a:moveTo>
                  <a:cubicBezTo>
                    <a:pt x="556" y="293"/>
                    <a:pt x="432" y="416"/>
                    <a:pt x="280" y="416"/>
                  </a:cubicBezTo>
                  <a:cubicBezTo>
                    <a:pt x="128" y="416"/>
                    <a:pt x="4" y="293"/>
                    <a:pt x="4" y="140"/>
                  </a:cubicBezTo>
                  <a:cubicBezTo>
                    <a:pt x="4" y="89"/>
                    <a:pt x="18" y="41"/>
                    <a:pt x="42" y="0"/>
                  </a:cubicBezTo>
                  <a:cubicBezTo>
                    <a:pt x="38" y="0"/>
                    <a:pt x="38" y="0"/>
                    <a:pt x="38" y="0"/>
                  </a:cubicBezTo>
                  <a:cubicBezTo>
                    <a:pt x="14" y="41"/>
                    <a:pt x="0" y="89"/>
                    <a:pt x="0" y="140"/>
                  </a:cubicBezTo>
                  <a:cubicBezTo>
                    <a:pt x="0" y="294"/>
                    <a:pt x="126" y="420"/>
                    <a:pt x="280" y="420"/>
                  </a:cubicBezTo>
                  <a:cubicBezTo>
                    <a:pt x="434" y="420"/>
                    <a:pt x="559" y="294"/>
                    <a:pt x="559" y="140"/>
                  </a:cubicBezTo>
                  <a:cubicBezTo>
                    <a:pt x="559" y="89"/>
                    <a:pt x="546" y="41"/>
                    <a:pt x="522" y="0"/>
                  </a:cubicBezTo>
                  <a:cubicBezTo>
                    <a:pt x="518" y="0"/>
                    <a:pt x="518" y="0"/>
                    <a:pt x="518" y="0"/>
                  </a:cubicBezTo>
                  <a:cubicBezTo>
                    <a:pt x="542" y="41"/>
                    <a:pt x="556" y="89"/>
                    <a:pt x="556"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5" name="Freeform 42">
              <a:extLst>
                <a:ext uri="{FF2B5EF4-FFF2-40B4-BE49-F238E27FC236}">
                  <a16:creationId xmlns:a16="http://schemas.microsoft.com/office/drawing/2014/main" id="{A28E010E-ECA4-41E2-9E28-29D4186A4808}"/>
                </a:ext>
              </a:extLst>
            </p:cNvPr>
            <p:cNvSpPr>
              <a:spLocks/>
            </p:cNvSpPr>
            <p:nvPr/>
          </p:nvSpPr>
          <p:spPr bwMode="auto">
            <a:xfrm>
              <a:off x="1854200"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 name="Freeform 43">
              <a:extLst>
                <a:ext uri="{FF2B5EF4-FFF2-40B4-BE49-F238E27FC236}">
                  <a16:creationId xmlns:a16="http://schemas.microsoft.com/office/drawing/2014/main" id="{EBFE811B-11FD-4179-8E26-B20116A7CDE3}"/>
                </a:ext>
              </a:extLst>
            </p:cNvPr>
            <p:cNvSpPr>
              <a:spLocks/>
            </p:cNvSpPr>
            <p:nvPr/>
          </p:nvSpPr>
          <p:spPr bwMode="auto">
            <a:xfrm>
              <a:off x="3228975" y="-26194"/>
              <a:ext cx="15875" cy="3175"/>
            </a:xfrm>
            <a:custGeom>
              <a:avLst/>
              <a:gdLst>
                <a:gd name="T0" fmla="*/ 0 w 5"/>
                <a:gd name="T1" fmla="*/ 0 h 1"/>
                <a:gd name="T2" fmla="*/ 1 w 5"/>
                <a:gd name="T3" fmla="*/ 1 h 1"/>
                <a:gd name="T4" fmla="*/ 5 w 5"/>
                <a:gd name="T5" fmla="*/ 1 h 1"/>
                <a:gd name="T6" fmla="*/ 4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cubicBezTo>
                    <a:pt x="0" y="1"/>
                    <a:pt x="1" y="1"/>
                    <a:pt x="1" y="1"/>
                  </a:cubicBezTo>
                  <a:cubicBezTo>
                    <a:pt x="5" y="1"/>
                    <a:pt x="5" y="1"/>
                    <a:pt x="5"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 name="Freeform 44">
              <a:extLst>
                <a:ext uri="{FF2B5EF4-FFF2-40B4-BE49-F238E27FC236}">
                  <a16:creationId xmlns:a16="http://schemas.microsoft.com/office/drawing/2014/main" id="{C4EC44F8-A6DD-471F-A238-83B1721428BF}"/>
                </a:ext>
              </a:extLst>
            </p:cNvPr>
            <p:cNvSpPr>
              <a:spLocks/>
            </p:cNvSpPr>
            <p:nvPr/>
          </p:nvSpPr>
          <p:spPr bwMode="auto">
            <a:xfrm>
              <a:off x="1724025" y="-23019"/>
              <a:ext cx="1651000" cy="1270000"/>
            </a:xfrm>
            <a:custGeom>
              <a:avLst/>
              <a:gdLst>
                <a:gd name="T0" fmla="*/ 517 w 520"/>
                <a:gd name="T1" fmla="*/ 140 h 400"/>
                <a:gd name="T2" fmla="*/ 260 w 520"/>
                <a:gd name="T3" fmla="*/ 397 h 400"/>
                <a:gd name="T4" fmla="*/ 3 w 520"/>
                <a:gd name="T5" fmla="*/ 140 h 400"/>
                <a:gd name="T6" fmla="*/ 45 w 520"/>
                <a:gd name="T7" fmla="*/ 0 h 400"/>
                <a:gd name="T8" fmla="*/ 41 w 520"/>
                <a:gd name="T9" fmla="*/ 0 h 400"/>
                <a:gd name="T10" fmla="*/ 0 w 520"/>
                <a:gd name="T11" fmla="*/ 140 h 400"/>
                <a:gd name="T12" fmla="*/ 260 w 520"/>
                <a:gd name="T13" fmla="*/ 400 h 400"/>
                <a:gd name="T14" fmla="*/ 520 w 520"/>
                <a:gd name="T15" fmla="*/ 140 h 400"/>
                <a:gd name="T16" fmla="*/ 479 w 520"/>
                <a:gd name="T17" fmla="*/ 0 h 400"/>
                <a:gd name="T18" fmla="*/ 475 w 520"/>
                <a:gd name="T19" fmla="*/ 0 h 400"/>
                <a:gd name="T20" fmla="*/ 517 w 520"/>
                <a:gd name="T21" fmla="*/ 14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0" h="400">
                  <a:moveTo>
                    <a:pt x="517" y="140"/>
                  </a:moveTo>
                  <a:cubicBezTo>
                    <a:pt x="517" y="282"/>
                    <a:pt x="401" y="397"/>
                    <a:pt x="260" y="397"/>
                  </a:cubicBezTo>
                  <a:cubicBezTo>
                    <a:pt x="118" y="397"/>
                    <a:pt x="3" y="282"/>
                    <a:pt x="3" y="140"/>
                  </a:cubicBezTo>
                  <a:cubicBezTo>
                    <a:pt x="3" y="88"/>
                    <a:pt x="19" y="40"/>
                    <a:pt x="45" y="0"/>
                  </a:cubicBezTo>
                  <a:cubicBezTo>
                    <a:pt x="41" y="0"/>
                    <a:pt x="41" y="0"/>
                    <a:pt x="41" y="0"/>
                  </a:cubicBezTo>
                  <a:cubicBezTo>
                    <a:pt x="15" y="40"/>
                    <a:pt x="0" y="89"/>
                    <a:pt x="0" y="140"/>
                  </a:cubicBezTo>
                  <a:cubicBezTo>
                    <a:pt x="0" y="284"/>
                    <a:pt x="117" y="400"/>
                    <a:pt x="260" y="400"/>
                  </a:cubicBezTo>
                  <a:cubicBezTo>
                    <a:pt x="403" y="400"/>
                    <a:pt x="520" y="284"/>
                    <a:pt x="520" y="140"/>
                  </a:cubicBezTo>
                  <a:cubicBezTo>
                    <a:pt x="520" y="89"/>
                    <a:pt x="505" y="40"/>
                    <a:pt x="479" y="0"/>
                  </a:cubicBezTo>
                  <a:cubicBezTo>
                    <a:pt x="475" y="0"/>
                    <a:pt x="475" y="0"/>
                    <a:pt x="475" y="0"/>
                  </a:cubicBezTo>
                  <a:cubicBezTo>
                    <a:pt x="501" y="40"/>
                    <a:pt x="517" y="88"/>
                    <a:pt x="517"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340" name="Group 339">
            <a:extLst>
              <a:ext uri="{FF2B5EF4-FFF2-40B4-BE49-F238E27FC236}">
                <a16:creationId xmlns:a16="http://schemas.microsoft.com/office/drawing/2014/main" id="{C6D4254A-ADE8-493A-931F-95F94E383891}"/>
              </a:ext>
            </a:extLst>
          </p:cNvPr>
          <p:cNvGrpSpPr/>
          <p:nvPr/>
        </p:nvGrpSpPr>
        <p:grpSpPr>
          <a:xfrm>
            <a:off x="-13334" y="125"/>
            <a:ext cx="3924023" cy="2346065"/>
            <a:chOff x="-3175" y="-26194"/>
            <a:chExt cx="5222875" cy="3122613"/>
          </a:xfrm>
          <a:solidFill>
            <a:schemeClr val="tx1">
              <a:alpha val="20000"/>
            </a:schemeClr>
          </a:solidFill>
        </p:grpSpPr>
        <p:sp>
          <p:nvSpPr>
            <p:cNvPr id="137" name="Freeform 45">
              <a:extLst>
                <a:ext uri="{FF2B5EF4-FFF2-40B4-BE49-F238E27FC236}">
                  <a16:creationId xmlns:a16="http://schemas.microsoft.com/office/drawing/2014/main" id="{27847BA4-93A2-4128-8FAF-D6B62ED51E88}"/>
                </a:ext>
              </a:extLst>
            </p:cNvPr>
            <p:cNvSpPr>
              <a:spLocks/>
            </p:cNvSpPr>
            <p:nvPr/>
          </p:nvSpPr>
          <p:spPr bwMode="auto">
            <a:xfrm>
              <a:off x="51562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 name="Freeform 46">
              <a:extLst>
                <a:ext uri="{FF2B5EF4-FFF2-40B4-BE49-F238E27FC236}">
                  <a16:creationId xmlns:a16="http://schemas.microsoft.com/office/drawing/2014/main" id="{DF20C6FE-A88A-4CA8-AFE9-D8AE31A6F6C5}"/>
                </a:ext>
              </a:extLst>
            </p:cNvPr>
            <p:cNvSpPr>
              <a:spLocks/>
            </p:cNvSpPr>
            <p:nvPr/>
          </p:nvSpPr>
          <p:spPr bwMode="auto">
            <a:xfrm>
              <a:off x="-3175" y="1126331"/>
              <a:ext cx="25400" cy="168275"/>
            </a:xfrm>
            <a:custGeom>
              <a:avLst/>
              <a:gdLst>
                <a:gd name="T0" fmla="*/ 8 w 8"/>
                <a:gd name="T1" fmla="*/ 27 h 53"/>
                <a:gd name="T2" fmla="*/ 0 w 8"/>
                <a:gd name="T3" fmla="*/ 0 h 53"/>
                <a:gd name="T4" fmla="*/ 0 w 8"/>
                <a:gd name="T5" fmla="*/ 28 h 53"/>
                <a:gd name="T6" fmla="*/ 8 w 8"/>
                <a:gd name="T7" fmla="*/ 53 h 53"/>
                <a:gd name="T8" fmla="*/ 8 w 8"/>
                <a:gd name="T9" fmla="*/ 27 h 53"/>
              </a:gdLst>
              <a:ahLst/>
              <a:cxnLst>
                <a:cxn ang="0">
                  <a:pos x="T0" y="T1"/>
                </a:cxn>
                <a:cxn ang="0">
                  <a:pos x="T2" y="T3"/>
                </a:cxn>
                <a:cxn ang="0">
                  <a:pos x="T4" y="T5"/>
                </a:cxn>
                <a:cxn ang="0">
                  <a:pos x="T6" y="T7"/>
                </a:cxn>
                <a:cxn ang="0">
                  <a:pos x="T8" y="T9"/>
                </a:cxn>
              </a:cxnLst>
              <a:rect l="0" t="0" r="r" b="b"/>
              <a:pathLst>
                <a:path w="8" h="53">
                  <a:moveTo>
                    <a:pt x="8" y="27"/>
                  </a:moveTo>
                  <a:cubicBezTo>
                    <a:pt x="6" y="18"/>
                    <a:pt x="3" y="9"/>
                    <a:pt x="0" y="0"/>
                  </a:cubicBezTo>
                  <a:cubicBezTo>
                    <a:pt x="0" y="28"/>
                    <a:pt x="0" y="28"/>
                    <a:pt x="0" y="28"/>
                  </a:cubicBezTo>
                  <a:cubicBezTo>
                    <a:pt x="3" y="36"/>
                    <a:pt x="6" y="44"/>
                    <a:pt x="8" y="53"/>
                  </a:cubicBezTo>
                  <a:lnTo>
                    <a:pt x="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 name="Freeform 47">
              <a:extLst>
                <a:ext uri="{FF2B5EF4-FFF2-40B4-BE49-F238E27FC236}">
                  <a16:creationId xmlns:a16="http://schemas.microsoft.com/office/drawing/2014/main" id="{9CBD4880-0076-41D9-B6D2-2C812E24626B}"/>
                </a:ext>
              </a:extLst>
            </p:cNvPr>
            <p:cNvSpPr>
              <a:spLocks/>
            </p:cNvSpPr>
            <p:nvPr/>
          </p:nvSpPr>
          <p:spPr bwMode="auto">
            <a:xfrm>
              <a:off x="22225" y="-23019"/>
              <a:ext cx="5197475" cy="3119438"/>
            </a:xfrm>
            <a:custGeom>
              <a:avLst/>
              <a:gdLst>
                <a:gd name="T0" fmla="*/ 1629 w 1637"/>
                <a:gd name="T1" fmla="*/ 140 h 982"/>
                <a:gd name="T2" fmla="*/ 796 w 1637"/>
                <a:gd name="T3" fmla="*/ 974 h 982"/>
                <a:gd name="T4" fmla="*/ 0 w 1637"/>
                <a:gd name="T5" fmla="*/ 389 h 982"/>
                <a:gd name="T6" fmla="*/ 0 w 1637"/>
                <a:gd name="T7" fmla="*/ 415 h 982"/>
                <a:gd name="T8" fmla="*/ 796 w 1637"/>
                <a:gd name="T9" fmla="*/ 982 h 982"/>
                <a:gd name="T10" fmla="*/ 1637 w 1637"/>
                <a:gd name="T11" fmla="*/ 140 h 982"/>
                <a:gd name="T12" fmla="*/ 1625 w 1637"/>
                <a:gd name="T13" fmla="*/ 0 h 982"/>
                <a:gd name="T14" fmla="*/ 1617 w 1637"/>
                <a:gd name="T15" fmla="*/ 0 h 982"/>
                <a:gd name="T16" fmla="*/ 1629 w 1637"/>
                <a:gd name="T17" fmla="*/ 14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7" h="982">
                  <a:moveTo>
                    <a:pt x="1629" y="140"/>
                  </a:moveTo>
                  <a:cubicBezTo>
                    <a:pt x="1629" y="600"/>
                    <a:pt x="1255" y="974"/>
                    <a:pt x="796" y="974"/>
                  </a:cubicBezTo>
                  <a:cubicBezTo>
                    <a:pt x="423" y="974"/>
                    <a:pt x="107" y="728"/>
                    <a:pt x="0" y="389"/>
                  </a:cubicBezTo>
                  <a:cubicBezTo>
                    <a:pt x="0" y="415"/>
                    <a:pt x="0" y="415"/>
                    <a:pt x="0" y="415"/>
                  </a:cubicBezTo>
                  <a:cubicBezTo>
                    <a:pt x="115" y="744"/>
                    <a:pt x="428" y="982"/>
                    <a:pt x="796" y="982"/>
                  </a:cubicBezTo>
                  <a:cubicBezTo>
                    <a:pt x="1260" y="982"/>
                    <a:pt x="1637" y="604"/>
                    <a:pt x="1637" y="140"/>
                  </a:cubicBezTo>
                  <a:cubicBezTo>
                    <a:pt x="1637" y="92"/>
                    <a:pt x="1633" y="45"/>
                    <a:pt x="1625" y="0"/>
                  </a:cubicBezTo>
                  <a:cubicBezTo>
                    <a:pt x="1617" y="0"/>
                    <a:pt x="1617" y="0"/>
                    <a:pt x="1617" y="0"/>
                  </a:cubicBezTo>
                  <a:cubicBezTo>
                    <a:pt x="1625" y="45"/>
                    <a:pt x="1629" y="92"/>
                    <a:pt x="1629"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 name="Freeform 48">
              <a:extLst>
                <a:ext uri="{FF2B5EF4-FFF2-40B4-BE49-F238E27FC236}">
                  <a16:creationId xmlns:a16="http://schemas.microsoft.com/office/drawing/2014/main" id="{76B5F017-7B9D-4D0C-8182-329D5857C758}"/>
                </a:ext>
              </a:extLst>
            </p:cNvPr>
            <p:cNvSpPr>
              <a:spLocks/>
            </p:cNvSpPr>
            <p:nvPr/>
          </p:nvSpPr>
          <p:spPr bwMode="auto">
            <a:xfrm>
              <a:off x="4984750"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 name="Freeform 49">
              <a:extLst>
                <a:ext uri="{FF2B5EF4-FFF2-40B4-BE49-F238E27FC236}">
                  <a16:creationId xmlns:a16="http://schemas.microsoft.com/office/drawing/2014/main" id="{471DA159-A054-4E58-8701-B3E98FAF3081}"/>
                </a:ext>
              </a:extLst>
            </p:cNvPr>
            <p:cNvSpPr>
              <a:spLocks/>
            </p:cNvSpPr>
            <p:nvPr/>
          </p:nvSpPr>
          <p:spPr bwMode="auto">
            <a:xfrm>
              <a:off x="88900"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 name="Freeform 50">
              <a:extLst>
                <a:ext uri="{FF2B5EF4-FFF2-40B4-BE49-F238E27FC236}">
                  <a16:creationId xmlns:a16="http://schemas.microsoft.com/office/drawing/2014/main" id="{87A9805E-F5DD-464B-A456-4B90E7D811F3}"/>
                </a:ext>
              </a:extLst>
            </p:cNvPr>
            <p:cNvSpPr>
              <a:spLocks/>
            </p:cNvSpPr>
            <p:nvPr/>
          </p:nvSpPr>
          <p:spPr bwMode="auto">
            <a:xfrm>
              <a:off x="47625" y="-23019"/>
              <a:ext cx="5003800" cy="2947988"/>
            </a:xfrm>
            <a:custGeom>
              <a:avLst/>
              <a:gdLst>
                <a:gd name="T0" fmla="*/ 1568 w 1576"/>
                <a:gd name="T1" fmla="*/ 140 h 928"/>
                <a:gd name="T2" fmla="*/ 788 w 1576"/>
                <a:gd name="T3" fmla="*/ 920 h 928"/>
                <a:gd name="T4" fmla="*/ 8 w 1576"/>
                <a:gd name="T5" fmla="*/ 140 h 928"/>
                <a:gd name="T6" fmla="*/ 21 w 1576"/>
                <a:gd name="T7" fmla="*/ 0 h 928"/>
                <a:gd name="T8" fmla="*/ 13 w 1576"/>
                <a:gd name="T9" fmla="*/ 0 h 928"/>
                <a:gd name="T10" fmla="*/ 0 w 1576"/>
                <a:gd name="T11" fmla="*/ 140 h 928"/>
                <a:gd name="T12" fmla="*/ 788 w 1576"/>
                <a:gd name="T13" fmla="*/ 928 h 928"/>
                <a:gd name="T14" fmla="*/ 1576 w 1576"/>
                <a:gd name="T15" fmla="*/ 140 h 928"/>
                <a:gd name="T16" fmla="*/ 1563 w 1576"/>
                <a:gd name="T17" fmla="*/ 0 h 928"/>
                <a:gd name="T18" fmla="*/ 1555 w 1576"/>
                <a:gd name="T19" fmla="*/ 0 h 928"/>
                <a:gd name="T20" fmla="*/ 1568 w 1576"/>
                <a:gd name="T21" fmla="*/ 140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6" h="928">
                  <a:moveTo>
                    <a:pt x="1568" y="140"/>
                  </a:moveTo>
                  <a:cubicBezTo>
                    <a:pt x="1568" y="570"/>
                    <a:pt x="1218" y="920"/>
                    <a:pt x="788" y="920"/>
                  </a:cubicBezTo>
                  <a:cubicBezTo>
                    <a:pt x="358" y="920"/>
                    <a:pt x="8" y="570"/>
                    <a:pt x="8" y="140"/>
                  </a:cubicBezTo>
                  <a:cubicBezTo>
                    <a:pt x="8" y="92"/>
                    <a:pt x="13" y="45"/>
                    <a:pt x="21" y="0"/>
                  </a:cubicBezTo>
                  <a:cubicBezTo>
                    <a:pt x="13" y="0"/>
                    <a:pt x="13" y="0"/>
                    <a:pt x="13" y="0"/>
                  </a:cubicBezTo>
                  <a:cubicBezTo>
                    <a:pt x="4" y="45"/>
                    <a:pt x="0" y="92"/>
                    <a:pt x="0" y="140"/>
                  </a:cubicBezTo>
                  <a:cubicBezTo>
                    <a:pt x="0" y="575"/>
                    <a:pt x="354" y="928"/>
                    <a:pt x="788" y="928"/>
                  </a:cubicBezTo>
                  <a:cubicBezTo>
                    <a:pt x="1222" y="928"/>
                    <a:pt x="1576" y="575"/>
                    <a:pt x="1576" y="140"/>
                  </a:cubicBezTo>
                  <a:cubicBezTo>
                    <a:pt x="1576" y="92"/>
                    <a:pt x="1571" y="45"/>
                    <a:pt x="1563" y="0"/>
                  </a:cubicBezTo>
                  <a:cubicBezTo>
                    <a:pt x="1555" y="0"/>
                    <a:pt x="1555" y="0"/>
                    <a:pt x="1555" y="0"/>
                  </a:cubicBezTo>
                  <a:cubicBezTo>
                    <a:pt x="1563" y="45"/>
                    <a:pt x="1568" y="92"/>
                    <a:pt x="156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0" name="Freeform 51">
              <a:extLst>
                <a:ext uri="{FF2B5EF4-FFF2-40B4-BE49-F238E27FC236}">
                  <a16:creationId xmlns:a16="http://schemas.microsoft.com/office/drawing/2014/main" id="{D3785058-EB8C-4CD0-978F-840772CEE615}"/>
                </a:ext>
              </a:extLst>
            </p:cNvPr>
            <p:cNvSpPr>
              <a:spLocks/>
            </p:cNvSpPr>
            <p:nvPr/>
          </p:nvSpPr>
          <p:spPr bwMode="auto">
            <a:xfrm>
              <a:off x="257175"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1" name="Freeform 52">
              <a:extLst>
                <a:ext uri="{FF2B5EF4-FFF2-40B4-BE49-F238E27FC236}">
                  <a16:creationId xmlns:a16="http://schemas.microsoft.com/office/drawing/2014/main" id="{75EDAD21-83E1-40BF-BEBC-5DB0602A83EA}"/>
                </a:ext>
              </a:extLst>
            </p:cNvPr>
            <p:cNvSpPr>
              <a:spLocks/>
            </p:cNvSpPr>
            <p:nvPr/>
          </p:nvSpPr>
          <p:spPr bwMode="auto">
            <a:xfrm>
              <a:off x="4816475"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8" name="Freeform 53">
              <a:extLst>
                <a:ext uri="{FF2B5EF4-FFF2-40B4-BE49-F238E27FC236}">
                  <a16:creationId xmlns:a16="http://schemas.microsoft.com/office/drawing/2014/main" id="{29E12117-908C-4DF3-BB42-34351D34709A}"/>
                </a:ext>
              </a:extLst>
            </p:cNvPr>
            <p:cNvSpPr>
              <a:spLocks/>
            </p:cNvSpPr>
            <p:nvPr/>
          </p:nvSpPr>
          <p:spPr bwMode="auto">
            <a:xfrm>
              <a:off x="215900" y="-23019"/>
              <a:ext cx="4667250" cy="2782888"/>
            </a:xfrm>
            <a:custGeom>
              <a:avLst/>
              <a:gdLst>
                <a:gd name="T0" fmla="*/ 1462 w 1470"/>
                <a:gd name="T1" fmla="*/ 140 h 876"/>
                <a:gd name="T2" fmla="*/ 735 w 1470"/>
                <a:gd name="T3" fmla="*/ 868 h 876"/>
                <a:gd name="T4" fmla="*/ 7 w 1470"/>
                <a:gd name="T5" fmla="*/ 140 h 876"/>
                <a:gd name="T6" fmla="*/ 21 w 1470"/>
                <a:gd name="T7" fmla="*/ 0 h 876"/>
                <a:gd name="T8" fmla="*/ 13 w 1470"/>
                <a:gd name="T9" fmla="*/ 0 h 876"/>
                <a:gd name="T10" fmla="*/ 0 w 1470"/>
                <a:gd name="T11" fmla="*/ 140 h 876"/>
                <a:gd name="T12" fmla="*/ 735 w 1470"/>
                <a:gd name="T13" fmla="*/ 876 h 876"/>
                <a:gd name="T14" fmla="*/ 1470 w 1470"/>
                <a:gd name="T15" fmla="*/ 140 h 876"/>
                <a:gd name="T16" fmla="*/ 1457 w 1470"/>
                <a:gd name="T17" fmla="*/ 0 h 876"/>
                <a:gd name="T18" fmla="*/ 1449 w 1470"/>
                <a:gd name="T19" fmla="*/ 0 h 876"/>
                <a:gd name="T20" fmla="*/ 1462 w 1470"/>
                <a:gd name="T21" fmla="*/ 14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70" h="876">
                  <a:moveTo>
                    <a:pt x="1462" y="140"/>
                  </a:moveTo>
                  <a:cubicBezTo>
                    <a:pt x="1462" y="541"/>
                    <a:pt x="1136" y="868"/>
                    <a:pt x="735" y="868"/>
                  </a:cubicBezTo>
                  <a:cubicBezTo>
                    <a:pt x="334" y="868"/>
                    <a:pt x="7" y="541"/>
                    <a:pt x="7" y="140"/>
                  </a:cubicBezTo>
                  <a:cubicBezTo>
                    <a:pt x="7" y="92"/>
                    <a:pt x="12" y="45"/>
                    <a:pt x="21" y="0"/>
                  </a:cubicBezTo>
                  <a:cubicBezTo>
                    <a:pt x="13" y="0"/>
                    <a:pt x="13" y="0"/>
                    <a:pt x="13" y="0"/>
                  </a:cubicBezTo>
                  <a:cubicBezTo>
                    <a:pt x="4" y="45"/>
                    <a:pt x="0" y="92"/>
                    <a:pt x="0" y="140"/>
                  </a:cubicBezTo>
                  <a:cubicBezTo>
                    <a:pt x="0" y="546"/>
                    <a:pt x="329" y="876"/>
                    <a:pt x="735" y="876"/>
                  </a:cubicBezTo>
                  <a:cubicBezTo>
                    <a:pt x="1140" y="876"/>
                    <a:pt x="1470" y="546"/>
                    <a:pt x="1470" y="140"/>
                  </a:cubicBezTo>
                  <a:cubicBezTo>
                    <a:pt x="1470" y="92"/>
                    <a:pt x="1466" y="45"/>
                    <a:pt x="1457" y="0"/>
                  </a:cubicBezTo>
                  <a:cubicBezTo>
                    <a:pt x="1449" y="0"/>
                    <a:pt x="1449" y="0"/>
                    <a:pt x="1449" y="0"/>
                  </a:cubicBezTo>
                  <a:cubicBezTo>
                    <a:pt x="1458" y="45"/>
                    <a:pt x="1462" y="92"/>
                    <a:pt x="1462"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9" name="Freeform 54">
              <a:extLst>
                <a:ext uri="{FF2B5EF4-FFF2-40B4-BE49-F238E27FC236}">
                  <a16:creationId xmlns:a16="http://schemas.microsoft.com/office/drawing/2014/main" id="{A1E2D26A-C66A-41A2-ABF1-E951E0A0B17B}"/>
                </a:ext>
              </a:extLst>
            </p:cNvPr>
            <p:cNvSpPr>
              <a:spLocks/>
            </p:cNvSpPr>
            <p:nvPr/>
          </p:nvSpPr>
          <p:spPr bwMode="auto">
            <a:xfrm>
              <a:off x="4638675"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0" name="Freeform 55">
              <a:extLst>
                <a:ext uri="{FF2B5EF4-FFF2-40B4-BE49-F238E27FC236}">
                  <a16:creationId xmlns:a16="http://schemas.microsoft.com/office/drawing/2014/main" id="{292B6F60-E7A8-4745-B548-E749304D4BEC}"/>
                </a:ext>
              </a:extLst>
            </p:cNvPr>
            <p:cNvSpPr>
              <a:spLocks/>
            </p:cNvSpPr>
            <p:nvPr/>
          </p:nvSpPr>
          <p:spPr bwMode="auto">
            <a:xfrm>
              <a:off x="434975"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1" name="Freeform 56">
              <a:extLst>
                <a:ext uri="{FF2B5EF4-FFF2-40B4-BE49-F238E27FC236}">
                  <a16:creationId xmlns:a16="http://schemas.microsoft.com/office/drawing/2014/main" id="{5664BAE2-151C-4840-AE81-EE02142AE53A}"/>
                </a:ext>
              </a:extLst>
            </p:cNvPr>
            <p:cNvSpPr>
              <a:spLocks/>
            </p:cNvSpPr>
            <p:nvPr/>
          </p:nvSpPr>
          <p:spPr bwMode="auto">
            <a:xfrm>
              <a:off x="387350" y="-23019"/>
              <a:ext cx="4321175" cy="2608263"/>
            </a:xfrm>
            <a:custGeom>
              <a:avLst/>
              <a:gdLst>
                <a:gd name="T0" fmla="*/ 1353 w 1361"/>
                <a:gd name="T1" fmla="*/ 140 h 821"/>
                <a:gd name="T2" fmla="*/ 681 w 1361"/>
                <a:gd name="T3" fmla="*/ 813 h 821"/>
                <a:gd name="T4" fmla="*/ 8 w 1361"/>
                <a:gd name="T5" fmla="*/ 140 h 821"/>
                <a:gd name="T6" fmla="*/ 23 w 1361"/>
                <a:gd name="T7" fmla="*/ 0 h 821"/>
                <a:gd name="T8" fmla="*/ 15 w 1361"/>
                <a:gd name="T9" fmla="*/ 0 h 821"/>
                <a:gd name="T10" fmla="*/ 0 w 1361"/>
                <a:gd name="T11" fmla="*/ 140 h 821"/>
                <a:gd name="T12" fmla="*/ 681 w 1361"/>
                <a:gd name="T13" fmla="*/ 821 h 821"/>
                <a:gd name="T14" fmla="*/ 1361 w 1361"/>
                <a:gd name="T15" fmla="*/ 140 h 821"/>
                <a:gd name="T16" fmla="*/ 1347 w 1361"/>
                <a:gd name="T17" fmla="*/ 0 h 821"/>
                <a:gd name="T18" fmla="*/ 1339 w 1361"/>
                <a:gd name="T19" fmla="*/ 0 h 821"/>
                <a:gd name="T20" fmla="*/ 1353 w 1361"/>
                <a:gd name="T21" fmla="*/ 14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61" h="821">
                  <a:moveTo>
                    <a:pt x="1353" y="140"/>
                  </a:moveTo>
                  <a:cubicBezTo>
                    <a:pt x="1353" y="511"/>
                    <a:pt x="1052" y="813"/>
                    <a:pt x="681" y="813"/>
                  </a:cubicBezTo>
                  <a:cubicBezTo>
                    <a:pt x="310" y="813"/>
                    <a:pt x="8" y="511"/>
                    <a:pt x="8" y="140"/>
                  </a:cubicBezTo>
                  <a:cubicBezTo>
                    <a:pt x="8" y="92"/>
                    <a:pt x="13" y="45"/>
                    <a:pt x="23" y="0"/>
                  </a:cubicBezTo>
                  <a:cubicBezTo>
                    <a:pt x="15" y="0"/>
                    <a:pt x="15" y="0"/>
                    <a:pt x="15" y="0"/>
                  </a:cubicBezTo>
                  <a:cubicBezTo>
                    <a:pt x="5" y="45"/>
                    <a:pt x="0" y="92"/>
                    <a:pt x="0" y="140"/>
                  </a:cubicBezTo>
                  <a:cubicBezTo>
                    <a:pt x="0" y="515"/>
                    <a:pt x="306" y="821"/>
                    <a:pt x="681" y="821"/>
                  </a:cubicBezTo>
                  <a:cubicBezTo>
                    <a:pt x="1056" y="821"/>
                    <a:pt x="1361" y="515"/>
                    <a:pt x="1361" y="140"/>
                  </a:cubicBezTo>
                  <a:cubicBezTo>
                    <a:pt x="1361" y="92"/>
                    <a:pt x="1356" y="45"/>
                    <a:pt x="1347" y="0"/>
                  </a:cubicBezTo>
                  <a:cubicBezTo>
                    <a:pt x="1339" y="0"/>
                    <a:pt x="1339" y="0"/>
                    <a:pt x="1339" y="0"/>
                  </a:cubicBezTo>
                  <a:cubicBezTo>
                    <a:pt x="1348" y="45"/>
                    <a:pt x="1353" y="92"/>
                    <a:pt x="1353"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2" name="Freeform 57">
              <a:extLst>
                <a:ext uri="{FF2B5EF4-FFF2-40B4-BE49-F238E27FC236}">
                  <a16:creationId xmlns:a16="http://schemas.microsoft.com/office/drawing/2014/main" id="{A73A4CDE-849D-4295-BCA0-5271322F8E69}"/>
                </a:ext>
              </a:extLst>
            </p:cNvPr>
            <p:cNvSpPr>
              <a:spLocks/>
            </p:cNvSpPr>
            <p:nvPr/>
          </p:nvSpPr>
          <p:spPr bwMode="auto">
            <a:xfrm>
              <a:off x="44831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3" name="Freeform 58">
              <a:extLst>
                <a:ext uri="{FF2B5EF4-FFF2-40B4-BE49-F238E27FC236}">
                  <a16:creationId xmlns:a16="http://schemas.microsoft.com/office/drawing/2014/main" id="{C174E966-E6CF-473A-AB7B-391CF9F3A341}"/>
                </a:ext>
              </a:extLst>
            </p:cNvPr>
            <p:cNvSpPr>
              <a:spLocks/>
            </p:cNvSpPr>
            <p:nvPr/>
          </p:nvSpPr>
          <p:spPr bwMode="auto">
            <a:xfrm>
              <a:off x="590550"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4" name="Freeform 59">
              <a:extLst>
                <a:ext uri="{FF2B5EF4-FFF2-40B4-BE49-F238E27FC236}">
                  <a16:creationId xmlns:a16="http://schemas.microsoft.com/office/drawing/2014/main" id="{CB8A1EE2-5F59-4382-A814-F673EBABD3BD}"/>
                </a:ext>
              </a:extLst>
            </p:cNvPr>
            <p:cNvSpPr>
              <a:spLocks/>
            </p:cNvSpPr>
            <p:nvPr/>
          </p:nvSpPr>
          <p:spPr bwMode="auto">
            <a:xfrm>
              <a:off x="539750" y="-23019"/>
              <a:ext cx="4019550" cy="2455863"/>
            </a:xfrm>
            <a:custGeom>
              <a:avLst/>
              <a:gdLst>
                <a:gd name="T0" fmla="*/ 1258 w 1266"/>
                <a:gd name="T1" fmla="*/ 140 h 773"/>
                <a:gd name="T2" fmla="*/ 633 w 1266"/>
                <a:gd name="T3" fmla="*/ 765 h 773"/>
                <a:gd name="T4" fmla="*/ 8 w 1266"/>
                <a:gd name="T5" fmla="*/ 140 h 773"/>
                <a:gd name="T6" fmla="*/ 24 w 1266"/>
                <a:gd name="T7" fmla="*/ 0 h 773"/>
                <a:gd name="T8" fmla="*/ 16 w 1266"/>
                <a:gd name="T9" fmla="*/ 0 h 773"/>
                <a:gd name="T10" fmla="*/ 0 w 1266"/>
                <a:gd name="T11" fmla="*/ 140 h 773"/>
                <a:gd name="T12" fmla="*/ 633 w 1266"/>
                <a:gd name="T13" fmla="*/ 773 h 773"/>
                <a:gd name="T14" fmla="*/ 1266 w 1266"/>
                <a:gd name="T15" fmla="*/ 140 h 773"/>
                <a:gd name="T16" fmla="*/ 1250 w 1266"/>
                <a:gd name="T17" fmla="*/ 0 h 773"/>
                <a:gd name="T18" fmla="*/ 1242 w 1266"/>
                <a:gd name="T19" fmla="*/ 0 h 773"/>
                <a:gd name="T20" fmla="*/ 1258 w 1266"/>
                <a:gd name="T21" fmla="*/ 14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6" h="773">
                  <a:moveTo>
                    <a:pt x="1258" y="140"/>
                  </a:moveTo>
                  <a:cubicBezTo>
                    <a:pt x="1258" y="485"/>
                    <a:pt x="977" y="765"/>
                    <a:pt x="633" y="765"/>
                  </a:cubicBezTo>
                  <a:cubicBezTo>
                    <a:pt x="288" y="765"/>
                    <a:pt x="8" y="485"/>
                    <a:pt x="8" y="140"/>
                  </a:cubicBezTo>
                  <a:cubicBezTo>
                    <a:pt x="8" y="92"/>
                    <a:pt x="14" y="45"/>
                    <a:pt x="24" y="0"/>
                  </a:cubicBezTo>
                  <a:cubicBezTo>
                    <a:pt x="16" y="0"/>
                    <a:pt x="16" y="0"/>
                    <a:pt x="16" y="0"/>
                  </a:cubicBezTo>
                  <a:cubicBezTo>
                    <a:pt x="5" y="45"/>
                    <a:pt x="0" y="92"/>
                    <a:pt x="0" y="140"/>
                  </a:cubicBezTo>
                  <a:cubicBezTo>
                    <a:pt x="0" y="489"/>
                    <a:pt x="284" y="773"/>
                    <a:pt x="633" y="773"/>
                  </a:cubicBezTo>
                  <a:cubicBezTo>
                    <a:pt x="982" y="773"/>
                    <a:pt x="1266" y="489"/>
                    <a:pt x="1266" y="140"/>
                  </a:cubicBezTo>
                  <a:cubicBezTo>
                    <a:pt x="1266" y="92"/>
                    <a:pt x="1260" y="45"/>
                    <a:pt x="1250" y="0"/>
                  </a:cubicBezTo>
                  <a:cubicBezTo>
                    <a:pt x="1242" y="0"/>
                    <a:pt x="1242" y="0"/>
                    <a:pt x="1242" y="0"/>
                  </a:cubicBezTo>
                  <a:cubicBezTo>
                    <a:pt x="1252" y="45"/>
                    <a:pt x="1258" y="92"/>
                    <a:pt x="125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257" name="Group 256">
            <a:extLst>
              <a:ext uri="{FF2B5EF4-FFF2-40B4-BE49-F238E27FC236}">
                <a16:creationId xmlns:a16="http://schemas.microsoft.com/office/drawing/2014/main" id="{A29DB5B7-0555-459B-9F65-3319DED168F5}"/>
              </a:ext>
            </a:extLst>
          </p:cNvPr>
          <p:cNvGrpSpPr/>
          <p:nvPr/>
        </p:nvGrpSpPr>
        <p:grpSpPr>
          <a:xfrm>
            <a:off x="7174030" y="1876"/>
            <a:ext cx="1823657" cy="1583922"/>
            <a:chOff x="6653646" y="-7355168"/>
            <a:chExt cx="2427288" cy="2108200"/>
          </a:xfrm>
          <a:solidFill>
            <a:schemeClr val="tx1">
              <a:lumMod val="85000"/>
              <a:lumOff val="15000"/>
              <a:alpha val="10000"/>
            </a:schemeClr>
          </a:solidFill>
        </p:grpSpPr>
        <p:sp>
          <p:nvSpPr>
            <p:cNvPr id="321" name="Freeform 12">
              <a:extLst>
                <a:ext uri="{FF2B5EF4-FFF2-40B4-BE49-F238E27FC236}">
                  <a16:creationId xmlns:a16="http://schemas.microsoft.com/office/drawing/2014/main" id="{F7A96A7E-AB5C-47E5-9D4A-3E5F195E6915}"/>
                </a:ext>
              </a:extLst>
            </p:cNvPr>
            <p:cNvSpPr>
              <a:spLocks/>
            </p:cNvSpPr>
            <p:nvPr/>
          </p:nvSpPr>
          <p:spPr bwMode="auto">
            <a:xfrm>
              <a:off x="7050521" y="-7355168"/>
              <a:ext cx="1633538" cy="98425"/>
            </a:xfrm>
            <a:custGeom>
              <a:avLst/>
              <a:gdLst>
                <a:gd name="T0" fmla="*/ 477 w 515"/>
                <a:gd name="T1" fmla="*/ 0 h 31"/>
                <a:gd name="T2" fmla="*/ 38 w 515"/>
                <a:gd name="T3" fmla="*/ 0 h 31"/>
                <a:gd name="T4" fmla="*/ 0 w 515"/>
                <a:gd name="T5" fmla="*/ 31 h 31"/>
                <a:gd name="T6" fmla="*/ 515 w 515"/>
                <a:gd name="T7" fmla="*/ 31 h 31"/>
                <a:gd name="T8" fmla="*/ 477 w 515"/>
                <a:gd name="T9" fmla="*/ 0 h 31"/>
              </a:gdLst>
              <a:ahLst/>
              <a:cxnLst>
                <a:cxn ang="0">
                  <a:pos x="T0" y="T1"/>
                </a:cxn>
                <a:cxn ang="0">
                  <a:pos x="T2" y="T3"/>
                </a:cxn>
                <a:cxn ang="0">
                  <a:pos x="T4" y="T5"/>
                </a:cxn>
                <a:cxn ang="0">
                  <a:pos x="T6" y="T7"/>
                </a:cxn>
                <a:cxn ang="0">
                  <a:pos x="T8" y="T9"/>
                </a:cxn>
              </a:cxnLst>
              <a:rect l="0" t="0" r="r" b="b"/>
              <a:pathLst>
                <a:path w="515" h="31">
                  <a:moveTo>
                    <a:pt x="477" y="0"/>
                  </a:moveTo>
                  <a:cubicBezTo>
                    <a:pt x="38" y="0"/>
                    <a:pt x="38" y="0"/>
                    <a:pt x="38" y="0"/>
                  </a:cubicBezTo>
                  <a:cubicBezTo>
                    <a:pt x="25" y="10"/>
                    <a:pt x="12" y="20"/>
                    <a:pt x="0" y="31"/>
                  </a:cubicBezTo>
                  <a:cubicBezTo>
                    <a:pt x="515" y="31"/>
                    <a:pt x="515" y="31"/>
                    <a:pt x="515" y="31"/>
                  </a:cubicBezTo>
                  <a:cubicBezTo>
                    <a:pt x="503" y="20"/>
                    <a:pt x="490" y="10"/>
                    <a:pt x="47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2" name="Freeform 13">
              <a:extLst>
                <a:ext uri="{FF2B5EF4-FFF2-40B4-BE49-F238E27FC236}">
                  <a16:creationId xmlns:a16="http://schemas.microsoft.com/office/drawing/2014/main" id="{4950D9C4-4A87-42A8-B79F-AC4500886101}"/>
                </a:ext>
              </a:extLst>
            </p:cNvPr>
            <p:cNvSpPr>
              <a:spLocks/>
            </p:cNvSpPr>
            <p:nvPr/>
          </p:nvSpPr>
          <p:spPr bwMode="auto">
            <a:xfrm>
              <a:off x="6860021" y="-7129743"/>
              <a:ext cx="2017713" cy="95250"/>
            </a:xfrm>
            <a:custGeom>
              <a:avLst/>
              <a:gdLst>
                <a:gd name="T0" fmla="*/ 613 w 636"/>
                <a:gd name="T1" fmla="*/ 0 h 30"/>
                <a:gd name="T2" fmla="*/ 22 w 636"/>
                <a:gd name="T3" fmla="*/ 0 h 30"/>
                <a:gd name="T4" fmla="*/ 0 w 636"/>
                <a:gd name="T5" fmla="*/ 30 h 30"/>
                <a:gd name="T6" fmla="*/ 636 w 636"/>
                <a:gd name="T7" fmla="*/ 30 h 30"/>
                <a:gd name="T8" fmla="*/ 613 w 636"/>
                <a:gd name="T9" fmla="*/ 0 h 30"/>
              </a:gdLst>
              <a:ahLst/>
              <a:cxnLst>
                <a:cxn ang="0">
                  <a:pos x="T0" y="T1"/>
                </a:cxn>
                <a:cxn ang="0">
                  <a:pos x="T2" y="T3"/>
                </a:cxn>
                <a:cxn ang="0">
                  <a:pos x="T4" y="T5"/>
                </a:cxn>
                <a:cxn ang="0">
                  <a:pos x="T6" y="T7"/>
                </a:cxn>
                <a:cxn ang="0">
                  <a:pos x="T8" y="T9"/>
                </a:cxn>
              </a:cxnLst>
              <a:rect l="0" t="0" r="r" b="b"/>
              <a:pathLst>
                <a:path w="636" h="30">
                  <a:moveTo>
                    <a:pt x="613" y="0"/>
                  </a:moveTo>
                  <a:cubicBezTo>
                    <a:pt x="22" y="0"/>
                    <a:pt x="22" y="0"/>
                    <a:pt x="22" y="0"/>
                  </a:cubicBezTo>
                  <a:cubicBezTo>
                    <a:pt x="14" y="9"/>
                    <a:pt x="7" y="20"/>
                    <a:pt x="0" y="30"/>
                  </a:cubicBezTo>
                  <a:cubicBezTo>
                    <a:pt x="636" y="30"/>
                    <a:pt x="636" y="30"/>
                    <a:pt x="636" y="30"/>
                  </a:cubicBezTo>
                  <a:cubicBezTo>
                    <a:pt x="629" y="20"/>
                    <a:pt x="621" y="9"/>
                    <a:pt x="613"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3" name="Freeform 14">
              <a:extLst>
                <a:ext uri="{FF2B5EF4-FFF2-40B4-BE49-F238E27FC236}">
                  <a16:creationId xmlns:a16="http://schemas.microsoft.com/office/drawing/2014/main" id="{30D6FC18-4D3F-4E8F-AB95-6D5FFC6ED93F}"/>
                </a:ext>
              </a:extLst>
            </p:cNvPr>
            <p:cNvSpPr>
              <a:spLocks/>
            </p:cNvSpPr>
            <p:nvPr/>
          </p:nvSpPr>
          <p:spPr bwMode="auto">
            <a:xfrm>
              <a:off x="6742546" y="-6907493"/>
              <a:ext cx="2252663" cy="98425"/>
            </a:xfrm>
            <a:custGeom>
              <a:avLst/>
              <a:gdLst>
                <a:gd name="T0" fmla="*/ 696 w 710"/>
                <a:gd name="T1" fmla="*/ 0 h 31"/>
                <a:gd name="T2" fmla="*/ 13 w 710"/>
                <a:gd name="T3" fmla="*/ 0 h 31"/>
                <a:gd name="T4" fmla="*/ 0 w 710"/>
                <a:gd name="T5" fmla="*/ 31 h 31"/>
                <a:gd name="T6" fmla="*/ 710 w 710"/>
                <a:gd name="T7" fmla="*/ 31 h 31"/>
                <a:gd name="T8" fmla="*/ 696 w 710"/>
                <a:gd name="T9" fmla="*/ 0 h 31"/>
              </a:gdLst>
              <a:ahLst/>
              <a:cxnLst>
                <a:cxn ang="0">
                  <a:pos x="T0" y="T1"/>
                </a:cxn>
                <a:cxn ang="0">
                  <a:pos x="T2" y="T3"/>
                </a:cxn>
                <a:cxn ang="0">
                  <a:pos x="T4" y="T5"/>
                </a:cxn>
                <a:cxn ang="0">
                  <a:pos x="T6" y="T7"/>
                </a:cxn>
                <a:cxn ang="0">
                  <a:pos x="T8" y="T9"/>
                </a:cxn>
              </a:cxnLst>
              <a:rect l="0" t="0" r="r" b="b"/>
              <a:pathLst>
                <a:path w="710" h="31">
                  <a:moveTo>
                    <a:pt x="696" y="0"/>
                  </a:moveTo>
                  <a:cubicBezTo>
                    <a:pt x="13" y="0"/>
                    <a:pt x="13" y="0"/>
                    <a:pt x="13" y="0"/>
                  </a:cubicBezTo>
                  <a:cubicBezTo>
                    <a:pt x="8" y="10"/>
                    <a:pt x="4" y="20"/>
                    <a:pt x="0" y="31"/>
                  </a:cubicBezTo>
                  <a:cubicBezTo>
                    <a:pt x="710" y="31"/>
                    <a:pt x="710" y="31"/>
                    <a:pt x="710" y="31"/>
                  </a:cubicBezTo>
                  <a:cubicBezTo>
                    <a:pt x="706" y="20"/>
                    <a:pt x="701" y="10"/>
                    <a:pt x="69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4" name="Freeform 15">
              <a:extLst>
                <a:ext uri="{FF2B5EF4-FFF2-40B4-BE49-F238E27FC236}">
                  <a16:creationId xmlns:a16="http://schemas.microsoft.com/office/drawing/2014/main" id="{4F3DA40D-BD17-4160-8E19-930EAEAC5FEA}"/>
                </a:ext>
              </a:extLst>
            </p:cNvPr>
            <p:cNvSpPr>
              <a:spLocks/>
            </p:cNvSpPr>
            <p:nvPr/>
          </p:nvSpPr>
          <p:spPr bwMode="auto">
            <a:xfrm>
              <a:off x="6675871" y="-6685243"/>
              <a:ext cx="2382838" cy="98425"/>
            </a:xfrm>
            <a:custGeom>
              <a:avLst/>
              <a:gdLst>
                <a:gd name="T0" fmla="*/ 744 w 751"/>
                <a:gd name="T1" fmla="*/ 0 h 31"/>
                <a:gd name="T2" fmla="*/ 7 w 751"/>
                <a:gd name="T3" fmla="*/ 0 h 31"/>
                <a:gd name="T4" fmla="*/ 0 w 751"/>
                <a:gd name="T5" fmla="*/ 31 h 31"/>
                <a:gd name="T6" fmla="*/ 751 w 751"/>
                <a:gd name="T7" fmla="*/ 31 h 31"/>
                <a:gd name="T8" fmla="*/ 744 w 751"/>
                <a:gd name="T9" fmla="*/ 0 h 31"/>
              </a:gdLst>
              <a:ahLst/>
              <a:cxnLst>
                <a:cxn ang="0">
                  <a:pos x="T0" y="T1"/>
                </a:cxn>
                <a:cxn ang="0">
                  <a:pos x="T2" y="T3"/>
                </a:cxn>
                <a:cxn ang="0">
                  <a:pos x="T4" y="T5"/>
                </a:cxn>
                <a:cxn ang="0">
                  <a:pos x="T6" y="T7"/>
                </a:cxn>
                <a:cxn ang="0">
                  <a:pos x="T8" y="T9"/>
                </a:cxn>
              </a:cxnLst>
              <a:rect l="0" t="0" r="r" b="b"/>
              <a:pathLst>
                <a:path w="751" h="31">
                  <a:moveTo>
                    <a:pt x="744" y="0"/>
                  </a:moveTo>
                  <a:cubicBezTo>
                    <a:pt x="7" y="0"/>
                    <a:pt x="7" y="0"/>
                    <a:pt x="7" y="0"/>
                  </a:cubicBezTo>
                  <a:cubicBezTo>
                    <a:pt x="4" y="10"/>
                    <a:pt x="2" y="20"/>
                    <a:pt x="0" y="31"/>
                  </a:cubicBezTo>
                  <a:cubicBezTo>
                    <a:pt x="751" y="31"/>
                    <a:pt x="751" y="31"/>
                    <a:pt x="751" y="31"/>
                  </a:cubicBezTo>
                  <a:cubicBezTo>
                    <a:pt x="749" y="20"/>
                    <a:pt x="747" y="10"/>
                    <a:pt x="74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5" name="Freeform 16">
              <a:extLst>
                <a:ext uri="{FF2B5EF4-FFF2-40B4-BE49-F238E27FC236}">
                  <a16:creationId xmlns:a16="http://schemas.microsoft.com/office/drawing/2014/main" id="{57466519-CA32-4EF9-AFED-F5DC8778F58C}"/>
                </a:ext>
              </a:extLst>
            </p:cNvPr>
            <p:cNvSpPr>
              <a:spLocks/>
            </p:cNvSpPr>
            <p:nvPr/>
          </p:nvSpPr>
          <p:spPr bwMode="auto">
            <a:xfrm>
              <a:off x="6653646" y="-6462993"/>
              <a:ext cx="2427288" cy="98425"/>
            </a:xfrm>
            <a:custGeom>
              <a:avLst/>
              <a:gdLst>
                <a:gd name="T0" fmla="*/ 764 w 765"/>
                <a:gd name="T1" fmla="*/ 0 h 31"/>
                <a:gd name="T2" fmla="*/ 2 w 765"/>
                <a:gd name="T3" fmla="*/ 0 h 31"/>
                <a:gd name="T4" fmla="*/ 0 w 765"/>
                <a:gd name="T5" fmla="*/ 31 h 31"/>
                <a:gd name="T6" fmla="*/ 765 w 765"/>
                <a:gd name="T7" fmla="*/ 31 h 31"/>
                <a:gd name="T8" fmla="*/ 764 w 765"/>
                <a:gd name="T9" fmla="*/ 0 h 31"/>
              </a:gdLst>
              <a:ahLst/>
              <a:cxnLst>
                <a:cxn ang="0">
                  <a:pos x="T0" y="T1"/>
                </a:cxn>
                <a:cxn ang="0">
                  <a:pos x="T2" y="T3"/>
                </a:cxn>
                <a:cxn ang="0">
                  <a:pos x="T4" y="T5"/>
                </a:cxn>
                <a:cxn ang="0">
                  <a:pos x="T6" y="T7"/>
                </a:cxn>
                <a:cxn ang="0">
                  <a:pos x="T8" y="T9"/>
                </a:cxn>
              </a:cxnLst>
              <a:rect l="0" t="0" r="r" b="b"/>
              <a:pathLst>
                <a:path w="765" h="31">
                  <a:moveTo>
                    <a:pt x="764" y="0"/>
                  </a:moveTo>
                  <a:cubicBezTo>
                    <a:pt x="2" y="0"/>
                    <a:pt x="2" y="0"/>
                    <a:pt x="2" y="0"/>
                  </a:cubicBezTo>
                  <a:cubicBezTo>
                    <a:pt x="1" y="11"/>
                    <a:pt x="0" y="21"/>
                    <a:pt x="0" y="31"/>
                  </a:cubicBezTo>
                  <a:cubicBezTo>
                    <a:pt x="765" y="31"/>
                    <a:pt x="765" y="31"/>
                    <a:pt x="765" y="31"/>
                  </a:cubicBezTo>
                  <a:cubicBezTo>
                    <a:pt x="765" y="21"/>
                    <a:pt x="765" y="11"/>
                    <a:pt x="76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6" name="Freeform 17">
              <a:extLst>
                <a:ext uri="{FF2B5EF4-FFF2-40B4-BE49-F238E27FC236}">
                  <a16:creationId xmlns:a16="http://schemas.microsoft.com/office/drawing/2014/main" id="{70E490E4-29A5-45E0-AE26-3E64D993E831}"/>
                </a:ext>
              </a:extLst>
            </p:cNvPr>
            <p:cNvSpPr>
              <a:spLocks/>
            </p:cNvSpPr>
            <p:nvPr/>
          </p:nvSpPr>
          <p:spPr bwMode="auto">
            <a:xfrm>
              <a:off x="6659996" y="-6237568"/>
              <a:ext cx="2414588" cy="95250"/>
            </a:xfrm>
            <a:custGeom>
              <a:avLst/>
              <a:gdLst>
                <a:gd name="T0" fmla="*/ 761 w 761"/>
                <a:gd name="T1" fmla="*/ 0 h 30"/>
                <a:gd name="T2" fmla="*/ 0 w 761"/>
                <a:gd name="T3" fmla="*/ 0 h 30"/>
                <a:gd name="T4" fmla="*/ 4 w 761"/>
                <a:gd name="T5" fmla="*/ 30 h 30"/>
                <a:gd name="T6" fmla="*/ 757 w 761"/>
                <a:gd name="T7" fmla="*/ 30 h 30"/>
                <a:gd name="T8" fmla="*/ 761 w 761"/>
                <a:gd name="T9" fmla="*/ 0 h 30"/>
              </a:gdLst>
              <a:ahLst/>
              <a:cxnLst>
                <a:cxn ang="0">
                  <a:pos x="T0" y="T1"/>
                </a:cxn>
                <a:cxn ang="0">
                  <a:pos x="T2" y="T3"/>
                </a:cxn>
                <a:cxn ang="0">
                  <a:pos x="T4" y="T5"/>
                </a:cxn>
                <a:cxn ang="0">
                  <a:pos x="T6" y="T7"/>
                </a:cxn>
                <a:cxn ang="0">
                  <a:pos x="T8" y="T9"/>
                </a:cxn>
              </a:cxnLst>
              <a:rect l="0" t="0" r="r" b="b"/>
              <a:pathLst>
                <a:path w="761" h="30">
                  <a:moveTo>
                    <a:pt x="761" y="0"/>
                  </a:moveTo>
                  <a:cubicBezTo>
                    <a:pt x="0" y="0"/>
                    <a:pt x="0" y="0"/>
                    <a:pt x="0" y="0"/>
                  </a:cubicBezTo>
                  <a:cubicBezTo>
                    <a:pt x="1" y="10"/>
                    <a:pt x="3" y="20"/>
                    <a:pt x="4" y="30"/>
                  </a:cubicBezTo>
                  <a:cubicBezTo>
                    <a:pt x="757" y="30"/>
                    <a:pt x="757" y="30"/>
                    <a:pt x="757" y="30"/>
                  </a:cubicBezTo>
                  <a:cubicBezTo>
                    <a:pt x="759" y="20"/>
                    <a:pt x="760" y="10"/>
                    <a:pt x="76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7" name="Freeform 18">
              <a:extLst>
                <a:ext uri="{FF2B5EF4-FFF2-40B4-BE49-F238E27FC236}">
                  <a16:creationId xmlns:a16="http://schemas.microsoft.com/office/drawing/2014/main" id="{ADF44C51-D053-43D4-A527-280670B36134}"/>
                </a:ext>
              </a:extLst>
            </p:cNvPr>
            <p:cNvSpPr>
              <a:spLocks/>
            </p:cNvSpPr>
            <p:nvPr/>
          </p:nvSpPr>
          <p:spPr bwMode="auto">
            <a:xfrm>
              <a:off x="6704446" y="-6015318"/>
              <a:ext cx="2325688" cy="98425"/>
            </a:xfrm>
            <a:custGeom>
              <a:avLst/>
              <a:gdLst>
                <a:gd name="T0" fmla="*/ 733 w 733"/>
                <a:gd name="T1" fmla="*/ 0 h 31"/>
                <a:gd name="T2" fmla="*/ 0 w 733"/>
                <a:gd name="T3" fmla="*/ 0 h 31"/>
                <a:gd name="T4" fmla="*/ 10 w 733"/>
                <a:gd name="T5" fmla="*/ 31 h 31"/>
                <a:gd name="T6" fmla="*/ 723 w 733"/>
                <a:gd name="T7" fmla="*/ 31 h 31"/>
                <a:gd name="T8" fmla="*/ 733 w 733"/>
                <a:gd name="T9" fmla="*/ 0 h 31"/>
              </a:gdLst>
              <a:ahLst/>
              <a:cxnLst>
                <a:cxn ang="0">
                  <a:pos x="T0" y="T1"/>
                </a:cxn>
                <a:cxn ang="0">
                  <a:pos x="T2" y="T3"/>
                </a:cxn>
                <a:cxn ang="0">
                  <a:pos x="T4" y="T5"/>
                </a:cxn>
                <a:cxn ang="0">
                  <a:pos x="T6" y="T7"/>
                </a:cxn>
                <a:cxn ang="0">
                  <a:pos x="T8" y="T9"/>
                </a:cxn>
              </a:cxnLst>
              <a:rect l="0" t="0" r="r" b="b"/>
              <a:pathLst>
                <a:path w="733" h="31">
                  <a:moveTo>
                    <a:pt x="733" y="0"/>
                  </a:moveTo>
                  <a:cubicBezTo>
                    <a:pt x="0" y="0"/>
                    <a:pt x="0" y="0"/>
                    <a:pt x="0" y="0"/>
                  </a:cubicBezTo>
                  <a:cubicBezTo>
                    <a:pt x="3" y="11"/>
                    <a:pt x="6" y="21"/>
                    <a:pt x="10" y="31"/>
                  </a:cubicBezTo>
                  <a:cubicBezTo>
                    <a:pt x="723" y="31"/>
                    <a:pt x="723" y="31"/>
                    <a:pt x="723" y="31"/>
                  </a:cubicBezTo>
                  <a:cubicBezTo>
                    <a:pt x="727" y="21"/>
                    <a:pt x="730" y="11"/>
                    <a:pt x="733"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8" name="Freeform 19">
              <a:extLst>
                <a:ext uri="{FF2B5EF4-FFF2-40B4-BE49-F238E27FC236}">
                  <a16:creationId xmlns:a16="http://schemas.microsoft.com/office/drawing/2014/main" id="{084336B6-5E12-4ADA-AFFF-6F2DCEC5799E}"/>
                </a:ext>
              </a:extLst>
            </p:cNvPr>
            <p:cNvSpPr>
              <a:spLocks/>
            </p:cNvSpPr>
            <p:nvPr/>
          </p:nvSpPr>
          <p:spPr bwMode="auto">
            <a:xfrm>
              <a:off x="6796521" y="-5793068"/>
              <a:ext cx="2144713" cy="98425"/>
            </a:xfrm>
            <a:custGeom>
              <a:avLst/>
              <a:gdLst>
                <a:gd name="T0" fmla="*/ 676 w 676"/>
                <a:gd name="T1" fmla="*/ 0 h 31"/>
                <a:gd name="T2" fmla="*/ 0 w 676"/>
                <a:gd name="T3" fmla="*/ 0 h 31"/>
                <a:gd name="T4" fmla="*/ 18 w 676"/>
                <a:gd name="T5" fmla="*/ 31 h 31"/>
                <a:gd name="T6" fmla="*/ 658 w 676"/>
                <a:gd name="T7" fmla="*/ 31 h 31"/>
                <a:gd name="T8" fmla="*/ 676 w 676"/>
                <a:gd name="T9" fmla="*/ 0 h 31"/>
              </a:gdLst>
              <a:ahLst/>
              <a:cxnLst>
                <a:cxn ang="0">
                  <a:pos x="T0" y="T1"/>
                </a:cxn>
                <a:cxn ang="0">
                  <a:pos x="T2" y="T3"/>
                </a:cxn>
                <a:cxn ang="0">
                  <a:pos x="T4" y="T5"/>
                </a:cxn>
                <a:cxn ang="0">
                  <a:pos x="T6" y="T7"/>
                </a:cxn>
                <a:cxn ang="0">
                  <a:pos x="T8" y="T9"/>
                </a:cxn>
              </a:cxnLst>
              <a:rect l="0" t="0" r="r" b="b"/>
              <a:pathLst>
                <a:path w="676" h="31">
                  <a:moveTo>
                    <a:pt x="676" y="0"/>
                  </a:moveTo>
                  <a:cubicBezTo>
                    <a:pt x="0" y="0"/>
                    <a:pt x="0" y="0"/>
                    <a:pt x="0" y="0"/>
                  </a:cubicBezTo>
                  <a:cubicBezTo>
                    <a:pt x="5" y="11"/>
                    <a:pt x="11" y="21"/>
                    <a:pt x="18" y="31"/>
                  </a:cubicBezTo>
                  <a:cubicBezTo>
                    <a:pt x="658" y="31"/>
                    <a:pt x="658" y="31"/>
                    <a:pt x="658" y="31"/>
                  </a:cubicBezTo>
                  <a:cubicBezTo>
                    <a:pt x="664" y="21"/>
                    <a:pt x="670" y="11"/>
                    <a:pt x="67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9" name="Freeform 20">
              <a:extLst>
                <a:ext uri="{FF2B5EF4-FFF2-40B4-BE49-F238E27FC236}">
                  <a16:creationId xmlns:a16="http://schemas.microsoft.com/office/drawing/2014/main" id="{F5236D35-F2B0-4525-8E68-2B71ED428B19}"/>
                </a:ext>
              </a:extLst>
            </p:cNvPr>
            <p:cNvSpPr>
              <a:spLocks/>
            </p:cNvSpPr>
            <p:nvPr/>
          </p:nvSpPr>
          <p:spPr bwMode="auto">
            <a:xfrm>
              <a:off x="6948921" y="-5567643"/>
              <a:ext cx="1839913" cy="95250"/>
            </a:xfrm>
            <a:custGeom>
              <a:avLst/>
              <a:gdLst>
                <a:gd name="T0" fmla="*/ 580 w 580"/>
                <a:gd name="T1" fmla="*/ 0 h 30"/>
                <a:gd name="T2" fmla="*/ 0 w 580"/>
                <a:gd name="T3" fmla="*/ 0 h 30"/>
                <a:gd name="T4" fmla="*/ 29 w 580"/>
                <a:gd name="T5" fmla="*/ 30 h 30"/>
                <a:gd name="T6" fmla="*/ 550 w 580"/>
                <a:gd name="T7" fmla="*/ 30 h 30"/>
                <a:gd name="T8" fmla="*/ 580 w 580"/>
                <a:gd name="T9" fmla="*/ 0 h 30"/>
              </a:gdLst>
              <a:ahLst/>
              <a:cxnLst>
                <a:cxn ang="0">
                  <a:pos x="T0" y="T1"/>
                </a:cxn>
                <a:cxn ang="0">
                  <a:pos x="T2" y="T3"/>
                </a:cxn>
                <a:cxn ang="0">
                  <a:pos x="T4" y="T5"/>
                </a:cxn>
                <a:cxn ang="0">
                  <a:pos x="T6" y="T7"/>
                </a:cxn>
                <a:cxn ang="0">
                  <a:pos x="T8" y="T9"/>
                </a:cxn>
              </a:cxnLst>
              <a:rect l="0" t="0" r="r" b="b"/>
              <a:pathLst>
                <a:path w="580" h="30">
                  <a:moveTo>
                    <a:pt x="580" y="0"/>
                  </a:moveTo>
                  <a:cubicBezTo>
                    <a:pt x="0" y="0"/>
                    <a:pt x="0" y="0"/>
                    <a:pt x="0" y="0"/>
                  </a:cubicBezTo>
                  <a:cubicBezTo>
                    <a:pt x="9" y="11"/>
                    <a:pt x="19" y="21"/>
                    <a:pt x="29" y="30"/>
                  </a:cubicBezTo>
                  <a:cubicBezTo>
                    <a:pt x="550" y="30"/>
                    <a:pt x="550" y="30"/>
                    <a:pt x="550" y="30"/>
                  </a:cubicBezTo>
                  <a:cubicBezTo>
                    <a:pt x="561" y="21"/>
                    <a:pt x="570" y="11"/>
                    <a:pt x="58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0" name="Freeform 21">
              <a:extLst>
                <a:ext uri="{FF2B5EF4-FFF2-40B4-BE49-F238E27FC236}">
                  <a16:creationId xmlns:a16="http://schemas.microsoft.com/office/drawing/2014/main" id="{C599B44A-05A9-4838-8587-449C692CB407}"/>
                </a:ext>
              </a:extLst>
            </p:cNvPr>
            <p:cNvSpPr>
              <a:spLocks/>
            </p:cNvSpPr>
            <p:nvPr/>
          </p:nvSpPr>
          <p:spPr bwMode="auto">
            <a:xfrm>
              <a:off x="7202921" y="-5345393"/>
              <a:ext cx="1331913" cy="98425"/>
            </a:xfrm>
            <a:custGeom>
              <a:avLst/>
              <a:gdLst>
                <a:gd name="T0" fmla="*/ 420 w 420"/>
                <a:gd name="T1" fmla="*/ 0 h 31"/>
                <a:gd name="T2" fmla="*/ 0 w 420"/>
                <a:gd name="T3" fmla="*/ 0 h 31"/>
                <a:gd name="T4" fmla="*/ 56 w 420"/>
                <a:gd name="T5" fmla="*/ 31 h 31"/>
                <a:gd name="T6" fmla="*/ 364 w 420"/>
                <a:gd name="T7" fmla="*/ 31 h 31"/>
                <a:gd name="T8" fmla="*/ 420 w 420"/>
                <a:gd name="T9" fmla="*/ 0 h 31"/>
              </a:gdLst>
              <a:ahLst/>
              <a:cxnLst>
                <a:cxn ang="0">
                  <a:pos x="T0" y="T1"/>
                </a:cxn>
                <a:cxn ang="0">
                  <a:pos x="T2" y="T3"/>
                </a:cxn>
                <a:cxn ang="0">
                  <a:pos x="T4" y="T5"/>
                </a:cxn>
                <a:cxn ang="0">
                  <a:pos x="T6" y="T7"/>
                </a:cxn>
                <a:cxn ang="0">
                  <a:pos x="T8" y="T9"/>
                </a:cxn>
              </a:cxnLst>
              <a:rect l="0" t="0" r="r" b="b"/>
              <a:pathLst>
                <a:path w="420" h="31">
                  <a:moveTo>
                    <a:pt x="420" y="0"/>
                  </a:moveTo>
                  <a:cubicBezTo>
                    <a:pt x="0" y="0"/>
                    <a:pt x="0" y="0"/>
                    <a:pt x="0" y="0"/>
                  </a:cubicBezTo>
                  <a:cubicBezTo>
                    <a:pt x="17" y="12"/>
                    <a:pt x="36" y="22"/>
                    <a:pt x="56" y="31"/>
                  </a:cubicBezTo>
                  <a:cubicBezTo>
                    <a:pt x="364" y="31"/>
                    <a:pt x="364" y="31"/>
                    <a:pt x="364" y="31"/>
                  </a:cubicBezTo>
                  <a:cubicBezTo>
                    <a:pt x="383" y="22"/>
                    <a:pt x="402" y="12"/>
                    <a:pt x="42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pic>
        <p:nvPicPr>
          <p:cNvPr id="199" name="Picture Placeholder 198">
            <a:extLst>
              <a:ext uri="{FF2B5EF4-FFF2-40B4-BE49-F238E27FC236}">
                <a16:creationId xmlns:a16="http://schemas.microsoft.com/office/drawing/2014/main" id="{94754150-0C07-40E7-9128-13E4EDADD78E}"/>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grpSp>
        <p:nvGrpSpPr>
          <p:cNvPr id="258" name="Group 257">
            <a:extLst>
              <a:ext uri="{FF2B5EF4-FFF2-40B4-BE49-F238E27FC236}">
                <a16:creationId xmlns:a16="http://schemas.microsoft.com/office/drawing/2014/main" id="{61772B6B-264A-4DC2-9F6E-D737597DCE2D}"/>
              </a:ext>
            </a:extLst>
          </p:cNvPr>
          <p:cNvGrpSpPr/>
          <p:nvPr/>
        </p:nvGrpSpPr>
        <p:grpSpPr>
          <a:xfrm>
            <a:off x="3032411" y="173037"/>
            <a:ext cx="1497013" cy="1435100"/>
            <a:chOff x="688975" y="-5719961"/>
            <a:chExt cx="1497013" cy="1435100"/>
          </a:xfrm>
          <a:solidFill>
            <a:schemeClr val="tx1">
              <a:lumMod val="85000"/>
              <a:lumOff val="15000"/>
              <a:alpha val="10000"/>
            </a:schemeClr>
          </a:solidFill>
        </p:grpSpPr>
        <p:sp>
          <p:nvSpPr>
            <p:cNvPr id="310" name="Freeform 22">
              <a:extLst>
                <a:ext uri="{FF2B5EF4-FFF2-40B4-BE49-F238E27FC236}">
                  <a16:creationId xmlns:a16="http://schemas.microsoft.com/office/drawing/2014/main" id="{7812916D-0F4F-4A84-86EA-DD1342D43B24}"/>
                </a:ext>
              </a:extLst>
            </p:cNvPr>
            <p:cNvSpPr>
              <a:spLocks/>
            </p:cNvSpPr>
            <p:nvPr/>
          </p:nvSpPr>
          <p:spPr bwMode="auto">
            <a:xfrm>
              <a:off x="933450" y="-5583436"/>
              <a:ext cx="1008063" cy="60325"/>
            </a:xfrm>
            <a:custGeom>
              <a:avLst/>
              <a:gdLst>
                <a:gd name="T0" fmla="*/ 294 w 318"/>
                <a:gd name="T1" fmla="*/ 0 h 19"/>
                <a:gd name="T2" fmla="*/ 24 w 318"/>
                <a:gd name="T3" fmla="*/ 0 h 19"/>
                <a:gd name="T4" fmla="*/ 0 w 318"/>
                <a:gd name="T5" fmla="*/ 19 h 19"/>
                <a:gd name="T6" fmla="*/ 318 w 318"/>
                <a:gd name="T7" fmla="*/ 19 h 19"/>
                <a:gd name="T8" fmla="*/ 294 w 318"/>
                <a:gd name="T9" fmla="*/ 0 h 19"/>
              </a:gdLst>
              <a:ahLst/>
              <a:cxnLst>
                <a:cxn ang="0">
                  <a:pos x="T0" y="T1"/>
                </a:cxn>
                <a:cxn ang="0">
                  <a:pos x="T2" y="T3"/>
                </a:cxn>
                <a:cxn ang="0">
                  <a:pos x="T4" y="T5"/>
                </a:cxn>
                <a:cxn ang="0">
                  <a:pos x="T6" y="T7"/>
                </a:cxn>
                <a:cxn ang="0">
                  <a:pos x="T8" y="T9"/>
                </a:cxn>
              </a:cxnLst>
              <a:rect l="0" t="0" r="r" b="b"/>
              <a:pathLst>
                <a:path w="318" h="19">
                  <a:moveTo>
                    <a:pt x="294" y="0"/>
                  </a:moveTo>
                  <a:cubicBezTo>
                    <a:pt x="24" y="0"/>
                    <a:pt x="24" y="0"/>
                    <a:pt x="24" y="0"/>
                  </a:cubicBezTo>
                  <a:cubicBezTo>
                    <a:pt x="16" y="6"/>
                    <a:pt x="8" y="12"/>
                    <a:pt x="0" y="19"/>
                  </a:cubicBezTo>
                  <a:cubicBezTo>
                    <a:pt x="318" y="19"/>
                    <a:pt x="318" y="19"/>
                    <a:pt x="318" y="19"/>
                  </a:cubicBezTo>
                  <a:cubicBezTo>
                    <a:pt x="310" y="12"/>
                    <a:pt x="302" y="6"/>
                    <a:pt x="29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1" name="Freeform 23">
              <a:extLst>
                <a:ext uri="{FF2B5EF4-FFF2-40B4-BE49-F238E27FC236}">
                  <a16:creationId xmlns:a16="http://schemas.microsoft.com/office/drawing/2014/main" id="{D1DAFE6B-5A1C-4C85-9C75-43A0CB8085A9}"/>
                </a:ext>
              </a:extLst>
            </p:cNvPr>
            <p:cNvSpPr>
              <a:spLocks/>
            </p:cNvSpPr>
            <p:nvPr/>
          </p:nvSpPr>
          <p:spPr bwMode="auto">
            <a:xfrm>
              <a:off x="1149350" y="-5719961"/>
              <a:ext cx="576263" cy="57150"/>
            </a:xfrm>
            <a:custGeom>
              <a:avLst/>
              <a:gdLst>
                <a:gd name="T0" fmla="*/ 91 w 182"/>
                <a:gd name="T1" fmla="*/ 0 h 18"/>
                <a:gd name="T2" fmla="*/ 0 w 182"/>
                <a:gd name="T3" fmla="*/ 18 h 18"/>
                <a:gd name="T4" fmla="*/ 182 w 182"/>
                <a:gd name="T5" fmla="*/ 18 h 18"/>
                <a:gd name="T6" fmla="*/ 91 w 182"/>
                <a:gd name="T7" fmla="*/ 0 h 18"/>
              </a:gdLst>
              <a:ahLst/>
              <a:cxnLst>
                <a:cxn ang="0">
                  <a:pos x="T0" y="T1"/>
                </a:cxn>
                <a:cxn ang="0">
                  <a:pos x="T2" y="T3"/>
                </a:cxn>
                <a:cxn ang="0">
                  <a:pos x="T4" y="T5"/>
                </a:cxn>
                <a:cxn ang="0">
                  <a:pos x="T6" y="T7"/>
                </a:cxn>
              </a:cxnLst>
              <a:rect l="0" t="0" r="r" b="b"/>
              <a:pathLst>
                <a:path w="182" h="18">
                  <a:moveTo>
                    <a:pt x="91" y="0"/>
                  </a:moveTo>
                  <a:cubicBezTo>
                    <a:pt x="59" y="0"/>
                    <a:pt x="28" y="7"/>
                    <a:pt x="0" y="18"/>
                  </a:cubicBezTo>
                  <a:cubicBezTo>
                    <a:pt x="182" y="18"/>
                    <a:pt x="182" y="18"/>
                    <a:pt x="182" y="18"/>
                  </a:cubicBezTo>
                  <a:cubicBezTo>
                    <a:pt x="154" y="7"/>
                    <a:pt x="123" y="0"/>
                    <a:pt x="9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2" name="Freeform 24">
              <a:extLst>
                <a:ext uri="{FF2B5EF4-FFF2-40B4-BE49-F238E27FC236}">
                  <a16:creationId xmlns:a16="http://schemas.microsoft.com/office/drawing/2014/main" id="{FDFBFE35-40AE-448D-9BCC-188842AE938A}"/>
                </a:ext>
              </a:extLst>
            </p:cNvPr>
            <p:cNvSpPr>
              <a:spLocks/>
            </p:cNvSpPr>
            <p:nvPr/>
          </p:nvSpPr>
          <p:spPr bwMode="auto">
            <a:xfrm>
              <a:off x="815975" y="-5446911"/>
              <a:ext cx="1243013" cy="60325"/>
            </a:xfrm>
            <a:custGeom>
              <a:avLst/>
              <a:gdLst>
                <a:gd name="T0" fmla="*/ 378 w 392"/>
                <a:gd name="T1" fmla="*/ 0 h 19"/>
                <a:gd name="T2" fmla="*/ 14 w 392"/>
                <a:gd name="T3" fmla="*/ 0 h 19"/>
                <a:gd name="T4" fmla="*/ 0 w 392"/>
                <a:gd name="T5" fmla="*/ 19 h 19"/>
                <a:gd name="T6" fmla="*/ 392 w 392"/>
                <a:gd name="T7" fmla="*/ 19 h 19"/>
                <a:gd name="T8" fmla="*/ 378 w 392"/>
                <a:gd name="T9" fmla="*/ 0 h 19"/>
              </a:gdLst>
              <a:ahLst/>
              <a:cxnLst>
                <a:cxn ang="0">
                  <a:pos x="T0" y="T1"/>
                </a:cxn>
                <a:cxn ang="0">
                  <a:pos x="T2" y="T3"/>
                </a:cxn>
                <a:cxn ang="0">
                  <a:pos x="T4" y="T5"/>
                </a:cxn>
                <a:cxn ang="0">
                  <a:pos x="T6" y="T7"/>
                </a:cxn>
                <a:cxn ang="0">
                  <a:pos x="T8" y="T9"/>
                </a:cxn>
              </a:cxnLst>
              <a:rect l="0" t="0" r="r" b="b"/>
              <a:pathLst>
                <a:path w="392" h="19">
                  <a:moveTo>
                    <a:pt x="378" y="0"/>
                  </a:moveTo>
                  <a:cubicBezTo>
                    <a:pt x="14" y="0"/>
                    <a:pt x="14" y="0"/>
                    <a:pt x="14" y="0"/>
                  </a:cubicBezTo>
                  <a:cubicBezTo>
                    <a:pt x="9" y="6"/>
                    <a:pt x="4" y="12"/>
                    <a:pt x="0" y="19"/>
                  </a:cubicBezTo>
                  <a:cubicBezTo>
                    <a:pt x="392" y="19"/>
                    <a:pt x="392" y="19"/>
                    <a:pt x="392" y="19"/>
                  </a:cubicBezTo>
                  <a:cubicBezTo>
                    <a:pt x="387" y="12"/>
                    <a:pt x="383" y="6"/>
                    <a:pt x="37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3" name="Freeform 25">
              <a:extLst>
                <a:ext uri="{FF2B5EF4-FFF2-40B4-BE49-F238E27FC236}">
                  <a16:creationId xmlns:a16="http://schemas.microsoft.com/office/drawing/2014/main" id="{E445E5B9-F728-42A0-BECA-3044BEA07D3E}"/>
                </a:ext>
              </a:extLst>
            </p:cNvPr>
            <p:cNvSpPr>
              <a:spLocks/>
            </p:cNvSpPr>
            <p:nvPr/>
          </p:nvSpPr>
          <p:spPr bwMode="auto">
            <a:xfrm>
              <a:off x="742950" y="-5310386"/>
              <a:ext cx="1389063" cy="60325"/>
            </a:xfrm>
            <a:custGeom>
              <a:avLst/>
              <a:gdLst>
                <a:gd name="T0" fmla="*/ 429 w 438"/>
                <a:gd name="T1" fmla="*/ 0 h 19"/>
                <a:gd name="T2" fmla="*/ 9 w 438"/>
                <a:gd name="T3" fmla="*/ 0 h 19"/>
                <a:gd name="T4" fmla="*/ 0 w 438"/>
                <a:gd name="T5" fmla="*/ 19 h 19"/>
                <a:gd name="T6" fmla="*/ 438 w 438"/>
                <a:gd name="T7" fmla="*/ 19 h 19"/>
                <a:gd name="T8" fmla="*/ 429 w 438"/>
                <a:gd name="T9" fmla="*/ 0 h 19"/>
              </a:gdLst>
              <a:ahLst/>
              <a:cxnLst>
                <a:cxn ang="0">
                  <a:pos x="T0" y="T1"/>
                </a:cxn>
                <a:cxn ang="0">
                  <a:pos x="T2" y="T3"/>
                </a:cxn>
                <a:cxn ang="0">
                  <a:pos x="T4" y="T5"/>
                </a:cxn>
                <a:cxn ang="0">
                  <a:pos x="T6" y="T7"/>
                </a:cxn>
                <a:cxn ang="0">
                  <a:pos x="T8" y="T9"/>
                </a:cxn>
              </a:cxnLst>
              <a:rect l="0" t="0" r="r" b="b"/>
              <a:pathLst>
                <a:path w="438" h="19">
                  <a:moveTo>
                    <a:pt x="429" y="0"/>
                  </a:moveTo>
                  <a:cubicBezTo>
                    <a:pt x="9" y="0"/>
                    <a:pt x="9" y="0"/>
                    <a:pt x="9" y="0"/>
                  </a:cubicBezTo>
                  <a:cubicBezTo>
                    <a:pt x="5" y="7"/>
                    <a:pt x="3" y="13"/>
                    <a:pt x="0" y="19"/>
                  </a:cubicBezTo>
                  <a:cubicBezTo>
                    <a:pt x="438" y="19"/>
                    <a:pt x="438" y="19"/>
                    <a:pt x="438" y="19"/>
                  </a:cubicBezTo>
                  <a:cubicBezTo>
                    <a:pt x="435" y="13"/>
                    <a:pt x="432" y="7"/>
                    <a:pt x="42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4" name="Freeform 26">
              <a:extLst>
                <a:ext uri="{FF2B5EF4-FFF2-40B4-BE49-F238E27FC236}">
                  <a16:creationId xmlns:a16="http://schemas.microsoft.com/office/drawing/2014/main" id="{9E33C4D1-BC7F-49B3-80E2-648A3DF82499}"/>
                </a:ext>
              </a:extLst>
            </p:cNvPr>
            <p:cNvSpPr>
              <a:spLocks/>
            </p:cNvSpPr>
            <p:nvPr/>
          </p:nvSpPr>
          <p:spPr bwMode="auto">
            <a:xfrm>
              <a:off x="701675" y="-5170686"/>
              <a:ext cx="1468438" cy="60325"/>
            </a:xfrm>
            <a:custGeom>
              <a:avLst/>
              <a:gdLst>
                <a:gd name="T0" fmla="*/ 459 w 463"/>
                <a:gd name="T1" fmla="*/ 0 h 19"/>
                <a:gd name="T2" fmla="*/ 5 w 463"/>
                <a:gd name="T3" fmla="*/ 0 h 19"/>
                <a:gd name="T4" fmla="*/ 0 w 463"/>
                <a:gd name="T5" fmla="*/ 19 h 19"/>
                <a:gd name="T6" fmla="*/ 463 w 463"/>
                <a:gd name="T7" fmla="*/ 19 h 19"/>
                <a:gd name="T8" fmla="*/ 459 w 463"/>
                <a:gd name="T9" fmla="*/ 0 h 19"/>
              </a:gdLst>
              <a:ahLst/>
              <a:cxnLst>
                <a:cxn ang="0">
                  <a:pos x="T0" y="T1"/>
                </a:cxn>
                <a:cxn ang="0">
                  <a:pos x="T2" y="T3"/>
                </a:cxn>
                <a:cxn ang="0">
                  <a:pos x="T4" y="T5"/>
                </a:cxn>
                <a:cxn ang="0">
                  <a:pos x="T6" y="T7"/>
                </a:cxn>
                <a:cxn ang="0">
                  <a:pos x="T8" y="T9"/>
                </a:cxn>
              </a:cxnLst>
              <a:rect l="0" t="0" r="r" b="b"/>
              <a:pathLst>
                <a:path w="463" h="19">
                  <a:moveTo>
                    <a:pt x="459" y="0"/>
                  </a:moveTo>
                  <a:cubicBezTo>
                    <a:pt x="5" y="0"/>
                    <a:pt x="5" y="0"/>
                    <a:pt x="5" y="0"/>
                  </a:cubicBezTo>
                  <a:cubicBezTo>
                    <a:pt x="3" y="6"/>
                    <a:pt x="2" y="12"/>
                    <a:pt x="0" y="19"/>
                  </a:cubicBezTo>
                  <a:cubicBezTo>
                    <a:pt x="463" y="19"/>
                    <a:pt x="463" y="19"/>
                    <a:pt x="463" y="19"/>
                  </a:cubicBezTo>
                  <a:cubicBezTo>
                    <a:pt x="462" y="12"/>
                    <a:pt x="461" y="6"/>
                    <a:pt x="4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5" name="Freeform 27">
              <a:extLst>
                <a:ext uri="{FF2B5EF4-FFF2-40B4-BE49-F238E27FC236}">
                  <a16:creationId xmlns:a16="http://schemas.microsoft.com/office/drawing/2014/main" id="{21902084-F071-4C5B-8DB7-0C4B40963A53}"/>
                </a:ext>
              </a:extLst>
            </p:cNvPr>
            <p:cNvSpPr>
              <a:spLocks/>
            </p:cNvSpPr>
            <p:nvPr/>
          </p:nvSpPr>
          <p:spPr bwMode="auto">
            <a:xfrm>
              <a:off x="688975" y="-5034161"/>
              <a:ext cx="1497013" cy="60325"/>
            </a:xfrm>
            <a:custGeom>
              <a:avLst/>
              <a:gdLst>
                <a:gd name="T0" fmla="*/ 471 w 472"/>
                <a:gd name="T1" fmla="*/ 0 h 19"/>
                <a:gd name="T2" fmla="*/ 1 w 472"/>
                <a:gd name="T3" fmla="*/ 0 h 19"/>
                <a:gd name="T4" fmla="*/ 0 w 472"/>
                <a:gd name="T5" fmla="*/ 19 h 19"/>
                <a:gd name="T6" fmla="*/ 472 w 472"/>
                <a:gd name="T7" fmla="*/ 19 h 19"/>
                <a:gd name="T8" fmla="*/ 471 w 472"/>
                <a:gd name="T9" fmla="*/ 0 h 19"/>
              </a:gdLst>
              <a:ahLst/>
              <a:cxnLst>
                <a:cxn ang="0">
                  <a:pos x="T0" y="T1"/>
                </a:cxn>
                <a:cxn ang="0">
                  <a:pos x="T2" y="T3"/>
                </a:cxn>
                <a:cxn ang="0">
                  <a:pos x="T4" y="T5"/>
                </a:cxn>
                <a:cxn ang="0">
                  <a:pos x="T6" y="T7"/>
                </a:cxn>
                <a:cxn ang="0">
                  <a:pos x="T8" y="T9"/>
                </a:cxn>
              </a:cxnLst>
              <a:rect l="0" t="0" r="r" b="b"/>
              <a:pathLst>
                <a:path w="472" h="19">
                  <a:moveTo>
                    <a:pt x="471" y="0"/>
                  </a:moveTo>
                  <a:cubicBezTo>
                    <a:pt x="1" y="0"/>
                    <a:pt x="1" y="0"/>
                    <a:pt x="1" y="0"/>
                  </a:cubicBezTo>
                  <a:cubicBezTo>
                    <a:pt x="1" y="6"/>
                    <a:pt x="0" y="13"/>
                    <a:pt x="0" y="19"/>
                  </a:cubicBezTo>
                  <a:cubicBezTo>
                    <a:pt x="472" y="19"/>
                    <a:pt x="472" y="19"/>
                    <a:pt x="472" y="19"/>
                  </a:cubicBezTo>
                  <a:cubicBezTo>
                    <a:pt x="471" y="13"/>
                    <a:pt x="471" y="6"/>
                    <a:pt x="47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6" name="Freeform 28">
              <a:extLst>
                <a:ext uri="{FF2B5EF4-FFF2-40B4-BE49-F238E27FC236}">
                  <a16:creationId xmlns:a16="http://schemas.microsoft.com/office/drawing/2014/main" id="{F94EED32-F336-4E3B-9D72-F7DD705B88F9}"/>
                </a:ext>
              </a:extLst>
            </p:cNvPr>
            <p:cNvSpPr>
              <a:spLocks/>
            </p:cNvSpPr>
            <p:nvPr/>
          </p:nvSpPr>
          <p:spPr bwMode="auto">
            <a:xfrm>
              <a:off x="692150" y="-4897636"/>
              <a:ext cx="1487488" cy="60325"/>
            </a:xfrm>
            <a:custGeom>
              <a:avLst/>
              <a:gdLst>
                <a:gd name="T0" fmla="*/ 469 w 469"/>
                <a:gd name="T1" fmla="*/ 0 h 19"/>
                <a:gd name="T2" fmla="*/ 0 w 469"/>
                <a:gd name="T3" fmla="*/ 0 h 19"/>
                <a:gd name="T4" fmla="*/ 3 w 469"/>
                <a:gd name="T5" fmla="*/ 19 h 19"/>
                <a:gd name="T6" fmla="*/ 467 w 469"/>
                <a:gd name="T7" fmla="*/ 19 h 19"/>
                <a:gd name="T8" fmla="*/ 469 w 469"/>
                <a:gd name="T9" fmla="*/ 0 h 19"/>
              </a:gdLst>
              <a:ahLst/>
              <a:cxnLst>
                <a:cxn ang="0">
                  <a:pos x="T0" y="T1"/>
                </a:cxn>
                <a:cxn ang="0">
                  <a:pos x="T2" y="T3"/>
                </a:cxn>
                <a:cxn ang="0">
                  <a:pos x="T4" y="T5"/>
                </a:cxn>
                <a:cxn ang="0">
                  <a:pos x="T6" y="T7"/>
                </a:cxn>
                <a:cxn ang="0">
                  <a:pos x="T8" y="T9"/>
                </a:cxn>
              </a:cxnLst>
              <a:rect l="0" t="0" r="r" b="b"/>
              <a:pathLst>
                <a:path w="469" h="19">
                  <a:moveTo>
                    <a:pt x="469" y="0"/>
                  </a:moveTo>
                  <a:cubicBezTo>
                    <a:pt x="0" y="0"/>
                    <a:pt x="0" y="0"/>
                    <a:pt x="0" y="0"/>
                  </a:cubicBezTo>
                  <a:cubicBezTo>
                    <a:pt x="1" y="7"/>
                    <a:pt x="2" y="13"/>
                    <a:pt x="3" y="19"/>
                  </a:cubicBezTo>
                  <a:cubicBezTo>
                    <a:pt x="467" y="19"/>
                    <a:pt x="467" y="19"/>
                    <a:pt x="467" y="19"/>
                  </a:cubicBezTo>
                  <a:cubicBezTo>
                    <a:pt x="468" y="13"/>
                    <a:pt x="469" y="7"/>
                    <a:pt x="46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7" name="Freeform 29">
              <a:extLst>
                <a:ext uri="{FF2B5EF4-FFF2-40B4-BE49-F238E27FC236}">
                  <a16:creationId xmlns:a16="http://schemas.microsoft.com/office/drawing/2014/main" id="{AB03FBEF-38A7-4FE7-88B1-B4B3705BCE5E}"/>
                </a:ext>
              </a:extLst>
            </p:cNvPr>
            <p:cNvSpPr>
              <a:spLocks/>
            </p:cNvSpPr>
            <p:nvPr/>
          </p:nvSpPr>
          <p:spPr bwMode="auto">
            <a:xfrm>
              <a:off x="720725" y="-4757936"/>
              <a:ext cx="1433513" cy="60325"/>
            </a:xfrm>
            <a:custGeom>
              <a:avLst/>
              <a:gdLst>
                <a:gd name="T0" fmla="*/ 452 w 452"/>
                <a:gd name="T1" fmla="*/ 0 h 19"/>
                <a:gd name="T2" fmla="*/ 0 w 452"/>
                <a:gd name="T3" fmla="*/ 0 h 19"/>
                <a:gd name="T4" fmla="*/ 6 w 452"/>
                <a:gd name="T5" fmla="*/ 19 h 19"/>
                <a:gd name="T6" fmla="*/ 445 w 452"/>
                <a:gd name="T7" fmla="*/ 19 h 19"/>
                <a:gd name="T8" fmla="*/ 452 w 452"/>
                <a:gd name="T9" fmla="*/ 0 h 19"/>
              </a:gdLst>
              <a:ahLst/>
              <a:cxnLst>
                <a:cxn ang="0">
                  <a:pos x="T0" y="T1"/>
                </a:cxn>
                <a:cxn ang="0">
                  <a:pos x="T2" y="T3"/>
                </a:cxn>
                <a:cxn ang="0">
                  <a:pos x="T4" y="T5"/>
                </a:cxn>
                <a:cxn ang="0">
                  <a:pos x="T6" y="T7"/>
                </a:cxn>
                <a:cxn ang="0">
                  <a:pos x="T8" y="T9"/>
                </a:cxn>
              </a:cxnLst>
              <a:rect l="0" t="0" r="r" b="b"/>
              <a:pathLst>
                <a:path w="452" h="19">
                  <a:moveTo>
                    <a:pt x="452" y="0"/>
                  </a:moveTo>
                  <a:cubicBezTo>
                    <a:pt x="0" y="0"/>
                    <a:pt x="0" y="0"/>
                    <a:pt x="0" y="0"/>
                  </a:cubicBezTo>
                  <a:cubicBezTo>
                    <a:pt x="2" y="6"/>
                    <a:pt x="4" y="12"/>
                    <a:pt x="6" y="19"/>
                  </a:cubicBezTo>
                  <a:cubicBezTo>
                    <a:pt x="445" y="19"/>
                    <a:pt x="445" y="19"/>
                    <a:pt x="445" y="19"/>
                  </a:cubicBezTo>
                  <a:cubicBezTo>
                    <a:pt x="448" y="12"/>
                    <a:pt x="450" y="6"/>
                    <a:pt x="452"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8" name="Freeform 30">
              <a:extLst>
                <a:ext uri="{FF2B5EF4-FFF2-40B4-BE49-F238E27FC236}">
                  <a16:creationId xmlns:a16="http://schemas.microsoft.com/office/drawing/2014/main" id="{5C0CDD3D-5F4B-4F85-82A0-6C4F6E9CEC83}"/>
                </a:ext>
              </a:extLst>
            </p:cNvPr>
            <p:cNvSpPr>
              <a:spLocks/>
            </p:cNvSpPr>
            <p:nvPr/>
          </p:nvSpPr>
          <p:spPr bwMode="auto">
            <a:xfrm>
              <a:off x="777875" y="-4621411"/>
              <a:ext cx="1319213" cy="60325"/>
            </a:xfrm>
            <a:custGeom>
              <a:avLst/>
              <a:gdLst>
                <a:gd name="T0" fmla="*/ 416 w 416"/>
                <a:gd name="T1" fmla="*/ 0 h 19"/>
                <a:gd name="T2" fmla="*/ 0 w 416"/>
                <a:gd name="T3" fmla="*/ 0 h 19"/>
                <a:gd name="T4" fmla="*/ 11 w 416"/>
                <a:gd name="T5" fmla="*/ 19 h 19"/>
                <a:gd name="T6" fmla="*/ 405 w 416"/>
                <a:gd name="T7" fmla="*/ 19 h 19"/>
                <a:gd name="T8" fmla="*/ 416 w 416"/>
                <a:gd name="T9" fmla="*/ 0 h 19"/>
              </a:gdLst>
              <a:ahLst/>
              <a:cxnLst>
                <a:cxn ang="0">
                  <a:pos x="T0" y="T1"/>
                </a:cxn>
                <a:cxn ang="0">
                  <a:pos x="T2" y="T3"/>
                </a:cxn>
                <a:cxn ang="0">
                  <a:pos x="T4" y="T5"/>
                </a:cxn>
                <a:cxn ang="0">
                  <a:pos x="T6" y="T7"/>
                </a:cxn>
                <a:cxn ang="0">
                  <a:pos x="T8" y="T9"/>
                </a:cxn>
              </a:cxnLst>
              <a:rect l="0" t="0" r="r" b="b"/>
              <a:pathLst>
                <a:path w="416" h="19">
                  <a:moveTo>
                    <a:pt x="416" y="0"/>
                  </a:moveTo>
                  <a:cubicBezTo>
                    <a:pt x="0" y="0"/>
                    <a:pt x="0" y="0"/>
                    <a:pt x="0" y="0"/>
                  </a:cubicBezTo>
                  <a:cubicBezTo>
                    <a:pt x="3" y="7"/>
                    <a:pt x="7" y="13"/>
                    <a:pt x="11" y="19"/>
                  </a:cubicBezTo>
                  <a:cubicBezTo>
                    <a:pt x="405" y="19"/>
                    <a:pt x="405" y="19"/>
                    <a:pt x="405" y="19"/>
                  </a:cubicBezTo>
                  <a:cubicBezTo>
                    <a:pt x="409" y="13"/>
                    <a:pt x="413" y="7"/>
                    <a:pt x="41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9" name="Freeform 31">
              <a:extLst>
                <a:ext uri="{FF2B5EF4-FFF2-40B4-BE49-F238E27FC236}">
                  <a16:creationId xmlns:a16="http://schemas.microsoft.com/office/drawing/2014/main" id="{76CC0CF1-C267-47E1-BC64-5264A04EA893}"/>
                </a:ext>
              </a:extLst>
            </p:cNvPr>
            <p:cNvSpPr>
              <a:spLocks/>
            </p:cNvSpPr>
            <p:nvPr/>
          </p:nvSpPr>
          <p:spPr bwMode="auto">
            <a:xfrm>
              <a:off x="869950" y="-4484886"/>
              <a:ext cx="1135063" cy="60325"/>
            </a:xfrm>
            <a:custGeom>
              <a:avLst/>
              <a:gdLst>
                <a:gd name="T0" fmla="*/ 358 w 358"/>
                <a:gd name="T1" fmla="*/ 0 h 19"/>
                <a:gd name="T2" fmla="*/ 0 w 358"/>
                <a:gd name="T3" fmla="*/ 0 h 19"/>
                <a:gd name="T4" fmla="*/ 18 w 358"/>
                <a:gd name="T5" fmla="*/ 19 h 19"/>
                <a:gd name="T6" fmla="*/ 339 w 358"/>
                <a:gd name="T7" fmla="*/ 19 h 19"/>
                <a:gd name="T8" fmla="*/ 358 w 358"/>
                <a:gd name="T9" fmla="*/ 0 h 19"/>
              </a:gdLst>
              <a:ahLst/>
              <a:cxnLst>
                <a:cxn ang="0">
                  <a:pos x="T0" y="T1"/>
                </a:cxn>
                <a:cxn ang="0">
                  <a:pos x="T2" y="T3"/>
                </a:cxn>
                <a:cxn ang="0">
                  <a:pos x="T4" y="T5"/>
                </a:cxn>
                <a:cxn ang="0">
                  <a:pos x="T6" y="T7"/>
                </a:cxn>
                <a:cxn ang="0">
                  <a:pos x="T8" y="T9"/>
                </a:cxn>
              </a:cxnLst>
              <a:rect l="0" t="0" r="r" b="b"/>
              <a:pathLst>
                <a:path w="358" h="19">
                  <a:moveTo>
                    <a:pt x="358" y="0"/>
                  </a:moveTo>
                  <a:cubicBezTo>
                    <a:pt x="0" y="0"/>
                    <a:pt x="0" y="0"/>
                    <a:pt x="0" y="0"/>
                  </a:cubicBezTo>
                  <a:cubicBezTo>
                    <a:pt x="6" y="7"/>
                    <a:pt x="12" y="13"/>
                    <a:pt x="18" y="19"/>
                  </a:cubicBezTo>
                  <a:cubicBezTo>
                    <a:pt x="339" y="19"/>
                    <a:pt x="339" y="19"/>
                    <a:pt x="339" y="19"/>
                  </a:cubicBezTo>
                  <a:cubicBezTo>
                    <a:pt x="346" y="13"/>
                    <a:pt x="352" y="7"/>
                    <a:pt x="35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0" name="Freeform 32">
              <a:extLst>
                <a:ext uri="{FF2B5EF4-FFF2-40B4-BE49-F238E27FC236}">
                  <a16:creationId xmlns:a16="http://schemas.microsoft.com/office/drawing/2014/main" id="{06AFD8FE-C0CB-4566-9807-116F6BDAA876}"/>
                </a:ext>
              </a:extLst>
            </p:cNvPr>
            <p:cNvSpPr>
              <a:spLocks/>
            </p:cNvSpPr>
            <p:nvPr/>
          </p:nvSpPr>
          <p:spPr bwMode="auto">
            <a:xfrm>
              <a:off x="1025525" y="-4345186"/>
              <a:ext cx="820738" cy="60325"/>
            </a:xfrm>
            <a:custGeom>
              <a:avLst/>
              <a:gdLst>
                <a:gd name="T0" fmla="*/ 259 w 259"/>
                <a:gd name="T1" fmla="*/ 0 h 19"/>
                <a:gd name="T2" fmla="*/ 0 w 259"/>
                <a:gd name="T3" fmla="*/ 0 h 19"/>
                <a:gd name="T4" fmla="*/ 35 w 259"/>
                <a:gd name="T5" fmla="*/ 19 h 19"/>
                <a:gd name="T6" fmla="*/ 225 w 259"/>
                <a:gd name="T7" fmla="*/ 19 h 19"/>
                <a:gd name="T8" fmla="*/ 259 w 259"/>
                <a:gd name="T9" fmla="*/ 0 h 19"/>
              </a:gdLst>
              <a:ahLst/>
              <a:cxnLst>
                <a:cxn ang="0">
                  <a:pos x="T0" y="T1"/>
                </a:cxn>
                <a:cxn ang="0">
                  <a:pos x="T2" y="T3"/>
                </a:cxn>
                <a:cxn ang="0">
                  <a:pos x="T4" y="T5"/>
                </a:cxn>
                <a:cxn ang="0">
                  <a:pos x="T6" y="T7"/>
                </a:cxn>
                <a:cxn ang="0">
                  <a:pos x="T8" y="T9"/>
                </a:cxn>
              </a:cxnLst>
              <a:rect l="0" t="0" r="r" b="b"/>
              <a:pathLst>
                <a:path w="259" h="19">
                  <a:moveTo>
                    <a:pt x="259" y="0"/>
                  </a:moveTo>
                  <a:cubicBezTo>
                    <a:pt x="0" y="0"/>
                    <a:pt x="0" y="0"/>
                    <a:pt x="0" y="0"/>
                  </a:cubicBezTo>
                  <a:cubicBezTo>
                    <a:pt x="11" y="7"/>
                    <a:pt x="23" y="13"/>
                    <a:pt x="35" y="19"/>
                  </a:cubicBezTo>
                  <a:cubicBezTo>
                    <a:pt x="225" y="19"/>
                    <a:pt x="225" y="19"/>
                    <a:pt x="225" y="19"/>
                  </a:cubicBezTo>
                  <a:cubicBezTo>
                    <a:pt x="237" y="13"/>
                    <a:pt x="248" y="7"/>
                    <a:pt x="2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259" name="Group 258">
            <a:extLst>
              <a:ext uri="{FF2B5EF4-FFF2-40B4-BE49-F238E27FC236}">
                <a16:creationId xmlns:a16="http://schemas.microsoft.com/office/drawing/2014/main" id="{2935AF15-BF75-4397-A0FE-1471B7890829}"/>
              </a:ext>
            </a:extLst>
          </p:cNvPr>
          <p:cNvGrpSpPr/>
          <p:nvPr/>
        </p:nvGrpSpPr>
        <p:grpSpPr>
          <a:xfrm>
            <a:off x="10136188" y="5267325"/>
            <a:ext cx="1658938" cy="1590675"/>
            <a:chOff x="10136188" y="-2081411"/>
            <a:chExt cx="1658938" cy="1590675"/>
          </a:xfrm>
          <a:solidFill>
            <a:schemeClr val="tx1">
              <a:lumMod val="85000"/>
              <a:lumOff val="15000"/>
              <a:alpha val="10000"/>
            </a:schemeClr>
          </a:solidFill>
        </p:grpSpPr>
        <p:sp>
          <p:nvSpPr>
            <p:cNvPr id="299" name="Freeform 33">
              <a:extLst>
                <a:ext uri="{FF2B5EF4-FFF2-40B4-BE49-F238E27FC236}">
                  <a16:creationId xmlns:a16="http://schemas.microsoft.com/office/drawing/2014/main" id="{DCD2B1FF-FA8D-4D13-B0EB-7E4265A05D2E}"/>
                </a:ext>
              </a:extLst>
            </p:cNvPr>
            <p:cNvSpPr>
              <a:spLocks/>
            </p:cNvSpPr>
            <p:nvPr/>
          </p:nvSpPr>
          <p:spPr bwMode="auto">
            <a:xfrm>
              <a:off x="10406063" y="-1932186"/>
              <a:ext cx="1119188" cy="66675"/>
            </a:xfrm>
            <a:custGeom>
              <a:avLst/>
              <a:gdLst>
                <a:gd name="T0" fmla="*/ 327 w 353"/>
                <a:gd name="T1" fmla="*/ 0 h 21"/>
                <a:gd name="T2" fmla="*/ 26 w 353"/>
                <a:gd name="T3" fmla="*/ 0 h 21"/>
                <a:gd name="T4" fmla="*/ 0 w 353"/>
                <a:gd name="T5" fmla="*/ 21 h 21"/>
                <a:gd name="T6" fmla="*/ 353 w 353"/>
                <a:gd name="T7" fmla="*/ 21 h 21"/>
                <a:gd name="T8" fmla="*/ 327 w 353"/>
                <a:gd name="T9" fmla="*/ 0 h 21"/>
              </a:gdLst>
              <a:ahLst/>
              <a:cxnLst>
                <a:cxn ang="0">
                  <a:pos x="T0" y="T1"/>
                </a:cxn>
                <a:cxn ang="0">
                  <a:pos x="T2" y="T3"/>
                </a:cxn>
                <a:cxn ang="0">
                  <a:pos x="T4" y="T5"/>
                </a:cxn>
                <a:cxn ang="0">
                  <a:pos x="T6" y="T7"/>
                </a:cxn>
                <a:cxn ang="0">
                  <a:pos x="T8" y="T9"/>
                </a:cxn>
              </a:cxnLst>
              <a:rect l="0" t="0" r="r" b="b"/>
              <a:pathLst>
                <a:path w="353" h="21">
                  <a:moveTo>
                    <a:pt x="327" y="0"/>
                  </a:moveTo>
                  <a:cubicBezTo>
                    <a:pt x="26" y="0"/>
                    <a:pt x="26" y="0"/>
                    <a:pt x="26" y="0"/>
                  </a:cubicBezTo>
                  <a:cubicBezTo>
                    <a:pt x="17" y="6"/>
                    <a:pt x="8" y="13"/>
                    <a:pt x="0" y="21"/>
                  </a:cubicBezTo>
                  <a:cubicBezTo>
                    <a:pt x="353" y="21"/>
                    <a:pt x="353" y="21"/>
                    <a:pt x="353" y="21"/>
                  </a:cubicBezTo>
                  <a:cubicBezTo>
                    <a:pt x="344" y="13"/>
                    <a:pt x="336" y="6"/>
                    <a:pt x="32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0" name="Freeform 34">
              <a:extLst>
                <a:ext uri="{FF2B5EF4-FFF2-40B4-BE49-F238E27FC236}">
                  <a16:creationId xmlns:a16="http://schemas.microsoft.com/office/drawing/2014/main" id="{493DB2AA-17BC-4EAB-9E7F-CAD86FAF1BFE}"/>
                </a:ext>
              </a:extLst>
            </p:cNvPr>
            <p:cNvSpPr>
              <a:spLocks/>
            </p:cNvSpPr>
            <p:nvPr/>
          </p:nvSpPr>
          <p:spPr bwMode="auto">
            <a:xfrm>
              <a:off x="10647363" y="-2081411"/>
              <a:ext cx="636588" cy="63500"/>
            </a:xfrm>
            <a:custGeom>
              <a:avLst/>
              <a:gdLst>
                <a:gd name="T0" fmla="*/ 100 w 201"/>
                <a:gd name="T1" fmla="*/ 0 h 20"/>
                <a:gd name="T2" fmla="*/ 0 w 201"/>
                <a:gd name="T3" fmla="*/ 20 h 20"/>
                <a:gd name="T4" fmla="*/ 201 w 201"/>
                <a:gd name="T5" fmla="*/ 20 h 20"/>
                <a:gd name="T6" fmla="*/ 100 w 201"/>
                <a:gd name="T7" fmla="*/ 0 h 20"/>
              </a:gdLst>
              <a:ahLst/>
              <a:cxnLst>
                <a:cxn ang="0">
                  <a:pos x="T0" y="T1"/>
                </a:cxn>
                <a:cxn ang="0">
                  <a:pos x="T2" y="T3"/>
                </a:cxn>
                <a:cxn ang="0">
                  <a:pos x="T4" y="T5"/>
                </a:cxn>
                <a:cxn ang="0">
                  <a:pos x="T6" y="T7"/>
                </a:cxn>
              </a:cxnLst>
              <a:rect l="0" t="0" r="r" b="b"/>
              <a:pathLst>
                <a:path w="201" h="20">
                  <a:moveTo>
                    <a:pt x="100" y="0"/>
                  </a:moveTo>
                  <a:cubicBezTo>
                    <a:pt x="65" y="0"/>
                    <a:pt x="31" y="7"/>
                    <a:pt x="0" y="20"/>
                  </a:cubicBezTo>
                  <a:cubicBezTo>
                    <a:pt x="201" y="20"/>
                    <a:pt x="201" y="20"/>
                    <a:pt x="201" y="20"/>
                  </a:cubicBezTo>
                  <a:cubicBezTo>
                    <a:pt x="170" y="7"/>
                    <a:pt x="136" y="0"/>
                    <a:pt x="10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1" name="Freeform 35">
              <a:extLst>
                <a:ext uri="{FF2B5EF4-FFF2-40B4-BE49-F238E27FC236}">
                  <a16:creationId xmlns:a16="http://schemas.microsoft.com/office/drawing/2014/main" id="{7CE04211-26E5-46B8-91BF-1F0CED7E2909}"/>
                </a:ext>
              </a:extLst>
            </p:cNvPr>
            <p:cNvSpPr>
              <a:spLocks/>
            </p:cNvSpPr>
            <p:nvPr/>
          </p:nvSpPr>
          <p:spPr bwMode="auto">
            <a:xfrm>
              <a:off x="10275888" y="-1779786"/>
              <a:ext cx="1379538" cy="66675"/>
            </a:xfrm>
            <a:custGeom>
              <a:avLst/>
              <a:gdLst>
                <a:gd name="T0" fmla="*/ 420 w 435"/>
                <a:gd name="T1" fmla="*/ 0 h 21"/>
                <a:gd name="T2" fmla="*/ 15 w 435"/>
                <a:gd name="T3" fmla="*/ 0 h 21"/>
                <a:gd name="T4" fmla="*/ 0 w 435"/>
                <a:gd name="T5" fmla="*/ 21 h 21"/>
                <a:gd name="T6" fmla="*/ 435 w 435"/>
                <a:gd name="T7" fmla="*/ 21 h 21"/>
                <a:gd name="T8" fmla="*/ 420 w 435"/>
                <a:gd name="T9" fmla="*/ 0 h 21"/>
              </a:gdLst>
              <a:ahLst/>
              <a:cxnLst>
                <a:cxn ang="0">
                  <a:pos x="T0" y="T1"/>
                </a:cxn>
                <a:cxn ang="0">
                  <a:pos x="T2" y="T3"/>
                </a:cxn>
                <a:cxn ang="0">
                  <a:pos x="T4" y="T5"/>
                </a:cxn>
                <a:cxn ang="0">
                  <a:pos x="T6" y="T7"/>
                </a:cxn>
                <a:cxn ang="0">
                  <a:pos x="T8" y="T9"/>
                </a:cxn>
              </a:cxnLst>
              <a:rect l="0" t="0" r="r" b="b"/>
              <a:pathLst>
                <a:path w="435" h="21">
                  <a:moveTo>
                    <a:pt x="420" y="0"/>
                  </a:moveTo>
                  <a:cubicBezTo>
                    <a:pt x="15" y="0"/>
                    <a:pt x="15" y="0"/>
                    <a:pt x="15" y="0"/>
                  </a:cubicBezTo>
                  <a:cubicBezTo>
                    <a:pt x="10" y="7"/>
                    <a:pt x="5" y="14"/>
                    <a:pt x="0" y="21"/>
                  </a:cubicBezTo>
                  <a:cubicBezTo>
                    <a:pt x="435" y="21"/>
                    <a:pt x="435" y="21"/>
                    <a:pt x="435" y="21"/>
                  </a:cubicBezTo>
                  <a:cubicBezTo>
                    <a:pt x="430" y="14"/>
                    <a:pt x="425" y="7"/>
                    <a:pt x="42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2" name="Freeform 36">
              <a:extLst>
                <a:ext uri="{FF2B5EF4-FFF2-40B4-BE49-F238E27FC236}">
                  <a16:creationId xmlns:a16="http://schemas.microsoft.com/office/drawing/2014/main" id="{2E80F8A1-3714-4019-A997-2DDBA493BBA6}"/>
                </a:ext>
              </a:extLst>
            </p:cNvPr>
            <p:cNvSpPr>
              <a:spLocks/>
            </p:cNvSpPr>
            <p:nvPr/>
          </p:nvSpPr>
          <p:spPr bwMode="auto">
            <a:xfrm>
              <a:off x="10193338" y="-1627386"/>
              <a:ext cx="1544638" cy="66675"/>
            </a:xfrm>
            <a:custGeom>
              <a:avLst/>
              <a:gdLst>
                <a:gd name="T0" fmla="*/ 477 w 487"/>
                <a:gd name="T1" fmla="*/ 0 h 21"/>
                <a:gd name="T2" fmla="*/ 10 w 487"/>
                <a:gd name="T3" fmla="*/ 0 h 21"/>
                <a:gd name="T4" fmla="*/ 0 w 487"/>
                <a:gd name="T5" fmla="*/ 21 h 21"/>
                <a:gd name="T6" fmla="*/ 487 w 487"/>
                <a:gd name="T7" fmla="*/ 21 h 21"/>
                <a:gd name="T8" fmla="*/ 477 w 487"/>
                <a:gd name="T9" fmla="*/ 0 h 21"/>
              </a:gdLst>
              <a:ahLst/>
              <a:cxnLst>
                <a:cxn ang="0">
                  <a:pos x="T0" y="T1"/>
                </a:cxn>
                <a:cxn ang="0">
                  <a:pos x="T2" y="T3"/>
                </a:cxn>
                <a:cxn ang="0">
                  <a:pos x="T4" y="T5"/>
                </a:cxn>
                <a:cxn ang="0">
                  <a:pos x="T6" y="T7"/>
                </a:cxn>
                <a:cxn ang="0">
                  <a:pos x="T8" y="T9"/>
                </a:cxn>
              </a:cxnLst>
              <a:rect l="0" t="0" r="r" b="b"/>
              <a:pathLst>
                <a:path w="487" h="21">
                  <a:moveTo>
                    <a:pt x="477" y="0"/>
                  </a:moveTo>
                  <a:cubicBezTo>
                    <a:pt x="10" y="0"/>
                    <a:pt x="10" y="0"/>
                    <a:pt x="10" y="0"/>
                  </a:cubicBezTo>
                  <a:cubicBezTo>
                    <a:pt x="6" y="7"/>
                    <a:pt x="3" y="14"/>
                    <a:pt x="0" y="21"/>
                  </a:cubicBezTo>
                  <a:cubicBezTo>
                    <a:pt x="487" y="21"/>
                    <a:pt x="487" y="21"/>
                    <a:pt x="487" y="21"/>
                  </a:cubicBezTo>
                  <a:cubicBezTo>
                    <a:pt x="484" y="14"/>
                    <a:pt x="481" y="7"/>
                    <a:pt x="47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3" name="Freeform 37">
              <a:extLst>
                <a:ext uri="{FF2B5EF4-FFF2-40B4-BE49-F238E27FC236}">
                  <a16:creationId xmlns:a16="http://schemas.microsoft.com/office/drawing/2014/main" id="{FE1E7B6C-ABCA-42DE-B82A-CCB899D13365}"/>
                </a:ext>
              </a:extLst>
            </p:cNvPr>
            <p:cNvSpPr>
              <a:spLocks/>
            </p:cNvSpPr>
            <p:nvPr/>
          </p:nvSpPr>
          <p:spPr bwMode="auto">
            <a:xfrm>
              <a:off x="10148888" y="-1474986"/>
              <a:ext cx="1633538" cy="66675"/>
            </a:xfrm>
            <a:custGeom>
              <a:avLst/>
              <a:gdLst>
                <a:gd name="T0" fmla="*/ 510 w 515"/>
                <a:gd name="T1" fmla="*/ 0 h 21"/>
                <a:gd name="T2" fmla="*/ 5 w 515"/>
                <a:gd name="T3" fmla="*/ 0 h 21"/>
                <a:gd name="T4" fmla="*/ 0 w 515"/>
                <a:gd name="T5" fmla="*/ 21 h 21"/>
                <a:gd name="T6" fmla="*/ 515 w 515"/>
                <a:gd name="T7" fmla="*/ 21 h 21"/>
                <a:gd name="T8" fmla="*/ 510 w 515"/>
                <a:gd name="T9" fmla="*/ 0 h 21"/>
              </a:gdLst>
              <a:ahLst/>
              <a:cxnLst>
                <a:cxn ang="0">
                  <a:pos x="T0" y="T1"/>
                </a:cxn>
                <a:cxn ang="0">
                  <a:pos x="T2" y="T3"/>
                </a:cxn>
                <a:cxn ang="0">
                  <a:pos x="T4" y="T5"/>
                </a:cxn>
                <a:cxn ang="0">
                  <a:pos x="T6" y="T7"/>
                </a:cxn>
                <a:cxn ang="0">
                  <a:pos x="T8" y="T9"/>
                </a:cxn>
              </a:cxnLst>
              <a:rect l="0" t="0" r="r" b="b"/>
              <a:pathLst>
                <a:path w="515" h="21">
                  <a:moveTo>
                    <a:pt x="510" y="0"/>
                  </a:moveTo>
                  <a:cubicBezTo>
                    <a:pt x="5" y="0"/>
                    <a:pt x="5" y="0"/>
                    <a:pt x="5" y="0"/>
                  </a:cubicBezTo>
                  <a:cubicBezTo>
                    <a:pt x="3" y="7"/>
                    <a:pt x="2" y="14"/>
                    <a:pt x="0" y="21"/>
                  </a:cubicBezTo>
                  <a:cubicBezTo>
                    <a:pt x="515" y="21"/>
                    <a:pt x="515" y="21"/>
                    <a:pt x="515" y="21"/>
                  </a:cubicBezTo>
                  <a:cubicBezTo>
                    <a:pt x="513" y="14"/>
                    <a:pt x="512" y="7"/>
                    <a:pt x="51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4" name="Freeform 38">
              <a:extLst>
                <a:ext uri="{FF2B5EF4-FFF2-40B4-BE49-F238E27FC236}">
                  <a16:creationId xmlns:a16="http://schemas.microsoft.com/office/drawing/2014/main" id="{2218700D-E43C-41CA-B67B-42576415A29D}"/>
                </a:ext>
              </a:extLst>
            </p:cNvPr>
            <p:cNvSpPr>
              <a:spLocks/>
            </p:cNvSpPr>
            <p:nvPr/>
          </p:nvSpPr>
          <p:spPr bwMode="auto">
            <a:xfrm>
              <a:off x="10136188" y="-1319411"/>
              <a:ext cx="1658938" cy="66675"/>
            </a:xfrm>
            <a:custGeom>
              <a:avLst/>
              <a:gdLst>
                <a:gd name="T0" fmla="*/ 522 w 523"/>
                <a:gd name="T1" fmla="*/ 0 h 21"/>
                <a:gd name="T2" fmla="*/ 1 w 523"/>
                <a:gd name="T3" fmla="*/ 0 h 21"/>
                <a:gd name="T4" fmla="*/ 0 w 523"/>
                <a:gd name="T5" fmla="*/ 21 h 21"/>
                <a:gd name="T6" fmla="*/ 523 w 523"/>
                <a:gd name="T7" fmla="*/ 21 h 21"/>
                <a:gd name="T8" fmla="*/ 522 w 523"/>
                <a:gd name="T9" fmla="*/ 0 h 21"/>
              </a:gdLst>
              <a:ahLst/>
              <a:cxnLst>
                <a:cxn ang="0">
                  <a:pos x="T0" y="T1"/>
                </a:cxn>
                <a:cxn ang="0">
                  <a:pos x="T2" y="T3"/>
                </a:cxn>
                <a:cxn ang="0">
                  <a:pos x="T4" y="T5"/>
                </a:cxn>
                <a:cxn ang="0">
                  <a:pos x="T6" y="T7"/>
                </a:cxn>
                <a:cxn ang="0">
                  <a:pos x="T8" y="T9"/>
                </a:cxn>
              </a:cxnLst>
              <a:rect l="0" t="0" r="r" b="b"/>
              <a:pathLst>
                <a:path w="523" h="21">
                  <a:moveTo>
                    <a:pt x="522" y="0"/>
                  </a:moveTo>
                  <a:cubicBezTo>
                    <a:pt x="1" y="0"/>
                    <a:pt x="1" y="0"/>
                    <a:pt x="1" y="0"/>
                  </a:cubicBezTo>
                  <a:cubicBezTo>
                    <a:pt x="0" y="6"/>
                    <a:pt x="0" y="13"/>
                    <a:pt x="0" y="21"/>
                  </a:cubicBezTo>
                  <a:cubicBezTo>
                    <a:pt x="523" y="21"/>
                    <a:pt x="523" y="21"/>
                    <a:pt x="523" y="21"/>
                  </a:cubicBezTo>
                  <a:cubicBezTo>
                    <a:pt x="523" y="13"/>
                    <a:pt x="523" y="6"/>
                    <a:pt x="522"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5" name="Freeform 39">
              <a:extLst>
                <a:ext uri="{FF2B5EF4-FFF2-40B4-BE49-F238E27FC236}">
                  <a16:creationId xmlns:a16="http://schemas.microsoft.com/office/drawing/2014/main" id="{2D9D76FB-3F15-4A28-A477-0A0DEAEA45F5}"/>
                </a:ext>
              </a:extLst>
            </p:cNvPr>
            <p:cNvSpPr>
              <a:spLocks/>
            </p:cNvSpPr>
            <p:nvPr/>
          </p:nvSpPr>
          <p:spPr bwMode="auto">
            <a:xfrm>
              <a:off x="10139363" y="-1167011"/>
              <a:ext cx="1652588" cy="66675"/>
            </a:xfrm>
            <a:custGeom>
              <a:avLst/>
              <a:gdLst>
                <a:gd name="T0" fmla="*/ 521 w 521"/>
                <a:gd name="T1" fmla="*/ 0 h 21"/>
                <a:gd name="T2" fmla="*/ 0 w 521"/>
                <a:gd name="T3" fmla="*/ 0 h 21"/>
                <a:gd name="T4" fmla="*/ 3 w 521"/>
                <a:gd name="T5" fmla="*/ 21 h 21"/>
                <a:gd name="T6" fmla="*/ 518 w 521"/>
                <a:gd name="T7" fmla="*/ 21 h 21"/>
                <a:gd name="T8" fmla="*/ 521 w 521"/>
                <a:gd name="T9" fmla="*/ 0 h 21"/>
              </a:gdLst>
              <a:ahLst/>
              <a:cxnLst>
                <a:cxn ang="0">
                  <a:pos x="T0" y="T1"/>
                </a:cxn>
                <a:cxn ang="0">
                  <a:pos x="T2" y="T3"/>
                </a:cxn>
                <a:cxn ang="0">
                  <a:pos x="T4" y="T5"/>
                </a:cxn>
                <a:cxn ang="0">
                  <a:pos x="T6" y="T7"/>
                </a:cxn>
                <a:cxn ang="0">
                  <a:pos x="T8" y="T9"/>
                </a:cxn>
              </a:cxnLst>
              <a:rect l="0" t="0" r="r" b="b"/>
              <a:pathLst>
                <a:path w="521" h="21">
                  <a:moveTo>
                    <a:pt x="521" y="0"/>
                  </a:moveTo>
                  <a:cubicBezTo>
                    <a:pt x="0" y="0"/>
                    <a:pt x="0" y="0"/>
                    <a:pt x="0" y="0"/>
                  </a:cubicBezTo>
                  <a:cubicBezTo>
                    <a:pt x="1" y="7"/>
                    <a:pt x="2" y="14"/>
                    <a:pt x="3" y="21"/>
                  </a:cubicBezTo>
                  <a:cubicBezTo>
                    <a:pt x="518" y="21"/>
                    <a:pt x="518" y="21"/>
                    <a:pt x="518" y="21"/>
                  </a:cubicBezTo>
                  <a:cubicBezTo>
                    <a:pt x="519" y="14"/>
                    <a:pt x="520" y="7"/>
                    <a:pt x="52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6" name="Freeform 40">
              <a:extLst>
                <a:ext uri="{FF2B5EF4-FFF2-40B4-BE49-F238E27FC236}">
                  <a16:creationId xmlns:a16="http://schemas.microsoft.com/office/drawing/2014/main" id="{E123AC84-02B8-4584-8A9B-4367698A866E}"/>
                </a:ext>
              </a:extLst>
            </p:cNvPr>
            <p:cNvSpPr>
              <a:spLocks/>
            </p:cNvSpPr>
            <p:nvPr/>
          </p:nvSpPr>
          <p:spPr bwMode="auto">
            <a:xfrm>
              <a:off x="10167938" y="-1014611"/>
              <a:ext cx="1595438" cy="66675"/>
            </a:xfrm>
            <a:custGeom>
              <a:avLst/>
              <a:gdLst>
                <a:gd name="T0" fmla="*/ 503 w 503"/>
                <a:gd name="T1" fmla="*/ 0 h 21"/>
                <a:gd name="T2" fmla="*/ 0 w 503"/>
                <a:gd name="T3" fmla="*/ 0 h 21"/>
                <a:gd name="T4" fmla="*/ 8 w 503"/>
                <a:gd name="T5" fmla="*/ 21 h 21"/>
                <a:gd name="T6" fmla="*/ 495 w 503"/>
                <a:gd name="T7" fmla="*/ 21 h 21"/>
                <a:gd name="T8" fmla="*/ 503 w 503"/>
                <a:gd name="T9" fmla="*/ 0 h 21"/>
              </a:gdLst>
              <a:ahLst/>
              <a:cxnLst>
                <a:cxn ang="0">
                  <a:pos x="T0" y="T1"/>
                </a:cxn>
                <a:cxn ang="0">
                  <a:pos x="T2" y="T3"/>
                </a:cxn>
                <a:cxn ang="0">
                  <a:pos x="T4" y="T5"/>
                </a:cxn>
                <a:cxn ang="0">
                  <a:pos x="T6" y="T7"/>
                </a:cxn>
                <a:cxn ang="0">
                  <a:pos x="T8" y="T9"/>
                </a:cxn>
              </a:cxnLst>
              <a:rect l="0" t="0" r="r" b="b"/>
              <a:pathLst>
                <a:path w="503" h="21">
                  <a:moveTo>
                    <a:pt x="503" y="0"/>
                  </a:moveTo>
                  <a:cubicBezTo>
                    <a:pt x="0" y="0"/>
                    <a:pt x="0" y="0"/>
                    <a:pt x="0" y="0"/>
                  </a:cubicBezTo>
                  <a:cubicBezTo>
                    <a:pt x="2" y="7"/>
                    <a:pt x="5" y="14"/>
                    <a:pt x="8" y="21"/>
                  </a:cubicBezTo>
                  <a:cubicBezTo>
                    <a:pt x="495" y="21"/>
                    <a:pt x="495" y="21"/>
                    <a:pt x="495" y="21"/>
                  </a:cubicBezTo>
                  <a:cubicBezTo>
                    <a:pt x="498" y="14"/>
                    <a:pt x="500" y="7"/>
                    <a:pt x="503"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7" name="Freeform 41">
              <a:extLst>
                <a:ext uri="{FF2B5EF4-FFF2-40B4-BE49-F238E27FC236}">
                  <a16:creationId xmlns:a16="http://schemas.microsoft.com/office/drawing/2014/main" id="{5878B319-F7AB-4A46-BCAA-A8086FC45BD2}"/>
                </a:ext>
              </a:extLst>
            </p:cNvPr>
            <p:cNvSpPr>
              <a:spLocks/>
            </p:cNvSpPr>
            <p:nvPr/>
          </p:nvSpPr>
          <p:spPr bwMode="auto">
            <a:xfrm>
              <a:off x="10231438" y="-862211"/>
              <a:ext cx="1468438" cy="66675"/>
            </a:xfrm>
            <a:custGeom>
              <a:avLst/>
              <a:gdLst>
                <a:gd name="T0" fmla="*/ 463 w 463"/>
                <a:gd name="T1" fmla="*/ 0 h 21"/>
                <a:gd name="T2" fmla="*/ 0 w 463"/>
                <a:gd name="T3" fmla="*/ 0 h 21"/>
                <a:gd name="T4" fmla="*/ 12 w 463"/>
                <a:gd name="T5" fmla="*/ 21 h 21"/>
                <a:gd name="T6" fmla="*/ 450 w 463"/>
                <a:gd name="T7" fmla="*/ 21 h 21"/>
                <a:gd name="T8" fmla="*/ 463 w 463"/>
                <a:gd name="T9" fmla="*/ 0 h 21"/>
              </a:gdLst>
              <a:ahLst/>
              <a:cxnLst>
                <a:cxn ang="0">
                  <a:pos x="T0" y="T1"/>
                </a:cxn>
                <a:cxn ang="0">
                  <a:pos x="T2" y="T3"/>
                </a:cxn>
                <a:cxn ang="0">
                  <a:pos x="T4" y="T5"/>
                </a:cxn>
                <a:cxn ang="0">
                  <a:pos x="T6" y="T7"/>
                </a:cxn>
                <a:cxn ang="0">
                  <a:pos x="T8" y="T9"/>
                </a:cxn>
              </a:cxnLst>
              <a:rect l="0" t="0" r="r" b="b"/>
              <a:pathLst>
                <a:path w="463" h="21">
                  <a:moveTo>
                    <a:pt x="463" y="0"/>
                  </a:moveTo>
                  <a:cubicBezTo>
                    <a:pt x="0" y="0"/>
                    <a:pt x="0" y="0"/>
                    <a:pt x="0" y="0"/>
                  </a:cubicBezTo>
                  <a:cubicBezTo>
                    <a:pt x="4" y="7"/>
                    <a:pt x="8" y="14"/>
                    <a:pt x="12" y="21"/>
                  </a:cubicBezTo>
                  <a:cubicBezTo>
                    <a:pt x="450" y="21"/>
                    <a:pt x="450" y="21"/>
                    <a:pt x="450" y="21"/>
                  </a:cubicBezTo>
                  <a:cubicBezTo>
                    <a:pt x="455" y="14"/>
                    <a:pt x="459" y="7"/>
                    <a:pt x="463"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8" name="Freeform 42">
              <a:extLst>
                <a:ext uri="{FF2B5EF4-FFF2-40B4-BE49-F238E27FC236}">
                  <a16:creationId xmlns:a16="http://schemas.microsoft.com/office/drawing/2014/main" id="{F05460CB-E06B-442C-9354-7F1907431F41}"/>
                </a:ext>
              </a:extLst>
            </p:cNvPr>
            <p:cNvSpPr>
              <a:spLocks/>
            </p:cNvSpPr>
            <p:nvPr/>
          </p:nvSpPr>
          <p:spPr bwMode="auto">
            <a:xfrm>
              <a:off x="10336213" y="-709811"/>
              <a:ext cx="1258888" cy="66675"/>
            </a:xfrm>
            <a:custGeom>
              <a:avLst/>
              <a:gdLst>
                <a:gd name="T0" fmla="*/ 397 w 397"/>
                <a:gd name="T1" fmla="*/ 0 h 21"/>
                <a:gd name="T2" fmla="*/ 0 w 397"/>
                <a:gd name="T3" fmla="*/ 0 h 21"/>
                <a:gd name="T4" fmla="*/ 20 w 397"/>
                <a:gd name="T5" fmla="*/ 21 h 21"/>
                <a:gd name="T6" fmla="*/ 377 w 397"/>
                <a:gd name="T7" fmla="*/ 21 h 21"/>
                <a:gd name="T8" fmla="*/ 397 w 397"/>
                <a:gd name="T9" fmla="*/ 0 h 21"/>
              </a:gdLst>
              <a:ahLst/>
              <a:cxnLst>
                <a:cxn ang="0">
                  <a:pos x="T0" y="T1"/>
                </a:cxn>
                <a:cxn ang="0">
                  <a:pos x="T2" y="T3"/>
                </a:cxn>
                <a:cxn ang="0">
                  <a:pos x="T4" y="T5"/>
                </a:cxn>
                <a:cxn ang="0">
                  <a:pos x="T6" y="T7"/>
                </a:cxn>
                <a:cxn ang="0">
                  <a:pos x="T8" y="T9"/>
                </a:cxn>
              </a:cxnLst>
              <a:rect l="0" t="0" r="r" b="b"/>
              <a:pathLst>
                <a:path w="397" h="21">
                  <a:moveTo>
                    <a:pt x="397" y="0"/>
                  </a:moveTo>
                  <a:cubicBezTo>
                    <a:pt x="0" y="0"/>
                    <a:pt x="0" y="0"/>
                    <a:pt x="0" y="0"/>
                  </a:cubicBezTo>
                  <a:cubicBezTo>
                    <a:pt x="6" y="7"/>
                    <a:pt x="13" y="14"/>
                    <a:pt x="20" y="21"/>
                  </a:cubicBezTo>
                  <a:cubicBezTo>
                    <a:pt x="377" y="21"/>
                    <a:pt x="377" y="21"/>
                    <a:pt x="377" y="21"/>
                  </a:cubicBezTo>
                  <a:cubicBezTo>
                    <a:pt x="384" y="14"/>
                    <a:pt x="391" y="7"/>
                    <a:pt x="39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9" name="Freeform 43">
              <a:extLst>
                <a:ext uri="{FF2B5EF4-FFF2-40B4-BE49-F238E27FC236}">
                  <a16:creationId xmlns:a16="http://schemas.microsoft.com/office/drawing/2014/main" id="{BE5098B0-B8A8-4996-B307-44F7FF9053BD}"/>
                </a:ext>
              </a:extLst>
            </p:cNvPr>
            <p:cNvSpPr>
              <a:spLocks/>
            </p:cNvSpPr>
            <p:nvPr/>
          </p:nvSpPr>
          <p:spPr bwMode="auto">
            <a:xfrm>
              <a:off x="10510838" y="-557411"/>
              <a:ext cx="909638" cy="66675"/>
            </a:xfrm>
            <a:custGeom>
              <a:avLst/>
              <a:gdLst>
                <a:gd name="T0" fmla="*/ 287 w 287"/>
                <a:gd name="T1" fmla="*/ 0 h 21"/>
                <a:gd name="T2" fmla="*/ 0 w 287"/>
                <a:gd name="T3" fmla="*/ 0 h 21"/>
                <a:gd name="T4" fmla="*/ 38 w 287"/>
                <a:gd name="T5" fmla="*/ 21 h 21"/>
                <a:gd name="T6" fmla="*/ 249 w 287"/>
                <a:gd name="T7" fmla="*/ 21 h 21"/>
                <a:gd name="T8" fmla="*/ 287 w 287"/>
                <a:gd name="T9" fmla="*/ 0 h 21"/>
              </a:gdLst>
              <a:ahLst/>
              <a:cxnLst>
                <a:cxn ang="0">
                  <a:pos x="T0" y="T1"/>
                </a:cxn>
                <a:cxn ang="0">
                  <a:pos x="T2" y="T3"/>
                </a:cxn>
                <a:cxn ang="0">
                  <a:pos x="T4" y="T5"/>
                </a:cxn>
                <a:cxn ang="0">
                  <a:pos x="T6" y="T7"/>
                </a:cxn>
                <a:cxn ang="0">
                  <a:pos x="T8" y="T9"/>
                </a:cxn>
              </a:cxnLst>
              <a:rect l="0" t="0" r="r" b="b"/>
              <a:pathLst>
                <a:path w="287" h="21">
                  <a:moveTo>
                    <a:pt x="287" y="0"/>
                  </a:moveTo>
                  <a:cubicBezTo>
                    <a:pt x="0" y="0"/>
                    <a:pt x="0" y="0"/>
                    <a:pt x="0" y="0"/>
                  </a:cubicBezTo>
                  <a:cubicBezTo>
                    <a:pt x="12" y="8"/>
                    <a:pt x="25" y="15"/>
                    <a:pt x="38" y="21"/>
                  </a:cubicBezTo>
                  <a:cubicBezTo>
                    <a:pt x="249" y="21"/>
                    <a:pt x="249" y="21"/>
                    <a:pt x="249" y="21"/>
                  </a:cubicBezTo>
                  <a:cubicBezTo>
                    <a:pt x="262" y="15"/>
                    <a:pt x="275" y="8"/>
                    <a:pt x="28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260" name="Group 259">
            <a:extLst>
              <a:ext uri="{FF2B5EF4-FFF2-40B4-BE49-F238E27FC236}">
                <a16:creationId xmlns:a16="http://schemas.microsoft.com/office/drawing/2014/main" id="{B86DE0E1-E085-4FA5-9E40-E1EAA6AF7D6B}"/>
              </a:ext>
            </a:extLst>
          </p:cNvPr>
          <p:cNvGrpSpPr/>
          <p:nvPr/>
        </p:nvGrpSpPr>
        <p:grpSpPr>
          <a:xfrm>
            <a:off x="8648700" y="3038475"/>
            <a:ext cx="1865313" cy="1787525"/>
            <a:chOff x="8648700" y="-4310261"/>
            <a:chExt cx="1865313" cy="1787525"/>
          </a:xfrm>
          <a:solidFill>
            <a:schemeClr val="tx1">
              <a:lumMod val="85000"/>
              <a:lumOff val="15000"/>
              <a:alpha val="10000"/>
            </a:schemeClr>
          </a:solidFill>
        </p:grpSpPr>
        <p:sp>
          <p:nvSpPr>
            <p:cNvPr id="288" name="Freeform 44">
              <a:extLst>
                <a:ext uri="{FF2B5EF4-FFF2-40B4-BE49-F238E27FC236}">
                  <a16:creationId xmlns:a16="http://schemas.microsoft.com/office/drawing/2014/main" id="{546C4EA8-6261-4560-8AD9-723D50A0BD82}"/>
                </a:ext>
              </a:extLst>
            </p:cNvPr>
            <p:cNvSpPr>
              <a:spLocks/>
            </p:cNvSpPr>
            <p:nvPr/>
          </p:nvSpPr>
          <p:spPr bwMode="auto">
            <a:xfrm>
              <a:off x="8953500" y="-4141986"/>
              <a:ext cx="1255713" cy="76200"/>
            </a:xfrm>
            <a:custGeom>
              <a:avLst/>
              <a:gdLst>
                <a:gd name="T0" fmla="*/ 367 w 396"/>
                <a:gd name="T1" fmla="*/ 0 h 24"/>
                <a:gd name="T2" fmla="*/ 30 w 396"/>
                <a:gd name="T3" fmla="*/ 0 h 24"/>
                <a:gd name="T4" fmla="*/ 0 w 396"/>
                <a:gd name="T5" fmla="*/ 24 h 24"/>
                <a:gd name="T6" fmla="*/ 396 w 396"/>
                <a:gd name="T7" fmla="*/ 24 h 24"/>
                <a:gd name="T8" fmla="*/ 367 w 396"/>
                <a:gd name="T9" fmla="*/ 0 h 24"/>
              </a:gdLst>
              <a:ahLst/>
              <a:cxnLst>
                <a:cxn ang="0">
                  <a:pos x="T0" y="T1"/>
                </a:cxn>
                <a:cxn ang="0">
                  <a:pos x="T2" y="T3"/>
                </a:cxn>
                <a:cxn ang="0">
                  <a:pos x="T4" y="T5"/>
                </a:cxn>
                <a:cxn ang="0">
                  <a:pos x="T6" y="T7"/>
                </a:cxn>
                <a:cxn ang="0">
                  <a:pos x="T8" y="T9"/>
                </a:cxn>
              </a:cxnLst>
              <a:rect l="0" t="0" r="r" b="b"/>
              <a:pathLst>
                <a:path w="396" h="24">
                  <a:moveTo>
                    <a:pt x="367" y="0"/>
                  </a:moveTo>
                  <a:cubicBezTo>
                    <a:pt x="30" y="0"/>
                    <a:pt x="30" y="0"/>
                    <a:pt x="30" y="0"/>
                  </a:cubicBezTo>
                  <a:cubicBezTo>
                    <a:pt x="19" y="8"/>
                    <a:pt x="10" y="15"/>
                    <a:pt x="0" y="24"/>
                  </a:cubicBezTo>
                  <a:cubicBezTo>
                    <a:pt x="396" y="24"/>
                    <a:pt x="396" y="24"/>
                    <a:pt x="396" y="24"/>
                  </a:cubicBezTo>
                  <a:cubicBezTo>
                    <a:pt x="387" y="15"/>
                    <a:pt x="377" y="8"/>
                    <a:pt x="36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9" name="Freeform 45">
              <a:extLst>
                <a:ext uri="{FF2B5EF4-FFF2-40B4-BE49-F238E27FC236}">
                  <a16:creationId xmlns:a16="http://schemas.microsoft.com/office/drawing/2014/main" id="{09C2AABE-89F4-4E54-A886-5DEBF2782224}"/>
                </a:ext>
              </a:extLst>
            </p:cNvPr>
            <p:cNvSpPr>
              <a:spLocks/>
            </p:cNvSpPr>
            <p:nvPr/>
          </p:nvSpPr>
          <p:spPr bwMode="auto">
            <a:xfrm>
              <a:off x="9221788" y="-4310261"/>
              <a:ext cx="717550" cy="73025"/>
            </a:xfrm>
            <a:custGeom>
              <a:avLst/>
              <a:gdLst>
                <a:gd name="T0" fmla="*/ 113 w 226"/>
                <a:gd name="T1" fmla="*/ 0 h 23"/>
                <a:gd name="T2" fmla="*/ 0 w 226"/>
                <a:gd name="T3" fmla="*/ 23 h 23"/>
                <a:gd name="T4" fmla="*/ 226 w 226"/>
                <a:gd name="T5" fmla="*/ 23 h 23"/>
                <a:gd name="T6" fmla="*/ 113 w 226"/>
                <a:gd name="T7" fmla="*/ 0 h 23"/>
              </a:gdLst>
              <a:ahLst/>
              <a:cxnLst>
                <a:cxn ang="0">
                  <a:pos x="T0" y="T1"/>
                </a:cxn>
                <a:cxn ang="0">
                  <a:pos x="T2" y="T3"/>
                </a:cxn>
                <a:cxn ang="0">
                  <a:pos x="T4" y="T5"/>
                </a:cxn>
                <a:cxn ang="0">
                  <a:pos x="T6" y="T7"/>
                </a:cxn>
              </a:cxnLst>
              <a:rect l="0" t="0" r="r" b="b"/>
              <a:pathLst>
                <a:path w="226" h="23">
                  <a:moveTo>
                    <a:pt x="113" y="0"/>
                  </a:moveTo>
                  <a:cubicBezTo>
                    <a:pt x="73" y="0"/>
                    <a:pt x="35" y="8"/>
                    <a:pt x="0" y="23"/>
                  </a:cubicBezTo>
                  <a:cubicBezTo>
                    <a:pt x="226" y="23"/>
                    <a:pt x="226" y="23"/>
                    <a:pt x="226" y="23"/>
                  </a:cubicBezTo>
                  <a:cubicBezTo>
                    <a:pt x="191" y="8"/>
                    <a:pt x="153" y="0"/>
                    <a:pt x="113"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0" name="Freeform 46">
              <a:extLst>
                <a:ext uri="{FF2B5EF4-FFF2-40B4-BE49-F238E27FC236}">
                  <a16:creationId xmlns:a16="http://schemas.microsoft.com/office/drawing/2014/main" id="{EC271BE4-4A62-4CFD-A321-DB09A206C426}"/>
                </a:ext>
              </a:extLst>
            </p:cNvPr>
            <p:cNvSpPr>
              <a:spLocks/>
            </p:cNvSpPr>
            <p:nvPr/>
          </p:nvSpPr>
          <p:spPr bwMode="auto">
            <a:xfrm>
              <a:off x="8807450" y="-3970536"/>
              <a:ext cx="1547813" cy="76200"/>
            </a:xfrm>
            <a:custGeom>
              <a:avLst/>
              <a:gdLst>
                <a:gd name="T0" fmla="*/ 471 w 488"/>
                <a:gd name="T1" fmla="*/ 0 h 24"/>
                <a:gd name="T2" fmla="*/ 17 w 488"/>
                <a:gd name="T3" fmla="*/ 0 h 24"/>
                <a:gd name="T4" fmla="*/ 0 w 488"/>
                <a:gd name="T5" fmla="*/ 24 h 24"/>
                <a:gd name="T6" fmla="*/ 488 w 488"/>
                <a:gd name="T7" fmla="*/ 24 h 24"/>
                <a:gd name="T8" fmla="*/ 471 w 488"/>
                <a:gd name="T9" fmla="*/ 0 h 24"/>
              </a:gdLst>
              <a:ahLst/>
              <a:cxnLst>
                <a:cxn ang="0">
                  <a:pos x="T0" y="T1"/>
                </a:cxn>
                <a:cxn ang="0">
                  <a:pos x="T2" y="T3"/>
                </a:cxn>
                <a:cxn ang="0">
                  <a:pos x="T4" y="T5"/>
                </a:cxn>
                <a:cxn ang="0">
                  <a:pos x="T6" y="T7"/>
                </a:cxn>
                <a:cxn ang="0">
                  <a:pos x="T8" y="T9"/>
                </a:cxn>
              </a:cxnLst>
              <a:rect l="0" t="0" r="r" b="b"/>
              <a:pathLst>
                <a:path w="488" h="24">
                  <a:moveTo>
                    <a:pt x="471" y="0"/>
                  </a:moveTo>
                  <a:cubicBezTo>
                    <a:pt x="17" y="0"/>
                    <a:pt x="17" y="0"/>
                    <a:pt x="17" y="0"/>
                  </a:cubicBezTo>
                  <a:cubicBezTo>
                    <a:pt x="11" y="8"/>
                    <a:pt x="5" y="16"/>
                    <a:pt x="0" y="24"/>
                  </a:cubicBezTo>
                  <a:cubicBezTo>
                    <a:pt x="488" y="24"/>
                    <a:pt x="488" y="24"/>
                    <a:pt x="488" y="24"/>
                  </a:cubicBezTo>
                  <a:cubicBezTo>
                    <a:pt x="483" y="16"/>
                    <a:pt x="477" y="8"/>
                    <a:pt x="47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1" name="Freeform 47">
              <a:extLst>
                <a:ext uri="{FF2B5EF4-FFF2-40B4-BE49-F238E27FC236}">
                  <a16:creationId xmlns:a16="http://schemas.microsoft.com/office/drawing/2014/main" id="{FB13F1AC-A9B9-48FC-829D-6480275714E1}"/>
                </a:ext>
              </a:extLst>
            </p:cNvPr>
            <p:cNvSpPr>
              <a:spLocks/>
            </p:cNvSpPr>
            <p:nvPr/>
          </p:nvSpPr>
          <p:spPr bwMode="auto">
            <a:xfrm>
              <a:off x="8715375" y="-3799086"/>
              <a:ext cx="1731963" cy="76200"/>
            </a:xfrm>
            <a:custGeom>
              <a:avLst/>
              <a:gdLst>
                <a:gd name="T0" fmla="*/ 535 w 546"/>
                <a:gd name="T1" fmla="*/ 0 h 24"/>
                <a:gd name="T2" fmla="*/ 11 w 546"/>
                <a:gd name="T3" fmla="*/ 0 h 24"/>
                <a:gd name="T4" fmla="*/ 0 w 546"/>
                <a:gd name="T5" fmla="*/ 24 h 24"/>
                <a:gd name="T6" fmla="*/ 546 w 546"/>
                <a:gd name="T7" fmla="*/ 24 h 24"/>
                <a:gd name="T8" fmla="*/ 535 w 546"/>
                <a:gd name="T9" fmla="*/ 0 h 24"/>
              </a:gdLst>
              <a:ahLst/>
              <a:cxnLst>
                <a:cxn ang="0">
                  <a:pos x="T0" y="T1"/>
                </a:cxn>
                <a:cxn ang="0">
                  <a:pos x="T2" y="T3"/>
                </a:cxn>
                <a:cxn ang="0">
                  <a:pos x="T4" y="T5"/>
                </a:cxn>
                <a:cxn ang="0">
                  <a:pos x="T6" y="T7"/>
                </a:cxn>
                <a:cxn ang="0">
                  <a:pos x="T8" y="T9"/>
                </a:cxn>
              </a:cxnLst>
              <a:rect l="0" t="0" r="r" b="b"/>
              <a:pathLst>
                <a:path w="546" h="24">
                  <a:moveTo>
                    <a:pt x="535" y="0"/>
                  </a:moveTo>
                  <a:cubicBezTo>
                    <a:pt x="11" y="0"/>
                    <a:pt x="11" y="0"/>
                    <a:pt x="11" y="0"/>
                  </a:cubicBezTo>
                  <a:cubicBezTo>
                    <a:pt x="7" y="8"/>
                    <a:pt x="3" y="16"/>
                    <a:pt x="0" y="24"/>
                  </a:cubicBezTo>
                  <a:cubicBezTo>
                    <a:pt x="546" y="24"/>
                    <a:pt x="546" y="24"/>
                    <a:pt x="546" y="24"/>
                  </a:cubicBezTo>
                  <a:cubicBezTo>
                    <a:pt x="543" y="16"/>
                    <a:pt x="539" y="8"/>
                    <a:pt x="535"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2" name="Freeform 48">
              <a:extLst>
                <a:ext uri="{FF2B5EF4-FFF2-40B4-BE49-F238E27FC236}">
                  <a16:creationId xmlns:a16="http://schemas.microsoft.com/office/drawing/2014/main" id="{56A6D320-C204-4280-875E-2139485816C7}"/>
                </a:ext>
              </a:extLst>
            </p:cNvPr>
            <p:cNvSpPr>
              <a:spLocks/>
            </p:cNvSpPr>
            <p:nvPr/>
          </p:nvSpPr>
          <p:spPr bwMode="auto">
            <a:xfrm>
              <a:off x="8667750" y="-3627636"/>
              <a:ext cx="1830388" cy="76200"/>
            </a:xfrm>
            <a:custGeom>
              <a:avLst/>
              <a:gdLst>
                <a:gd name="T0" fmla="*/ 571 w 577"/>
                <a:gd name="T1" fmla="*/ 0 h 24"/>
                <a:gd name="T2" fmla="*/ 5 w 577"/>
                <a:gd name="T3" fmla="*/ 0 h 24"/>
                <a:gd name="T4" fmla="*/ 0 w 577"/>
                <a:gd name="T5" fmla="*/ 24 h 24"/>
                <a:gd name="T6" fmla="*/ 577 w 577"/>
                <a:gd name="T7" fmla="*/ 24 h 24"/>
                <a:gd name="T8" fmla="*/ 571 w 577"/>
                <a:gd name="T9" fmla="*/ 0 h 24"/>
              </a:gdLst>
              <a:ahLst/>
              <a:cxnLst>
                <a:cxn ang="0">
                  <a:pos x="T0" y="T1"/>
                </a:cxn>
                <a:cxn ang="0">
                  <a:pos x="T2" y="T3"/>
                </a:cxn>
                <a:cxn ang="0">
                  <a:pos x="T4" y="T5"/>
                </a:cxn>
                <a:cxn ang="0">
                  <a:pos x="T6" y="T7"/>
                </a:cxn>
                <a:cxn ang="0">
                  <a:pos x="T8" y="T9"/>
                </a:cxn>
              </a:cxnLst>
              <a:rect l="0" t="0" r="r" b="b"/>
              <a:pathLst>
                <a:path w="577" h="24">
                  <a:moveTo>
                    <a:pt x="571" y="0"/>
                  </a:moveTo>
                  <a:cubicBezTo>
                    <a:pt x="5" y="0"/>
                    <a:pt x="5" y="0"/>
                    <a:pt x="5" y="0"/>
                  </a:cubicBezTo>
                  <a:cubicBezTo>
                    <a:pt x="3" y="8"/>
                    <a:pt x="1" y="16"/>
                    <a:pt x="0" y="24"/>
                  </a:cubicBezTo>
                  <a:cubicBezTo>
                    <a:pt x="577" y="24"/>
                    <a:pt x="577" y="24"/>
                    <a:pt x="577" y="24"/>
                  </a:cubicBezTo>
                  <a:cubicBezTo>
                    <a:pt x="575" y="16"/>
                    <a:pt x="573" y="8"/>
                    <a:pt x="57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3" name="Freeform 49">
              <a:extLst>
                <a:ext uri="{FF2B5EF4-FFF2-40B4-BE49-F238E27FC236}">
                  <a16:creationId xmlns:a16="http://schemas.microsoft.com/office/drawing/2014/main" id="{743791D2-5FE9-4033-BCE7-B384C261D452}"/>
                </a:ext>
              </a:extLst>
            </p:cNvPr>
            <p:cNvSpPr>
              <a:spLocks/>
            </p:cNvSpPr>
            <p:nvPr/>
          </p:nvSpPr>
          <p:spPr bwMode="auto">
            <a:xfrm>
              <a:off x="8648700" y="-3456186"/>
              <a:ext cx="1865313" cy="76200"/>
            </a:xfrm>
            <a:custGeom>
              <a:avLst/>
              <a:gdLst>
                <a:gd name="T0" fmla="*/ 587 w 588"/>
                <a:gd name="T1" fmla="*/ 0 h 24"/>
                <a:gd name="T2" fmla="*/ 1 w 588"/>
                <a:gd name="T3" fmla="*/ 0 h 24"/>
                <a:gd name="T4" fmla="*/ 0 w 588"/>
                <a:gd name="T5" fmla="*/ 24 h 24"/>
                <a:gd name="T6" fmla="*/ 588 w 588"/>
                <a:gd name="T7" fmla="*/ 24 h 24"/>
                <a:gd name="T8" fmla="*/ 587 w 588"/>
                <a:gd name="T9" fmla="*/ 0 h 24"/>
              </a:gdLst>
              <a:ahLst/>
              <a:cxnLst>
                <a:cxn ang="0">
                  <a:pos x="T0" y="T1"/>
                </a:cxn>
                <a:cxn ang="0">
                  <a:pos x="T2" y="T3"/>
                </a:cxn>
                <a:cxn ang="0">
                  <a:pos x="T4" y="T5"/>
                </a:cxn>
                <a:cxn ang="0">
                  <a:pos x="T6" y="T7"/>
                </a:cxn>
                <a:cxn ang="0">
                  <a:pos x="T8" y="T9"/>
                </a:cxn>
              </a:cxnLst>
              <a:rect l="0" t="0" r="r" b="b"/>
              <a:pathLst>
                <a:path w="588" h="24">
                  <a:moveTo>
                    <a:pt x="587" y="0"/>
                  </a:moveTo>
                  <a:cubicBezTo>
                    <a:pt x="1" y="0"/>
                    <a:pt x="1" y="0"/>
                    <a:pt x="1" y="0"/>
                  </a:cubicBezTo>
                  <a:cubicBezTo>
                    <a:pt x="1" y="8"/>
                    <a:pt x="0" y="16"/>
                    <a:pt x="0" y="24"/>
                  </a:cubicBezTo>
                  <a:cubicBezTo>
                    <a:pt x="588" y="24"/>
                    <a:pt x="588" y="24"/>
                    <a:pt x="588" y="24"/>
                  </a:cubicBezTo>
                  <a:cubicBezTo>
                    <a:pt x="588" y="16"/>
                    <a:pt x="588" y="8"/>
                    <a:pt x="58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4" name="Freeform 50">
              <a:extLst>
                <a:ext uri="{FF2B5EF4-FFF2-40B4-BE49-F238E27FC236}">
                  <a16:creationId xmlns:a16="http://schemas.microsoft.com/office/drawing/2014/main" id="{C4C090D8-F057-44C0-B02A-0751C2C8C4E4}"/>
                </a:ext>
              </a:extLst>
            </p:cNvPr>
            <p:cNvSpPr>
              <a:spLocks/>
            </p:cNvSpPr>
            <p:nvPr/>
          </p:nvSpPr>
          <p:spPr bwMode="auto">
            <a:xfrm>
              <a:off x="8655050" y="-3281561"/>
              <a:ext cx="1852613" cy="73025"/>
            </a:xfrm>
            <a:custGeom>
              <a:avLst/>
              <a:gdLst>
                <a:gd name="T0" fmla="*/ 584 w 584"/>
                <a:gd name="T1" fmla="*/ 0 h 23"/>
                <a:gd name="T2" fmla="*/ 0 w 584"/>
                <a:gd name="T3" fmla="*/ 0 h 23"/>
                <a:gd name="T4" fmla="*/ 3 w 584"/>
                <a:gd name="T5" fmla="*/ 23 h 23"/>
                <a:gd name="T6" fmla="*/ 581 w 584"/>
                <a:gd name="T7" fmla="*/ 23 h 23"/>
                <a:gd name="T8" fmla="*/ 584 w 584"/>
                <a:gd name="T9" fmla="*/ 0 h 23"/>
              </a:gdLst>
              <a:ahLst/>
              <a:cxnLst>
                <a:cxn ang="0">
                  <a:pos x="T0" y="T1"/>
                </a:cxn>
                <a:cxn ang="0">
                  <a:pos x="T2" y="T3"/>
                </a:cxn>
                <a:cxn ang="0">
                  <a:pos x="T4" y="T5"/>
                </a:cxn>
                <a:cxn ang="0">
                  <a:pos x="T6" y="T7"/>
                </a:cxn>
                <a:cxn ang="0">
                  <a:pos x="T8" y="T9"/>
                </a:cxn>
              </a:cxnLst>
              <a:rect l="0" t="0" r="r" b="b"/>
              <a:pathLst>
                <a:path w="584" h="23">
                  <a:moveTo>
                    <a:pt x="584" y="0"/>
                  </a:moveTo>
                  <a:cubicBezTo>
                    <a:pt x="0" y="0"/>
                    <a:pt x="0" y="0"/>
                    <a:pt x="0" y="0"/>
                  </a:cubicBezTo>
                  <a:cubicBezTo>
                    <a:pt x="1" y="7"/>
                    <a:pt x="2" y="15"/>
                    <a:pt x="3" y="23"/>
                  </a:cubicBezTo>
                  <a:cubicBezTo>
                    <a:pt x="581" y="23"/>
                    <a:pt x="581" y="23"/>
                    <a:pt x="581" y="23"/>
                  </a:cubicBezTo>
                  <a:cubicBezTo>
                    <a:pt x="583" y="15"/>
                    <a:pt x="584" y="7"/>
                    <a:pt x="58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5" name="Freeform 51">
              <a:extLst>
                <a:ext uri="{FF2B5EF4-FFF2-40B4-BE49-F238E27FC236}">
                  <a16:creationId xmlns:a16="http://schemas.microsoft.com/office/drawing/2014/main" id="{855D8335-580E-4354-9540-DE1F4C8B1894}"/>
                </a:ext>
              </a:extLst>
            </p:cNvPr>
            <p:cNvSpPr>
              <a:spLocks/>
            </p:cNvSpPr>
            <p:nvPr/>
          </p:nvSpPr>
          <p:spPr bwMode="auto">
            <a:xfrm>
              <a:off x="8686800" y="-3110111"/>
              <a:ext cx="1789113" cy="73025"/>
            </a:xfrm>
            <a:custGeom>
              <a:avLst/>
              <a:gdLst>
                <a:gd name="T0" fmla="*/ 564 w 564"/>
                <a:gd name="T1" fmla="*/ 0 h 23"/>
                <a:gd name="T2" fmla="*/ 0 w 564"/>
                <a:gd name="T3" fmla="*/ 0 h 23"/>
                <a:gd name="T4" fmla="*/ 8 w 564"/>
                <a:gd name="T5" fmla="*/ 23 h 23"/>
                <a:gd name="T6" fmla="*/ 556 w 564"/>
                <a:gd name="T7" fmla="*/ 23 h 23"/>
                <a:gd name="T8" fmla="*/ 564 w 564"/>
                <a:gd name="T9" fmla="*/ 0 h 23"/>
              </a:gdLst>
              <a:ahLst/>
              <a:cxnLst>
                <a:cxn ang="0">
                  <a:pos x="T0" y="T1"/>
                </a:cxn>
                <a:cxn ang="0">
                  <a:pos x="T2" y="T3"/>
                </a:cxn>
                <a:cxn ang="0">
                  <a:pos x="T4" y="T5"/>
                </a:cxn>
                <a:cxn ang="0">
                  <a:pos x="T6" y="T7"/>
                </a:cxn>
                <a:cxn ang="0">
                  <a:pos x="T8" y="T9"/>
                </a:cxn>
              </a:cxnLst>
              <a:rect l="0" t="0" r="r" b="b"/>
              <a:pathLst>
                <a:path w="564" h="23">
                  <a:moveTo>
                    <a:pt x="564" y="0"/>
                  </a:moveTo>
                  <a:cubicBezTo>
                    <a:pt x="0" y="0"/>
                    <a:pt x="0" y="0"/>
                    <a:pt x="0" y="0"/>
                  </a:cubicBezTo>
                  <a:cubicBezTo>
                    <a:pt x="3" y="8"/>
                    <a:pt x="5" y="15"/>
                    <a:pt x="8" y="23"/>
                  </a:cubicBezTo>
                  <a:cubicBezTo>
                    <a:pt x="556" y="23"/>
                    <a:pt x="556" y="23"/>
                    <a:pt x="556" y="23"/>
                  </a:cubicBezTo>
                  <a:cubicBezTo>
                    <a:pt x="559" y="15"/>
                    <a:pt x="562" y="8"/>
                    <a:pt x="56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6" name="Freeform 52">
              <a:extLst>
                <a:ext uri="{FF2B5EF4-FFF2-40B4-BE49-F238E27FC236}">
                  <a16:creationId xmlns:a16="http://schemas.microsoft.com/office/drawing/2014/main" id="{A8088CC6-3E85-484A-B5E0-969BFE6F0C13}"/>
                </a:ext>
              </a:extLst>
            </p:cNvPr>
            <p:cNvSpPr>
              <a:spLocks/>
            </p:cNvSpPr>
            <p:nvPr/>
          </p:nvSpPr>
          <p:spPr bwMode="auto">
            <a:xfrm>
              <a:off x="8756650" y="-2938661"/>
              <a:ext cx="1649413" cy="73025"/>
            </a:xfrm>
            <a:custGeom>
              <a:avLst/>
              <a:gdLst>
                <a:gd name="T0" fmla="*/ 520 w 520"/>
                <a:gd name="T1" fmla="*/ 0 h 23"/>
                <a:gd name="T2" fmla="*/ 0 w 520"/>
                <a:gd name="T3" fmla="*/ 0 h 23"/>
                <a:gd name="T4" fmla="*/ 14 w 520"/>
                <a:gd name="T5" fmla="*/ 23 h 23"/>
                <a:gd name="T6" fmla="*/ 506 w 520"/>
                <a:gd name="T7" fmla="*/ 23 h 23"/>
                <a:gd name="T8" fmla="*/ 520 w 520"/>
                <a:gd name="T9" fmla="*/ 0 h 23"/>
              </a:gdLst>
              <a:ahLst/>
              <a:cxnLst>
                <a:cxn ang="0">
                  <a:pos x="T0" y="T1"/>
                </a:cxn>
                <a:cxn ang="0">
                  <a:pos x="T2" y="T3"/>
                </a:cxn>
                <a:cxn ang="0">
                  <a:pos x="T4" y="T5"/>
                </a:cxn>
                <a:cxn ang="0">
                  <a:pos x="T6" y="T7"/>
                </a:cxn>
                <a:cxn ang="0">
                  <a:pos x="T8" y="T9"/>
                </a:cxn>
              </a:cxnLst>
              <a:rect l="0" t="0" r="r" b="b"/>
              <a:pathLst>
                <a:path w="520" h="23">
                  <a:moveTo>
                    <a:pt x="520" y="0"/>
                  </a:moveTo>
                  <a:cubicBezTo>
                    <a:pt x="0" y="0"/>
                    <a:pt x="0" y="0"/>
                    <a:pt x="0" y="0"/>
                  </a:cubicBezTo>
                  <a:cubicBezTo>
                    <a:pt x="5" y="8"/>
                    <a:pt x="9" y="16"/>
                    <a:pt x="14" y="23"/>
                  </a:cubicBezTo>
                  <a:cubicBezTo>
                    <a:pt x="506" y="23"/>
                    <a:pt x="506" y="23"/>
                    <a:pt x="506" y="23"/>
                  </a:cubicBezTo>
                  <a:cubicBezTo>
                    <a:pt x="511" y="16"/>
                    <a:pt x="516" y="8"/>
                    <a:pt x="52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7" name="Freeform 53">
              <a:extLst>
                <a:ext uri="{FF2B5EF4-FFF2-40B4-BE49-F238E27FC236}">
                  <a16:creationId xmlns:a16="http://schemas.microsoft.com/office/drawing/2014/main" id="{7BAB0449-6A0B-466D-AB5A-CB3359CF4606}"/>
                </a:ext>
              </a:extLst>
            </p:cNvPr>
            <p:cNvSpPr>
              <a:spLocks/>
            </p:cNvSpPr>
            <p:nvPr/>
          </p:nvSpPr>
          <p:spPr bwMode="auto">
            <a:xfrm>
              <a:off x="8874125" y="-2767211"/>
              <a:ext cx="1414463" cy="73025"/>
            </a:xfrm>
            <a:custGeom>
              <a:avLst/>
              <a:gdLst>
                <a:gd name="T0" fmla="*/ 446 w 446"/>
                <a:gd name="T1" fmla="*/ 0 h 23"/>
                <a:gd name="T2" fmla="*/ 0 w 446"/>
                <a:gd name="T3" fmla="*/ 0 h 23"/>
                <a:gd name="T4" fmla="*/ 23 w 446"/>
                <a:gd name="T5" fmla="*/ 23 h 23"/>
                <a:gd name="T6" fmla="*/ 423 w 446"/>
                <a:gd name="T7" fmla="*/ 23 h 23"/>
                <a:gd name="T8" fmla="*/ 446 w 446"/>
                <a:gd name="T9" fmla="*/ 0 h 23"/>
              </a:gdLst>
              <a:ahLst/>
              <a:cxnLst>
                <a:cxn ang="0">
                  <a:pos x="T0" y="T1"/>
                </a:cxn>
                <a:cxn ang="0">
                  <a:pos x="T2" y="T3"/>
                </a:cxn>
                <a:cxn ang="0">
                  <a:pos x="T4" y="T5"/>
                </a:cxn>
                <a:cxn ang="0">
                  <a:pos x="T6" y="T7"/>
                </a:cxn>
                <a:cxn ang="0">
                  <a:pos x="T8" y="T9"/>
                </a:cxn>
              </a:cxnLst>
              <a:rect l="0" t="0" r="r" b="b"/>
              <a:pathLst>
                <a:path w="446" h="23">
                  <a:moveTo>
                    <a:pt x="446" y="0"/>
                  </a:moveTo>
                  <a:cubicBezTo>
                    <a:pt x="0" y="0"/>
                    <a:pt x="0" y="0"/>
                    <a:pt x="0" y="0"/>
                  </a:cubicBezTo>
                  <a:cubicBezTo>
                    <a:pt x="7" y="8"/>
                    <a:pt x="15" y="16"/>
                    <a:pt x="23" y="23"/>
                  </a:cubicBezTo>
                  <a:cubicBezTo>
                    <a:pt x="423" y="23"/>
                    <a:pt x="423" y="23"/>
                    <a:pt x="423" y="23"/>
                  </a:cubicBezTo>
                  <a:cubicBezTo>
                    <a:pt x="431" y="16"/>
                    <a:pt x="439" y="8"/>
                    <a:pt x="44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8" name="Freeform 54">
              <a:extLst>
                <a:ext uri="{FF2B5EF4-FFF2-40B4-BE49-F238E27FC236}">
                  <a16:creationId xmlns:a16="http://schemas.microsoft.com/office/drawing/2014/main" id="{7DF963AE-1745-4791-BB98-94DC263BEB69}"/>
                </a:ext>
              </a:extLst>
            </p:cNvPr>
            <p:cNvSpPr>
              <a:spLocks/>
            </p:cNvSpPr>
            <p:nvPr/>
          </p:nvSpPr>
          <p:spPr bwMode="auto">
            <a:xfrm>
              <a:off x="9069388" y="-2595761"/>
              <a:ext cx="1025525" cy="73025"/>
            </a:xfrm>
            <a:custGeom>
              <a:avLst/>
              <a:gdLst>
                <a:gd name="T0" fmla="*/ 323 w 323"/>
                <a:gd name="T1" fmla="*/ 0 h 23"/>
                <a:gd name="T2" fmla="*/ 0 w 323"/>
                <a:gd name="T3" fmla="*/ 0 h 23"/>
                <a:gd name="T4" fmla="*/ 43 w 323"/>
                <a:gd name="T5" fmla="*/ 23 h 23"/>
                <a:gd name="T6" fmla="*/ 279 w 323"/>
                <a:gd name="T7" fmla="*/ 23 h 23"/>
                <a:gd name="T8" fmla="*/ 323 w 323"/>
                <a:gd name="T9" fmla="*/ 0 h 23"/>
              </a:gdLst>
              <a:ahLst/>
              <a:cxnLst>
                <a:cxn ang="0">
                  <a:pos x="T0" y="T1"/>
                </a:cxn>
                <a:cxn ang="0">
                  <a:pos x="T2" y="T3"/>
                </a:cxn>
                <a:cxn ang="0">
                  <a:pos x="T4" y="T5"/>
                </a:cxn>
                <a:cxn ang="0">
                  <a:pos x="T6" y="T7"/>
                </a:cxn>
                <a:cxn ang="0">
                  <a:pos x="T8" y="T9"/>
                </a:cxn>
              </a:cxnLst>
              <a:rect l="0" t="0" r="r" b="b"/>
              <a:pathLst>
                <a:path w="323" h="23">
                  <a:moveTo>
                    <a:pt x="323" y="0"/>
                  </a:moveTo>
                  <a:cubicBezTo>
                    <a:pt x="0" y="0"/>
                    <a:pt x="0" y="0"/>
                    <a:pt x="0" y="0"/>
                  </a:cubicBezTo>
                  <a:cubicBezTo>
                    <a:pt x="13" y="9"/>
                    <a:pt x="28" y="17"/>
                    <a:pt x="43" y="23"/>
                  </a:cubicBezTo>
                  <a:cubicBezTo>
                    <a:pt x="279" y="23"/>
                    <a:pt x="279" y="23"/>
                    <a:pt x="279" y="23"/>
                  </a:cubicBezTo>
                  <a:cubicBezTo>
                    <a:pt x="294" y="17"/>
                    <a:pt x="309" y="9"/>
                    <a:pt x="323"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61" name="Oval 55">
            <a:extLst>
              <a:ext uri="{FF2B5EF4-FFF2-40B4-BE49-F238E27FC236}">
                <a16:creationId xmlns:a16="http://schemas.microsoft.com/office/drawing/2014/main" id="{3586A142-8C6C-4353-AE3E-0F0D8552AEC0}"/>
              </a:ext>
            </a:extLst>
          </p:cNvPr>
          <p:cNvSpPr>
            <a:spLocks noChangeArrowheads="1"/>
          </p:cNvSpPr>
          <p:nvPr/>
        </p:nvSpPr>
        <p:spPr bwMode="auto">
          <a:xfrm>
            <a:off x="3853067" y="1848282"/>
            <a:ext cx="522432" cy="522432"/>
          </a:xfrm>
          <a:prstGeom prst="ellipse">
            <a:avLst/>
          </a:prstGeom>
          <a:solidFill>
            <a:schemeClr val="accent1">
              <a:alpha val="1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262" name="Group 261">
            <a:extLst>
              <a:ext uri="{FF2B5EF4-FFF2-40B4-BE49-F238E27FC236}">
                <a16:creationId xmlns:a16="http://schemas.microsoft.com/office/drawing/2014/main" id="{F6065352-D332-4635-99F5-5988195FCCBF}"/>
              </a:ext>
            </a:extLst>
          </p:cNvPr>
          <p:cNvGrpSpPr/>
          <p:nvPr/>
        </p:nvGrpSpPr>
        <p:grpSpPr>
          <a:xfrm>
            <a:off x="-22673" y="5373142"/>
            <a:ext cx="966096" cy="1086452"/>
            <a:chOff x="0" y="-2979936"/>
            <a:chExt cx="1414463" cy="1590675"/>
          </a:xfrm>
          <a:solidFill>
            <a:schemeClr val="tx1">
              <a:lumMod val="85000"/>
              <a:lumOff val="15000"/>
              <a:alpha val="10000"/>
            </a:schemeClr>
          </a:solidFill>
        </p:grpSpPr>
        <p:sp>
          <p:nvSpPr>
            <p:cNvPr id="277" name="Freeform 57">
              <a:extLst>
                <a:ext uri="{FF2B5EF4-FFF2-40B4-BE49-F238E27FC236}">
                  <a16:creationId xmlns:a16="http://schemas.microsoft.com/office/drawing/2014/main" id="{0A121797-BD69-4F1C-AE5A-CEDB3DB0AF5B}"/>
                </a:ext>
              </a:extLst>
            </p:cNvPr>
            <p:cNvSpPr>
              <a:spLocks/>
            </p:cNvSpPr>
            <p:nvPr/>
          </p:nvSpPr>
          <p:spPr bwMode="auto">
            <a:xfrm>
              <a:off x="25400" y="-2830711"/>
              <a:ext cx="1117600" cy="66675"/>
            </a:xfrm>
            <a:custGeom>
              <a:avLst/>
              <a:gdLst>
                <a:gd name="T0" fmla="*/ 326 w 352"/>
                <a:gd name="T1" fmla="*/ 0 h 21"/>
                <a:gd name="T2" fmla="*/ 26 w 352"/>
                <a:gd name="T3" fmla="*/ 0 h 21"/>
                <a:gd name="T4" fmla="*/ 0 w 352"/>
                <a:gd name="T5" fmla="*/ 21 h 21"/>
                <a:gd name="T6" fmla="*/ 352 w 352"/>
                <a:gd name="T7" fmla="*/ 21 h 21"/>
                <a:gd name="T8" fmla="*/ 326 w 352"/>
                <a:gd name="T9" fmla="*/ 0 h 21"/>
              </a:gdLst>
              <a:ahLst/>
              <a:cxnLst>
                <a:cxn ang="0">
                  <a:pos x="T0" y="T1"/>
                </a:cxn>
                <a:cxn ang="0">
                  <a:pos x="T2" y="T3"/>
                </a:cxn>
                <a:cxn ang="0">
                  <a:pos x="T4" y="T5"/>
                </a:cxn>
                <a:cxn ang="0">
                  <a:pos x="T6" y="T7"/>
                </a:cxn>
                <a:cxn ang="0">
                  <a:pos x="T8" y="T9"/>
                </a:cxn>
              </a:cxnLst>
              <a:rect l="0" t="0" r="r" b="b"/>
              <a:pathLst>
                <a:path w="352" h="21">
                  <a:moveTo>
                    <a:pt x="326" y="0"/>
                  </a:moveTo>
                  <a:cubicBezTo>
                    <a:pt x="26" y="0"/>
                    <a:pt x="26" y="0"/>
                    <a:pt x="26" y="0"/>
                  </a:cubicBezTo>
                  <a:cubicBezTo>
                    <a:pt x="17" y="6"/>
                    <a:pt x="8" y="13"/>
                    <a:pt x="0" y="21"/>
                  </a:cubicBezTo>
                  <a:cubicBezTo>
                    <a:pt x="352" y="21"/>
                    <a:pt x="352" y="21"/>
                    <a:pt x="352" y="21"/>
                  </a:cubicBezTo>
                  <a:cubicBezTo>
                    <a:pt x="344" y="13"/>
                    <a:pt x="335" y="6"/>
                    <a:pt x="32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8" name="Freeform 58">
              <a:extLst>
                <a:ext uri="{FF2B5EF4-FFF2-40B4-BE49-F238E27FC236}">
                  <a16:creationId xmlns:a16="http://schemas.microsoft.com/office/drawing/2014/main" id="{9CAD5700-7698-4B16-880E-1C41D3559881}"/>
                </a:ext>
              </a:extLst>
            </p:cNvPr>
            <p:cNvSpPr>
              <a:spLocks/>
            </p:cNvSpPr>
            <p:nvPr/>
          </p:nvSpPr>
          <p:spPr bwMode="auto">
            <a:xfrm>
              <a:off x="263525" y="-2979936"/>
              <a:ext cx="641350" cy="63500"/>
            </a:xfrm>
            <a:custGeom>
              <a:avLst/>
              <a:gdLst>
                <a:gd name="T0" fmla="*/ 101 w 202"/>
                <a:gd name="T1" fmla="*/ 0 h 20"/>
                <a:gd name="T2" fmla="*/ 0 w 202"/>
                <a:gd name="T3" fmla="*/ 20 h 20"/>
                <a:gd name="T4" fmla="*/ 202 w 202"/>
                <a:gd name="T5" fmla="*/ 20 h 20"/>
                <a:gd name="T6" fmla="*/ 101 w 202"/>
                <a:gd name="T7" fmla="*/ 0 h 20"/>
              </a:gdLst>
              <a:ahLst/>
              <a:cxnLst>
                <a:cxn ang="0">
                  <a:pos x="T0" y="T1"/>
                </a:cxn>
                <a:cxn ang="0">
                  <a:pos x="T2" y="T3"/>
                </a:cxn>
                <a:cxn ang="0">
                  <a:pos x="T4" y="T5"/>
                </a:cxn>
                <a:cxn ang="0">
                  <a:pos x="T6" y="T7"/>
                </a:cxn>
              </a:cxnLst>
              <a:rect l="0" t="0" r="r" b="b"/>
              <a:pathLst>
                <a:path w="202" h="20">
                  <a:moveTo>
                    <a:pt x="101" y="0"/>
                  </a:moveTo>
                  <a:cubicBezTo>
                    <a:pt x="65" y="0"/>
                    <a:pt x="31" y="7"/>
                    <a:pt x="0" y="20"/>
                  </a:cubicBezTo>
                  <a:cubicBezTo>
                    <a:pt x="202" y="20"/>
                    <a:pt x="202" y="20"/>
                    <a:pt x="202" y="20"/>
                  </a:cubicBezTo>
                  <a:cubicBezTo>
                    <a:pt x="171" y="7"/>
                    <a:pt x="137" y="0"/>
                    <a:pt x="10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9" name="Freeform 59">
              <a:extLst>
                <a:ext uri="{FF2B5EF4-FFF2-40B4-BE49-F238E27FC236}">
                  <a16:creationId xmlns:a16="http://schemas.microsoft.com/office/drawing/2014/main" id="{3C0E07F6-A669-4C88-8B0C-4888A9A3B96E}"/>
                </a:ext>
              </a:extLst>
            </p:cNvPr>
            <p:cNvSpPr>
              <a:spLocks/>
            </p:cNvSpPr>
            <p:nvPr/>
          </p:nvSpPr>
          <p:spPr bwMode="auto">
            <a:xfrm>
              <a:off x="0" y="-2678311"/>
              <a:ext cx="1274763" cy="66675"/>
            </a:xfrm>
            <a:custGeom>
              <a:avLst/>
              <a:gdLst>
                <a:gd name="T0" fmla="*/ 386 w 402"/>
                <a:gd name="T1" fmla="*/ 0 h 21"/>
                <a:gd name="T2" fmla="*/ 0 w 402"/>
                <a:gd name="T3" fmla="*/ 0 h 21"/>
                <a:gd name="T4" fmla="*/ 0 w 402"/>
                <a:gd name="T5" fmla="*/ 21 h 21"/>
                <a:gd name="T6" fmla="*/ 402 w 402"/>
                <a:gd name="T7" fmla="*/ 21 h 21"/>
                <a:gd name="T8" fmla="*/ 386 w 402"/>
                <a:gd name="T9" fmla="*/ 0 h 21"/>
              </a:gdLst>
              <a:ahLst/>
              <a:cxnLst>
                <a:cxn ang="0">
                  <a:pos x="T0" y="T1"/>
                </a:cxn>
                <a:cxn ang="0">
                  <a:pos x="T2" y="T3"/>
                </a:cxn>
                <a:cxn ang="0">
                  <a:pos x="T4" y="T5"/>
                </a:cxn>
                <a:cxn ang="0">
                  <a:pos x="T6" y="T7"/>
                </a:cxn>
                <a:cxn ang="0">
                  <a:pos x="T8" y="T9"/>
                </a:cxn>
              </a:cxnLst>
              <a:rect l="0" t="0" r="r" b="b"/>
              <a:pathLst>
                <a:path w="402" h="21">
                  <a:moveTo>
                    <a:pt x="386" y="0"/>
                  </a:moveTo>
                  <a:cubicBezTo>
                    <a:pt x="0" y="0"/>
                    <a:pt x="0" y="0"/>
                    <a:pt x="0" y="0"/>
                  </a:cubicBezTo>
                  <a:cubicBezTo>
                    <a:pt x="0" y="21"/>
                    <a:pt x="0" y="21"/>
                    <a:pt x="0" y="21"/>
                  </a:cubicBezTo>
                  <a:cubicBezTo>
                    <a:pt x="402" y="21"/>
                    <a:pt x="402" y="21"/>
                    <a:pt x="402" y="21"/>
                  </a:cubicBezTo>
                  <a:cubicBezTo>
                    <a:pt x="397" y="14"/>
                    <a:pt x="392" y="7"/>
                    <a:pt x="38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0" name="Freeform 60">
              <a:extLst>
                <a:ext uri="{FF2B5EF4-FFF2-40B4-BE49-F238E27FC236}">
                  <a16:creationId xmlns:a16="http://schemas.microsoft.com/office/drawing/2014/main" id="{EE3AD2F5-FC8F-4A67-BBC3-01CA013CAE6B}"/>
                </a:ext>
              </a:extLst>
            </p:cNvPr>
            <p:cNvSpPr>
              <a:spLocks/>
            </p:cNvSpPr>
            <p:nvPr/>
          </p:nvSpPr>
          <p:spPr bwMode="auto">
            <a:xfrm>
              <a:off x="0" y="-2525911"/>
              <a:ext cx="1354138" cy="66675"/>
            </a:xfrm>
            <a:custGeom>
              <a:avLst/>
              <a:gdLst>
                <a:gd name="T0" fmla="*/ 418 w 427"/>
                <a:gd name="T1" fmla="*/ 0 h 21"/>
                <a:gd name="T2" fmla="*/ 0 w 427"/>
                <a:gd name="T3" fmla="*/ 0 h 21"/>
                <a:gd name="T4" fmla="*/ 0 w 427"/>
                <a:gd name="T5" fmla="*/ 21 h 21"/>
                <a:gd name="T6" fmla="*/ 427 w 427"/>
                <a:gd name="T7" fmla="*/ 21 h 21"/>
                <a:gd name="T8" fmla="*/ 418 w 427"/>
                <a:gd name="T9" fmla="*/ 0 h 21"/>
              </a:gdLst>
              <a:ahLst/>
              <a:cxnLst>
                <a:cxn ang="0">
                  <a:pos x="T0" y="T1"/>
                </a:cxn>
                <a:cxn ang="0">
                  <a:pos x="T2" y="T3"/>
                </a:cxn>
                <a:cxn ang="0">
                  <a:pos x="T4" y="T5"/>
                </a:cxn>
                <a:cxn ang="0">
                  <a:pos x="T6" y="T7"/>
                </a:cxn>
                <a:cxn ang="0">
                  <a:pos x="T8" y="T9"/>
                </a:cxn>
              </a:cxnLst>
              <a:rect l="0" t="0" r="r" b="b"/>
              <a:pathLst>
                <a:path w="427" h="21">
                  <a:moveTo>
                    <a:pt x="418" y="0"/>
                  </a:moveTo>
                  <a:cubicBezTo>
                    <a:pt x="0" y="0"/>
                    <a:pt x="0" y="0"/>
                    <a:pt x="0" y="0"/>
                  </a:cubicBezTo>
                  <a:cubicBezTo>
                    <a:pt x="0" y="21"/>
                    <a:pt x="0" y="21"/>
                    <a:pt x="0" y="21"/>
                  </a:cubicBezTo>
                  <a:cubicBezTo>
                    <a:pt x="427" y="21"/>
                    <a:pt x="427" y="21"/>
                    <a:pt x="427" y="21"/>
                  </a:cubicBezTo>
                  <a:cubicBezTo>
                    <a:pt x="424" y="14"/>
                    <a:pt x="421" y="7"/>
                    <a:pt x="41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1" name="Freeform 61">
              <a:extLst>
                <a:ext uri="{FF2B5EF4-FFF2-40B4-BE49-F238E27FC236}">
                  <a16:creationId xmlns:a16="http://schemas.microsoft.com/office/drawing/2014/main" id="{9AE58AB9-89D7-4A78-849A-F1210EBCEF7A}"/>
                </a:ext>
              </a:extLst>
            </p:cNvPr>
            <p:cNvSpPr>
              <a:spLocks/>
            </p:cNvSpPr>
            <p:nvPr/>
          </p:nvSpPr>
          <p:spPr bwMode="auto">
            <a:xfrm>
              <a:off x="0" y="-2373511"/>
              <a:ext cx="1398588" cy="66675"/>
            </a:xfrm>
            <a:custGeom>
              <a:avLst/>
              <a:gdLst>
                <a:gd name="T0" fmla="*/ 436 w 441"/>
                <a:gd name="T1" fmla="*/ 0 h 21"/>
                <a:gd name="T2" fmla="*/ 0 w 441"/>
                <a:gd name="T3" fmla="*/ 0 h 21"/>
                <a:gd name="T4" fmla="*/ 0 w 441"/>
                <a:gd name="T5" fmla="*/ 21 h 21"/>
                <a:gd name="T6" fmla="*/ 441 w 441"/>
                <a:gd name="T7" fmla="*/ 21 h 21"/>
                <a:gd name="T8" fmla="*/ 436 w 441"/>
                <a:gd name="T9" fmla="*/ 0 h 21"/>
              </a:gdLst>
              <a:ahLst/>
              <a:cxnLst>
                <a:cxn ang="0">
                  <a:pos x="T0" y="T1"/>
                </a:cxn>
                <a:cxn ang="0">
                  <a:pos x="T2" y="T3"/>
                </a:cxn>
                <a:cxn ang="0">
                  <a:pos x="T4" y="T5"/>
                </a:cxn>
                <a:cxn ang="0">
                  <a:pos x="T6" y="T7"/>
                </a:cxn>
                <a:cxn ang="0">
                  <a:pos x="T8" y="T9"/>
                </a:cxn>
              </a:cxnLst>
              <a:rect l="0" t="0" r="r" b="b"/>
              <a:pathLst>
                <a:path w="441" h="21">
                  <a:moveTo>
                    <a:pt x="436" y="0"/>
                  </a:moveTo>
                  <a:cubicBezTo>
                    <a:pt x="0" y="0"/>
                    <a:pt x="0" y="0"/>
                    <a:pt x="0" y="0"/>
                  </a:cubicBezTo>
                  <a:cubicBezTo>
                    <a:pt x="0" y="21"/>
                    <a:pt x="0" y="21"/>
                    <a:pt x="0" y="21"/>
                  </a:cubicBezTo>
                  <a:cubicBezTo>
                    <a:pt x="441" y="21"/>
                    <a:pt x="441" y="21"/>
                    <a:pt x="441" y="21"/>
                  </a:cubicBezTo>
                  <a:cubicBezTo>
                    <a:pt x="440" y="14"/>
                    <a:pt x="438" y="7"/>
                    <a:pt x="43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2" name="Freeform 62">
              <a:extLst>
                <a:ext uri="{FF2B5EF4-FFF2-40B4-BE49-F238E27FC236}">
                  <a16:creationId xmlns:a16="http://schemas.microsoft.com/office/drawing/2014/main" id="{17FA3C06-C151-45B8-9E15-2B55358DD55E}"/>
                </a:ext>
              </a:extLst>
            </p:cNvPr>
            <p:cNvSpPr>
              <a:spLocks/>
            </p:cNvSpPr>
            <p:nvPr/>
          </p:nvSpPr>
          <p:spPr bwMode="auto">
            <a:xfrm>
              <a:off x="0" y="-2217936"/>
              <a:ext cx="1414463" cy="66675"/>
            </a:xfrm>
            <a:custGeom>
              <a:avLst/>
              <a:gdLst>
                <a:gd name="T0" fmla="*/ 445 w 446"/>
                <a:gd name="T1" fmla="*/ 0 h 21"/>
                <a:gd name="T2" fmla="*/ 0 w 446"/>
                <a:gd name="T3" fmla="*/ 0 h 21"/>
                <a:gd name="T4" fmla="*/ 0 w 446"/>
                <a:gd name="T5" fmla="*/ 21 h 21"/>
                <a:gd name="T6" fmla="*/ 446 w 446"/>
                <a:gd name="T7" fmla="*/ 21 h 21"/>
                <a:gd name="T8" fmla="*/ 445 w 446"/>
                <a:gd name="T9" fmla="*/ 0 h 21"/>
              </a:gdLst>
              <a:ahLst/>
              <a:cxnLst>
                <a:cxn ang="0">
                  <a:pos x="T0" y="T1"/>
                </a:cxn>
                <a:cxn ang="0">
                  <a:pos x="T2" y="T3"/>
                </a:cxn>
                <a:cxn ang="0">
                  <a:pos x="T4" y="T5"/>
                </a:cxn>
                <a:cxn ang="0">
                  <a:pos x="T6" y="T7"/>
                </a:cxn>
                <a:cxn ang="0">
                  <a:pos x="T8" y="T9"/>
                </a:cxn>
              </a:cxnLst>
              <a:rect l="0" t="0" r="r" b="b"/>
              <a:pathLst>
                <a:path w="446" h="21">
                  <a:moveTo>
                    <a:pt x="445" y="0"/>
                  </a:moveTo>
                  <a:cubicBezTo>
                    <a:pt x="0" y="0"/>
                    <a:pt x="0" y="0"/>
                    <a:pt x="0" y="0"/>
                  </a:cubicBezTo>
                  <a:cubicBezTo>
                    <a:pt x="0" y="21"/>
                    <a:pt x="0" y="21"/>
                    <a:pt x="0" y="21"/>
                  </a:cubicBezTo>
                  <a:cubicBezTo>
                    <a:pt x="446" y="21"/>
                    <a:pt x="446" y="21"/>
                    <a:pt x="446" y="21"/>
                  </a:cubicBezTo>
                  <a:cubicBezTo>
                    <a:pt x="446" y="14"/>
                    <a:pt x="445" y="7"/>
                    <a:pt x="445"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3" name="Freeform 63">
              <a:extLst>
                <a:ext uri="{FF2B5EF4-FFF2-40B4-BE49-F238E27FC236}">
                  <a16:creationId xmlns:a16="http://schemas.microsoft.com/office/drawing/2014/main" id="{12395491-04BA-40B3-A92E-5908E92C7731}"/>
                </a:ext>
              </a:extLst>
            </p:cNvPr>
            <p:cNvSpPr>
              <a:spLocks/>
            </p:cNvSpPr>
            <p:nvPr/>
          </p:nvSpPr>
          <p:spPr bwMode="auto">
            <a:xfrm>
              <a:off x="0" y="-2065536"/>
              <a:ext cx="1408113" cy="66675"/>
            </a:xfrm>
            <a:custGeom>
              <a:avLst/>
              <a:gdLst>
                <a:gd name="T0" fmla="*/ 444 w 444"/>
                <a:gd name="T1" fmla="*/ 0 h 21"/>
                <a:gd name="T2" fmla="*/ 0 w 444"/>
                <a:gd name="T3" fmla="*/ 0 h 21"/>
                <a:gd name="T4" fmla="*/ 0 w 444"/>
                <a:gd name="T5" fmla="*/ 21 h 21"/>
                <a:gd name="T6" fmla="*/ 441 w 444"/>
                <a:gd name="T7" fmla="*/ 21 h 21"/>
                <a:gd name="T8" fmla="*/ 444 w 444"/>
                <a:gd name="T9" fmla="*/ 0 h 21"/>
              </a:gdLst>
              <a:ahLst/>
              <a:cxnLst>
                <a:cxn ang="0">
                  <a:pos x="T0" y="T1"/>
                </a:cxn>
                <a:cxn ang="0">
                  <a:pos x="T2" y="T3"/>
                </a:cxn>
                <a:cxn ang="0">
                  <a:pos x="T4" y="T5"/>
                </a:cxn>
                <a:cxn ang="0">
                  <a:pos x="T6" y="T7"/>
                </a:cxn>
                <a:cxn ang="0">
                  <a:pos x="T8" y="T9"/>
                </a:cxn>
              </a:cxnLst>
              <a:rect l="0" t="0" r="r" b="b"/>
              <a:pathLst>
                <a:path w="444" h="21">
                  <a:moveTo>
                    <a:pt x="444" y="0"/>
                  </a:moveTo>
                  <a:cubicBezTo>
                    <a:pt x="0" y="0"/>
                    <a:pt x="0" y="0"/>
                    <a:pt x="0" y="0"/>
                  </a:cubicBezTo>
                  <a:cubicBezTo>
                    <a:pt x="0" y="21"/>
                    <a:pt x="0" y="21"/>
                    <a:pt x="0" y="21"/>
                  </a:cubicBezTo>
                  <a:cubicBezTo>
                    <a:pt x="441" y="21"/>
                    <a:pt x="441" y="21"/>
                    <a:pt x="441" y="21"/>
                  </a:cubicBezTo>
                  <a:cubicBezTo>
                    <a:pt x="443" y="14"/>
                    <a:pt x="444" y="7"/>
                    <a:pt x="44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4" name="Freeform 64">
              <a:extLst>
                <a:ext uri="{FF2B5EF4-FFF2-40B4-BE49-F238E27FC236}">
                  <a16:creationId xmlns:a16="http://schemas.microsoft.com/office/drawing/2014/main" id="{7571EB75-4271-4A10-9801-A549AF0B5816}"/>
                </a:ext>
              </a:extLst>
            </p:cNvPr>
            <p:cNvSpPr>
              <a:spLocks/>
            </p:cNvSpPr>
            <p:nvPr/>
          </p:nvSpPr>
          <p:spPr bwMode="auto">
            <a:xfrm>
              <a:off x="0" y="-1913136"/>
              <a:ext cx="1379538" cy="66675"/>
            </a:xfrm>
            <a:custGeom>
              <a:avLst/>
              <a:gdLst>
                <a:gd name="T0" fmla="*/ 435 w 435"/>
                <a:gd name="T1" fmla="*/ 0 h 21"/>
                <a:gd name="T2" fmla="*/ 0 w 435"/>
                <a:gd name="T3" fmla="*/ 0 h 21"/>
                <a:gd name="T4" fmla="*/ 0 w 435"/>
                <a:gd name="T5" fmla="*/ 21 h 21"/>
                <a:gd name="T6" fmla="*/ 428 w 435"/>
                <a:gd name="T7" fmla="*/ 21 h 21"/>
                <a:gd name="T8" fmla="*/ 435 w 435"/>
                <a:gd name="T9" fmla="*/ 0 h 21"/>
              </a:gdLst>
              <a:ahLst/>
              <a:cxnLst>
                <a:cxn ang="0">
                  <a:pos x="T0" y="T1"/>
                </a:cxn>
                <a:cxn ang="0">
                  <a:pos x="T2" y="T3"/>
                </a:cxn>
                <a:cxn ang="0">
                  <a:pos x="T4" y="T5"/>
                </a:cxn>
                <a:cxn ang="0">
                  <a:pos x="T6" y="T7"/>
                </a:cxn>
                <a:cxn ang="0">
                  <a:pos x="T8" y="T9"/>
                </a:cxn>
              </a:cxnLst>
              <a:rect l="0" t="0" r="r" b="b"/>
              <a:pathLst>
                <a:path w="435" h="21">
                  <a:moveTo>
                    <a:pt x="435" y="0"/>
                  </a:moveTo>
                  <a:cubicBezTo>
                    <a:pt x="0" y="0"/>
                    <a:pt x="0" y="0"/>
                    <a:pt x="0" y="0"/>
                  </a:cubicBezTo>
                  <a:cubicBezTo>
                    <a:pt x="0" y="21"/>
                    <a:pt x="0" y="21"/>
                    <a:pt x="0" y="21"/>
                  </a:cubicBezTo>
                  <a:cubicBezTo>
                    <a:pt x="428" y="21"/>
                    <a:pt x="428" y="21"/>
                    <a:pt x="428" y="21"/>
                  </a:cubicBezTo>
                  <a:cubicBezTo>
                    <a:pt x="430" y="14"/>
                    <a:pt x="433" y="7"/>
                    <a:pt x="435"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5" name="Freeform 65">
              <a:extLst>
                <a:ext uri="{FF2B5EF4-FFF2-40B4-BE49-F238E27FC236}">
                  <a16:creationId xmlns:a16="http://schemas.microsoft.com/office/drawing/2014/main" id="{7B2E00CB-76AE-4422-BDE2-24DA767C9DDF}"/>
                </a:ext>
              </a:extLst>
            </p:cNvPr>
            <p:cNvSpPr>
              <a:spLocks/>
            </p:cNvSpPr>
            <p:nvPr/>
          </p:nvSpPr>
          <p:spPr bwMode="auto">
            <a:xfrm>
              <a:off x="0" y="-1760736"/>
              <a:ext cx="1316038" cy="66675"/>
            </a:xfrm>
            <a:custGeom>
              <a:avLst/>
              <a:gdLst>
                <a:gd name="T0" fmla="*/ 415 w 415"/>
                <a:gd name="T1" fmla="*/ 0 h 21"/>
                <a:gd name="T2" fmla="*/ 0 w 415"/>
                <a:gd name="T3" fmla="*/ 0 h 21"/>
                <a:gd name="T4" fmla="*/ 0 w 415"/>
                <a:gd name="T5" fmla="*/ 21 h 21"/>
                <a:gd name="T6" fmla="*/ 403 w 415"/>
                <a:gd name="T7" fmla="*/ 21 h 21"/>
                <a:gd name="T8" fmla="*/ 415 w 415"/>
                <a:gd name="T9" fmla="*/ 0 h 21"/>
              </a:gdLst>
              <a:ahLst/>
              <a:cxnLst>
                <a:cxn ang="0">
                  <a:pos x="T0" y="T1"/>
                </a:cxn>
                <a:cxn ang="0">
                  <a:pos x="T2" y="T3"/>
                </a:cxn>
                <a:cxn ang="0">
                  <a:pos x="T4" y="T5"/>
                </a:cxn>
                <a:cxn ang="0">
                  <a:pos x="T6" y="T7"/>
                </a:cxn>
                <a:cxn ang="0">
                  <a:pos x="T8" y="T9"/>
                </a:cxn>
              </a:cxnLst>
              <a:rect l="0" t="0" r="r" b="b"/>
              <a:pathLst>
                <a:path w="415" h="21">
                  <a:moveTo>
                    <a:pt x="415" y="0"/>
                  </a:moveTo>
                  <a:cubicBezTo>
                    <a:pt x="0" y="0"/>
                    <a:pt x="0" y="0"/>
                    <a:pt x="0" y="0"/>
                  </a:cubicBezTo>
                  <a:cubicBezTo>
                    <a:pt x="0" y="21"/>
                    <a:pt x="0" y="21"/>
                    <a:pt x="0" y="21"/>
                  </a:cubicBezTo>
                  <a:cubicBezTo>
                    <a:pt x="403" y="21"/>
                    <a:pt x="403" y="21"/>
                    <a:pt x="403" y="21"/>
                  </a:cubicBezTo>
                  <a:cubicBezTo>
                    <a:pt x="407" y="14"/>
                    <a:pt x="412" y="7"/>
                    <a:pt x="415"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6" name="Freeform 66">
              <a:extLst>
                <a:ext uri="{FF2B5EF4-FFF2-40B4-BE49-F238E27FC236}">
                  <a16:creationId xmlns:a16="http://schemas.microsoft.com/office/drawing/2014/main" id="{B0F5AA1C-7DCA-42B5-8A27-187DFD521BF1}"/>
                </a:ext>
              </a:extLst>
            </p:cNvPr>
            <p:cNvSpPr>
              <a:spLocks/>
            </p:cNvSpPr>
            <p:nvPr/>
          </p:nvSpPr>
          <p:spPr bwMode="auto">
            <a:xfrm>
              <a:off x="0" y="-1608336"/>
              <a:ext cx="1211263" cy="66675"/>
            </a:xfrm>
            <a:custGeom>
              <a:avLst/>
              <a:gdLst>
                <a:gd name="T0" fmla="*/ 382 w 382"/>
                <a:gd name="T1" fmla="*/ 0 h 21"/>
                <a:gd name="T2" fmla="*/ 0 w 382"/>
                <a:gd name="T3" fmla="*/ 0 h 21"/>
                <a:gd name="T4" fmla="*/ 0 w 382"/>
                <a:gd name="T5" fmla="*/ 15 h 21"/>
                <a:gd name="T6" fmla="*/ 5 w 382"/>
                <a:gd name="T7" fmla="*/ 21 h 21"/>
                <a:gd name="T8" fmla="*/ 362 w 382"/>
                <a:gd name="T9" fmla="*/ 21 h 21"/>
                <a:gd name="T10" fmla="*/ 382 w 382"/>
                <a:gd name="T11" fmla="*/ 0 h 21"/>
              </a:gdLst>
              <a:ahLst/>
              <a:cxnLst>
                <a:cxn ang="0">
                  <a:pos x="T0" y="T1"/>
                </a:cxn>
                <a:cxn ang="0">
                  <a:pos x="T2" y="T3"/>
                </a:cxn>
                <a:cxn ang="0">
                  <a:pos x="T4" y="T5"/>
                </a:cxn>
                <a:cxn ang="0">
                  <a:pos x="T6" y="T7"/>
                </a:cxn>
                <a:cxn ang="0">
                  <a:pos x="T8" y="T9"/>
                </a:cxn>
                <a:cxn ang="0">
                  <a:pos x="T10" y="T11"/>
                </a:cxn>
              </a:cxnLst>
              <a:rect l="0" t="0" r="r" b="b"/>
              <a:pathLst>
                <a:path w="382" h="21">
                  <a:moveTo>
                    <a:pt x="382" y="0"/>
                  </a:moveTo>
                  <a:cubicBezTo>
                    <a:pt x="0" y="0"/>
                    <a:pt x="0" y="0"/>
                    <a:pt x="0" y="0"/>
                  </a:cubicBezTo>
                  <a:cubicBezTo>
                    <a:pt x="0" y="15"/>
                    <a:pt x="0" y="15"/>
                    <a:pt x="0" y="15"/>
                  </a:cubicBezTo>
                  <a:cubicBezTo>
                    <a:pt x="2" y="17"/>
                    <a:pt x="3" y="19"/>
                    <a:pt x="5" y="21"/>
                  </a:cubicBezTo>
                  <a:cubicBezTo>
                    <a:pt x="362" y="21"/>
                    <a:pt x="362" y="21"/>
                    <a:pt x="362" y="21"/>
                  </a:cubicBezTo>
                  <a:cubicBezTo>
                    <a:pt x="369" y="15"/>
                    <a:pt x="376" y="8"/>
                    <a:pt x="382"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7" name="Freeform 67">
              <a:extLst>
                <a:ext uri="{FF2B5EF4-FFF2-40B4-BE49-F238E27FC236}">
                  <a16:creationId xmlns:a16="http://schemas.microsoft.com/office/drawing/2014/main" id="{1C0A7D99-3E4F-4041-AA45-ECF923F8690C}"/>
                </a:ext>
              </a:extLst>
            </p:cNvPr>
            <p:cNvSpPr>
              <a:spLocks/>
            </p:cNvSpPr>
            <p:nvPr/>
          </p:nvSpPr>
          <p:spPr bwMode="auto">
            <a:xfrm>
              <a:off x="127000" y="-1455936"/>
              <a:ext cx="914400" cy="66675"/>
            </a:xfrm>
            <a:custGeom>
              <a:avLst/>
              <a:gdLst>
                <a:gd name="T0" fmla="*/ 288 w 288"/>
                <a:gd name="T1" fmla="*/ 0 h 21"/>
                <a:gd name="T2" fmla="*/ 0 w 288"/>
                <a:gd name="T3" fmla="*/ 0 h 21"/>
                <a:gd name="T4" fmla="*/ 39 w 288"/>
                <a:gd name="T5" fmla="*/ 21 h 21"/>
                <a:gd name="T6" fmla="*/ 249 w 288"/>
                <a:gd name="T7" fmla="*/ 21 h 21"/>
                <a:gd name="T8" fmla="*/ 288 w 288"/>
                <a:gd name="T9" fmla="*/ 0 h 21"/>
              </a:gdLst>
              <a:ahLst/>
              <a:cxnLst>
                <a:cxn ang="0">
                  <a:pos x="T0" y="T1"/>
                </a:cxn>
                <a:cxn ang="0">
                  <a:pos x="T2" y="T3"/>
                </a:cxn>
                <a:cxn ang="0">
                  <a:pos x="T4" y="T5"/>
                </a:cxn>
                <a:cxn ang="0">
                  <a:pos x="T6" y="T7"/>
                </a:cxn>
                <a:cxn ang="0">
                  <a:pos x="T8" y="T9"/>
                </a:cxn>
              </a:cxnLst>
              <a:rect l="0" t="0" r="r" b="b"/>
              <a:pathLst>
                <a:path w="288" h="21">
                  <a:moveTo>
                    <a:pt x="288" y="0"/>
                  </a:moveTo>
                  <a:cubicBezTo>
                    <a:pt x="0" y="0"/>
                    <a:pt x="0" y="0"/>
                    <a:pt x="0" y="0"/>
                  </a:cubicBezTo>
                  <a:cubicBezTo>
                    <a:pt x="12" y="8"/>
                    <a:pt x="25" y="15"/>
                    <a:pt x="39" y="21"/>
                  </a:cubicBezTo>
                  <a:cubicBezTo>
                    <a:pt x="249" y="21"/>
                    <a:pt x="249" y="21"/>
                    <a:pt x="249" y="21"/>
                  </a:cubicBezTo>
                  <a:cubicBezTo>
                    <a:pt x="263" y="15"/>
                    <a:pt x="276" y="8"/>
                    <a:pt x="28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263" name="Group 262">
            <a:extLst>
              <a:ext uri="{FF2B5EF4-FFF2-40B4-BE49-F238E27FC236}">
                <a16:creationId xmlns:a16="http://schemas.microsoft.com/office/drawing/2014/main" id="{D4666F8E-9ACD-45C9-B0DC-D9C3ECD066F2}"/>
              </a:ext>
            </a:extLst>
          </p:cNvPr>
          <p:cNvGrpSpPr/>
          <p:nvPr/>
        </p:nvGrpSpPr>
        <p:grpSpPr>
          <a:xfrm>
            <a:off x="10669588" y="663575"/>
            <a:ext cx="1519237" cy="1590675"/>
            <a:chOff x="10669588" y="-6685161"/>
            <a:chExt cx="1519237" cy="1590675"/>
          </a:xfrm>
          <a:solidFill>
            <a:schemeClr val="tx1">
              <a:lumMod val="85000"/>
              <a:lumOff val="15000"/>
              <a:alpha val="10000"/>
            </a:schemeClr>
          </a:solidFill>
        </p:grpSpPr>
        <p:sp>
          <p:nvSpPr>
            <p:cNvPr id="265" name="Freeform 56">
              <a:extLst>
                <a:ext uri="{FF2B5EF4-FFF2-40B4-BE49-F238E27FC236}">
                  <a16:creationId xmlns:a16="http://schemas.microsoft.com/office/drawing/2014/main" id="{751B2E56-7046-4C72-8517-DDC067757442}"/>
                </a:ext>
              </a:extLst>
            </p:cNvPr>
            <p:cNvSpPr>
              <a:spLocks/>
            </p:cNvSpPr>
            <p:nvPr/>
          </p:nvSpPr>
          <p:spPr bwMode="auto">
            <a:xfrm>
              <a:off x="12182475" y="-6329561"/>
              <a:ext cx="6350" cy="12700"/>
            </a:xfrm>
            <a:custGeom>
              <a:avLst/>
              <a:gdLst>
                <a:gd name="T0" fmla="*/ 0 w 2"/>
                <a:gd name="T1" fmla="*/ 0 h 4"/>
                <a:gd name="T2" fmla="*/ 0 w 2"/>
                <a:gd name="T3" fmla="*/ 4 h 4"/>
                <a:gd name="T4" fmla="*/ 2 w 2"/>
                <a:gd name="T5" fmla="*/ 4 h 4"/>
                <a:gd name="T6" fmla="*/ 0 w 2"/>
                <a:gd name="T7" fmla="*/ 0 h 4"/>
              </a:gdLst>
              <a:ahLst/>
              <a:cxnLst>
                <a:cxn ang="0">
                  <a:pos x="T0" y="T1"/>
                </a:cxn>
                <a:cxn ang="0">
                  <a:pos x="T2" y="T3"/>
                </a:cxn>
                <a:cxn ang="0">
                  <a:pos x="T4" y="T5"/>
                </a:cxn>
                <a:cxn ang="0">
                  <a:pos x="T6" y="T7"/>
                </a:cxn>
              </a:cxnLst>
              <a:rect l="0" t="0" r="r" b="b"/>
              <a:pathLst>
                <a:path w="2" h="4">
                  <a:moveTo>
                    <a:pt x="0" y="0"/>
                  </a:moveTo>
                  <a:cubicBezTo>
                    <a:pt x="0" y="4"/>
                    <a:pt x="0" y="4"/>
                    <a:pt x="0" y="4"/>
                  </a:cubicBezTo>
                  <a:cubicBezTo>
                    <a:pt x="2" y="4"/>
                    <a:pt x="2" y="4"/>
                    <a:pt x="2" y="4"/>
                  </a:cubicBezTo>
                  <a:cubicBezTo>
                    <a:pt x="1" y="3"/>
                    <a:pt x="0" y="1"/>
                    <a:pt x="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6" name="Freeform 68">
              <a:extLst>
                <a:ext uri="{FF2B5EF4-FFF2-40B4-BE49-F238E27FC236}">
                  <a16:creationId xmlns:a16="http://schemas.microsoft.com/office/drawing/2014/main" id="{A0565C92-370C-4DE5-B18E-23054F3B6764}"/>
                </a:ext>
              </a:extLst>
            </p:cNvPr>
            <p:cNvSpPr>
              <a:spLocks/>
            </p:cNvSpPr>
            <p:nvPr/>
          </p:nvSpPr>
          <p:spPr bwMode="auto">
            <a:xfrm>
              <a:off x="10939463" y="-6535936"/>
              <a:ext cx="1119188" cy="66675"/>
            </a:xfrm>
            <a:custGeom>
              <a:avLst/>
              <a:gdLst>
                <a:gd name="T0" fmla="*/ 326 w 353"/>
                <a:gd name="T1" fmla="*/ 0 h 21"/>
                <a:gd name="T2" fmla="*/ 26 w 353"/>
                <a:gd name="T3" fmla="*/ 0 h 21"/>
                <a:gd name="T4" fmla="*/ 0 w 353"/>
                <a:gd name="T5" fmla="*/ 21 h 21"/>
                <a:gd name="T6" fmla="*/ 353 w 353"/>
                <a:gd name="T7" fmla="*/ 21 h 21"/>
                <a:gd name="T8" fmla="*/ 326 w 353"/>
                <a:gd name="T9" fmla="*/ 0 h 21"/>
              </a:gdLst>
              <a:ahLst/>
              <a:cxnLst>
                <a:cxn ang="0">
                  <a:pos x="T0" y="T1"/>
                </a:cxn>
                <a:cxn ang="0">
                  <a:pos x="T2" y="T3"/>
                </a:cxn>
                <a:cxn ang="0">
                  <a:pos x="T4" y="T5"/>
                </a:cxn>
                <a:cxn ang="0">
                  <a:pos x="T6" y="T7"/>
                </a:cxn>
                <a:cxn ang="0">
                  <a:pos x="T8" y="T9"/>
                </a:cxn>
              </a:cxnLst>
              <a:rect l="0" t="0" r="r" b="b"/>
              <a:pathLst>
                <a:path w="353" h="21">
                  <a:moveTo>
                    <a:pt x="326" y="0"/>
                  </a:moveTo>
                  <a:cubicBezTo>
                    <a:pt x="26" y="0"/>
                    <a:pt x="26" y="0"/>
                    <a:pt x="26" y="0"/>
                  </a:cubicBezTo>
                  <a:cubicBezTo>
                    <a:pt x="17" y="6"/>
                    <a:pt x="8" y="13"/>
                    <a:pt x="0" y="21"/>
                  </a:cubicBezTo>
                  <a:cubicBezTo>
                    <a:pt x="353" y="21"/>
                    <a:pt x="353" y="21"/>
                    <a:pt x="353" y="21"/>
                  </a:cubicBezTo>
                  <a:cubicBezTo>
                    <a:pt x="344" y="13"/>
                    <a:pt x="336" y="6"/>
                    <a:pt x="32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7" name="Freeform 69">
              <a:extLst>
                <a:ext uri="{FF2B5EF4-FFF2-40B4-BE49-F238E27FC236}">
                  <a16:creationId xmlns:a16="http://schemas.microsoft.com/office/drawing/2014/main" id="{4491FA6A-D5CB-4EEF-AC73-D530D536EF4F}"/>
                </a:ext>
              </a:extLst>
            </p:cNvPr>
            <p:cNvSpPr>
              <a:spLocks/>
            </p:cNvSpPr>
            <p:nvPr/>
          </p:nvSpPr>
          <p:spPr bwMode="auto">
            <a:xfrm>
              <a:off x="11179175" y="-6685161"/>
              <a:ext cx="638175" cy="63500"/>
            </a:xfrm>
            <a:custGeom>
              <a:avLst/>
              <a:gdLst>
                <a:gd name="T0" fmla="*/ 100 w 201"/>
                <a:gd name="T1" fmla="*/ 0 h 20"/>
                <a:gd name="T2" fmla="*/ 0 w 201"/>
                <a:gd name="T3" fmla="*/ 20 h 20"/>
                <a:gd name="T4" fmla="*/ 201 w 201"/>
                <a:gd name="T5" fmla="*/ 20 h 20"/>
                <a:gd name="T6" fmla="*/ 100 w 201"/>
                <a:gd name="T7" fmla="*/ 0 h 20"/>
              </a:gdLst>
              <a:ahLst/>
              <a:cxnLst>
                <a:cxn ang="0">
                  <a:pos x="T0" y="T1"/>
                </a:cxn>
                <a:cxn ang="0">
                  <a:pos x="T2" y="T3"/>
                </a:cxn>
                <a:cxn ang="0">
                  <a:pos x="T4" y="T5"/>
                </a:cxn>
                <a:cxn ang="0">
                  <a:pos x="T6" y="T7"/>
                </a:cxn>
              </a:cxnLst>
              <a:rect l="0" t="0" r="r" b="b"/>
              <a:pathLst>
                <a:path w="201" h="20">
                  <a:moveTo>
                    <a:pt x="100" y="0"/>
                  </a:moveTo>
                  <a:cubicBezTo>
                    <a:pt x="65" y="0"/>
                    <a:pt x="31" y="7"/>
                    <a:pt x="0" y="20"/>
                  </a:cubicBezTo>
                  <a:cubicBezTo>
                    <a:pt x="201" y="20"/>
                    <a:pt x="201" y="20"/>
                    <a:pt x="201" y="20"/>
                  </a:cubicBezTo>
                  <a:cubicBezTo>
                    <a:pt x="170" y="7"/>
                    <a:pt x="136" y="0"/>
                    <a:pt x="10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8" name="Freeform 70">
              <a:extLst>
                <a:ext uri="{FF2B5EF4-FFF2-40B4-BE49-F238E27FC236}">
                  <a16:creationId xmlns:a16="http://schemas.microsoft.com/office/drawing/2014/main" id="{E0BB4452-3046-47DD-A764-DBF8FC93564F}"/>
                </a:ext>
              </a:extLst>
            </p:cNvPr>
            <p:cNvSpPr>
              <a:spLocks/>
            </p:cNvSpPr>
            <p:nvPr/>
          </p:nvSpPr>
          <p:spPr bwMode="auto">
            <a:xfrm>
              <a:off x="10809288" y="-6383536"/>
              <a:ext cx="1373188" cy="66675"/>
            </a:xfrm>
            <a:custGeom>
              <a:avLst/>
              <a:gdLst>
                <a:gd name="T0" fmla="*/ 420 w 433"/>
                <a:gd name="T1" fmla="*/ 0 h 21"/>
                <a:gd name="T2" fmla="*/ 15 w 433"/>
                <a:gd name="T3" fmla="*/ 0 h 21"/>
                <a:gd name="T4" fmla="*/ 0 w 433"/>
                <a:gd name="T5" fmla="*/ 21 h 21"/>
                <a:gd name="T6" fmla="*/ 433 w 433"/>
                <a:gd name="T7" fmla="*/ 21 h 21"/>
                <a:gd name="T8" fmla="*/ 433 w 433"/>
                <a:gd name="T9" fmla="*/ 17 h 21"/>
                <a:gd name="T10" fmla="*/ 420 w 433"/>
                <a:gd name="T11" fmla="*/ 0 h 21"/>
              </a:gdLst>
              <a:ahLst/>
              <a:cxnLst>
                <a:cxn ang="0">
                  <a:pos x="T0" y="T1"/>
                </a:cxn>
                <a:cxn ang="0">
                  <a:pos x="T2" y="T3"/>
                </a:cxn>
                <a:cxn ang="0">
                  <a:pos x="T4" y="T5"/>
                </a:cxn>
                <a:cxn ang="0">
                  <a:pos x="T6" y="T7"/>
                </a:cxn>
                <a:cxn ang="0">
                  <a:pos x="T8" y="T9"/>
                </a:cxn>
                <a:cxn ang="0">
                  <a:pos x="T10" y="T11"/>
                </a:cxn>
              </a:cxnLst>
              <a:rect l="0" t="0" r="r" b="b"/>
              <a:pathLst>
                <a:path w="433" h="21">
                  <a:moveTo>
                    <a:pt x="420" y="0"/>
                  </a:moveTo>
                  <a:cubicBezTo>
                    <a:pt x="15" y="0"/>
                    <a:pt x="15" y="0"/>
                    <a:pt x="15" y="0"/>
                  </a:cubicBezTo>
                  <a:cubicBezTo>
                    <a:pt x="10" y="7"/>
                    <a:pt x="5" y="14"/>
                    <a:pt x="0" y="21"/>
                  </a:cubicBezTo>
                  <a:cubicBezTo>
                    <a:pt x="433" y="21"/>
                    <a:pt x="433" y="21"/>
                    <a:pt x="433" y="21"/>
                  </a:cubicBezTo>
                  <a:cubicBezTo>
                    <a:pt x="433" y="17"/>
                    <a:pt x="433" y="17"/>
                    <a:pt x="433" y="17"/>
                  </a:cubicBezTo>
                  <a:cubicBezTo>
                    <a:pt x="428" y="11"/>
                    <a:pt x="424" y="5"/>
                    <a:pt x="42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9" name="Freeform 71">
              <a:extLst>
                <a:ext uri="{FF2B5EF4-FFF2-40B4-BE49-F238E27FC236}">
                  <a16:creationId xmlns:a16="http://schemas.microsoft.com/office/drawing/2014/main" id="{7F60D23C-B7C8-40DD-BE54-D8A0D97C522D}"/>
                </a:ext>
              </a:extLst>
            </p:cNvPr>
            <p:cNvSpPr>
              <a:spLocks/>
            </p:cNvSpPr>
            <p:nvPr/>
          </p:nvSpPr>
          <p:spPr bwMode="auto">
            <a:xfrm>
              <a:off x="10726738" y="-6231136"/>
              <a:ext cx="1455738" cy="66675"/>
            </a:xfrm>
            <a:custGeom>
              <a:avLst/>
              <a:gdLst>
                <a:gd name="T0" fmla="*/ 459 w 459"/>
                <a:gd name="T1" fmla="*/ 0 h 21"/>
                <a:gd name="T2" fmla="*/ 10 w 459"/>
                <a:gd name="T3" fmla="*/ 0 h 21"/>
                <a:gd name="T4" fmla="*/ 0 w 459"/>
                <a:gd name="T5" fmla="*/ 21 h 21"/>
                <a:gd name="T6" fmla="*/ 459 w 459"/>
                <a:gd name="T7" fmla="*/ 21 h 21"/>
                <a:gd name="T8" fmla="*/ 459 w 459"/>
                <a:gd name="T9" fmla="*/ 0 h 21"/>
              </a:gdLst>
              <a:ahLst/>
              <a:cxnLst>
                <a:cxn ang="0">
                  <a:pos x="T0" y="T1"/>
                </a:cxn>
                <a:cxn ang="0">
                  <a:pos x="T2" y="T3"/>
                </a:cxn>
                <a:cxn ang="0">
                  <a:pos x="T4" y="T5"/>
                </a:cxn>
                <a:cxn ang="0">
                  <a:pos x="T6" y="T7"/>
                </a:cxn>
                <a:cxn ang="0">
                  <a:pos x="T8" y="T9"/>
                </a:cxn>
              </a:cxnLst>
              <a:rect l="0" t="0" r="r" b="b"/>
              <a:pathLst>
                <a:path w="459" h="21">
                  <a:moveTo>
                    <a:pt x="459" y="0"/>
                  </a:moveTo>
                  <a:cubicBezTo>
                    <a:pt x="10" y="0"/>
                    <a:pt x="10" y="0"/>
                    <a:pt x="10" y="0"/>
                  </a:cubicBezTo>
                  <a:cubicBezTo>
                    <a:pt x="6" y="7"/>
                    <a:pt x="3" y="14"/>
                    <a:pt x="0" y="21"/>
                  </a:cubicBezTo>
                  <a:cubicBezTo>
                    <a:pt x="459" y="21"/>
                    <a:pt x="459" y="21"/>
                    <a:pt x="459" y="21"/>
                  </a:cubicBezTo>
                  <a:cubicBezTo>
                    <a:pt x="459" y="0"/>
                    <a:pt x="459" y="0"/>
                    <a:pt x="4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0" name="Freeform 72">
              <a:extLst>
                <a:ext uri="{FF2B5EF4-FFF2-40B4-BE49-F238E27FC236}">
                  <a16:creationId xmlns:a16="http://schemas.microsoft.com/office/drawing/2014/main" id="{0FB94173-7B21-4FAF-8B6E-D9FA896293F2}"/>
                </a:ext>
              </a:extLst>
            </p:cNvPr>
            <p:cNvSpPr>
              <a:spLocks/>
            </p:cNvSpPr>
            <p:nvPr/>
          </p:nvSpPr>
          <p:spPr bwMode="auto">
            <a:xfrm>
              <a:off x="10682288" y="-6078736"/>
              <a:ext cx="1500188" cy="66675"/>
            </a:xfrm>
            <a:custGeom>
              <a:avLst/>
              <a:gdLst>
                <a:gd name="T0" fmla="*/ 473 w 473"/>
                <a:gd name="T1" fmla="*/ 0 h 21"/>
                <a:gd name="T2" fmla="*/ 5 w 473"/>
                <a:gd name="T3" fmla="*/ 0 h 21"/>
                <a:gd name="T4" fmla="*/ 0 w 473"/>
                <a:gd name="T5" fmla="*/ 21 h 21"/>
                <a:gd name="T6" fmla="*/ 473 w 473"/>
                <a:gd name="T7" fmla="*/ 21 h 21"/>
                <a:gd name="T8" fmla="*/ 473 w 473"/>
                <a:gd name="T9" fmla="*/ 0 h 21"/>
              </a:gdLst>
              <a:ahLst/>
              <a:cxnLst>
                <a:cxn ang="0">
                  <a:pos x="T0" y="T1"/>
                </a:cxn>
                <a:cxn ang="0">
                  <a:pos x="T2" y="T3"/>
                </a:cxn>
                <a:cxn ang="0">
                  <a:pos x="T4" y="T5"/>
                </a:cxn>
                <a:cxn ang="0">
                  <a:pos x="T6" y="T7"/>
                </a:cxn>
                <a:cxn ang="0">
                  <a:pos x="T8" y="T9"/>
                </a:cxn>
              </a:cxnLst>
              <a:rect l="0" t="0" r="r" b="b"/>
              <a:pathLst>
                <a:path w="473" h="21">
                  <a:moveTo>
                    <a:pt x="473" y="0"/>
                  </a:moveTo>
                  <a:cubicBezTo>
                    <a:pt x="5" y="0"/>
                    <a:pt x="5" y="0"/>
                    <a:pt x="5" y="0"/>
                  </a:cubicBezTo>
                  <a:cubicBezTo>
                    <a:pt x="3" y="7"/>
                    <a:pt x="2" y="14"/>
                    <a:pt x="0" y="21"/>
                  </a:cubicBezTo>
                  <a:cubicBezTo>
                    <a:pt x="473" y="21"/>
                    <a:pt x="473" y="21"/>
                    <a:pt x="473" y="21"/>
                  </a:cubicBezTo>
                  <a:cubicBezTo>
                    <a:pt x="473" y="0"/>
                    <a:pt x="473" y="0"/>
                    <a:pt x="473"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1" name="Freeform 73">
              <a:extLst>
                <a:ext uri="{FF2B5EF4-FFF2-40B4-BE49-F238E27FC236}">
                  <a16:creationId xmlns:a16="http://schemas.microsoft.com/office/drawing/2014/main" id="{E1C3EBD0-C306-4597-9B11-DCABCBCDD998}"/>
                </a:ext>
              </a:extLst>
            </p:cNvPr>
            <p:cNvSpPr>
              <a:spLocks/>
            </p:cNvSpPr>
            <p:nvPr/>
          </p:nvSpPr>
          <p:spPr bwMode="auto">
            <a:xfrm>
              <a:off x="10669588" y="-5926336"/>
              <a:ext cx="1512888" cy="66675"/>
            </a:xfrm>
            <a:custGeom>
              <a:avLst/>
              <a:gdLst>
                <a:gd name="T0" fmla="*/ 477 w 477"/>
                <a:gd name="T1" fmla="*/ 0 h 21"/>
                <a:gd name="T2" fmla="*/ 1 w 477"/>
                <a:gd name="T3" fmla="*/ 0 h 21"/>
                <a:gd name="T4" fmla="*/ 0 w 477"/>
                <a:gd name="T5" fmla="*/ 21 h 21"/>
                <a:gd name="T6" fmla="*/ 477 w 477"/>
                <a:gd name="T7" fmla="*/ 21 h 21"/>
                <a:gd name="T8" fmla="*/ 477 w 477"/>
                <a:gd name="T9" fmla="*/ 0 h 21"/>
              </a:gdLst>
              <a:ahLst/>
              <a:cxnLst>
                <a:cxn ang="0">
                  <a:pos x="T0" y="T1"/>
                </a:cxn>
                <a:cxn ang="0">
                  <a:pos x="T2" y="T3"/>
                </a:cxn>
                <a:cxn ang="0">
                  <a:pos x="T4" y="T5"/>
                </a:cxn>
                <a:cxn ang="0">
                  <a:pos x="T6" y="T7"/>
                </a:cxn>
                <a:cxn ang="0">
                  <a:pos x="T8" y="T9"/>
                </a:cxn>
              </a:cxnLst>
              <a:rect l="0" t="0" r="r" b="b"/>
              <a:pathLst>
                <a:path w="477" h="21">
                  <a:moveTo>
                    <a:pt x="477" y="0"/>
                  </a:moveTo>
                  <a:cubicBezTo>
                    <a:pt x="1" y="0"/>
                    <a:pt x="1" y="0"/>
                    <a:pt x="1" y="0"/>
                  </a:cubicBezTo>
                  <a:cubicBezTo>
                    <a:pt x="0" y="7"/>
                    <a:pt x="0" y="14"/>
                    <a:pt x="0" y="21"/>
                  </a:cubicBezTo>
                  <a:cubicBezTo>
                    <a:pt x="477" y="21"/>
                    <a:pt x="477" y="21"/>
                    <a:pt x="477" y="21"/>
                  </a:cubicBezTo>
                  <a:cubicBezTo>
                    <a:pt x="477" y="0"/>
                    <a:pt x="477" y="0"/>
                    <a:pt x="47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2" name="Freeform 74">
              <a:extLst>
                <a:ext uri="{FF2B5EF4-FFF2-40B4-BE49-F238E27FC236}">
                  <a16:creationId xmlns:a16="http://schemas.microsoft.com/office/drawing/2014/main" id="{285549D7-33D9-4D36-BADD-C3B25029C2C8}"/>
                </a:ext>
              </a:extLst>
            </p:cNvPr>
            <p:cNvSpPr>
              <a:spLocks/>
            </p:cNvSpPr>
            <p:nvPr/>
          </p:nvSpPr>
          <p:spPr bwMode="auto">
            <a:xfrm>
              <a:off x="10672763" y="-5773936"/>
              <a:ext cx="1509713" cy="66675"/>
            </a:xfrm>
            <a:custGeom>
              <a:avLst/>
              <a:gdLst>
                <a:gd name="T0" fmla="*/ 476 w 476"/>
                <a:gd name="T1" fmla="*/ 0 h 21"/>
                <a:gd name="T2" fmla="*/ 0 w 476"/>
                <a:gd name="T3" fmla="*/ 0 h 21"/>
                <a:gd name="T4" fmla="*/ 3 w 476"/>
                <a:gd name="T5" fmla="*/ 21 h 21"/>
                <a:gd name="T6" fmla="*/ 476 w 476"/>
                <a:gd name="T7" fmla="*/ 21 h 21"/>
                <a:gd name="T8" fmla="*/ 476 w 476"/>
                <a:gd name="T9" fmla="*/ 0 h 21"/>
              </a:gdLst>
              <a:ahLst/>
              <a:cxnLst>
                <a:cxn ang="0">
                  <a:pos x="T0" y="T1"/>
                </a:cxn>
                <a:cxn ang="0">
                  <a:pos x="T2" y="T3"/>
                </a:cxn>
                <a:cxn ang="0">
                  <a:pos x="T4" y="T5"/>
                </a:cxn>
                <a:cxn ang="0">
                  <a:pos x="T6" y="T7"/>
                </a:cxn>
                <a:cxn ang="0">
                  <a:pos x="T8" y="T9"/>
                </a:cxn>
              </a:cxnLst>
              <a:rect l="0" t="0" r="r" b="b"/>
              <a:pathLst>
                <a:path w="476" h="21">
                  <a:moveTo>
                    <a:pt x="476" y="0"/>
                  </a:moveTo>
                  <a:cubicBezTo>
                    <a:pt x="0" y="0"/>
                    <a:pt x="0" y="0"/>
                    <a:pt x="0" y="0"/>
                  </a:cubicBezTo>
                  <a:cubicBezTo>
                    <a:pt x="1" y="8"/>
                    <a:pt x="2" y="15"/>
                    <a:pt x="3" y="21"/>
                  </a:cubicBezTo>
                  <a:cubicBezTo>
                    <a:pt x="476" y="21"/>
                    <a:pt x="476" y="21"/>
                    <a:pt x="476" y="21"/>
                  </a:cubicBezTo>
                  <a:cubicBezTo>
                    <a:pt x="476" y="0"/>
                    <a:pt x="476" y="0"/>
                    <a:pt x="47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3" name="Freeform 75">
              <a:extLst>
                <a:ext uri="{FF2B5EF4-FFF2-40B4-BE49-F238E27FC236}">
                  <a16:creationId xmlns:a16="http://schemas.microsoft.com/office/drawing/2014/main" id="{EC35A182-63D8-4E48-A428-0570C04341AE}"/>
                </a:ext>
              </a:extLst>
            </p:cNvPr>
            <p:cNvSpPr>
              <a:spLocks/>
            </p:cNvSpPr>
            <p:nvPr/>
          </p:nvSpPr>
          <p:spPr bwMode="auto">
            <a:xfrm>
              <a:off x="10701338" y="-5618361"/>
              <a:ext cx="1481138" cy="66675"/>
            </a:xfrm>
            <a:custGeom>
              <a:avLst/>
              <a:gdLst>
                <a:gd name="T0" fmla="*/ 467 w 467"/>
                <a:gd name="T1" fmla="*/ 0 h 21"/>
                <a:gd name="T2" fmla="*/ 0 w 467"/>
                <a:gd name="T3" fmla="*/ 0 h 21"/>
                <a:gd name="T4" fmla="*/ 8 w 467"/>
                <a:gd name="T5" fmla="*/ 21 h 21"/>
                <a:gd name="T6" fmla="*/ 467 w 467"/>
                <a:gd name="T7" fmla="*/ 21 h 21"/>
                <a:gd name="T8" fmla="*/ 467 w 467"/>
                <a:gd name="T9" fmla="*/ 0 h 21"/>
              </a:gdLst>
              <a:ahLst/>
              <a:cxnLst>
                <a:cxn ang="0">
                  <a:pos x="T0" y="T1"/>
                </a:cxn>
                <a:cxn ang="0">
                  <a:pos x="T2" y="T3"/>
                </a:cxn>
                <a:cxn ang="0">
                  <a:pos x="T4" y="T5"/>
                </a:cxn>
                <a:cxn ang="0">
                  <a:pos x="T6" y="T7"/>
                </a:cxn>
                <a:cxn ang="0">
                  <a:pos x="T8" y="T9"/>
                </a:cxn>
              </a:cxnLst>
              <a:rect l="0" t="0" r="r" b="b"/>
              <a:pathLst>
                <a:path w="467" h="21">
                  <a:moveTo>
                    <a:pt x="467" y="0"/>
                  </a:moveTo>
                  <a:cubicBezTo>
                    <a:pt x="0" y="0"/>
                    <a:pt x="0" y="0"/>
                    <a:pt x="0" y="0"/>
                  </a:cubicBezTo>
                  <a:cubicBezTo>
                    <a:pt x="2" y="7"/>
                    <a:pt x="5" y="14"/>
                    <a:pt x="8" y="21"/>
                  </a:cubicBezTo>
                  <a:cubicBezTo>
                    <a:pt x="467" y="21"/>
                    <a:pt x="467" y="21"/>
                    <a:pt x="467" y="21"/>
                  </a:cubicBezTo>
                  <a:cubicBezTo>
                    <a:pt x="467" y="0"/>
                    <a:pt x="467" y="0"/>
                    <a:pt x="46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4" name="Freeform 76">
              <a:extLst>
                <a:ext uri="{FF2B5EF4-FFF2-40B4-BE49-F238E27FC236}">
                  <a16:creationId xmlns:a16="http://schemas.microsoft.com/office/drawing/2014/main" id="{52C53214-CB53-426C-9DFC-68094B8EDA91}"/>
                </a:ext>
              </a:extLst>
            </p:cNvPr>
            <p:cNvSpPr>
              <a:spLocks/>
            </p:cNvSpPr>
            <p:nvPr/>
          </p:nvSpPr>
          <p:spPr bwMode="auto">
            <a:xfrm>
              <a:off x="10764838" y="-5465961"/>
              <a:ext cx="1417638" cy="66675"/>
            </a:xfrm>
            <a:custGeom>
              <a:avLst/>
              <a:gdLst>
                <a:gd name="T0" fmla="*/ 447 w 447"/>
                <a:gd name="T1" fmla="*/ 0 h 21"/>
                <a:gd name="T2" fmla="*/ 0 w 447"/>
                <a:gd name="T3" fmla="*/ 0 h 21"/>
                <a:gd name="T4" fmla="*/ 12 w 447"/>
                <a:gd name="T5" fmla="*/ 21 h 21"/>
                <a:gd name="T6" fmla="*/ 447 w 447"/>
                <a:gd name="T7" fmla="*/ 21 h 21"/>
                <a:gd name="T8" fmla="*/ 447 w 447"/>
                <a:gd name="T9" fmla="*/ 0 h 21"/>
              </a:gdLst>
              <a:ahLst/>
              <a:cxnLst>
                <a:cxn ang="0">
                  <a:pos x="T0" y="T1"/>
                </a:cxn>
                <a:cxn ang="0">
                  <a:pos x="T2" y="T3"/>
                </a:cxn>
                <a:cxn ang="0">
                  <a:pos x="T4" y="T5"/>
                </a:cxn>
                <a:cxn ang="0">
                  <a:pos x="T6" y="T7"/>
                </a:cxn>
                <a:cxn ang="0">
                  <a:pos x="T8" y="T9"/>
                </a:cxn>
              </a:cxnLst>
              <a:rect l="0" t="0" r="r" b="b"/>
              <a:pathLst>
                <a:path w="447" h="21">
                  <a:moveTo>
                    <a:pt x="447" y="0"/>
                  </a:moveTo>
                  <a:cubicBezTo>
                    <a:pt x="0" y="0"/>
                    <a:pt x="0" y="0"/>
                    <a:pt x="0" y="0"/>
                  </a:cubicBezTo>
                  <a:cubicBezTo>
                    <a:pt x="4" y="7"/>
                    <a:pt x="8" y="14"/>
                    <a:pt x="12" y="21"/>
                  </a:cubicBezTo>
                  <a:cubicBezTo>
                    <a:pt x="447" y="21"/>
                    <a:pt x="447" y="21"/>
                    <a:pt x="447" y="21"/>
                  </a:cubicBezTo>
                  <a:cubicBezTo>
                    <a:pt x="447" y="0"/>
                    <a:pt x="447" y="0"/>
                    <a:pt x="44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5" name="Freeform 77">
              <a:extLst>
                <a:ext uri="{FF2B5EF4-FFF2-40B4-BE49-F238E27FC236}">
                  <a16:creationId xmlns:a16="http://schemas.microsoft.com/office/drawing/2014/main" id="{3C9C2029-6F4E-4981-845E-E6DBB99B714B}"/>
                </a:ext>
              </a:extLst>
            </p:cNvPr>
            <p:cNvSpPr>
              <a:spLocks/>
            </p:cNvSpPr>
            <p:nvPr/>
          </p:nvSpPr>
          <p:spPr bwMode="auto">
            <a:xfrm>
              <a:off x="10869613" y="-5313561"/>
              <a:ext cx="1258888" cy="66675"/>
            </a:xfrm>
            <a:custGeom>
              <a:avLst/>
              <a:gdLst>
                <a:gd name="T0" fmla="*/ 397 w 397"/>
                <a:gd name="T1" fmla="*/ 0 h 21"/>
                <a:gd name="T2" fmla="*/ 335 w 397"/>
                <a:gd name="T3" fmla="*/ 0 h 21"/>
                <a:gd name="T4" fmla="*/ 261 w 397"/>
                <a:gd name="T5" fmla="*/ 0 h 21"/>
                <a:gd name="T6" fmla="*/ 0 w 397"/>
                <a:gd name="T7" fmla="*/ 0 h 21"/>
                <a:gd name="T8" fmla="*/ 20 w 397"/>
                <a:gd name="T9" fmla="*/ 21 h 21"/>
                <a:gd name="T10" fmla="*/ 229 w 397"/>
                <a:gd name="T11" fmla="*/ 21 h 21"/>
                <a:gd name="T12" fmla="*/ 368 w 397"/>
                <a:gd name="T13" fmla="*/ 21 h 21"/>
                <a:gd name="T14" fmla="*/ 377 w 397"/>
                <a:gd name="T15" fmla="*/ 21 h 21"/>
                <a:gd name="T16" fmla="*/ 397 w 397"/>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7" h="21">
                  <a:moveTo>
                    <a:pt x="397" y="0"/>
                  </a:moveTo>
                  <a:cubicBezTo>
                    <a:pt x="335" y="0"/>
                    <a:pt x="335" y="0"/>
                    <a:pt x="335" y="0"/>
                  </a:cubicBezTo>
                  <a:cubicBezTo>
                    <a:pt x="261" y="0"/>
                    <a:pt x="261" y="0"/>
                    <a:pt x="261" y="0"/>
                  </a:cubicBezTo>
                  <a:cubicBezTo>
                    <a:pt x="0" y="0"/>
                    <a:pt x="0" y="0"/>
                    <a:pt x="0" y="0"/>
                  </a:cubicBezTo>
                  <a:cubicBezTo>
                    <a:pt x="6" y="7"/>
                    <a:pt x="13" y="14"/>
                    <a:pt x="20" y="21"/>
                  </a:cubicBezTo>
                  <a:cubicBezTo>
                    <a:pt x="229" y="21"/>
                    <a:pt x="229" y="21"/>
                    <a:pt x="229" y="21"/>
                  </a:cubicBezTo>
                  <a:cubicBezTo>
                    <a:pt x="368" y="21"/>
                    <a:pt x="368" y="21"/>
                    <a:pt x="368" y="21"/>
                  </a:cubicBezTo>
                  <a:cubicBezTo>
                    <a:pt x="377" y="21"/>
                    <a:pt x="377" y="21"/>
                    <a:pt x="377" y="21"/>
                  </a:cubicBezTo>
                  <a:cubicBezTo>
                    <a:pt x="384" y="14"/>
                    <a:pt x="391" y="7"/>
                    <a:pt x="39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6" name="Freeform 78">
              <a:extLst>
                <a:ext uri="{FF2B5EF4-FFF2-40B4-BE49-F238E27FC236}">
                  <a16:creationId xmlns:a16="http://schemas.microsoft.com/office/drawing/2014/main" id="{BF06F1AE-B6FF-4533-9FA4-F9A1FFF4E536}"/>
                </a:ext>
              </a:extLst>
            </p:cNvPr>
            <p:cNvSpPr>
              <a:spLocks/>
            </p:cNvSpPr>
            <p:nvPr/>
          </p:nvSpPr>
          <p:spPr bwMode="auto">
            <a:xfrm>
              <a:off x="11042650" y="-5161161"/>
              <a:ext cx="911225" cy="66675"/>
            </a:xfrm>
            <a:custGeom>
              <a:avLst/>
              <a:gdLst>
                <a:gd name="T0" fmla="*/ 287 w 287"/>
                <a:gd name="T1" fmla="*/ 0 h 21"/>
                <a:gd name="T2" fmla="*/ 154 w 287"/>
                <a:gd name="T3" fmla="*/ 0 h 21"/>
                <a:gd name="T4" fmla="*/ 0 w 287"/>
                <a:gd name="T5" fmla="*/ 0 h 21"/>
                <a:gd name="T6" fmla="*/ 38 w 287"/>
                <a:gd name="T7" fmla="*/ 21 h 21"/>
                <a:gd name="T8" fmla="*/ 146 w 287"/>
                <a:gd name="T9" fmla="*/ 21 h 21"/>
                <a:gd name="T10" fmla="*/ 249 w 287"/>
                <a:gd name="T11" fmla="*/ 21 h 21"/>
                <a:gd name="T12" fmla="*/ 287 w 287"/>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87" h="21">
                  <a:moveTo>
                    <a:pt x="287" y="0"/>
                  </a:moveTo>
                  <a:cubicBezTo>
                    <a:pt x="154" y="0"/>
                    <a:pt x="154" y="0"/>
                    <a:pt x="154" y="0"/>
                  </a:cubicBezTo>
                  <a:cubicBezTo>
                    <a:pt x="0" y="0"/>
                    <a:pt x="0" y="0"/>
                    <a:pt x="0" y="0"/>
                  </a:cubicBezTo>
                  <a:cubicBezTo>
                    <a:pt x="12" y="8"/>
                    <a:pt x="25" y="15"/>
                    <a:pt x="38" y="21"/>
                  </a:cubicBezTo>
                  <a:cubicBezTo>
                    <a:pt x="146" y="21"/>
                    <a:pt x="146" y="21"/>
                    <a:pt x="146" y="21"/>
                  </a:cubicBezTo>
                  <a:cubicBezTo>
                    <a:pt x="249" y="21"/>
                    <a:pt x="249" y="21"/>
                    <a:pt x="249" y="21"/>
                  </a:cubicBezTo>
                  <a:cubicBezTo>
                    <a:pt x="262" y="15"/>
                    <a:pt x="275" y="8"/>
                    <a:pt x="28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64" name="Freeform 11">
            <a:extLst>
              <a:ext uri="{FF2B5EF4-FFF2-40B4-BE49-F238E27FC236}">
                <a16:creationId xmlns:a16="http://schemas.microsoft.com/office/drawing/2014/main" id="{D0F9B4B6-D13D-490B-9203-34133C294E6E}"/>
              </a:ext>
            </a:extLst>
          </p:cNvPr>
          <p:cNvSpPr>
            <a:spLocks noEditPoints="1"/>
          </p:cNvSpPr>
          <p:nvPr/>
        </p:nvSpPr>
        <p:spPr bwMode="auto">
          <a:xfrm>
            <a:off x="8596012" y="1635919"/>
            <a:ext cx="631825" cy="631825"/>
          </a:xfrm>
          <a:custGeom>
            <a:avLst/>
            <a:gdLst>
              <a:gd name="T0" fmla="*/ 169 w 199"/>
              <a:gd name="T1" fmla="*/ 28 h 199"/>
              <a:gd name="T2" fmla="*/ 30 w 199"/>
              <a:gd name="T3" fmla="*/ 28 h 199"/>
              <a:gd name="T4" fmla="*/ 10 w 199"/>
              <a:gd name="T5" fmla="*/ 55 h 199"/>
              <a:gd name="T6" fmla="*/ 143 w 199"/>
              <a:gd name="T7" fmla="*/ 55 h 199"/>
              <a:gd name="T8" fmla="*/ 143 w 199"/>
              <a:gd name="T9" fmla="*/ 55 h 199"/>
              <a:gd name="T10" fmla="*/ 105 w 199"/>
              <a:gd name="T11" fmla="*/ 76 h 199"/>
              <a:gd name="T12" fmla="*/ 2 w 199"/>
              <a:gd name="T13" fmla="*/ 76 h 199"/>
              <a:gd name="T14" fmla="*/ 0 w 199"/>
              <a:gd name="T15" fmla="*/ 99 h 199"/>
              <a:gd name="T16" fmla="*/ 99 w 199"/>
              <a:gd name="T17" fmla="*/ 199 h 199"/>
              <a:gd name="T18" fmla="*/ 199 w 199"/>
              <a:gd name="T19" fmla="*/ 99 h 199"/>
              <a:gd name="T20" fmla="*/ 169 w 199"/>
              <a:gd name="T21" fmla="*/ 28 h 199"/>
              <a:gd name="T22" fmla="*/ 99 w 199"/>
              <a:gd name="T23" fmla="*/ 0 h 199"/>
              <a:gd name="T24" fmla="*/ 62 w 199"/>
              <a:gd name="T25" fmla="*/ 7 h 199"/>
              <a:gd name="T26" fmla="*/ 136 w 199"/>
              <a:gd name="T27" fmla="*/ 7 h 199"/>
              <a:gd name="T28" fmla="*/ 99 w 199"/>
              <a:gd name="T29"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9" h="199">
                <a:moveTo>
                  <a:pt x="169" y="28"/>
                </a:moveTo>
                <a:cubicBezTo>
                  <a:pt x="30" y="28"/>
                  <a:pt x="30" y="28"/>
                  <a:pt x="30" y="28"/>
                </a:cubicBezTo>
                <a:cubicBezTo>
                  <a:pt x="22" y="36"/>
                  <a:pt x="15" y="45"/>
                  <a:pt x="10" y="55"/>
                </a:cubicBezTo>
                <a:cubicBezTo>
                  <a:pt x="143" y="55"/>
                  <a:pt x="143" y="55"/>
                  <a:pt x="143" y="55"/>
                </a:cubicBezTo>
                <a:cubicBezTo>
                  <a:pt x="143" y="55"/>
                  <a:pt x="143" y="55"/>
                  <a:pt x="143" y="55"/>
                </a:cubicBezTo>
                <a:cubicBezTo>
                  <a:pt x="131" y="63"/>
                  <a:pt x="118" y="70"/>
                  <a:pt x="105" y="76"/>
                </a:cubicBezTo>
                <a:cubicBezTo>
                  <a:pt x="2" y="76"/>
                  <a:pt x="2" y="76"/>
                  <a:pt x="2" y="76"/>
                </a:cubicBezTo>
                <a:cubicBezTo>
                  <a:pt x="1" y="84"/>
                  <a:pt x="0" y="91"/>
                  <a:pt x="0" y="99"/>
                </a:cubicBezTo>
                <a:cubicBezTo>
                  <a:pt x="0" y="154"/>
                  <a:pt x="44" y="199"/>
                  <a:pt x="99" y="199"/>
                </a:cubicBezTo>
                <a:cubicBezTo>
                  <a:pt x="154" y="199"/>
                  <a:pt x="199" y="154"/>
                  <a:pt x="199" y="99"/>
                </a:cubicBezTo>
                <a:cubicBezTo>
                  <a:pt x="199" y="71"/>
                  <a:pt x="187" y="46"/>
                  <a:pt x="169" y="28"/>
                </a:cubicBezTo>
                <a:moveTo>
                  <a:pt x="99" y="0"/>
                </a:moveTo>
                <a:cubicBezTo>
                  <a:pt x="86" y="0"/>
                  <a:pt x="74" y="2"/>
                  <a:pt x="62" y="7"/>
                </a:cubicBezTo>
                <a:cubicBezTo>
                  <a:pt x="136" y="7"/>
                  <a:pt x="136" y="7"/>
                  <a:pt x="136" y="7"/>
                </a:cubicBezTo>
                <a:cubicBezTo>
                  <a:pt x="125" y="2"/>
                  <a:pt x="112" y="0"/>
                  <a:pt x="99" y="0"/>
                </a:cubicBezTo>
              </a:path>
            </a:pathLst>
          </a:custGeom>
          <a:solidFill>
            <a:schemeClr val="tx1">
              <a:lumMod val="85000"/>
              <a:lumOff val="15000"/>
              <a:alpha val="1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2" name="TextBox 341">
            <a:extLst>
              <a:ext uri="{FF2B5EF4-FFF2-40B4-BE49-F238E27FC236}">
                <a16:creationId xmlns:a16="http://schemas.microsoft.com/office/drawing/2014/main" id="{9B24DB6E-3031-4B38-8E17-620474C813C8}"/>
              </a:ext>
            </a:extLst>
          </p:cNvPr>
          <p:cNvSpPr txBox="1"/>
          <p:nvPr/>
        </p:nvSpPr>
        <p:spPr>
          <a:xfrm>
            <a:off x="798569" y="3369226"/>
            <a:ext cx="5877619" cy="1323439"/>
          </a:xfrm>
          <a:prstGeom prst="rect">
            <a:avLst/>
          </a:prstGeom>
          <a:noFill/>
        </p:spPr>
        <p:txBody>
          <a:bodyPr wrap="square" rtlCol="0">
            <a:spAutoFit/>
          </a:bodyPr>
          <a:lstStyle/>
          <a:p>
            <a:r>
              <a:rPr lang="en-US" sz="8000" spc="-200" dirty="0">
                <a:solidFill>
                  <a:schemeClr val="bg1"/>
                </a:solidFill>
                <a:latin typeface="+mj-lt"/>
              </a:rPr>
              <a:t>COMPANY</a:t>
            </a:r>
          </a:p>
        </p:txBody>
      </p:sp>
      <p:sp>
        <p:nvSpPr>
          <p:cNvPr id="349" name="TextBox 348">
            <a:extLst>
              <a:ext uri="{FF2B5EF4-FFF2-40B4-BE49-F238E27FC236}">
                <a16:creationId xmlns:a16="http://schemas.microsoft.com/office/drawing/2014/main" id="{AF844638-FE35-4786-991D-14F830E707D9}"/>
              </a:ext>
            </a:extLst>
          </p:cNvPr>
          <p:cNvSpPr txBox="1"/>
          <p:nvPr/>
        </p:nvSpPr>
        <p:spPr>
          <a:xfrm>
            <a:off x="869356" y="5296353"/>
            <a:ext cx="5221213" cy="477054"/>
          </a:xfrm>
          <a:prstGeom prst="rect">
            <a:avLst/>
          </a:prstGeom>
          <a:noFill/>
        </p:spPr>
        <p:txBody>
          <a:bodyPr wrap="square" rtlCol="0">
            <a:spAutoFit/>
          </a:bodyPr>
          <a:lstStyle/>
          <a:p>
            <a:r>
              <a:rPr lang="en-US" sz="2500" b="1" spc="300" dirty="0">
                <a:solidFill>
                  <a:schemeClr val="bg1"/>
                </a:solidFill>
              </a:rPr>
              <a:t>Because Results Matter</a:t>
            </a:r>
          </a:p>
        </p:txBody>
      </p:sp>
      <p:sp>
        <p:nvSpPr>
          <p:cNvPr id="20" name="Rectangle 19">
            <a:extLst>
              <a:ext uri="{FF2B5EF4-FFF2-40B4-BE49-F238E27FC236}">
                <a16:creationId xmlns:a16="http://schemas.microsoft.com/office/drawing/2014/main" id="{C793874E-26CC-48FF-9E92-0D06B5FE5952}"/>
              </a:ext>
            </a:extLst>
          </p:cNvPr>
          <p:cNvSpPr/>
          <p:nvPr/>
        </p:nvSpPr>
        <p:spPr>
          <a:xfrm>
            <a:off x="825815" y="4488460"/>
            <a:ext cx="3548941" cy="733136"/>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6" name="Rectangle 145">
            <a:extLst>
              <a:ext uri="{FF2B5EF4-FFF2-40B4-BE49-F238E27FC236}">
                <a16:creationId xmlns:a16="http://schemas.microsoft.com/office/drawing/2014/main" id="{2EB766C5-7E88-486C-A90D-08CEE4C2BA84}"/>
              </a:ext>
            </a:extLst>
          </p:cNvPr>
          <p:cNvSpPr/>
          <p:nvPr/>
        </p:nvSpPr>
        <p:spPr>
          <a:xfrm>
            <a:off x="4444992" y="4488460"/>
            <a:ext cx="557548" cy="733136"/>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7" name="Rectangle 146">
            <a:extLst>
              <a:ext uri="{FF2B5EF4-FFF2-40B4-BE49-F238E27FC236}">
                <a16:creationId xmlns:a16="http://schemas.microsoft.com/office/drawing/2014/main" id="{54FE905B-541F-4491-B399-37CE6D01C0D2}"/>
              </a:ext>
            </a:extLst>
          </p:cNvPr>
          <p:cNvSpPr/>
          <p:nvPr/>
        </p:nvSpPr>
        <p:spPr>
          <a:xfrm>
            <a:off x="5073512" y="4488460"/>
            <a:ext cx="236456" cy="733136"/>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8" name="Rectangle 147">
            <a:extLst>
              <a:ext uri="{FF2B5EF4-FFF2-40B4-BE49-F238E27FC236}">
                <a16:creationId xmlns:a16="http://schemas.microsoft.com/office/drawing/2014/main" id="{BBE39E52-E2AE-4266-8464-94F95430A67A}"/>
              </a:ext>
            </a:extLst>
          </p:cNvPr>
          <p:cNvSpPr/>
          <p:nvPr/>
        </p:nvSpPr>
        <p:spPr>
          <a:xfrm>
            <a:off x="5380941" y="4488460"/>
            <a:ext cx="190751" cy="733136"/>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3" name="TextBox 342">
            <a:extLst>
              <a:ext uri="{FF2B5EF4-FFF2-40B4-BE49-F238E27FC236}">
                <a16:creationId xmlns:a16="http://schemas.microsoft.com/office/drawing/2014/main" id="{B7943A76-8088-44C1-9D8E-349026DEAE7F}"/>
              </a:ext>
            </a:extLst>
          </p:cNvPr>
          <p:cNvSpPr txBox="1"/>
          <p:nvPr/>
        </p:nvSpPr>
        <p:spPr>
          <a:xfrm>
            <a:off x="821429" y="4396275"/>
            <a:ext cx="3486379" cy="954107"/>
          </a:xfrm>
          <a:prstGeom prst="rect">
            <a:avLst/>
          </a:prstGeom>
          <a:noFill/>
        </p:spPr>
        <p:txBody>
          <a:bodyPr wrap="square" rtlCol="0">
            <a:spAutoFit/>
          </a:bodyPr>
          <a:lstStyle/>
          <a:p>
            <a:r>
              <a:rPr lang="en-US" sz="5600" spc="-200" dirty="0">
                <a:solidFill>
                  <a:schemeClr val="bg1"/>
                </a:solidFill>
                <a:latin typeface="+mj-lt"/>
              </a:rPr>
              <a:t>PROFILE</a:t>
            </a:r>
          </a:p>
        </p:txBody>
      </p:sp>
      <p:pic>
        <p:nvPicPr>
          <p:cNvPr id="2" name="Picture 1" descr="A picture containing drawing&#10;&#10;Description automatically generated">
            <a:extLst>
              <a:ext uri="{FF2B5EF4-FFF2-40B4-BE49-F238E27FC236}">
                <a16:creationId xmlns:a16="http://schemas.microsoft.com/office/drawing/2014/main" id="{7294C2B3-5B78-4541-9C12-394D2146036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27224" y="1942198"/>
            <a:ext cx="5694535" cy="1450746"/>
          </a:xfrm>
          <a:prstGeom prst="rect">
            <a:avLst/>
          </a:prstGeom>
        </p:spPr>
      </p:pic>
    </p:spTree>
    <p:extLst>
      <p:ext uri="{BB962C8B-B14F-4D97-AF65-F5344CB8AC3E}">
        <p14:creationId xmlns:p14="http://schemas.microsoft.com/office/powerpoint/2010/main" val="2919747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1C0FB404-0A4D-4BE4-923E-27DFDFCF8559}"/>
              </a:ext>
            </a:extLst>
          </p:cNvPr>
          <p:cNvSpPr/>
          <p:nvPr/>
        </p:nvSpPr>
        <p:spPr>
          <a:xfrm>
            <a:off x="1414223" y="2221361"/>
            <a:ext cx="4130939" cy="4130939"/>
          </a:xfrm>
          <a:prstGeom prst="ellipse">
            <a:avLst/>
          </a:prstGeom>
          <a:gradFill flip="none" rotWithShape="1">
            <a:gsLst>
              <a:gs pos="100000">
                <a:schemeClr val="bg1"/>
              </a:gs>
              <a:gs pos="0">
                <a:schemeClr val="bg1">
                  <a:lumMod val="9500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ooter Placeholder 2">
            <a:extLst>
              <a:ext uri="{FF2B5EF4-FFF2-40B4-BE49-F238E27FC236}">
                <a16:creationId xmlns:a16="http://schemas.microsoft.com/office/drawing/2014/main" id="{03746319-778D-4FBC-9CA5-614FACA00834}"/>
              </a:ext>
            </a:extLst>
          </p:cNvPr>
          <p:cNvSpPr>
            <a:spLocks noGrp="1"/>
          </p:cNvSpPr>
          <p:nvPr>
            <p:ph type="ftr" sz="quarter" idx="3"/>
          </p:nvPr>
        </p:nvSpPr>
        <p:spPr>
          <a:xfrm>
            <a:off x="9712402" y="6335762"/>
            <a:ext cx="2062071" cy="254745"/>
          </a:xfrm>
        </p:spPr>
        <p:txBody>
          <a:bodyPr/>
          <a:lstStyle/>
          <a:p>
            <a:r>
              <a:rPr lang="en-US" dirty="0"/>
              <a:t>logisticstitans.com</a:t>
            </a:r>
          </a:p>
        </p:txBody>
      </p:sp>
      <p:sp>
        <p:nvSpPr>
          <p:cNvPr id="4" name="Slide Number Placeholder 3">
            <a:extLst>
              <a:ext uri="{FF2B5EF4-FFF2-40B4-BE49-F238E27FC236}">
                <a16:creationId xmlns:a16="http://schemas.microsoft.com/office/drawing/2014/main" id="{5CA51AE9-2B16-4F40-B911-5FF43E452968}"/>
              </a:ext>
            </a:extLst>
          </p:cNvPr>
          <p:cNvSpPr>
            <a:spLocks noGrp="1"/>
          </p:cNvSpPr>
          <p:nvPr>
            <p:ph type="sldNum" sz="quarter" idx="4"/>
          </p:nvPr>
        </p:nvSpPr>
        <p:spPr/>
        <p:txBody>
          <a:bodyPr/>
          <a:lstStyle/>
          <a:p>
            <a:fld id="{1F70EEBF-E97C-49FF-B05B-3B4D348638DC}" type="slidenum">
              <a:rPr lang="en-US" smtClean="0"/>
              <a:pPr/>
              <a:t>2</a:t>
            </a:fld>
            <a:endParaRPr lang="en-US" dirty="0"/>
          </a:p>
        </p:txBody>
      </p:sp>
      <p:sp>
        <p:nvSpPr>
          <p:cNvPr id="13" name="Oval 12">
            <a:extLst>
              <a:ext uri="{FF2B5EF4-FFF2-40B4-BE49-F238E27FC236}">
                <a16:creationId xmlns:a16="http://schemas.microsoft.com/office/drawing/2014/main" id="{7EBE4AA9-76FA-40AA-8091-E1B7B133E350}"/>
              </a:ext>
            </a:extLst>
          </p:cNvPr>
          <p:cNvSpPr/>
          <p:nvPr/>
        </p:nvSpPr>
        <p:spPr>
          <a:xfrm rot="20545766">
            <a:off x="4089399" y="2171700"/>
            <a:ext cx="1466489" cy="1323238"/>
          </a:xfrm>
          <a:prstGeom prst="ellipse">
            <a:avLst/>
          </a:prstGeom>
          <a:noFill/>
          <a:ln w="190500">
            <a:solidFill>
              <a:schemeClr val="bg1">
                <a:lumMod val="9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4">
            <a:extLst>
              <a:ext uri="{FF2B5EF4-FFF2-40B4-BE49-F238E27FC236}">
                <a16:creationId xmlns:a16="http://schemas.microsoft.com/office/drawing/2014/main" id="{EF5C2515-21DF-40AE-8881-16822FEBA70C}"/>
              </a:ext>
            </a:extLst>
          </p:cNvPr>
          <p:cNvGrpSpPr/>
          <p:nvPr/>
        </p:nvGrpSpPr>
        <p:grpSpPr>
          <a:xfrm>
            <a:off x="796928" y="507434"/>
            <a:ext cx="8384534" cy="1131673"/>
            <a:chOff x="796928" y="653922"/>
            <a:chExt cx="8384534" cy="1131673"/>
          </a:xfrm>
        </p:grpSpPr>
        <p:sp>
          <p:nvSpPr>
            <p:cNvPr id="143" name="TextBox 142">
              <a:extLst>
                <a:ext uri="{FF2B5EF4-FFF2-40B4-BE49-F238E27FC236}">
                  <a16:creationId xmlns:a16="http://schemas.microsoft.com/office/drawing/2014/main" id="{5E19689D-231A-4F0F-BE1B-F8B44BFEA398}"/>
                </a:ext>
              </a:extLst>
            </p:cNvPr>
            <p:cNvSpPr txBox="1"/>
            <p:nvPr/>
          </p:nvSpPr>
          <p:spPr>
            <a:xfrm>
              <a:off x="1069295" y="653922"/>
              <a:ext cx="7189334" cy="553998"/>
            </a:xfrm>
            <a:prstGeom prst="rect">
              <a:avLst/>
            </a:prstGeom>
            <a:noFill/>
          </p:spPr>
          <p:txBody>
            <a:bodyPr wrap="square" rtlCol="0">
              <a:spAutoFit/>
            </a:bodyPr>
            <a:lstStyle/>
            <a:p>
              <a:r>
                <a:rPr lang="en-US" sz="3000" dirty="0">
                  <a:solidFill>
                    <a:srgbClr val="00B050"/>
                  </a:solidFill>
                  <a:latin typeface="+mj-lt"/>
                </a:rPr>
                <a:t>A Message From Our CEO</a:t>
              </a:r>
              <a:endParaRPr lang="en-US" sz="3000" spc="-200" dirty="0">
                <a:solidFill>
                  <a:srgbClr val="00B050"/>
                </a:solidFill>
                <a:latin typeface="+mj-lt"/>
              </a:endParaRPr>
            </a:p>
          </p:txBody>
        </p:sp>
        <p:sp>
          <p:nvSpPr>
            <p:cNvPr id="145" name="Text Box 3">
              <a:extLst>
                <a:ext uri="{FF2B5EF4-FFF2-40B4-BE49-F238E27FC236}">
                  <a16:creationId xmlns:a16="http://schemas.microsoft.com/office/drawing/2014/main" id="{194191F1-C263-493C-94CB-E4C841BD5B18}"/>
                </a:ext>
              </a:extLst>
            </p:cNvPr>
            <p:cNvSpPr txBox="1">
              <a:spLocks/>
            </p:cNvSpPr>
            <p:nvPr/>
          </p:nvSpPr>
          <p:spPr bwMode="auto">
            <a:xfrm>
              <a:off x="1069295" y="1147703"/>
              <a:ext cx="8112167" cy="6378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a:lnSpc>
                  <a:spcPts val="2200"/>
                </a:lnSpc>
              </a:pPr>
              <a:r>
                <a:rPr lang="en-US" sz="1800" dirty="0">
                  <a:effectLst/>
                  <a:latin typeface="Calibri" panose="020F0502020204030204" pitchFamily="34" charset="0"/>
                  <a:ea typeface="Times New Roman" panose="02020603050405020304" pitchFamily="18" charset="0"/>
                </a:rPr>
                <a:t>Premier Healthcare logistics provider.  D</a:t>
              </a:r>
              <a:r>
                <a:rPr lang="en-US" b="0" i="0" dirty="0">
                  <a:solidFill>
                    <a:srgbClr val="333333"/>
                  </a:solidFill>
                  <a:effectLst/>
                  <a:latin typeface="McKinsey Sans"/>
                </a:rPr>
                <a:t>eliver high-quality, accessible, care to </a:t>
              </a:r>
              <a:r>
                <a:rPr lang="en-US" sz="1800" dirty="0">
                  <a:effectLst/>
                  <a:latin typeface="Calibri" panose="020F0502020204030204" pitchFamily="34" charset="0"/>
                  <a:ea typeface="Times New Roman" panose="02020603050405020304" pitchFamily="18" charset="0"/>
                </a:rPr>
                <a:t>improve patient outcome and better their lives. </a:t>
              </a:r>
              <a:endParaRPr lang="en-US" sz="1800" dirty="0">
                <a:effectLst/>
                <a:latin typeface="Calibri" panose="020F0502020204030204" pitchFamily="34" charset="0"/>
                <a:ea typeface="Calibri" panose="020F0502020204030204" pitchFamily="34" charset="0"/>
              </a:endParaRPr>
            </a:p>
            <a:p>
              <a:pPr>
                <a:lnSpc>
                  <a:spcPts val="2200"/>
                </a:lnSpc>
                <a:spcBef>
                  <a:spcPts val="0"/>
                </a:spcBef>
              </a:pPr>
              <a:r>
                <a:rPr lang="en-US" sz="1500" dirty="0">
                  <a:solidFill>
                    <a:schemeClr val="bg1">
                      <a:lumMod val="50000"/>
                    </a:schemeClr>
                  </a:solidFill>
                  <a:cs typeface="Times New Roman" panose="02020603050405020304" pitchFamily="18" charset="0"/>
                </a:rPr>
                <a:t> </a:t>
              </a:r>
            </a:p>
          </p:txBody>
        </p:sp>
        <p:cxnSp>
          <p:nvCxnSpPr>
            <p:cNvPr id="146" name="Straight Connector 145">
              <a:extLst>
                <a:ext uri="{FF2B5EF4-FFF2-40B4-BE49-F238E27FC236}">
                  <a16:creationId xmlns:a16="http://schemas.microsoft.com/office/drawing/2014/main" id="{642F8A5E-9D4B-4923-A5F9-E503B303BC8E}"/>
                </a:ext>
              </a:extLst>
            </p:cNvPr>
            <p:cNvCxnSpPr>
              <a:cxnSpLocks/>
            </p:cNvCxnSpPr>
            <p:nvPr/>
          </p:nvCxnSpPr>
          <p:spPr>
            <a:xfrm>
              <a:off x="796928" y="858120"/>
              <a:ext cx="0" cy="531091"/>
            </a:xfrm>
            <a:prstGeom prst="line">
              <a:avLst/>
            </a:prstGeom>
            <a:ln w="88900" cap="sq">
              <a:solidFill>
                <a:srgbClr val="00B050"/>
              </a:solidFill>
            </a:ln>
          </p:spPr>
          <p:style>
            <a:lnRef idx="1">
              <a:schemeClr val="accent1"/>
            </a:lnRef>
            <a:fillRef idx="0">
              <a:schemeClr val="accent1"/>
            </a:fillRef>
            <a:effectRef idx="0">
              <a:schemeClr val="accent1"/>
            </a:effectRef>
            <a:fontRef idx="minor">
              <a:schemeClr val="tx1"/>
            </a:fontRef>
          </p:style>
        </p:cxnSp>
      </p:grpSp>
      <p:sp>
        <p:nvSpPr>
          <p:cNvPr id="19" name="Rectangle 18">
            <a:extLst>
              <a:ext uri="{FF2B5EF4-FFF2-40B4-BE49-F238E27FC236}">
                <a16:creationId xmlns:a16="http://schemas.microsoft.com/office/drawing/2014/main" id="{DC1F5610-DB98-458B-9066-183F8CAAD734}"/>
              </a:ext>
            </a:extLst>
          </p:cNvPr>
          <p:cNvSpPr/>
          <p:nvPr/>
        </p:nvSpPr>
        <p:spPr>
          <a:xfrm>
            <a:off x="4287998" y="2244835"/>
            <a:ext cx="2739413" cy="477054"/>
          </a:xfrm>
          <a:prstGeom prst="rect">
            <a:avLst/>
          </a:prstGeom>
        </p:spPr>
        <p:txBody>
          <a:bodyPr wrap="square">
            <a:spAutoFit/>
          </a:bodyPr>
          <a:lstStyle/>
          <a:p>
            <a:r>
              <a:rPr lang="en-GB" sz="2400" b="1" dirty="0">
                <a:solidFill>
                  <a:srgbClr val="00B050"/>
                </a:solidFill>
                <a:ea typeface="Lato Bold" panose="020F0502020204030203" pitchFamily="34" charset="0"/>
                <a:cs typeface="Times New Roman" panose="02020603050405020304" pitchFamily="18" charset="0"/>
              </a:rPr>
              <a:t>Wes Struebing</a:t>
            </a:r>
            <a:endParaRPr lang="en-US" sz="2400" b="1" dirty="0">
              <a:solidFill>
                <a:srgbClr val="00B050"/>
              </a:solidFill>
              <a:ea typeface="Lato Bold" panose="020F0502020204030203" pitchFamily="34" charset="0"/>
              <a:cs typeface="Times New Roman" panose="02020603050405020304" pitchFamily="18" charset="0"/>
            </a:endParaRPr>
          </a:p>
        </p:txBody>
      </p:sp>
      <p:sp>
        <p:nvSpPr>
          <p:cNvPr id="20" name="Rectangle 19">
            <a:extLst>
              <a:ext uri="{FF2B5EF4-FFF2-40B4-BE49-F238E27FC236}">
                <a16:creationId xmlns:a16="http://schemas.microsoft.com/office/drawing/2014/main" id="{0C4E9002-466B-4BFE-852B-89126DEF2BE3}"/>
              </a:ext>
            </a:extLst>
          </p:cNvPr>
          <p:cNvSpPr/>
          <p:nvPr/>
        </p:nvSpPr>
        <p:spPr>
          <a:xfrm>
            <a:off x="4298725" y="2656471"/>
            <a:ext cx="2565062" cy="323165"/>
          </a:xfrm>
          <a:prstGeom prst="rect">
            <a:avLst/>
          </a:prstGeom>
        </p:spPr>
        <p:txBody>
          <a:bodyPr wrap="square">
            <a:spAutoFit/>
          </a:bodyPr>
          <a:lstStyle/>
          <a:p>
            <a:r>
              <a:rPr lang="en-US" sz="1500" dirty="0">
                <a:solidFill>
                  <a:schemeClr val="bg1">
                    <a:lumMod val="50000"/>
                  </a:schemeClr>
                </a:solidFill>
                <a:ea typeface="Lato Bold" panose="020F0502020204030203" pitchFamily="34" charset="0"/>
                <a:cs typeface="Times New Roman" panose="02020603050405020304" pitchFamily="18" charset="0"/>
              </a:rPr>
              <a:t>Logistics Titans - CEO</a:t>
            </a:r>
          </a:p>
        </p:txBody>
      </p:sp>
      <p:sp>
        <p:nvSpPr>
          <p:cNvPr id="22" name="Subtitle 6">
            <a:extLst>
              <a:ext uri="{FF2B5EF4-FFF2-40B4-BE49-F238E27FC236}">
                <a16:creationId xmlns:a16="http://schemas.microsoft.com/office/drawing/2014/main" id="{A505BE1C-3E41-4932-8FF0-A0F42CAB4877}"/>
              </a:ext>
            </a:extLst>
          </p:cNvPr>
          <p:cNvSpPr txBox="1">
            <a:spLocks/>
          </p:cNvSpPr>
          <p:nvPr/>
        </p:nvSpPr>
        <p:spPr>
          <a:xfrm>
            <a:off x="4287999" y="3096843"/>
            <a:ext cx="5388632" cy="2430067"/>
          </a:xfrm>
          <a:prstGeom prst="rect">
            <a:avLst/>
          </a:prstGeom>
        </p:spPr>
        <p:txBody>
          <a:bodyPr vert="horz" lIns="91440" tIns="45720" rIns="91440" bIns="45720" numCol="1" spcCol="365760" rtlCol="0" anchor="t">
            <a:noAutofit/>
          </a:bodyPr>
          <a:lstStyle>
            <a:lvl1pPr marL="0" indent="0" algn="ctr" defTabSz="914400" rtl="0" eaLnBrk="1" latinLnBrk="0" hangingPunct="1">
              <a:lnSpc>
                <a:spcPct val="90000"/>
              </a:lnSpc>
              <a:spcBef>
                <a:spcPts val="1000"/>
              </a:spcBef>
              <a:buFont typeface="Arial"/>
              <a:buNone/>
              <a:defRPr sz="1200" b="0" i="0" kern="1200">
                <a:solidFill>
                  <a:schemeClr val="accent1"/>
                </a:solidFill>
                <a:latin typeface="Montserrat Light" charset="0"/>
                <a:ea typeface="Montserrat Light" charset="0"/>
                <a:cs typeface="Montserrat Light" charset="0"/>
              </a:defRPr>
            </a:lvl1pPr>
            <a:lvl2pPr marL="457200" indent="0" algn="ctr" defTabSz="914400" rtl="0" eaLnBrk="1" latinLnBrk="0" hangingPunct="1">
              <a:lnSpc>
                <a:spcPct val="90000"/>
              </a:lnSpc>
              <a:spcBef>
                <a:spcPts val="500"/>
              </a:spcBef>
              <a:buFont typeface="Arial"/>
              <a:buNone/>
              <a:defRPr sz="2000" b="0" i="0" kern="1200">
                <a:solidFill>
                  <a:schemeClr val="tx1"/>
                </a:solidFill>
                <a:latin typeface="Montserrat Light" charset="0"/>
                <a:ea typeface="Montserrat Light" charset="0"/>
                <a:cs typeface="Montserrat Light" charset="0"/>
              </a:defRPr>
            </a:lvl2pPr>
            <a:lvl3pPr marL="914400" indent="0" algn="ctr" defTabSz="914400" rtl="0" eaLnBrk="1" latinLnBrk="0" hangingPunct="1">
              <a:lnSpc>
                <a:spcPct val="90000"/>
              </a:lnSpc>
              <a:spcBef>
                <a:spcPts val="500"/>
              </a:spcBef>
              <a:buFont typeface="Arial"/>
              <a:buNone/>
              <a:defRPr sz="1800" b="0" i="0" kern="1200">
                <a:solidFill>
                  <a:schemeClr val="tx1"/>
                </a:solidFill>
                <a:latin typeface="Montserrat Light" charset="0"/>
                <a:ea typeface="Montserrat Light" charset="0"/>
                <a:cs typeface="Montserrat Light" charset="0"/>
              </a:defRPr>
            </a:lvl3pPr>
            <a:lvl4pPr marL="13716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4pPr>
            <a:lvl5pPr marL="18288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lnSpc>
                <a:spcPts val="1900"/>
              </a:lnSpc>
              <a:spcBef>
                <a:spcPts val="0"/>
              </a:spcBef>
            </a:pPr>
            <a:r>
              <a:rPr lang="en-US" sz="1400" dirty="0">
                <a:solidFill>
                  <a:schemeClr val="tx1">
                    <a:lumMod val="65000"/>
                    <a:lumOff val="35000"/>
                  </a:schemeClr>
                </a:solidFill>
                <a:latin typeface="+mn-lt"/>
                <a:cs typeface="Times New Roman" panose="02020603050405020304" pitchFamily="18" charset="0"/>
              </a:rPr>
              <a:t>Clients look to us when they have had it with missing shipping deadlines, are frustrated with order management issues and can’t pinpoint the exact location of their goods while having to deal with logistics organizations that seem to operate in reactive mode or don’t seem to react at all. </a:t>
            </a:r>
          </a:p>
          <a:p>
            <a:pPr algn="l">
              <a:lnSpc>
                <a:spcPts val="1900"/>
              </a:lnSpc>
              <a:spcBef>
                <a:spcPts val="0"/>
              </a:spcBef>
            </a:pPr>
            <a:endParaRPr lang="en-US" sz="1400" dirty="0">
              <a:solidFill>
                <a:schemeClr val="tx1">
                  <a:lumMod val="65000"/>
                  <a:lumOff val="35000"/>
                </a:schemeClr>
              </a:solidFill>
              <a:latin typeface="+mn-lt"/>
              <a:cs typeface="Times New Roman" panose="02020603050405020304" pitchFamily="18" charset="0"/>
            </a:endParaRPr>
          </a:p>
          <a:p>
            <a:pPr algn="l">
              <a:lnSpc>
                <a:spcPts val="1900"/>
              </a:lnSpc>
              <a:spcBef>
                <a:spcPts val="0"/>
              </a:spcBef>
            </a:pPr>
            <a:r>
              <a:rPr lang="en-US" sz="1400" dirty="0">
                <a:solidFill>
                  <a:schemeClr val="tx1">
                    <a:lumMod val="65000"/>
                    <a:lumOff val="35000"/>
                  </a:schemeClr>
                </a:solidFill>
                <a:latin typeface="+mn-lt"/>
                <a:cs typeface="Times New Roman" panose="02020603050405020304" pitchFamily="18" charset="0"/>
              </a:rPr>
              <a:t>We help our clients become masters of knowing exactly where their goods are while making certain budgets are met, and we make it all easy and easy to prove. We firmly believe that results matter, and we look forward to obtaining superior results for you.</a:t>
            </a:r>
          </a:p>
        </p:txBody>
      </p:sp>
      <p:pic>
        <p:nvPicPr>
          <p:cNvPr id="12" name="Picture Placeholder 11" descr="A person standing in front of a building&#10;&#10;Description automatically generated">
            <a:extLst>
              <a:ext uri="{FF2B5EF4-FFF2-40B4-BE49-F238E27FC236}">
                <a16:creationId xmlns:a16="http://schemas.microsoft.com/office/drawing/2014/main" id="{7B5442BA-0AF3-4892-828E-1A96C2788FD4}"/>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275152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F9D978A-1D27-405C-BDF9-E0E6E8678F7C}"/>
              </a:ext>
            </a:extLst>
          </p:cNvPr>
          <p:cNvSpPr/>
          <p:nvPr/>
        </p:nvSpPr>
        <p:spPr>
          <a:xfrm flipV="1">
            <a:off x="56173" y="6269748"/>
            <a:ext cx="3628561" cy="160599"/>
          </a:xfrm>
          <a:prstGeom prst="rect">
            <a:avLst/>
          </a:prstGeom>
          <a:gradFill>
            <a:gsLst>
              <a:gs pos="100000">
                <a:schemeClr val="accent4"/>
              </a:gs>
              <a:gs pos="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ooter Placeholder 2">
            <a:extLst>
              <a:ext uri="{FF2B5EF4-FFF2-40B4-BE49-F238E27FC236}">
                <a16:creationId xmlns:a16="http://schemas.microsoft.com/office/drawing/2014/main" id="{03746319-778D-4FBC-9CA5-614FACA00834}"/>
              </a:ext>
            </a:extLst>
          </p:cNvPr>
          <p:cNvSpPr>
            <a:spLocks noGrp="1"/>
          </p:cNvSpPr>
          <p:nvPr>
            <p:ph type="ftr" sz="quarter" idx="3"/>
          </p:nvPr>
        </p:nvSpPr>
        <p:spPr>
          <a:xfrm>
            <a:off x="9712402" y="6335762"/>
            <a:ext cx="2062071" cy="254745"/>
          </a:xfrm>
        </p:spPr>
        <p:txBody>
          <a:bodyPr/>
          <a:lstStyle/>
          <a:p>
            <a:r>
              <a:rPr lang="en-US" dirty="0"/>
              <a:t>logisticstitans.com</a:t>
            </a:r>
          </a:p>
        </p:txBody>
      </p:sp>
      <p:pic>
        <p:nvPicPr>
          <p:cNvPr id="27" name="Picture Placeholder 26">
            <a:extLst>
              <a:ext uri="{FF2B5EF4-FFF2-40B4-BE49-F238E27FC236}">
                <a16:creationId xmlns:a16="http://schemas.microsoft.com/office/drawing/2014/main" id="{1C3CF862-3E27-4BB1-BA82-75A9E11E057F}"/>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1157627" y="1308875"/>
            <a:ext cx="3586168" cy="2689045"/>
          </a:xfrm>
        </p:spPr>
      </p:pic>
      <p:sp>
        <p:nvSpPr>
          <p:cNvPr id="4" name="Slide Number Placeholder 3">
            <a:extLst>
              <a:ext uri="{FF2B5EF4-FFF2-40B4-BE49-F238E27FC236}">
                <a16:creationId xmlns:a16="http://schemas.microsoft.com/office/drawing/2014/main" id="{5CA51AE9-2B16-4F40-B911-5FF43E452968}"/>
              </a:ext>
            </a:extLst>
          </p:cNvPr>
          <p:cNvSpPr>
            <a:spLocks noGrp="1"/>
          </p:cNvSpPr>
          <p:nvPr>
            <p:ph type="sldNum" sz="quarter" idx="4"/>
          </p:nvPr>
        </p:nvSpPr>
        <p:spPr/>
        <p:txBody>
          <a:bodyPr/>
          <a:lstStyle/>
          <a:p>
            <a:fld id="{1F70EEBF-E97C-49FF-B05B-3B4D348638DC}" type="slidenum">
              <a:rPr lang="en-US" smtClean="0"/>
              <a:pPr/>
              <a:t>3</a:t>
            </a:fld>
            <a:endParaRPr lang="en-US" dirty="0"/>
          </a:p>
        </p:txBody>
      </p:sp>
      <p:grpSp>
        <p:nvGrpSpPr>
          <p:cNvPr id="2" name="Group 1">
            <a:extLst>
              <a:ext uri="{FF2B5EF4-FFF2-40B4-BE49-F238E27FC236}">
                <a16:creationId xmlns:a16="http://schemas.microsoft.com/office/drawing/2014/main" id="{83AC0CD7-437E-4A1B-9053-C5BDF15A5E71}"/>
              </a:ext>
            </a:extLst>
          </p:cNvPr>
          <p:cNvGrpSpPr/>
          <p:nvPr/>
        </p:nvGrpSpPr>
        <p:grpSpPr>
          <a:xfrm>
            <a:off x="811011" y="341733"/>
            <a:ext cx="8384534" cy="791512"/>
            <a:chOff x="796928" y="597699"/>
            <a:chExt cx="8384534" cy="791512"/>
          </a:xfrm>
        </p:grpSpPr>
        <p:sp>
          <p:nvSpPr>
            <p:cNvPr id="143" name="TextBox 142">
              <a:extLst>
                <a:ext uri="{FF2B5EF4-FFF2-40B4-BE49-F238E27FC236}">
                  <a16:creationId xmlns:a16="http://schemas.microsoft.com/office/drawing/2014/main" id="{5E19689D-231A-4F0F-BE1B-F8B44BFEA398}"/>
                </a:ext>
              </a:extLst>
            </p:cNvPr>
            <p:cNvSpPr txBox="1"/>
            <p:nvPr/>
          </p:nvSpPr>
          <p:spPr>
            <a:xfrm>
              <a:off x="1069295" y="597699"/>
              <a:ext cx="5202713" cy="553998"/>
            </a:xfrm>
            <a:prstGeom prst="rect">
              <a:avLst/>
            </a:prstGeom>
            <a:noFill/>
          </p:spPr>
          <p:txBody>
            <a:bodyPr wrap="square" rtlCol="0">
              <a:spAutoFit/>
            </a:bodyPr>
            <a:lstStyle/>
            <a:p>
              <a:r>
                <a:rPr lang="en-US" sz="3000" dirty="0">
                  <a:solidFill>
                    <a:srgbClr val="00B050"/>
                  </a:solidFill>
                  <a:latin typeface="+mj-lt"/>
                </a:rPr>
                <a:t>How We Play…</a:t>
              </a:r>
              <a:endParaRPr lang="en-US" sz="3000" spc="-200" dirty="0">
                <a:solidFill>
                  <a:srgbClr val="00B050"/>
                </a:solidFill>
                <a:latin typeface="+mj-lt"/>
              </a:endParaRPr>
            </a:p>
          </p:txBody>
        </p:sp>
        <p:sp>
          <p:nvSpPr>
            <p:cNvPr id="145" name="Text Box 3">
              <a:extLst>
                <a:ext uri="{FF2B5EF4-FFF2-40B4-BE49-F238E27FC236}">
                  <a16:creationId xmlns:a16="http://schemas.microsoft.com/office/drawing/2014/main" id="{194191F1-C263-493C-94CB-E4C841BD5B18}"/>
                </a:ext>
              </a:extLst>
            </p:cNvPr>
            <p:cNvSpPr txBox="1">
              <a:spLocks/>
            </p:cNvSpPr>
            <p:nvPr/>
          </p:nvSpPr>
          <p:spPr bwMode="auto">
            <a:xfrm>
              <a:off x="1069295" y="1035524"/>
              <a:ext cx="8112167" cy="345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a:lnSpc>
                  <a:spcPts val="2200"/>
                </a:lnSpc>
                <a:spcBef>
                  <a:spcPts val="0"/>
                </a:spcBef>
              </a:pPr>
              <a:r>
                <a:rPr lang="en-US" sz="1600" dirty="0">
                  <a:solidFill>
                    <a:schemeClr val="bg1">
                      <a:lumMod val="50000"/>
                    </a:schemeClr>
                  </a:solidFill>
                  <a:cs typeface="Times New Roman" panose="02020603050405020304" pitchFamily="18" charset="0"/>
                </a:rPr>
                <a:t>We don’t subscribe to a typical vision or mission instead we focus on how we play</a:t>
              </a:r>
            </a:p>
          </p:txBody>
        </p:sp>
        <p:cxnSp>
          <p:nvCxnSpPr>
            <p:cNvPr id="146" name="Straight Connector 145">
              <a:extLst>
                <a:ext uri="{FF2B5EF4-FFF2-40B4-BE49-F238E27FC236}">
                  <a16:creationId xmlns:a16="http://schemas.microsoft.com/office/drawing/2014/main" id="{642F8A5E-9D4B-4923-A5F9-E503B303BC8E}"/>
                </a:ext>
              </a:extLst>
            </p:cNvPr>
            <p:cNvCxnSpPr>
              <a:cxnSpLocks/>
            </p:cNvCxnSpPr>
            <p:nvPr/>
          </p:nvCxnSpPr>
          <p:spPr>
            <a:xfrm>
              <a:off x="796928" y="858120"/>
              <a:ext cx="0" cy="531091"/>
            </a:xfrm>
            <a:prstGeom prst="line">
              <a:avLst/>
            </a:prstGeom>
            <a:ln w="88900" cap="sq">
              <a:solidFill>
                <a:srgbClr val="00B050"/>
              </a:solidFill>
            </a:ln>
          </p:spPr>
          <p:style>
            <a:lnRef idx="1">
              <a:schemeClr val="accent1"/>
            </a:lnRef>
            <a:fillRef idx="0">
              <a:schemeClr val="accent1"/>
            </a:fillRef>
            <a:effectRef idx="0">
              <a:schemeClr val="accent1"/>
            </a:effectRef>
            <a:fontRef idx="minor">
              <a:schemeClr val="tx1"/>
            </a:fontRef>
          </p:style>
        </p:cxnSp>
      </p:grpSp>
      <p:sp>
        <p:nvSpPr>
          <p:cNvPr id="6" name="Oval 5">
            <a:extLst>
              <a:ext uri="{FF2B5EF4-FFF2-40B4-BE49-F238E27FC236}">
                <a16:creationId xmlns:a16="http://schemas.microsoft.com/office/drawing/2014/main" id="{D96BA022-E59B-4DD4-862D-06C24E82A8AE}"/>
              </a:ext>
            </a:extLst>
          </p:cNvPr>
          <p:cNvSpPr/>
          <p:nvPr/>
        </p:nvSpPr>
        <p:spPr>
          <a:xfrm>
            <a:off x="4798273" y="1350269"/>
            <a:ext cx="775373" cy="7753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0E996ABB-C608-4FBF-A09D-10CFEA393CC2}"/>
              </a:ext>
            </a:extLst>
          </p:cNvPr>
          <p:cNvSpPr/>
          <p:nvPr/>
        </p:nvSpPr>
        <p:spPr>
          <a:xfrm>
            <a:off x="4798273" y="2346324"/>
            <a:ext cx="775373" cy="7753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87E24FD7-4D74-4D16-B296-429C1481FAD1}"/>
              </a:ext>
            </a:extLst>
          </p:cNvPr>
          <p:cNvSpPr/>
          <p:nvPr/>
        </p:nvSpPr>
        <p:spPr>
          <a:xfrm>
            <a:off x="4798273" y="3340659"/>
            <a:ext cx="775373" cy="77537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a:extLst>
              <a:ext uri="{FF2B5EF4-FFF2-40B4-BE49-F238E27FC236}">
                <a16:creationId xmlns:a16="http://schemas.microsoft.com/office/drawing/2014/main" id="{2F2AFF16-B44C-4C9D-B9DD-8549381AF558}"/>
              </a:ext>
            </a:extLst>
          </p:cNvPr>
          <p:cNvGrpSpPr/>
          <p:nvPr/>
        </p:nvGrpSpPr>
        <p:grpSpPr>
          <a:xfrm>
            <a:off x="5830457" y="1426648"/>
            <a:ext cx="5717378" cy="723771"/>
            <a:chOff x="7861369" y="1870841"/>
            <a:chExt cx="3723758" cy="814510"/>
          </a:xfrm>
        </p:grpSpPr>
        <p:sp>
          <p:nvSpPr>
            <p:cNvPr id="17" name="Shape 1155">
              <a:extLst>
                <a:ext uri="{FF2B5EF4-FFF2-40B4-BE49-F238E27FC236}">
                  <a16:creationId xmlns:a16="http://schemas.microsoft.com/office/drawing/2014/main" id="{1582AF50-2D70-404A-8844-5913CB6251B1}"/>
                </a:ext>
              </a:extLst>
            </p:cNvPr>
            <p:cNvSpPr/>
            <p:nvPr/>
          </p:nvSpPr>
          <p:spPr>
            <a:xfrm>
              <a:off x="7861369" y="2152313"/>
              <a:ext cx="3723758" cy="533038"/>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a:lnSpc>
                  <a:spcPct val="120000"/>
                </a:lnSpc>
                <a:defRPr sz="3000" b="0">
                  <a:solidFill>
                    <a:srgbClr val="CDCFD2"/>
                  </a:solidFill>
                </a:defRPr>
              </a:lvl1pPr>
            </a:lstStyle>
            <a:p>
              <a:pPr>
                <a:lnSpc>
                  <a:spcPts val="1700"/>
                </a:lnSpc>
                <a:spcBef>
                  <a:spcPts val="0"/>
                </a:spcBef>
              </a:pPr>
              <a:r>
                <a:rPr lang="en-US" sz="1400" dirty="0">
                  <a:solidFill>
                    <a:schemeClr val="bg1">
                      <a:lumMod val="50000"/>
                    </a:schemeClr>
                  </a:solidFill>
                  <a:latin typeface="Arial" panose="020B0604020202020204" pitchFamily="34" charset="0"/>
                  <a:cs typeface="Arial" panose="020B0604020202020204" pitchFamily="34" charset="0"/>
                </a:rPr>
                <a:t>We highly value our frontline teams because knowledge and experience  to  take care of our customers with reliably they can count on.  </a:t>
              </a:r>
            </a:p>
          </p:txBody>
        </p:sp>
        <p:sp>
          <p:nvSpPr>
            <p:cNvPr id="18" name="Shape 1155">
              <a:extLst>
                <a:ext uri="{FF2B5EF4-FFF2-40B4-BE49-F238E27FC236}">
                  <a16:creationId xmlns:a16="http://schemas.microsoft.com/office/drawing/2014/main" id="{91FC6B61-9D47-40AF-8AF4-11C721527B7A}"/>
                </a:ext>
              </a:extLst>
            </p:cNvPr>
            <p:cNvSpPr/>
            <p:nvPr/>
          </p:nvSpPr>
          <p:spPr>
            <a:xfrm>
              <a:off x="7861371" y="1870841"/>
              <a:ext cx="3723755" cy="307469"/>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a:lnSpc>
                  <a:spcPct val="120000"/>
                </a:lnSpc>
                <a:defRPr sz="3000" b="0">
                  <a:solidFill>
                    <a:srgbClr val="CDCFD2"/>
                  </a:solidFill>
                </a:defRPr>
              </a:lvl1pPr>
            </a:lstStyle>
            <a:p>
              <a:pPr>
                <a:lnSpc>
                  <a:spcPts val="1700"/>
                </a:lnSpc>
                <a:spcBef>
                  <a:spcPts val="0"/>
                </a:spcBef>
              </a:pPr>
              <a:r>
                <a:rPr lang="en-US" sz="1800" b="1" dirty="0">
                  <a:solidFill>
                    <a:schemeClr val="accent1"/>
                  </a:solidFill>
                  <a:latin typeface="Arial" panose="020B0604020202020204" pitchFamily="34" charset="0"/>
                  <a:cs typeface="Arial" panose="020B0604020202020204" pitchFamily="34" charset="0"/>
                </a:rPr>
                <a:t>Frontline first, because customers are first.</a:t>
              </a:r>
            </a:p>
          </p:txBody>
        </p:sp>
      </p:grpSp>
      <p:grpSp>
        <p:nvGrpSpPr>
          <p:cNvPr id="19" name="Group 18">
            <a:extLst>
              <a:ext uri="{FF2B5EF4-FFF2-40B4-BE49-F238E27FC236}">
                <a16:creationId xmlns:a16="http://schemas.microsoft.com/office/drawing/2014/main" id="{AB294869-2CAA-4B87-ABFF-E4DADD471654}"/>
              </a:ext>
            </a:extLst>
          </p:cNvPr>
          <p:cNvGrpSpPr/>
          <p:nvPr/>
        </p:nvGrpSpPr>
        <p:grpSpPr>
          <a:xfrm>
            <a:off x="5830457" y="2422705"/>
            <a:ext cx="5717378" cy="723770"/>
            <a:chOff x="7861369" y="1870842"/>
            <a:chExt cx="3723758" cy="814508"/>
          </a:xfrm>
        </p:grpSpPr>
        <p:sp>
          <p:nvSpPr>
            <p:cNvPr id="20" name="Shape 1155">
              <a:extLst>
                <a:ext uri="{FF2B5EF4-FFF2-40B4-BE49-F238E27FC236}">
                  <a16:creationId xmlns:a16="http://schemas.microsoft.com/office/drawing/2014/main" id="{D391D421-8979-403F-AEE4-F84D64FA6D61}"/>
                </a:ext>
              </a:extLst>
            </p:cNvPr>
            <p:cNvSpPr/>
            <p:nvPr/>
          </p:nvSpPr>
          <p:spPr>
            <a:xfrm>
              <a:off x="7861369" y="2152313"/>
              <a:ext cx="3723758" cy="533037"/>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a:lnSpc>
                  <a:spcPct val="120000"/>
                </a:lnSpc>
                <a:defRPr sz="3000" b="0">
                  <a:solidFill>
                    <a:srgbClr val="CDCFD2"/>
                  </a:solidFill>
                </a:defRPr>
              </a:lvl1pPr>
            </a:lstStyle>
            <a:p>
              <a:pPr>
                <a:lnSpc>
                  <a:spcPts val="1700"/>
                </a:lnSpc>
                <a:spcBef>
                  <a:spcPts val="0"/>
                </a:spcBef>
              </a:pPr>
              <a:r>
                <a:rPr lang="en-US" sz="1400" dirty="0">
                  <a:solidFill>
                    <a:schemeClr val="bg1">
                      <a:lumMod val="50000"/>
                    </a:schemeClr>
                  </a:solidFill>
                  <a:latin typeface="Arial" panose="020B0604020202020204" pitchFamily="34" charset="0"/>
                  <a:cs typeface="Arial" panose="020B0604020202020204" pitchFamily="34" charset="0"/>
                </a:rPr>
                <a:t>We are wired to perform. We take ownership for doing our part. Are proactive vs reactive, Agility to adjust to Changes.   </a:t>
              </a:r>
            </a:p>
          </p:txBody>
        </p:sp>
        <p:sp>
          <p:nvSpPr>
            <p:cNvPr id="21" name="Shape 1155">
              <a:extLst>
                <a:ext uri="{FF2B5EF4-FFF2-40B4-BE49-F238E27FC236}">
                  <a16:creationId xmlns:a16="http://schemas.microsoft.com/office/drawing/2014/main" id="{36147325-4924-463B-8CA7-423995EFFB4D}"/>
                </a:ext>
              </a:extLst>
            </p:cNvPr>
            <p:cNvSpPr/>
            <p:nvPr/>
          </p:nvSpPr>
          <p:spPr>
            <a:xfrm>
              <a:off x="7861371" y="1870842"/>
              <a:ext cx="3723755" cy="307469"/>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a:lnSpc>
                  <a:spcPct val="120000"/>
                </a:lnSpc>
                <a:defRPr sz="3000" b="0">
                  <a:solidFill>
                    <a:srgbClr val="CDCFD2"/>
                  </a:solidFill>
                </a:defRPr>
              </a:lvl1pPr>
            </a:lstStyle>
            <a:p>
              <a:pPr>
                <a:lnSpc>
                  <a:spcPts val="1700"/>
                </a:lnSpc>
                <a:spcBef>
                  <a:spcPts val="0"/>
                </a:spcBef>
              </a:pPr>
              <a:r>
                <a:rPr lang="en-US" sz="1800" b="1" dirty="0">
                  <a:solidFill>
                    <a:schemeClr val="accent2"/>
                  </a:solidFill>
                  <a:latin typeface="Arial" panose="020B0604020202020204" pitchFamily="34" charset="0"/>
                  <a:cs typeface="Arial" panose="020B0604020202020204" pitchFamily="34" charset="0"/>
                </a:rPr>
                <a:t>Results matter. Count on us to deliver.</a:t>
              </a:r>
            </a:p>
          </p:txBody>
        </p:sp>
      </p:grpSp>
      <p:grpSp>
        <p:nvGrpSpPr>
          <p:cNvPr id="22" name="Group 21">
            <a:extLst>
              <a:ext uri="{FF2B5EF4-FFF2-40B4-BE49-F238E27FC236}">
                <a16:creationId xmlns:a16="http://schemas.microsoft.com/office/drawing/2014/main" id="{55F52F9F-0514-44AF-AA63-EA06960CCCCF}"/>
              </a:ext>
            </a:extLst>
          </p:cNvPr>
          <p:cNvGrpSpPr/>
          <p:nvPr/>
        </p:nvGrpSpPr>
        <p:grpSpPr>
          <a:xfrm>
            <a:off x="5830071" y="3474487"/>
            <a:ext cx="5717378" cy="830819"/>
            <a:chOff x="7861369" y="1750374"/>
            <a:chExt cx="3723758" cy="934977"/>
          </a:xfrm>
        </p:grpSpPr>
        <p:sp>
          <p:nvSpPr>
            <p:cNvPr id="23" name="Shape 1155">
              <a:extLst>
                <a:ext uri="{FF2B5EF4-FFF2-40B4-BE49-F238E27FC236}">
                  <a16:creationId xmlns:a16="http://schemas.microsoft.com/office/drawing/2014/main" id="{9E5C2D6B-83CC-461E-9BDB-59E2AFF8429D}"/>
                </a:ext>
              </a:extLst>
            </p:cNvPr>
            <p:cNvSpPr/>
            <p:nvPr/>
          </p:nvSpPr>
          <p:spPr>
            <a:xfrm>
              <a:off x="7861369" y="2152313"/>
              <a:ext cx="3723758" cy="533038"/>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a:lnSpc>
                  <a:spcPct val="120000"/>
                </a:lnSpc>
                <a:defRPr sz="3000" b="0">
                  <a:solidFill>
                    <a:srgbClr val="CDCFD2"/>
                  </a:solidFill>
                </a:defRPr>
              </a:lvl1pPr>
            </a:lstStyle>
            <a:p>
              <a:pPr>
                <a:lnSpc>
                  <a:spcPts val="1700"/>
                </a:lnSpc>
                <a:spcBef>
                  <a:spcPts val="0"/>
                </a:spcBef>
              </a:pPr>
              <a:r>
                <a:rPr lang="en-US" sz="1400" dirty="0">
                  <a:solidFill>
                    <a:schemeClr val="bg1">
                      <a:lumMod val="50000"/>
                    </a:schemeClr>
                  </a:solidFill>
                  <a:latin typeface="Arial" panose="020B0604020202020204" pitchFamily="34" charset="0"/>
                  <a:cs typeface="Arial" panose="020B0604020202020204" pitchFamily="34" charset="0"/>
                </a:rPr>
                <a:t>We have a fearless mindset. We are here to challenge  the status Quo. We take the right  calculated risks to improve productivity.</a:t>
              </a:r>
            </a:p>
          </p:txBody>
        </p:sp>
        <p:sp>
          <p:nvSpPr>
            <p:cNvPr id="24" name="Shape 1155">
              <a:extLst>
                <a:ext uri="{FF2B5EF4-FFF2-40B4-BE49-F238E27FC236}">
                  <a16:creationId xmlns:a16="http://schemas.microsoft.com/office/drawing/2014/main" id="{7E649DE9-C8A9-44E9-9E41-A87DDA120FA4}"/>
                </a:ext>
              </a:extLst>
            </p:cNvPr>
            <p:cNvSpPr/>
            <p:nvPr/>
          </p:nvSpPr>
          <p:spPr>
            <a:xfrm>
              <a:off x="7861370" y="1750374"/>
              <a:ext cx="3723756" cy="548407"/>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a:lnSpc>
                  <a:spcPct val="120000"/>
                </a:lnSpc>
                <a:defRPr sz="3000" b="0">
                  <a:solidFill>
                    <a:srgbClr val="CDCFD2"/>
                  </a:solidFill>
                </a:defRPr>
              </a:lvl1pPr>
            </a:lstStyle>
            <a:p>
              <a:pPr>
                <a:lnSpc>
                  <a:spcPts val="1700"/>
                </a:lnSpc>
                <a:spcBef>
                  <a:spcPts val="0"/>
                </a:spcBef>
              </a:pPr>
              <a:r>
                <a:rPr lang="en-US" sz="1800" b="1" dirty="0">
                  <a:solidFill>
                    <a:schemeClr val="accent4"/>
                  </a:solidFill>
                  <a:latin typeface="Arial" panose="020B0604020202020204" pitchFamily="34" charset="0"/>
                  <a:cs typeface="Arial" panose="020B0604020202020204" pitchFamily="34" charset="0"/>
                </a:rPr>
                <a:t>We are bold, Think big and Make a difference.</a:t>
              </a:r>
            </a:p>
            <a:p>
              <a:pPr>
                <a:lnSpc>
                  <a:spcPts val="1700"/>
                </a:lnSpc>
                <a:spcBef>
                  <a:spcPts val="0"/>
                </a:spcBef>
              </a:pPr>
              <a:endParaRPr lang="en-US" sz="1800" b="1" dirty="0">
                <a:solidFill>
                  <a:schemeClr val="accent4"/>
                </a:solidFill>
                <a:latin typeface="Arial" panose="020B0604020202020204" pitchFamily="34" charset="0"/>
                <a:cs typeface="Arial" panose="020B0604020202020204" pitchFamily="34" charset="0"/>
              </a:endParaRPr>
            </a:p>
          </p:txBody>
        </p:sp>
      </p:grpSp>
      <p:grpSp>
        <p:nvGrpSpPr>
          <p:cNvPr id="131" name="Group 130">
            <a:extLst>
              <a:ext uri="{FF2B5EF4-FFF2-40B4-BE49-F238E27FC236}">
                <a16:creationId xmlns:a16="http://schemas.microsoft.com/office/drawing/2014/main" id="{28CA81C9-C662-4C0F-9FC5-31066626D374}"/>
              </a:ext>
            </a:extLst>
          </p:cNvPr>
          <p:cNvGrpSpPr/>
          <p:nvPr/>
        </p:nvGrpSpPr>
        <p:grpSpPr>
          <a:xfrm>
            <a:off x="4942519" y="1524292"/>
            <a:ext cx="498226" cy="412150"/>
            <a:chOff x="5384800" y="2786063"/>
            <a:chExt cx="781050" cy="646113"/>
          </a:xfrm>
          <a:solidFill>
            <a:schemeClr val="bg1"/>
          </a:solidFill>
        </p:grpSpPr>
        <p:sp>
          <p:nvSpPr>
            <p:cNvPr id="29" name="Freeform 11">
              <a:extLst>
                <a:ext uri="{FF2B5EF4-FFF2-40B4-BE49-F238E27FC236}">
                  <a16:creationId xmlns:a16="http://schemas.microsoft.com/office/drawing/2014/main" id="{1D5EF709-51BD-4FB9-B9B2-2B1EB1257748}"/>
                </a:ext>
              </a:extLst>
            </p:cNvPr>
            <p:cNvSpPr>
              <a:spLocks noEditPoints="1"/>
            </p:cNvSpPr>
            <p:nvPr/>
          </p:nvSpPr>
          <p:spPr bwMode="auto">
            <a:xfrm>
              <a:off x="5480050" y="3157538"/>
              <a:ext cx="582612" cy="274638"/>
            </a:xfrm>
            <a:custGeom>
              <a:avLst/>
              <a:gdLst>
                <a:gd name="T0" fmla="*/ 68 w 79"/>
                <a:gd name="T1" fmla="*/ 36 h 36"/>
                <a:gd name="T2" fmla="*/ 11 w 79"/>
                <a:gd name="T3" fmla="*/ 36 h 36"/>
                <a:gd name="T4" fmla="*/ 0 w 79"/>
                <a:gd name="T5" fmla="*/ 25 h 36"/>
                <a:gd name="T6" fmla="*/ 0 w 79"/>
                <a:gd name="T7" fmla="*/ 22 h 36"/>
                <a:gd name="T8" fmla="*/ 21 w 79"/>
                <a:gd name="T9" fmla="*/ 0 h 36"/>
                <a:gd name="T10" fmla="*/ 22 w 79"/>
                <a:gd name="T11" fmla="*/ 0 h 36"/>
                <a:gd name="T12" fmla="*/ 23 w 79"/>
                <a:gd name="T13" fmla="*/ 1 h 36"/>
                <a:gd name="T14" fmla="*/ 40 w 79"/>
                <a:gd name="T15" fmla="*/ 10 h 36"/>
                <a:gd name="T16" fmla="*/ 56 w 79"/>
                <a:gd name="T17" fmla="*/ 1 h 36"/>
                <a:gd name="T18" fmla="*/ 57 w 79"/>
                <a:gd name="T19" fmla="*/ 0 h 36"/>
                <a:gd name="T20" fmla="*/ 58 w 79"/>
                <a:gd name="T21" fmla="*/ 0 h 36"/>
                <a:gd name="T22" fmla="*/ 79 w 79"/>
                <a:gd name="T23" fmla="*/ 22 h 36"/>
                <a:gd name="T24" fmla="*/ 79 w 79"/>
                <a:gd name="T25" fmla="*/ 25 h 36"/>
                <a:gd name="T26" fmla="*/ 68 w 79"/>
                <a:gd name="T27" fmla="*/ 36 h 36"/>
                <a:gd name="T28" fmla="*/ 20 w 79"/>
                <a:gd name="T29" fmla="*/ 5 h 36"/>
                <a:gd name="T30" fmla="*/ 5 w 79"/>
                <a:gd name="T31" fmla="*/ 22 h 36"/>
                <a:gd name="T32" fmla="*/ 5 w 79"/>
                <a:gd name="T33" fmla="*/ 25 h 36"/>
                <a:gd name="T34" fmla="*/ 11 w 79"/>
                <a:gd name="T35" fmla="*/ 31 h 36"/>
                <a:gd name="T36" fmla="*/ 68 w 79"/>
                <a:gd name="T37" fmla="*/ 31 h 36"/>
                <a:gd name="T38" fmla="*/ 74 w 79"/>
                <a:gd name="T39" fmla="*/ 25 h 36"/>
                <a:gd name="T40" fmla="*/ 74 w 79"/>
                <a:gd name="T41" fmla="*/ 22 h 36"/>
                <a:gd name="T42" fmla="*/ 59 w 79"/>
                <a:gd name="T43" fmla="*/ 5 h 36"/>
                <a:gd name="T44" fmla="*/ 40 w 79"/>
                <a:gd name="T45" fmla="*/ 15 h 36"/>
                <a:gd name="T46" fmla="*/ 20 w 79"/>
                <a:gd name="T47" fmla="*/ 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9" h="36">
                  <a:moveTo>
                    <a:pt x="68" y="36"/>
                  </a:moveTo>
                  <a:cubicBezTo>
                    <a:pt x="11" y="36"/>
                    <a:pt x="11" y="36"/>
                    <a:pt x="11" y="36"/>
                  </a:cubicBezTo>
                  <a:cubicBezTo>
                    <a:pt x="5" y="36"/>
                    <a:pt x="0" y="31"/>
                    <a:pt x="0" y="25"/>
                  </a:cubicBezTo>
                  <a:cubicBezTo>
                    <a:pt x="0" y="22"/>
                    <a:pt x="0" y="22"/>
                    <a:pt x="0" y="22"/>
                  </a:cubicBezTo>
                  <a:cubicBezTo>
                    <a:pt x="0" y="10"/>
                    <a:pt x="9" y="1"/>
                    <a:pt x="21" y="0"/>
                  </a:cubicBezTo>
                  <a:cubicBezTo>
                    <a:pt x="22" y="0"/>
                    <a:pt x="22" y="0"/>
                    <a:pt x="22" y="0"/>
                  </a:cubicBezTo>
                  <a:cubicBezTo>
                    <a:pt x="23" y="1"/>
                    <a:pt x="23" y="1"/>
                    <a:pt x="23" y="1"/>
                  </a:cubicBezTo>
                  <a:cubicBezTo>
                    <a:pt x="27" y="7"/>
                    <a:pt x="33" y="10"/>
                    <a:pt x="40" y="10"/>
                  </a:cubicBezTo>
                  <a:cubicBezTo>
                    <a:pt x="46" y="10"/>
                    <a:pt x="52" y="7"/>
                    <a:pt x="56" y="1"/>
                  </a:cubicBezTo>
                  <a:cubicBezTo>
                    <a:pt x="57" y="0"/>
                    <a:pt x="57" y="0"/>
                    <a:pt x="57" y="0"/>
                  </a:cubicBezTo>
                  <a:cubicBezTo>
                    <a:pt x="58" y="0"/>
                    <a:pt x="58" y="0"/>
                    <a:pt x="58" y="0"/>
                  </a:cubicBezTo>
                  <a:cubicBezTo>
                    <a:pt x="70" y="1"/>
                    <a:pt x="79" y="10"/>
                    <a:pt x="79" y="22"/>
                  </a:cubicBezTo>
                  <a:cubicBezTo>
                    <a:pt x="79" y="25"/>
                    <a:pt x="79" y="25"/>
                    <a:pt x="79" y="25"/>
                  </a:cubicBezTo>
                  <a:cubicBezTo>
                    <a:pt x="79" y="31"/>
                    <a:pt x="74" y="36"/>
                    <a:pt x="68" y="36"/>
                  </a:cubicBezTo>
                  <a:close/>
                  <a:moveTo>
                    <a:pt x="20" y="5"/>
                  </a:moveTo>
                  <a:cubicBezTo>
                    <a:pt x="12" y="6"/>
                    <a:pt x="5" y="13"/>
                    <a:pt x="5" y="22"/>
                  </a:cubicBezTo>
                  <a:cubicBezTo>
                    <a:pt x="5" y="25"/>
                    <a:pt x="5" y="25"/>
                    <a:pt x="5" y="25"/>
                  </a:cubicBezTo>
                  <a:cubicBezTo>
                    <a:pt x="5" y="28"/>
                    <a:pt x="8" y="31"/>
                    <a:pt x="11" y="31"/>
                  </a:cubicBezTo>
                  <a:cubicBezTo>
                    <a:pt x="68" y="31"/>
                    <a:pt x="68" y="31"/>
                    <a:pt x="68" y="31"/>
                  </a:cubicBezTo>
                  <a:cubicBezTo>
                    <a:pt x="71" y="31"/>
                    <a:pt x="74" y="28"/>
                    <a:pt x="74" y="25"/>
                  </a:cubicBezTo>
                  <a:cubicBezTo>
                    <a:pt x="74" y="22"/>
                    <a:pt x="74" y="22"/>
                    <a:pt x="74" y="22"/>
                  </a:cubicBezTo>
                  <a:cubicBezTo>
                    <a:pt x="74" y="13"/>
                    <a:pt x="68" y="6"/>
                    <a:pt x="59" y="5"/>
                  </a:cubicBezTo>
                  <a:cubicBezTo>
                    <a:pt x="54" y="12"/>
                    <a:pt x="47" y="15"/>
                    <a:pt x="40" y="15"/>
                  </a:cubicBezTo>
                  <a:cubicBezTo>
                    <a:pt x="32" y="15"/>
                    <a:pt x="25" y="12"/>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 name="Freeform 12">
              <a:extLst>
                <a:ext uri="{FF2B5EF4-FFF2-40B4-BE49-F238E27FC236}">
                  <a16:creationId xmlns:a16="http://schemas.microsoft.com/office/drawing/2014/main" id="{9E92C610-2EE8-40B5-98FF-E440711A50E2}"/>
                </a:ext>
              </a:extLst>
            </p:cNvPr>
            <p:cNvSpPr>
              <a:spLocks noEditPoints="1"/>
            </p:cNvSpPr>
            <p:nvPr/>
          </p:nvSpPr>
          <p:spPr bwMode="auto">
            <a:xfrm>
              <a:off x="5621338" y="2832101"/>
              <a:ext cx="301625" cy="387350"/>
            </a:xfrm>
            <a:custGeom>
              <a:avLst/>
              <a:gdLst>
                <a:gd name="T0" fmla="*/ 21 w 41"/>
                <a:gd name="T1" fmla="*/ 51 h 51"/>
                <a:gd name="T2" fmla="*/ 0 w 41"/>
                <a:gd name="T3" fmla="*/ 26 h 51"/>
                <a:gd name="T4" fmla="*/ 21 w 41"/>
                <a:gd name="T5" fmla="*/ 0 h 51"/>
                <a:gd name="T6" fmla="*/ 41 w 41"/>
                <a:gd name="T7" fmla="*/ 26 h 51"/>
                <a:gd name="T8" fmla="*/ 21 w 41"/>
                <a:gd name="T9" fmla="*/ 51 h 51"/>
                <a:gd name="T10" fmla="*/ 21 w 41"/>
                <a:gd name="T11" fmla="*/ 5 h 51"/>
                <a:gd name="T12" fmla="*/ 5 w 41"/>
                <a:gd name="T13" fmla="*/ 26 h 51"/>
                <a:gd name="T14" fmla="*/ 21 w 41"/>
                <a:gd name="T15" fmla="*/ 46 h 51"/>
                <a:gd name="T16" fmla="*/ 37 w 41"/>
                <a:gd name="T17" fmla="*/ 26 h 51"/>
                <a:gd name="T18" fmla="*/ 21 w 41"/>
                <a:gd name="T19"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1">
                  <a:moveTo>
                    <a:pt x="21" y="51"/>
                  </a:moveTo>
                  <a:cubicBezTo>
                    <a:pt x="9" y="51"/>
                    <a:pt x="0" y="40"/>
                    <a:pt x="0" y="26"/>
                  </a:cubicBezTo>
                  <a:cubicBezTo>
                    <a:pt x="0" y="12"/>
                    <a:pt x="9" y="0"/>
                    <a:pt x="21" y="0"/>
                  </a:cubicBezTo>
                  <a:cubicBezTo>
                    <a:pt x="32" y="0"/>
                    <a:pt x="41" y="12"/>
                    <a:pt x="41" y="26"/>
                  </a:cubicBezTo>
                  <a:cubicBezTo>
                    <a:pt x="41" y="40"/>
                    <a:pt x="32" y="51"/>
                    <a:pt x="21" y="51"/>
                  </a:cubicBezTo>
                  <a:close/>
                  <a:moveTo>
                    <a:pt x="21" y="5"/>
                  </a:moveTo>
                  <a:cubicBezTo>
                    <a:pt x="12" y="5"/>
                    <a:pt x="5" y="15"/>
                    <a:pt x="5" y="26"/>
                  </a:cubicBezTo>
                  <a:cubicBezTo>
                    <a:pt x="5" y="37"/>
                    <a:pt x="12" y="46"/>
                    <a:pt x="21" y="46"/>
                  </a:cubicBezTo>
                  <a:cubicBezTo>
                    <a:pt x="29" y="46"/>
                    <a:pt x="37" y="37"/>
                    <a:pt x="37" y="26"/>
                  </a:cubicBezTo>
                  <a:cubicBezTo>
                    <a:pt x="37" y="15"/>
                    <a:pt x="29" y="5"/>
                    <a:pt x="2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13">
              <a:extLst>
                <a:ext uri="{FF2B5EF4-FFF2-40B4-BE49-F238E27FC236}">
                  <a16:creationId xmlns:a16="http://schemas.microsoft.com/office/drawing/2014/main" id="{C10A67DA-F837-465D-A4A5-AE6F29C8D851}"/>
                </a:ext>
              </a:extLst>
            </p:cNvPr>
            <p:cNvSpPr>
              <a:spLocks/>
            </p:cNvSpPr>
            <p:nvPr/>
          </p:nvSpPr>
          <p:spPr bwMode="auto">
            <a:xfrm>
              <a:off x="5989638" y="3067051"/>
              <a:ext cx="176212" cy="190500"/>
            </a:xfrm>
            <a:custGeom>
              <a:avLst/>
              <a:gdLst>
                <a:gd name="T0" fmla="*/ 22 w 24"/>
                <a:gd name="T1" fmla="*/ 25 h 25"/>
                <a:gd name="T2" fmla="*/ 19 w 24"/>
                <a:gd name="T3" fmla="*/ 22 h 25"/>
                <a:gd name="T4" fmla="*/ 19 w 24"/>
                <a:gd name="T5" fmla="*/ 19 h 25"/>
                <a:gd name="T6" fmla="*/ 7 w 24"/>
                <a:gd name="T7" fmla="*/ 5 h 25"/>
                <a:gd name="T8" fmla="*/ 4 w 24"/>
                <a:gd name="T9" fmla="*/ 8 h 25"/>
                <a:gd name="T10" fmla="*/ 1 w 24"/>
                <a:gd name="T11" fmla="*/ 8 h 25"/>
                <a:gd name="T12" fmla="*/ 1 w 24"/>
                <a:gd name="T13" fmla="*/ 4 h 25"/>
                <a:gd name="T14" fmla="*/ 4 w 24"/>
                <a:gd name="T15" fmla="*/ 1 h 25"/>
                <a:gd name="T16" fmla="*/ 5 w 24"/>
                <a:gd name="T17" fmla="*/ 0 h 25"/>
                <a:gd name="T18" fmla="*/ 6 w 24"/>
                <a:gd name="T19" fmla="*/ 0 h 25"/>
                <a:gd name="T20" fmla="*/ 24 w 24"/>
                <a:gd name="T21" fmla="*/ 19 h 25"/>
                <a:gd name="T22" fmla="*/ 24 w 24"/>
                <a:gd name="T23" fmla="*/ 22 h 25"/>
                <a:gd name="T24" fmla="*/ 22 w 24"/>
                <a:gd name="T25"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25">
                  <a:moveTo>
                    <a:pt x="22" y="25"/>
                  </a:moveTo>
                  <a:cubicBezTo>
                    <a:pt x="20" y="25"/>
                    <a:pt x="19" y="24"/>
                    <a:pt x="19" y="22"/>
                  </a:cubicBezTo>
                  <a:cubicBezTo>
                    <a:pt x="19" y="19"/>
                    <a:pt x="19" y="19"/>
                    <a:pt x="19" y="19"/>
                  </a:cubicBezTo>
                  <a:cubicBezTo>
                    <a:pt x="19" y="12"/>
                    <a:pt x="14" y="6"/>
                    <a:pt x="7" y="5"/>
                  </a:cubicBezTo>
                  <a:cubicBezTo>
                    <a:pt x="6" y="6"/>
                    <a:pt x="5" y="7"/>
                    <a:pt x="4" y="8"/>
                  </a:cubicBezTo>
                  <a:cubicBezTo>
                    <a:pt x="3" y="9"/>
                    <a:pt x="1" y="9"/>
                    <a:pt x="1" y="8"/>
                  </a:cubicBezTo>
                  <a:cubicBezTo>
                    <a:pt x="0" y="7"/>
                    <a:pt x="0" y="5"/>
                    <a:pt x="1" y="4"/>
                  </a:cubicBezTo>
                  <a:cubicBezTo>
                    <a:pt x="2" y="3"/>
                    <a:pt x="3" y="2"/>
                    <a:pt x="4" y="1"/>
                  </a:cubicBezTo>
                  <a:cubicBezTo>
                    <a:pt x="5" y="0"/>
                    <a:pt x="5" y="0"/>
                    <a:pt x="5" y="0"/>
                  </a:cubicBezTo>
                  <a:cubicBezTo>
                    <a:pt x="6" y="0"/>
                    <a:pt x="6" y="0"/>
                    <a:pt x="6" y="0"/>
                  </a:cubicBezTo>
                  <a:cubicBezTo>
                    <a:pt x="16" y="1"/>
                    <a:pt x="24" y="9"/>
                    <a:pt x="24" y="19"/>
                  </a:cubicBezTo>
                  <a:cubicBezTo>
                    <a:pt x="24" y="22"/>
                    <a:pt x="24" y="22"/>
                    <a:pt x="24" y="22"/>
                  </a:cubicBezTo>
                  <a:cubicBezTo>
                    <a:pt x="24" y="24"/>
                    <a:pt x="23" y="25"/>
                    <a:pt x="22"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 name="Freeform 14">
              <a:extLst>
                <a:ext uri="{FF2B5EF4-FFF2-40B4-BE49-F238E27FC236}">
                  <a16:creationId xmlns:a16="http://schemas.microsoft.com/office/drawing/2014/main" id="{58D98798-3C2F-46DE-9D69-7CD65FAAB9D6}"/>
                </a:ext>
              </a:extLst>
            </p:cNvPr>
            <p:cNvSpPr>
              <a:spLocks/>
            </p:cNvSpPr>
            <p:nvPr/>
          </p:nvSpPr>
          <p:spPr bwMode="auto">
            <a:xfrm>
              <a:off x="5892800" y="2786063"/>
              <a:ext cx="155575" cy="288925"/>
            </a:xfrm>
            <a:custGeom>
              <a:avLst/>
              <a:gdLst>
                <a:gd name="T0" fmla="*/ 15 w 21"/>
                <a:gd name="T1" fmla="*/ 38 h 38"/>
                <a:gd name="T2" fmla="*/ 13 w 21"/>
                <a:gd name="T3" fmla="*/ 37 h 38"/>
                <a:gd name="T4" fmla="*/ 13 w 21"/>
                <a:gd name="T5" fmla="*/ 34 h 38"/>
                <a:gd name="T6" fmla="*/ 16 w 21"/>
                <a:gd name="T7" fmla="*/ 22 h 38"/>
                <a:gd name="T8" fmla="*/ 2 w 21"/>
                <a:gd name="T9" fmla="*/ 4 h 38"/>
                <a:gd name="T10" fmla="*/ 0 w 21"/>
                <a:gd name="T11" fmla="*/ 2 h 38"/>
                <a:gd name="T12" fmla="*/ 2 w 21"/>
                <a:gd name="T13" fmla="*/ 0 h 38"/>
                <a:gd name="T14" fmla="*/ 21 w 21"/>
                <a:gd name="T15" fmla="*/ 22 h 38"/>
                <a:gd name="T16" fmla="*/ 17 w 21"/>
                <a:gd name="T17" fmla="*/ 37 h 38"/>
                <a:gd name="T18" fmla="*/ 15 w 21"/>
                <a:gd name="T1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38">
                  <a:moveTo>
                    <a:pt x="15" y="38"/>
                  </a:moveTo>
                  <a:cubicBezTo>
                    <a:pt x="14" y="38"/>
                    <a:pt x="14" y="38"/>
                    <a:pt x="13" y="37"/>
                  </a:cubicBezTo>
                  <a:cubicBezTo>
                    <a:pt x="12" y="37"/>
                    <a:pt x="12" y="35"/>
                    <a:pt x="13" y="34"/>
                  </a:cubicBezTo>
                  <a:cubicBezTo>
                    <a:pt x="15" y="31"/>
                    <a:pt x="16" y="26"/>
                    <a:pt x="16" y="22"/>
                  </a:cubicBezTo>
                  <a:cubicBezTo>
                    <a:pt x="16" y="12"/>
                    <a:pt x="10" y="4"/>
                    <a:pt x="2" y="4"/>
                  </a:cubicBezTo>
                  <a:cubicBezTo>
                    <a:pt x="1" y="4"/>
                    <a:pt x="0" y="3"/>
                    <a:pt x="0" y="2"/>
                  </a:cubicBezTo>
                  <a:cubicBezTo>
                    <a:pt x="0" y="1"/>
                    <a:pt x="1" y="0"/>
                    <a:pt x="2" y="0"/>
                  </a:cubicBezTo>
                  <a:cubicBezTo>
                    <a:pt x="13" y="0"/>
                    <a:pt x="21" y="10"/>
                    <a:pt x="21" y="22"/>
                  </a:cubicBezTo>
                  <a:cubicBezTo>
                    <a:pt x="21" y="27"/>
                    <a:pt x="19" y="33"/>
                    <a:pt x="17" y="37"/>
                  </a:cubicBezTo>
                  <a:cubicBezTo>
                    <a:pt x="16" y="37"/>
                    <a:pt x="15" y="38"/>
                    <a:pt x="15"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 name="Freeform 15">
              <a:extLst>
                <a:ext uri="{FF2B5EF4-FFF2-40B4-BE49-F238E27FC236}">
                  <a16:creationId xmlns:a16="http://schemas.microsoft.com/office/drawing/2014/main" id="{AF78249A-4195-448A-9C55-0E90A0B71BB3}"/>
                </a:ext>
              </a:extLst>
            </p:cNvPr>
            <p:cNvSpPr>
              <a:spLocks/>
            </p:cNvSpPr>
            <p:nvPr/>
          </p:nvSpPr>
          <p:spPr bwMode="auto">
            <a:xfrm>
              <a:off x="5384800" y="3067051"/>
              <a:ext cx="184150" cy="190500"/>
            </a:xfrm>
            <a:custGeom>
              <a:avLst/>
              <a:gdLst>
                <a:gd name="T0" fmla="*/ 3 w 25"/>
                <a:gd name="T1" fmla="*/ 25 h 25"/>
                <a:gd name="T2" fmla="*/ 0 w 25"/>
                <a:gd name="T3" fmla="*/ 22 h 25"/>
                <a:gd name="T4" fmla="*/ 0 w 25"/>
                <a:gd name="T5" fmla="*/ 19 h 25"/>
                <a:gd name="T6" fmla="*/ 19 w 25"/>
                <a:gd name="T7" fmla="*/ 0 h 25"/>
                <a:gd name="T8" fmla="*/ 20 w 25"/>
                <a:gd name="T9" fmla="*/ 0 h 25"/>
                <a:gd name="T10" fmla="*/ 21 w 25"/>
                <a:gd name="T11" fmla="*/ 1 h 25"/>
                <a:gd name="T12" fmla="*/ 24 w 25"/>
                <a:gd name="T13" fmla="*/ 4 h 25"/>
                <a:gd name="T14" fmla="*/ 24 w 25"/>
                <a:gd name="T15" fmla="*/ 8 h 25"/>
                <a:gd name="T16" fmla="*/ 20 w 25"/>
                <a:gd name="T17" fmla="*/ 8 h 25"/>
                <a:gd name="T18" fmla="*/ 18 w 25"/>
                <a:gd name="T19" fmla="*/ 5 h 25"/>
                <a:gd name="T20" fmla="*/ 5 w 25"/>
                <a:gd name="T21" fmla="*/ 19 h 25"/>
                <a:gd name="T22" fmla="*/ 5 w 25"/>
                <a:gd name="T23" fmla="*/ 22 h 25"/>
                <a:gd name="T24" fmla="*/ 3 w 25"/>
                <a:gd name="T25"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25">
                  <a:moveTo>
                    <a:pt x="3" y="25"/>
                  </a:moveTo>
                  <a:cubicBezTo>
                    <a:pt x="1" y="25"/>
                    <a:pt x="0" y="24"/>
                    <a:pt x="0" y="22"/>
                  </a:cubicBezTo>
                  <a:cubicBezTo>
                    <a:pt x="0" y="19"/>
                    <a:pt x="0" y="19"/>
                    <a:pt x="0" y="19"/>
                  </a:cubicBezTo>
                  <a:cubicBezTo>
                    <a:pt x="0" y="9"/>
                    <a:pt x="8" y="1"/>
                    <a:pt x="19" y="0"/>
                  </a:cubicBezTo>
                  <a:cubicBezTo>
                    <a:pt x="20" y="0"/>
                    <a:pt x="20" y="0"/>
                    <a:pt x="20" y="0"/>
                  </a:cubicBezTo>
                  <a:cubicBezTo>
                    <a:pt x="21" y="1"/>
                    <a:pt x="21" y="1"/>
                    <a:pt x="21" y="1"/>
                  </a:cubicBezTo>
                  <a:cubicBezTo>
                    <a:pt x="22" y="2"/>
                    <a:pt x="23" y="3"/>
                    <a:pt x="24" y="4"/>
                  </a:cubicBezTo>
                  <a:cubicBezTo>
                    <a:pt x="25" y="5"/>
                    <a:pt x="25" y="7"/>
                    <a:pt x="24" y="8"/>
                  </a:cubicBezTo>
                  <a:cubicBezTo>
                    <a:pt x="23" y="9"/>
                    <a:pt x="21" y="9"/>
                    <a:pt x="20" y="8"/>
                  </a:cubicBezTo>
                  <a:cubicBezTo>
                    <a:pt x="19" y="7"/>
                    <a:pt x="18" y="6"/>
                    <a:pt x="18" y="5"/>
                  </a:cubicBezTo>
                  <a:cubicBezTo>
                    <a:pt x="11" y="6"/>
                    <a:pt x="5" y="12"/>
                    <a:pt x="5" y="19"/>
                  </a:cubicBezTo>
                  <a:cubicBezTo>
                    <a:pt x="5" y="22"/>
                    <a:pt x="5" y="22"/>
                    <a:pt x="5" y="22"/>
                  </a:cubicBezTo>
                  <a:cubicBezTo>
                    <a:pt x="5" y="24"/>
                    <a:pt x="4" y="25"/>
                    <a:pt x="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 name="Freeform 16">
              <a:extLst>
                <a:ext uri="{FF2B5EF4-FFF2-40B4-BE49-F238E27FC236}">
                  <a16:creationId xmlns:a16="http://schemas.microsoft.com/office/drawing/2014/main" id="{F8370275-9954-492B-8011-9EE0B8BF6A2F}"/>
                </a:ext>
              </a:extLst>
            </p:cNvPr>
            <p:cNvSpPr>
              <a:spLocks/>
            </p:cNvSpPr>
            <p:nvPr/>
          </p:nvSpPr>
          <p:spPr bwMode="auto">
            <a:xfrm>
              <a:off x="5502275" y="2786063"/>
              <a:ext cx="161925" cy="288925"/>
            </a:xfrm>
            <a:custGeom>
              <a:avLst/>
              <a:gdLst>
                <a:gd name="T0" fmla="*/ 7 w 22"/>
                <a:gd name="T1" fmla="*/ 38 h 38"/>
                <a:gd name="T2" fmla="*/ 5 w 22"/>
                <a:gd name="T3" fmla="*/ 37 h 38"/>
                <a:gd name="T4" fmla="*/ 0 w 22"/>
                <a:gd name="T5" fmla="*/ 22 h 38"/>
                <a:gd name="T6" fmla="*/ 19 w 22"/>
                <a:gd name="T7" fmla="*/ 0 h 38"/>
                <a:gd name="T8" fmla="*/ 22 w 22"/>
                <a:gd name="T9" fmla="*/ 2 h 38"/>
                <a:gd name="T10" fmla="*/ 19 w 22"/>
                <a:gd name="T11" fmla="*/ 4 h 38"/>
                <a:gd name="T12" fmla="*/ 5 w 22"/>
                <a:gd name="T13" fmla="*/ 22 h 38"/>
                <a:gd name="T14" fmla="*/ 9 w 22"/>
                <a:gd name="T15" fmla="*/ 34 h 38"/>
                <a:gd name="T16" fmla="*/ 8 w 22"/>
                <a:gd name="T17" fmla="*/ 37 h 38"/>
                <a:gd name="T18" fmla="*/ 7 w 22"/>
                <a:gd name="T1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38">
                  <a:moveTo>
                    <a:pt x="7" y="38"/>
                  </a:moveTo>
                  <a:cubicBezTo>
                    <a:pt x="6" y="38"/>
                    <a:pt x="5" y="37"/>
                    <a:pt x="5" y="37"/>
                  </a:cubicBezTo>
                  <a:cubicBezTo>
                    <a:pt x="2" y="33"/>
                    <a:pt x="0" y="27"/>
                    <a:pt x="0" y="22"/>
                  </a:cubicBezTo>
                  <a:cubicBezTo>
                    <a:pt x="0" y="10"/>
                    <a:pt x="9" y="0"/>
                    <a:pt x="19" y="0"/>
                  </a:cubicBezTo>
                  <a:cubicBezTo>
                    <a:pt x="20" y="0"/>
                    <a:pt x="22" y="1"/>
                    <a:pt x="22" y="2"/>
                  </a:cubicBezTo>
                  <a:cubicBezTo>
                    <a:pt x="22" y="3"/>
                    <a:pt x="20" y="4"/>
                    <a:pt x="19" y="4"/>
                  </a:cubicBezTo>
                  <a:cubicBezTo>
                    <a:pt x="12" y="4"/>
                    <a:pt x="5" y="12"/>
                    <a:pt x="5" y="22"/>
                  </a:cubicBezTo>
                  <a:cubicBezTo>
                    <a:pt x="5" y="26"/>
                    <a:pt x="7" y="31"/>
                    <a:pt x="9" y="34"/>
                  </a:cubicBezTo>
                  <a:cubicBezTo>
                    <a:pt x="10" y="35"/>
                    <a:pt x="9" y="37"/>
                    <a:pt x="8" y="37"/>
                  </a:cubicBezTo>
                  <a:cubicBezTo>
                    <a:pt x="8" y="38"/>
                    <a:pt x="7" y="38"/>
                    <a:pt x="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36" name="Oval 35">
            <a:extLst>
              <a:ext uri="{FF2B5EF4-FFF2-40B4-BE49-F238E27FC236}">
                <a16:creationId xmlns:a16="http://schemas.microsoft.com/office/drawing/2014/main" id="{E5CCC801-13DF-47A0-8C5A-037478EE83DF}"/>
              </a:ext>
            </a:extLst>
          </p:cNvPr>
          <p:cNvSpPr/>
          <p:nvPr/>
        </p:nvSpPr>
        <p:spPr>
          <a:xfrm>
            <a:off x="4836517" y="4385924"/>
            <a:ext cx="775373" cy="7753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a:extLst>
              <a:ext uri="{FF2B5EF4-FFF2-40B4-BE49-F238E27FC236}">
                <a16:creationId xmlns:a16="http://schemas.microsoft.com/office/drawing/2014/main" id="{02FCDC47-7378-41AB-A557-909E4F7D1D86}"/>
              </a:ext>
            </a:extLst>
          </p:cNvPr>
          <p:cNvSpPr/>
          <p:nvPr/>
        </p:nvSpPr>
        <p:spPr>
          <a:xfrm>
            <a:off x="4798272" y="5352301"/>
            <a:ext cx="775373" cy="7753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7">
            <a:extLst>
              <a:ext uri="{FF2B5EF4-FFF2-40B4-BE49-F238E27FC236}">
                <a16:creationId xmlns:a16="http://schemas.microsoft.com/office/drawing/2014/main" id="{2372B6AF-B38D-43FA-8EFB-2C828C24A24F}"/>
              </a:ext>
            </a:extLst>
          </p:cNvPr>
          <p:cNvGrpSpPr/>
          <p:nvPr/>
        </p:nvGrpSpPr>
        <p:grpSpPr>
          <a:xfrm>
            <a:off x="5830076" y="4571635"/>
            <a:ext cx="5717757" cy="503961"/>
            <a:chOff x="7861122" y="2161117"/>
            <a:chExt cx="3724005" cy="567142"/>
          </a:xfrm>
        </p:grpSpPr>
        <p:sp>
          <p:nvSpPr>
            <p:cNvPr id="39" name="Shape 1155">
              <a:extLst>
                <a:ext uri="{FF2B5EF4-FFF2-40B4-BE49-F238E27FC236}">
                  <a16:creationId xmlns:a16="http://schemas.microsoft.com/office/drawing/2014/main" id="{F456CE22-AABF-487B-A23D-EBDC40F3A193}"/>
                </a:ext>
              </a:extLst>
            </p:cNvPr>
            <p:cNvSpPr/>
            <p:nvPr/>
          </p:nvSpPr>
          <p:spPr>
            <a:xfrm>
              <a:off x="7861369" y="2440561"/>
              <a:ext cx="3723758" cy="287698"/>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a:lnSpc>
                  <a:spcPct val="120000"/>
                </a:lnSpc>
                <a:defRPr sz="3000" b="0">
                  <a:solidFill>
                    <a:srgbClr val="CDCFD2"/>
                  </a:solidFill>
                </a:defRPr>
              </a:lvl1pPr>
            </a:lstStyle>
            <a:p>
              <a:pPr>
                <a:lnSpc>
                  <a:spcPts val="1700"/>
                </a:lnSpc>
                <a:spcBef>
                  <a:spcPts val="0"/>
                </a:spcBef>
              </a:pPr>
              <a:r>
                <a:rPr lang="en-US" sz="1400" dirty="0">
                  <a:solidFill>
                    <a:schemeClr val="bg1">
                      <a:lumMod val="50000"/>
                    </a:schemeClr>
                  </a:solidFill>
                  <a:latin typeface="Arial" panose="020B0604020202020204" pitchFamily="34" charset="0"/>
                  <a:cs typeface="Arial" panose="020B0604020202020204" pitchFamily="34" charset="0"/>
                </a:rPr>
                <a:t>We are here to win and have fun along the way.</a:t>
              </a:r>
            </a:p>
          </p:txBody>
        </p:sp>
        <p:sp>
          <p:nvSpPr>
            <p:cNvPr id="40" name="Shape 1155">
              <a:extLst>
                <a:ext uri="{FF2B5EF4-FFF2-40B4-BE49-F238E27FC236}">
                  <a16:creationId xmlns:a16="http://schemas.microsoft.com/office/drawing/2014/main" id="{3ACBCC0C-2CF8-41F1-B820-568F4F0363BB}"/>
                </a:ext>
              </a:extLst>
            </p:cNvPr>
            <p:cNvSpPr/>
            <p:nvPr/>
          </p:nvSpPr>
          <p:spPr>
            <a:xfrm>
              <a:off x="7861122" y="2161117"/>
              <a:ext cx="3723755" cy="307469"/>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a:lnSpc>
                  <a:spcPct val="120000"/>
                </a:lnSpc>
                <a:defRPr sz="3000" b="0">
                  <a:solidFill>
                    <a:srgbClr val="CDCFD2"/>
                  </a:solidFill>
                </a:defRPr>
              </a:lvl1pPr>
            </a:lstStyle>
            <a:p>
              <a:pPr>
                <a:lnSpc>
                  <a:spcPts val="1700"/>
                </a:lnSpc>
                <a:spcBef>
                  <a:spcPts val="0"/>
                </a:spcBef>
              </a:pPr>
              <a:r>
                <a:rPr lang="en-US" sz="1800" b="1" dirty="0">
                  <a:solidFill>
                    <a:schemeClr val="accent1"/>
                  </a:solidFill>
                  <a:latin typeface="Arial" panose="020B0604020202020204" pitchFamily="34" charset="0"/>
                  <a:cs typeface="Arial" panose="020B0604020202020204" pitchFamily="34" charset="0"/>
                </a:rPr>
                <a:t>Play to WIN and have fun.</a:t>
              </a:r>
            </a:p>
          </p:txBody>
        </p:sp>
      </p:grpSp>
      <p:grpSp>
        <p:nvGrpSpPr>
          <p:cNvPr id="41" name="Group 40">
            <a:extLst>
              <a:ext uri="{FF2B5EF4-FFF2-40B4-BE49-F238E27FC236}">
                <a16:creationId xmlns:a16="http://schemas.microsoft.com/office/drawing/2014/main" id="{9C651F28-D249-4F06-AEDC-54D0ECF25CBE}"/>
              </a:ext>
            </a:extLst>
          </p:cNvPr>
          <p:cNvGrpSpPr/>
          <p:nvPr/>
        </p:nvGrpSpPr>
        <p:grpSpPr>
          <a:xfrm>
            <a:off x="5830069" y="5360154"/>
            <a:ext cx="5771242" cy="935960"/>
            <a:chOff x="7826286" y="1820778"/>
            <a:chExt cx="3758840" cy="1053301"/>
          </a:xfrm>
        </p:grpSpPr>
        <p:sp>
          <p:nvSpPr>
            <p:cNvPr id="42" name="Shape 1155">
              <a:extLst>
                <a:ext uri="{FF2B5EF4-FFF2-40B4-BE49-F238E27FC236}">
                  <a16:creationId xmlns:a16="http://schemas.microsoft.com/office/drawing/2014/main" id="{3DE9A002-1B0E-4108-B194-13BCCFE633FE}"/>
                </a:ext>
              </a:extLst>
            </p:cNvPr>
            <p:cNvSpPr/>
            <p:nvPr/>
          </p:nvSpPr>
          <p:spPr>
            <a:xfrm>
              <a:off x="7826286" y="2095701"/>
              <a:ext cx="3723758" cy="778378"/>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a:lnSpc>
                  <a:spcPct val="120000"/>
                </a:lnSpc>
                <a:defRPr sz="3000" b="0">
                  <a:solidFill>
                    <a:srgbClr val="CDCFD2"/>
                  </a:solidFill>
                </a:defRPr>
              </a:lvl1pPr>
            </a:lstStyle>
            <a:p>
              <a:pPr>
                <a:lnSpc>
                  <a:spcPts val="1700"/>
                </a:lnSpc>
                <a:spcBef>
                  <a:spcPts val="0"/>
                </a:spcBef>
              </a:pPr>
              <a:r>
                <a:rPr lang="en-US" sz="1400" dirty="0">
                  <a:solidFill>
                    <a:schemeClr val="bg1">
                      <a:lumMod val="50000"/>
                    </a:schemeClr>
                  </a:solidFill>
                  <a:latin typeface="Arial" panose="020B0604020202020204" pitchFamily="34" charset="0"/>
                  <a:cs typeface="Arial" panose="020B0604020202020204" pitchFamily="34" charset="0"/>
                </a:rPr>
                <a:t>Safety number one Priority.  Deploy Responsible Sustainable solutions. We collaboratively partner  within Ecosystem to earn the trust of our every day, Improving quality and driving out cost.</a:t>
              </a:r>
            </a:p>
          </p:txBody>
        </p:sp>
        <p:sp>
          <p:nvSpPr>
            <p:cNvPr id="43" name="Shape 1155">
              <a:extLst>
                <a:ext uri="{FF2B5EF4-FFF2-40B4-BE49-F238E27FC236}">
                  <a16:creationId xmlns:a16="http://schemas.microsoft.com/office/drawing/2014/main" id="{32F1C6BC-8557-4FD3-BA76-4CB3EF0DE612}"/>
                </a:ext>
              </a:extLst>
            </p:cNvPr>
            <p:cNvSpPr/>
            <p:nvPr/>
          </p:nvSpPr>
          <p:spPr>
            <a:xfrm>
              <a:off x="7861371" y="1820778"/>
              <a:ext cx="3723755" cy="307469"/>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a:lnSpc>
                  <a:spcPct val="120000"/>
                </a:lnSpc>
                <a:defRPr sz="3000" b="0">
                  <a:solidFill>
                    <a:srgbClr val="CDCFD2"/>
                  </a:solidFill>
                </a:defRPr>
              </a:lvl1pPr>
            </a:lstStyle>
            <a:p>
              <a:pPr>
                <a:lnSpc>
                  <a:spcPts val="1700"/>
                </a:lnSpc>
                <a:spcBef>
                  <a:spcPts val="0"/>
                </a:spcBef>
              </a:pPr>
              <a:r>
                <a:rPr lang="en-US" sz="1800" b="1" dirty="0">
                  <a:solidFill>
                    <a:schemeClr val="accent2"/>
                  </a:solidFill>
                  <a:latin typeface="Arial" panose="020B0604020202020204" pitchFamily="34" charset="0"/>
                  <a:cs typeface="Arial" panose="020B0604020202020204" pitchFamily="34" charset="0"/>
                </a:rPr>
                <a:t>Do it the right way.</a:t>
              </a:r>
            </a:p>
          </p:txBody>
        </p:sp>
      </p:grpSp>
      <p:grpSp>
        <p:nvGrpSpPr>
          <p:cNvPr id="44" name="Group 43">
            <a:extLst>
              <a:ext uri="{FF2B5EF4-FFF2-40B4-BE49-F238E27FC236}">
                <a16:creationId xmlns:a16="http://schemas.microsoft.com/office/drawing/2014/main" id="{E07F60FC-A39F-4F5D-849A-48B4535E7C5D}"/>
              </a:ext>
            </a:extLst>
          </p:cNvPr>
          <p:cNvGrpSpPr/>
          <p:nvPr/>
        </p:nvGrpSpPr>
        <p:grpSpPr>
          <a:xfrm>
            <a:off x="4963006" y="2512907"/>
            <a:ext cx="446060" cy="447816"/>
            <a:chOff x="3124200" y="1550988"/>
            <a:chExt cx="403225" cy="404813"/>
          </a:xfrm>
          <a:solidFill>
            <a:schemeClr val="bg1"/>
          </a:solidFill>
        </p:grpSpPr>
        <p:sp>
          <p:nvSpPr>
            <p:cNvPr id="45" name="Freeform 13">
              <a:extLst>
                <a:ext uri="{FF2B5EF4-FFF2-40B4-BE49-F238E27FC236}">
                  <a16:creationId xmlns:a16="http://schemas.microsoft.com/office/drawing/2014/main" id="{663A0981-5023-475E-8DF0-9CF48F4AF510}"/>
                </a:ext>
              </a:extLst>
            </p:cNvPr>
            <p:cNvSpPr>
              <a:spLocks/>
            </p:cNvSpPr>
            <p:nvPr/>
          </p:nvSpPr>
          <p:spPr bwMode="auto">
            <a:xfrm>
              <a:off x="3124200" y="1550988"/>
              <a:ext cx="403225" cy="404813"/>
            </a:xfrm>
            <a:custGeom>
              <a:avLst/>
              <a:gdLst>
                <a:gd name="T0" fmla="*/ 208 w 215"/>
                <a:gd name="T1" fmla="*/ 202 h 215"/>
                <a:gd name="T2" fmla="*/ 14 w 215"/>
                <a:gd name="T3" fmla="*/ 202 h 215"/>
                <a:gd name="T4" fmla="*/ 14 w 215"/>
                <a:gd name="T5" fmla="*/ 175 h 215"/>
                <a:gd name="T6" fmla="*/ 27 w 215"/>
                <a:gd name="T7" fmla="*/ 175 h 215"/>
                <a:gd name="T8" fmla="*/ 34 w 215"/>
                <a:gd name="T9" fmla="*/ 168 h 215"/>
                <a:gd name="T10" fmla="*/ 27 w 215"/>
                <a:gd name="T11" fmla="*/ 161 h 215"/>
                <a:gd name="T12" fmla="*/ 14 w 215"/>
                <a:gd name="T13" fmla="*/ 161 h 215"/>
                <a:gd name="T14" fmla="*/ 14 w 215"/>
                <a:gd name="T15" fmla="*/ 141 h 215"/>
                <a:gd name="T16" fmla="*/ 20 w 215"/>
                <a:gd name="T17" fmla="*/ 134 h 215"/>
                <a:gd name="T18" fmla="*/ 14 w 215"/>
                <a:gd name="T19" fmla="*/ 128 h 215"/>
                <a:gd name="T20" fmla="*/ 14 w 215"/>
                <a:gd name="T21" fmla="*/ 108 h 215"/>
                <a:gd name="T22" fmla="*/ 27 w 215"/>
                <a:gd name="T23" fmla="*/ 108 h 215"/>
                <a:gd name="T24" fmla="*/ 34 w 215"/>
                <a:gd name="T25" fmla="*/ 101 h 215"/>
                <a:gd name="T26" fmla="*/ 27 w 215"/>
                <a:gd name="T27" fmla="*/ 94 h 215"/>
                <a:gd name="T28" fmla="*/ 14 w 215"/>
                <a:gd name="T29" fmla="*/ 94 h 215"/>
                <a:gd name="T30" fmla="*/ 14 w 215"/>
                <a:gd name="T31" fmla="*/ 74 h 215"/>
                <a:gd name="T32" fmla="*/ 20 w 215"/>
                <a:gd name="T33" fmla="*/ 67 h 215"/>
                <a:gd name="T34" fmla="*/ 14 w 215"/>
                <a:gd name="T35" fmla="*/ 61 h 215"/>
                <a:gd name="T36" fmla="*/ 14 w 215"/>
                <a:gd name="T37" fmla="*/ 41 h 215"/>
                <a:gd name="T38" fmla="*/ 27 w 215"/>
                <a:gd name="T39" fmla="*/ 41 h 215"/>
                <a:gd name="T40" fmla="*/ 34 w 215"/>
                <a:gd name="T41" fmla="*/ 34 h 215"/>
                <a:gd name="T42" fmla="*/ 27 w 215"/>
                <a:gd name="T43" fmla="*/ 27 h 215"/>
                <a:gd name="T44" fmla="*/ 14 w 215"/>
                <a:gd name="T45" fmla="*/ 27 h 215"/>
                <a:gd name="T46" fmla="*/ 14 w 215"/>
                <a:gd name="T47" fmla="*/ 7 h 215"/>
                <a:gd name="T48" fmla="*/ 7 w 215"/>
                <a:gd name="T49" fmla="*/ 0 h 215"/>
                <a:gd name="T50" fmla="*/ 0 w 215"/>
                <a:gd name="T51" fmla="*/ 7 h 215"/>
                <a:gd name="T52" fmla="*/ 0 w 215"/>
                <a:gd name="T53" fmla="*/ 202 h 215"/>
                <a:gd name="T54" fmla="*/ 14 w 215"/>
                <a:gd name="T55" fmla="*/ 215 h 215"/>
                <a:gd name="T56" fmla="*/ 208 w 215"/>
                <a:gd name="T57" fmla="*/ 215 h 215"/>
                <a:gd name="T58" fmla="*/ 215 w 215"/>
                <a:gd name="T59" fmla="*/ 208 h 215"/>
                <a:gd name="T60" fmla="*/ 208 w 215"/>
                <a:gd name="T61" fmla="*/ 202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5" h="215">
                  <a:moveTo>
                    <a:pt x="208" y="202"/>
                  </a:moveTo>
                  <a:cubicBezTo>
                    <a:pt x="14" y="202"/>
                    <a:pt x="14" y="202"/>
                    <a:pt x="14" y="202"/>
                  </a:cubicBezTo>
                  <a:cubicBezTo>
                    <a:pt x="14" y="175"/>
                    <a:pt x="14" y="175"/>
                    <a:pt x="14" y="175"/>
                  </a:cubicBezTo>
                  <a:cubicBezTo>
                    <a:pt x="27" y="175"/>
                    <a:pt x="27" y="175"/>
                    <a:pt x="27" y="175"/>
                  </a:cubicBezTo>
                  <a:cubicBezTo>
                    <a:pt x="31" y="175"/>
                    <a:pt x="34" y="172"/>
                    <a:pt x="34" y="168"/>
                  </a:cubicBezTo>
                  <a:cubicBezTo>
                    <a:pt x="34" y="164"/>
                    <a:pt x="31" y="161"/>
                    <a:pt x="27" y="161"/>
                  </a:cubicBezTo>
                  <a:cubicBezTo>
                    <a:pt x="14" y="161"/>
                    <a:pt x="14" y="161"/>
                    <a:pt x="14" y="161"/>
                  </a:cubicBezTo>
                  <a:cubicBezTo>
                    <a:pt x="14" y="141"/>
                    <a:pt x="14" y="141"/>
                    <a:pt x="14" y="141"/>
                  </a:cubicBezTo>
                  <a:cubicBezTo>
                    <a:pt x="17" y="141"/>
                    <a:pt x="20" y="138"/>
                    <a:pt x="20" y="134"/>
                  </a:cubicBezTo>
                  <a:cubicBezTo>
                    <a:pt x="20" y="131"/>
                    <a:pt x="17" y="128"/>
                    <a:pt x="14" y="128"/>
                  </a:cubicBezTo>
                  <a:cubicBezTo>
                    <a:pt x="14" y="108"/>
                    <a:pt x="14" y="108"/>
                    <a:pt x="14" y="108"/>
                  </a:cubicBezTo>
                  <a:cubicBezTo>
                    <a:pt x="27" y="108"/>
                    <a:pt x="27" y="108"/>
                    <a:pt x="27" y="108"/>
                  </a:cubicBezTo>
                  <a:cubicBezTo>
                    <a:pt x="31" y="108"/>
                    <a:pt x="34" y="105"/>
                    <a:pt x="34" y="101"/>
                  </a:cubicBezTo>
                  <a:cubicBezTo>
                    <a:pt x="34" y="97"/>
                    <a:pt x="31" y="94"/>
                    <a:pt x="27" y="94"/>
                  </a:cubicBezTo>
                  <a:cubicBezTo>
                    <a:pt x="14" y="94"/>
                    <a:pt x="14" y="94"/>
                    <a:pt x="14" y="94"/>
                  </a:cubicBezTo>
                  <a:cubicBezTo>
                    <a:pt x="14" y="74"/>
                    <a:pt x="14" y="74"/>
                    <a:pt x="14" y="74"/>
                  </a:cubicBezTo>
                  <a:cubicBezTo>
                    <a:pt x="17" y="74"/>
                    <a:pt x="20" y="71"/>
                    <a:pt x="20" y="67"/>
                  </a:cubicBezTo>
                  <a:cubicBezTo>
                    <a:pt x="20" y="64"/>
                    <a:pt x="17" y="61"/>
                    <a:pt x="14" y="61"/>
                  </a:cubicBezTo>
                  <a:cubicBezTo>
                    <a:pt x="14" y="41"/>
                    <a:pt x="14" y="41"/>
                    <a:pt x="14" y="41"/>
                  </a:cubicBezTo>
                  <a:cubicBezTo>
                    <a:pt x="27" y="41"/>
                    <a:pt x="27" y="41"/>
                    <a:pt x="27" y="41"/>
                  </a:cubicBezTo>
                  <a:cubicBezTo>
                    <a:pt x="31" y="41"/>
                    <a:pt x="34" y="37"/>
                    <a:pt x="34" y="34"/>
                  </a:cubicBezTo>
                  <a:cubicBezTo>
                    <a:pt x="34" y="30"/>
                    <a:pt x="31" y="27"/>
                    <a:pt x="27" y="27"/>
                  </a:cubicBezTo>
                  <a:cubicBezTo>
                    <a:pt x="14" y="27"/>
                    <a:pt x="14" y="27"/>
                    <a:pt x="14" y="27"/>
                  </a:cubicBezTo>
                  <a:cubicBezTo>
                    <a:pt x="14" y="7"/>
                    <a:pt x="14" y="7"/>
                    <a:pt x="14" y="7"/>
                  </a:cubicBezTo>
                  <a:cubicBezTo>
                    <a:pt x="14" y="3"/>
                    <a:pt x="11" y="0"/>
                    <a:pt x="7" y="0"/>
                  </a:cubicBezTo>
                  <a:cubicBezTo>
                    <a:pt x="3" y="0"/>
                    <a:pt x="0" y="3"/>
                    <a:pt x="0" y="7"/>
                  </a:cubicBezTo>
                  <a:cubicBezTo>
                    <a:pt x="0" y="202"/>
                    <a:pt x="0" y="202"/>
                    <a:pt x="0" y="202"/>
                  </a:cubicBezTo>
                  <a:cubicBezTo>
                    <a:pt x="0" y="209"/>
                    <a:pt x="6" y="215"/>
                    <a:pt x="14" y="215"/>
                  </a:cubicBezTo>
                  <a:cubicBezTo>
                    <a:pt x="208" y="215"/>
                    <a:pt x="208" y="215"/>
                    <a:pt x="208" y="215"/>
                  </a:cubicBezTo>
                  <a:cubicBezTo>
                    <a:pt x="212" y="215"/>
                    <a:pt x="215" y="212"/>
                    <a:pt x="215" y="208"/>
                  </a:cubicBezTo>
                  <a:cubicBezTo>
                    <a:pt x="215" y="205"/>
                    <a:pt x="212" y="202"/>
                    <a:pt x="208" y="20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uk-UA"/>
            </a:p>
          </p:txBody>
        </p:sp>
        <p:sp>
          <p:nvSpPr>
            <p:cNvPr id="46" name="Freeform 14">
              <a:extLst>
                <a:ext uri="{FF2B5EF4-FFF2-40B4-BE49-F238E27FC236}">
                  <a16:creationId xmlns:a16="http://schemas.microsoft.com/office/drawing/2014/main" id="{785BE368-3A05-4BA1-B0CD-4BC0743CEEFC}"/>
                </a:ext>
              </a:extLst>
            </p:cNvPr>
            <p:cNvSpPr>
              <a:spLocks/>
            </p:cNvSpPr>
            <p:nvPr/>
          </p:nvSpPr>
          <p:spPr bwMode="auto">
            <a:xfrm>
              <a:off x="3213100" y="1677988"/>
              <a:ext cx="277813" cy="201613"/>
            </a:xfrm>
            <a:custGeom>
              <a:avLst/>
              <a:gdLst>
                <a:gd name="T0" fmla="*/ 141 w 148"/>
                <a:gd name="T1" fmla="*/ 47 h 108"/>
                <a:gd name="T2" fmla="*/ 148 w 148"/>
                <a:gd name="T3" fmla="*/ 41 h 108"/>
                <a:gd name="T4" fmla="*/ 148 w 148"/>
                <a:gd name="T5" fmla="*/ 7 h 108"/>
                <a:gd name="T6" fmla="*/ 148 w 148"/>
                <a:gd name="T7" fmla="*/ 6 h 108"/>
                <a:gd name="T8" fmla="*/ 148 w 148"/>
                <a:gd name="T9" fmla="*/ 5 h 108"/>
                <a:gd name="T10" fmla="*/ 147 w 148"/>
                <a:gd name="T11" fmla="*/ 4 h 108"/>
                <a:gd name="T12" fmla="*/ 147 w 148"/>
                <a:gd name="T13" fmla="*/ 4 h 108"/>
                <a:gd name="T14" fmla="*/ 147 w 148"/>
                <a:gd name="T15" fmla="*/ 3 h 108"/>
                <a:gd name="T16" fmla="*/ 145 w 148"/>
                <a:gd name="T17" fmla="*/ 1 h 108"/>
                <a:gd name="T18" fmla="*/ 144 w 148"/>
                <a:gd name="T19" fmla="*/ 1 h 108"/>
                <a:gd name="T20" fmla="*/ 144 w 148"/>
                <a:gd name="T21" fmla="*/ 1 h 108"/>
                <a:gd name="T22" fmla="*/ 143 w 148"/>
                <a:gd name="T23" fmla="*/ 1 h 108"/>
                <a:gd name="T24" fmla="*/ 143 w 148"/>
                <a:gd name="T25" fmla="*/ 0 h 108"/>
                <a:gd name="T26" fmla="*/ 141 w 148"/>
                <a:gd name="T27" fmla="*/ 0 h 108"/>
                <a:gd name="T28" fmla="*/ 108 w 148"/>
                <a:gd name="T29" fmla="*/ 0 h 108"/>
                <a:gd name="T30" fmla="*/ 101 w 148"/>
                <a:gd name="T31" fmla="*/ 7 h 108"/>
                <a:gd name="T32" fmla="*/ 108 w 148"/>
                <a:gd name="T33" fmla="*/ 14 h 108"/>
                <a:gd name="T34" fmla="*/ 125 w 148"/>
                <a:gd name="T35" fmla="*/ 14 h 108"/>
                <a:gd name="T36" fmla="*/ 61 w 148"/>
                <a:gd name="T37" fmla="*/ 78 h 108"/>
                <a:gd name="T38" fmla="*/ 45 w 148"/>
                <a:gd name="T39" fmla="*/ 63 h 108"/>
                <a:gd name="T40" fmla="*/ 36 w 148"/>
                <a:gd name="T41" fmla="*/ 63 h 108"/>
                <a:gd name="T42" fmla="*/ 2 w 148"/>
                <a:gd name="T43" fmla="*/ 96 h 108"/>
                <a:gd name="T44" fmla="*/ 2 w 148"/>
                <a:gd name="T45" fmla="*/ 106 h 108"/>
                <a:gd name="T46" fmla="*/ 7 w 148"/>
                <a:gd name="T47" fmla="*/ 108 h 108"/>
                <a:gd name="T48" fmla="*/ 12 w 148"/>
                <a:gd name="T49" fmla="*/ 106 h 108"/>
                <a:gd name="T50" fmla="*/ 41 w 148"/>
                <a:gd name="T51" fmla="*/ 77 h 108"/>
                <a:gd name="T52" fmla="*/ 56 w 148"/>
                <a:gd name="T53" fmla="*/ 92 h 108"/>
                <a:gd name="T54" fmla="*/ 65 w 148"/>
                <a:gd name="T55" fmla="*/ 92 h 108"/>
                <a:gd name="T56" fmla="*/ 134 w 148"/>
                <a:gd name="T57" fmla="*/ 23 h 108"/>
                <a:gd name="T58" fmla="*/ 134 w 148"/>
                <a:gd name="T59" fmla="*/ 41 h 108"/>
                <a:gd name="T60" fmla="*/ 141 w 148"/>
                <a:gd name="T61" fmla="*/ 47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8" h="108">
                  <a:moveTo>
                    <a:pt x="141" y="47"/>
                  </a:moveTo>
                  <a:cubicBezTo>
                    <a:pt x="145" y="47"/>
                    <a:pt x="148" y="44"/>
                    <a:pt x="148" y="41"/>
                  </a:cubicBezTo>
                  <a:cubicBezTo>
                    <a:pt x="148" y="7"/>
                    <a:pt x="148" y="7"/>
                    <a:pt x="148" y="7"/>
                  </a:cubicBezTo>
                  <a:cubicBezTo>
                    <a:pt x="148" y="7"/>
                    <a:pt x="148" y="6"/>
                    <a:pt x="148" y="6"/>
                  </a:cubicBezTo>
                  <a:cubicBezTo>
                    <a:pt x="148" y="6"/>
                    <a:pt x="148" y="5"/>
                    <a:pt x="148" y="5"/>
                  </a:cubicBezTo>
                  <a:cubicBezTo>
                    <a:pt x="148" y="5"/>
                    <a:pt x="147" y="5"/>
                    <a:pt x="147" y="4"/>
                  </a:cubicBezTo>
                  <a:cubicBezTo>
                    <a:pt x="147" y="4"/>
                    <a:pt x="147" y="4"/>
                    <a:pt x="147" y="4"/>
                  </a:cubicBezTo>
                  <a:cubicBezTo>
                    <a:pt x="147" y="4"/>
                    <a:pt x="147" y="3"/>
                    <a:pt x="147" y="3"/>
                  </a:cubicBezTo>
                  <a:cubicBezTo>
                    <a:pt x="146" y="3"/>
                    <a:pt x="146" y="2"/>
                    <a:pt x="145" y="1"/>
                  </a:cubicBezTo>
                  <a:cubicBezTo>
                    <a:pt x="145" y="1"/>
                    <a:pt x="145" y="1"/>
                    <a:pt x="144" y="1"/>
                  </a:cubicBezTo>
                  <a:cubicBezTo>
                    <a:pt x="144" y="1"/>
                    <a:pt x="144" y="1"/>
                    <a:pt x="144" y="1"/>
                  </a:cubicBezTo>
                  <a:cubicBezTo>
                    <a:pt x="144" y="1"/>
                    <a:pt x="143" y="1"/>
                    <a:pt x="143" y="1"/>
                  </a:cubicBezTo>
                  <a:cubicBezTo>
                    <a:pt x="143" y="1"/>
                    <a:pt x="143" y="1"/>
                    <a:pt x="143" y="0"/>
                  </a:cubicBezTo>
                  <a:cubicBezTo>
                    <a:pt x="142" y="0"/>
                    <a:pt x="142" y="0"/>
                    <a:pt x="141" y="0"/>
                  </a:cubicBezTo>
                  <a:cubicBezTo>
                    <a:pt x="108" y="0"/>
                    <a:pt x="108" y="0"/>
                    <a:pt x="108" y="0"/>
                  </a:cubicBezTo>
                  <a:cubicBezTo>
                    <a:pt x="104" y="0"/>
                    <a:pt x="101" y="3"/>
                    <a:pt x="101" y="7"/>
                  </a:cubicBezTo>
                  <a:cubicBezTo>
                    <a:pt x="101" y="11"/>
                    <a:pt x="104" y="14"/>
                    <a:pt x="108" y="14"/>
                  </a:cubicBezTo>
                  <a:cubicBezTo>
                    <a:pt x="125" y="14"/>
                    <a:pt x="125" y="14"/>
                    <a:pt x="125" y="14"/>
                  </a:cubicBezTo>
                  <a:cubicBezTo>
                    <a:pt x="61" y="78"/>
                    <a:pt x="61" y="78"/>
                    <a:pt x="61" y="78"/>
                  </a:cubicBezTo>
                  <a:cubicBezTo>
                    <a:pt x="45" y="63"/>
                    <a:pt x="45" y="63"/>
                    <a:pt x="45" y="63"/>
                  </a:cubicBezTo>
                  <a:cubicBezTo>
                    <a:pt x="43" y="60"/>
                    <a:pt x="38" y="60"/>
                    <a:pt x="36" y="63"/>
                  </a:cubicBezTo>
                  <a:cubicBezTo>
                    <a:pt x="2" y="96"/>
                    <a:pt x="2" y="96"/>
                    <a:pt x="2" y="96"/>
                  </a:cubicBezTo>
                  <a:cubicBezTo>
                    <a:pt x="0" y="99"/>
                    <a:pt x="0" y="103"/>
                    <a:pt x="2" y="106"/>
                  </a:cubicBezTo>
                  <a:cubicBezTo>
                    <a:pt x="4" y="107"/>
                    <a:pt x="5" y="108"/>
                    <a:pt x="7" y="108"/>
                  </a:cubicBezTo>
                  <a:cubicBezTo>
                    <a:pt x="9" y="108"/>
                    <a:pt x="10" y="107"/>
                    <a:pt x="12" y="106"/>
                  </a:cubicBezTo>
                  <a:cubicBezTo>
                    <a:pt x="41" y="77"/>
                    <a:pt x="41" y="77"/>
                    <a:pt x="41" y="77"/>
                  </a:cubicBezTo>
                  <a:cubicBezTo>
                    <a:pt x="56" y="92"/>
                    <a:pt x="56" y="92"/>
                    <a:pt x="56" y="92"/>
                  </a:cubicBezTo>
                  <a:cubicBezTo>
                    <a:pt x="59" y="95"/>
                    <a:pt x="63" y="95"/>
                    <a:pt x="65" y="92"/>
                  </a:cubicBezTo>
                  <a:cubicBezTo>
                    <a:pt x="134" y="23"/>
                    <a:pt x="134" y="23"/>
                    <a:pt x="134" y="23"/>
                  </a:cubicBezTo>
                  <a:cubicBezTo>
                    <a:pt x="134" y="41"/>
                    <a:pt x="134" y="41"/>
                    <a:pt x="134" y="41"/>
                  </a:cubicBezTo>
                  <a:cubicBezTo>
                    <a:pt x="134" y="44"/>
                    <a:pt x="137" y="47"/>
                    <a:pt x="141" y="4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uk-UA"/>
            </a:p>
          </p:txBody>
        </p:sp>
      </p:grpSp>
      <p:sp>
        <p:nvSpPr>
          <p:cNvPr id="48" name="Freeform 107">
            <a:extLst>
              <a:ext uri="{FF2B5EF4-FFF2-40B4-BE49-F238E27FC236}">
                <a16:creationId xmlns:a16="http://schemas.microsoft.com/office/drawing/2014/main" id="{B2CC2D21-36A5-4A42-8B0C-5B5110E72732}"/>
              </a:ext>
            </a:extLst>
          </p:cNvPr>
          <p:cNvSpPr>
            <a:spLocks noEditPoints="1"/>
          </p:cNvSpPr>
          <p:nvPr/>
        </p:nvSpPr>
        <p:spPr bwMode="auto">
          <a:xfrm>
            <a:off x="5020976" y="3477837"/>
            <a:ext cx="340219" cy="506180"/>
          </a:xfrm>
          <a:custGeom>
            <a:avLst/>
            <a:gdLst>
              <a:gd name="T0" fmla="*/ 128 w 180"/>
              <a:gd name="T1" fmla="*/ 82 h 270"/>
              <a:gd name="T2" fmla="*/ 120 w 180"/>
              <a:gd name="T3" fmla="*/ 82 h 270"/>
              <a:gd name="T4" fmla="*/ 108 w 180"/>
              <a:gd name="T5" fmla="*/ 66 h 270"/>
              <a:gd name="T6" fmla="*/ 86 w 180"/>
              <a:gd name="T7" fmla="*/ 60 h 270"/>
              <a:gd name="T8" fmla="*/ 86 w 180"/>
              <a:gd name="T9" fmla="*/ 52 h 270"/>
              <a:gd name="T10" fmla="*/ 107 w 180"/>
              <a:gd name="T11" fmla="*/ 53 h 270"/>
              <a:gd name="T12" fmla="*/ 129 w 180"/>
              <a:gd name="T13" fmla="*/ 79 h 270"/>
              <a:gd name="T14" fmla="*/ 151 w 180"/>
              <a:gd name="T15" fmla="*/ 55 h 270"/>
              <a:gd name="T16" fmla="*/ 114 w 180"/>
              <a:gd name="T17" fmla="*/ 26 h 270"/>
              <a:gd name="T18" fmla="*/ 66 w 180"/>
              <a:gd name="T19" fmla="*/ 26 h 270"/>
              <a:gd name="T20" fmla="*/ 28 w 180"/>
              <a:gd name="T21" fmla="*/ 55 h 270"/>
              <a:gd name="T22" fmla="*/ 34 w 180"/>
              <a:gd name="T23" fmla="*/ 110 h 270"/>
              <a:gd name="T24" fmla="*/ 45 w 180"/>
              <a:gd name="T25" fmla="*/ 122 h 270"/>
              <a:gd name="T26" fmla="*/ 110 w 180"/>
              <a:gd name="T27" fmla="*/ 174 h 270"/>
              <a:gd name="T28" fmla="*/ 140 w 180"/>
              <a:gd name="T29" fmla="*/ 116 h 270"/>
              <a:gd name="T30" fmla="*/ 157 w 180"/>
              <a:gd name="T31" fmla="*/ 79 h 270"/>
              <a:gd name="T32" fmla="*/ 162 w 180"/>
              <a:gd name="T33" fmla="*/ 126 h 270"/>
              <a:gd name="T34" fmla="*/ 138 w 180"/>
              <a:gd name="T35" fmla="*/ 158 h 270"/>
              <a:gd name="T36" fmla="*/ 140 w 180"/>
              <a:gd name="T37" fmla="*/ 191 h 270"/>
              <a:gd name="T38" fmla="*/ 140 w 180"/>
              <a:gd name="T39" fmla="*/ 213 h 270"/>
              <a:gd name="T40" fmla="*/ 135 w 180"/>
              <a:gd name="T41" fmla="*/ 236 h 270"/>
              <a:gd name="T42" fmla="*/ 116 w 180"/>
              <a:gd name="T43" fmla="*/ 253 h 270"/>
              <a:gd name="T44" fmla="*/ 90 w 180"/>
              <a:gd name="T45" fmla="*/ 270 h 270"/>
              <a:gd name="T46" fmla="*/ 64 w 180"/>
              <a:gd name="T47" fmla="*/ 253 h 270"/>
              <a:gd name="T48" fmla="*/ 45 w 180"/>
              <a:gd name="T49" fmla="*/ 236 h 270"/>
              <a:gd name="T50" fmla="*/ 39 w 180"/>
              <a:gd name="T51" fmla="*/ 213 h 270"/>
              <a:gd name="T52" fmla="*/ 39 w 180"/>
              <a:gd name="T53" fmla="*/ 191 h 270"/>
              <a:gd name="T54" fmla="*/ 42 w 180"/>
              <a:gd name="T55" fmla="*/ 158 h 270"/>
              <a:gd name="T56" fmla="*/ 18 w 180"/>
              <a:gd name="T57" fmla="*/ 126 h 270"/>
              <a:gd name="T58" fmla="*/ 8 w 180"/>
              <a:gd name="T59" fmla="*/ 46 h 270"/>
              <a:gd name="T60" fmla="*/ 57 w 180"/>
              <a:gd name="T61" fmla="*/ 6 h 270"/>
              <a:gd name="T62" fmla="*/ 123 w 180"/>
              <a:gd name="T63" fmla="*/ 6 h 270"/>
              <a:gd name="T64" fmla="*/ 172 w 180"/>
              <a:gd name="T65" fmla="*/ 4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0" h="270">
                <a:moveTo>
                  <a:pt x="129" y="79"/>
                </a:moveTo>
                <a:cubicBezTo>
                  <a:pt x="129" y="80"/>
                  <a:pt x="129" y="81"/>
                  <a:pt x="128" y="82"/>
                </a:cubicBezTo>
                <a:cubicBezTo>
                  <a:pt x="126" y="84"/>
                  <a:pt x="125" y="84"/>
                  <a:pt x="124" y="84"/>
                </a:cubicBezTo>
                <a:cubicBezTo>
                  <a:pt x="122" y="84"/>
                  <a:pt x="121" y="84"/>
                  <a:pt x="120" y="82"/>
                </a:cubicBezTo>
                <a:cubicBezTo>
                  <a:pt x="119" y="81"/>
                  <a:pt x="118" y="80"/>
                  <a:pt x="118" y="79"/>
                </a:cubicBezTo>
                <a:cubicBezTo>
                  <a:pt x="118" y="73"/>
                  <a:pt x="115" y="69"/>
                  <a:pt x="108" y="66"/>
                </a:cubicBezTo>
                <a:cubicBezTo>
                  <a:pt x="102" y="63"/>
                  <a:pt x="96" y="62"/>
                  <a:pt x="90" y="62"/>
                </a:cubicBezTo>
                <a:cubicBezTo>
                  <a:pt x="88" y="62"/>
                  <a:pt x="87" y="61"/>
                  <a:pt x="86" y="60"/>
                </a:cubicBezTo>
                <a:cubicBezTo>
                  <a:pt x="85" y="59"/>
                  <a:pt x="84" y="58"/>
                  <a:pt x="84" y="56"/>
                </a:cubicBezTo>
                <a:cubicBezTo>
                  <a:pt x="84" y="55"/>
                  <a:pt x="85" y="53"/>
                  <a:pt x="86" y="52"/>
                </a:cubicBezTo>
                <a:cubicBezTo>
                  <a:pt x="87" y="51"/>
                  <a:pt x="88" y="50"/>
                  <a:pt x="90" y="50"/>
                </a:cubicBezTo>
                <a:cubicBezTo>
                  <a:pt x="96" y="50"/>
                  <a:pt x="102" y="51"/>
                  <a:pt x="107" y="53"/>
                </a:cubicBezTo>
                <a:cubicBezTo>
                  <a:pt x="113" y="55"/>
                  <a:pt x="118" y="58"/>
                  <a:pt x="123" y="63"/>
                </a:cubicBezTo>
                <a:cubicBezTo>
                  <a:pt x="127" y="67"/>
                  <a:pt x="129" y="72"/>
                  <a:pt x="129" y="79"/>
                </a:cubicBezTo>
                <a:close/>
                <a:moveTo>
                  <a:pt x="157" y="79"/>
                </a:moveTo>
                <a:cubicBezTo>
                  <a:pt x="157" y="70"/>
                  <a:pt x="155" y="62"/>
                  <a:pt x="151" y="55"/>
                </a:cubicBezTo>
                <a:cubicBezTo>
                  <a:pt x="147" y="48"/>
                  <a:pt x="142" y="42"/>
                  <a:pt x="135" y="37"/>
                </a:cubicBezTo>
                <a:cubicBezTo>
                  <a:pt x="129" y="33"/>
                  <a:pt x="122" y="29"/>
                  <a:pt x="114" y="26"/>
                </a:cubicBezTo>
                <a:cubicBezTo>
                  <a:pt x="106" y="24"/>
                  <a:pt x="98" y="22"/>
                  <a:pt x="90" y="22"/>
                </a:cubicBezTo>
                <a:cubicBezTo>
                  <a:pt x="82" y="22"/>
                  <a:pt x="74" y="24"/>
                  <a:pt x="66" y="26"/>
                </a:cubicBezTo>
                <a:cubicBezTo>
                  <a:pt x="58" y="29"/>
                  <a:pt x="51" y="33"/>
                  <a:pt x="44" y="37"/>
                </a:cubicBezTo>
                <a:cubicBezTo>
                  <a:pt x="38" y="42"/>
                  <a:pt x="32" y="48"/>
                  <a:pt x="28" y="55"/>
                </a:cubicBezTo>
                <a:cubicBezTo>
                  <a:pt x="24" y="62"/>
                  <a:pt x="22" y="70"/>
                  <a:pt x="22" y="79"/>
                </a:cubicBezTo>
                <a:cubicBezTo>
                  <a:pt x="22" y="90"/>
                  <a:pt x="26" y="101"/>
                  <a:pt x="34" y="110"/>
                </a:cubicBezTo>
                <a:cubicBezTo>
                  <a:pt x="36" y="111"/>
                  <a:pt x="37" y="113"/>
                  <a:pt x="40" y="116"/>
                </a:cubicBezTo>
                <a:cubicBezTo>
                  <a:pt x="42" y="119"/>
                  <a:pt x="44" y="120"/>
                  <a:pt x="45" y="122"/>
                </a:cubicBezTo>
                <a:cubicBezTo>
                  <a:pt x="60" y="140"/>
                  <a:pt x="68" y="157"/>
                  <a:pt x="70" y="174"/>
                </a:cubicBezTo>
                <a:cubicBezTo>
                  <a:pt x="110" y="174"/>
                  <a:pt x="110" y="174"/>
                  <a:pt x="110" y="174"/>
                </a:cubicBezTo>
                <a:cubicBezTo>
                  <a:pt x="111" y="157"/>
                  <a:pt x="120" y="140"/>
                  <a:pt x="135" y="122"/>
                </a:cubicBezTo>
                <a:cubicBezTo>
                  <a:pt x="136" y="120"/>
                  <a:pt x="138" y="119"/>
                  <a:pt x="140" y="116"/>
                </a:cubicBezTo>
                <a:cubicBezTo>
                  <a:pt x="142" y="113"/>
                  <a:pt x="144" y="111"/>
                  <a:pt x="145" y="110"/>
                </a:cubicBezTo>
                <a:cubicBezTo>
                  <a:pt x="153" y="101"/>
                  <a:pt x="157" y="90"/>
                  <a:pt x="157" y="79"/>
                </a:cubicBezTo>
                <a:close/>
                <a:moveTo>
                  <a:pt x="180" y="79"/>
                </a:moveTo>
                <a:cubicBezTo>
                  <a:pt x="180" y="97"/>
                  <a:pt x="174" y="112"/>
                  <a:pt x="162" y="126"/>
                </a:cubicBezTo>
                <a:cubicBezTo>
                  <a:pt x="156" y="131"/>
                  <a:pt x="152" y="136"/>
                  <a:pt x="149" y="141"/>
                </a:cubicBezTo>
                <a:cubicBezTo>
                  <a:pt x="145" y="145"/>
                  <a:pt x="142" y="151"/>
                  <a:pt x="138" y="158"/>
                </a:cubicBezTo>
                <a:cubicBezTo>
                  <a:pt x="135" y="164"/>
                  <a:pt x="133" y="171"/>
                  <a:pt x="132" y="177"/>
                </a:cubicBezTo>
                <a:cubicBezTo>
                  <a:pt x="138" y="180"/>
                  <a:pt x="140" y="185"/>
                  <a:pt x="140" y="191"/>
                </a:cubicBezTo>
                <a:cubicBezTo>
                  <a:pt x="140" y="195"/>
                  <a:pt x="139" y="199"/>
                  <a:pt x="136" y="202"/>
                </a:cubicBezTo>
                <a:cubicBezTo>
                  <a:pt x="139" y="205"/>
                  <a:pt x="140" y="209"/>
                  <a:pt x="140" y="213"/>
                </a:cubicBezTo>
                <a:cubicBezTo>
                  <a:pt x="140" y="220"/>
                  <a:pt x="138" y="224"/>
                  <a:pt x="133" y="228"/>
                </a:cubicBezTo>
                <a:cubicBezTo>
                  <a:pt x="134" y="230"/>
                  <a:pt x="135" y="233"/>
                  <a:pt x="135" y="236"/>
                </a:cubicBezTo>
                <a:cubicBezTo>
                  <a:pt x="135" y="241"/>
                  <a:pt x="133" y="245"/>
                  <a:pt x="129" y="248"/>
                </a:cubicBezTo>
                <a:cubicBezTo>
                  <a:pt x="126" y="251"/>
                  <a:pt x="121" y="253"/>
                  <a:pt x="116" y="253"/>
                </a:cubicBezTo>
                <a:cubicBezTo>
                  <a:pt x="113" y="258"/>
                  <a:pt x="110" y="262"/>
                  <a:pt x="105" y="265"/>
                </a:cubicBezTo>
                <a:cubicBezTo>
                  <a:pt x="100" y="268"/>
                  <a:pt x="95" y="270"/>
                  <a:pt x="90" y="270"/>
                </a:cubicBezTo>
                <a:cubicBezTo>
                  <a:pt x="84" y="270"/>
                  <a:pt x="79" y="268"/>
                  <a:pt x="75" y="265"/>
                </a:cubicBezTo>
                <a:cubicBezTo>
                  <a:pt x="70" y="262"/>
                  <a:pt x="66" y="258"/>
                  <a:pt x="64" y="253"/>
                </a:cubicBezTo>
                <a:cubicBezTo>
                  <a:pt x="59" y="253"/>
                  <a:pt x="54" y="251"/>
                  <a:pt x="50" y="248"/>
                </a:cubicBezTo>
                <a:cubicBezTo>
                  <a:pt x="47" y="245"/>
                  <a:pt x="45" y="241"/>
                  <a:pt x="45" y="236"/>
                </a:cubicBezTo>
                <a:cubicBezTo>
                  <a:pt x="45" y="233"/>
                  <a:pt x="46" y="230"/>
                  <a:pt x="47" y="228"/>
                </a:cubicBezTo>
                <a:cubicBezTo>
                  <a:pt x="42" y="224"/>
                  <a:pt x="39" y="220"/>
                  <a:pt x="39" y="213"/>
                </a:cubicBezTo>
                <a:cubicBezTo>
                  <a:pt x="39" y="209"/>
                  <a:pt x="41" y="205"/>
                  <a:pt x="44" y="202"/>
                </a:cubicBezTo>
                <a:cubicBezTo>
                  <a:pt x="41" y="199"/>
                  <a:pt x="39" y="195"/>
                  <a:pt x="39" y="191"/>
                </a:cubicBezTo>
                <a:cubicBezTo>
                  <a:pt x="39" y="185"/>
                  <a:pt x="42" y="180"/>
                  <a:pt x="48" y="177"/>
                </a:cubicBezTo>
                <a:cubicBezTo>
                  <a:pt x="47" y="171"/>
                  <a:pt x="45" y="164"/>
                  <a:pt x="42" y="158"/>
                </a:cubicBezTo>
                <a:cubicBezTo>
                  <a:pt x="38" y="151"/>
                  <a:pt x="35" y="145"/>
                  <a:pt x="31" y="141"/>
                </a:cubicBezTo>
                <a:cubicBezTo>
                  <a:pt x="28" y="136"/>
                  <a:pt x="23" y="131"/>
                  <a:pt x="18" y="126"/>
                </a:cubicBezTo>
                <a:cubicBezTo>
                  <a:pt x="6" y="112"/>
                  <a:pt x="0" y="97"/>
                  <a:pt x="0" y="79"/>
                </a:cubicBezTo>
                <a:cubicBezTo>
                  <a:pt x="0" y="67"/>
                  <a:pt x="3" y="56"/>
                  <a:pt x="8" y="46"/>
                </a:cubicBezTo>
                <a:cubicBezTo>
                  <a:pt x="13" y="36"/>
                  <a:pt x="20" y="28"/>
                  <a:pt x="28" y="21"/>
                </a:cubicBezTo>
                <a:cubicBezTo>
                  <a:pt x="37" y="15"/>
                  <a:pt x="46" y="9"/>
                  <a:pt x="57" y="6"/>
                </a:cubicBezTo>
                <a:cubicBezTo>
                  <a:pt x="68" y="2"/>
                  <a:pt x="79" y="0"/>
                  <a:pt x="90" y="0"/>
                </a:cubicBezTo>
                <a:cubicBezTo>
                  <a:pt x="101" y="0"/>
                  <a:pt x="112" y="2"/>
                  <a:pt x="123" y="6"/>
                </a:cubicBezTo>
                <a:cubicBezTo>
                  <a:pt x="133" y="9"/>
                  <a:pt x="143" y="15"/>
                  <a:pt x="151" y="21"/>
                </a:cubicBezTo>
                <a:cubicBezTo>
                  <a:pt x="160" y="28"/>
                  <a:pt x="167" y="36"/>
                  <a:pt x="172" y="46"/>
                </a:cubicBezTo>
                <a:cubicBezTo>
                  <a:pt x="177" y="56"/>
                  <a:pt x="180" y="67"/>
                  <a:pt x="180" y="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uk-UA"/>
          </a:p>
        </p:txBody>
      </p:sp>
      <p:sp>
        <p:nvSpPr>
          <p:cNvPr id="52" name="Freeform 107">
            <a:extLst>
              <a:ext uri="{FF2B5EF4-FFF2-40B4-BE49-F238E27FC236}">
                <a16:creationId xmlns:a16="http://schemas.microsoft.com/office/drawing/2014/main" id="{925E80D7-806A-41F1-9584-2BAF91E62B51}"/>
              </a:ext>
            </a:extLst>
          </p:cNvPr>
          <p:cNvSpPr>
            <a:spLocks noEditPoints="1"/>
          </p:cNvSpPr>
          <p:nvPr/>
        </p:nvSpPr>
        <p:spPr bwMode="auto">
          <a:xfrm>
            <a:off x="4934474" y="5556455"/>
            <a:ext cx="504645" cy="456962"/>
          </a:xfrm>
          <a:custGeom>
            <a:avLst/>
            <a:gdLst>
              <a:gd name="T0" fmla="*/ 161 w 215"/>
              <a:gd name="T1" fmla="*/ 0 h 194"/>
              <a:gd name="T2" fmla="*/ 108 w 215"/>
              <a:gd name="T3" fmla="*/ 29 h 194"/>
              <a:gd name="T4" fmla="*/ 54 w 215"/>
              <a:gd name="T5" fmla="*/ 0 h 194"/>
              <a:gd name="T6" fmla="*/ 0 w 215"/>
              <a:gd name="T7" fmla="*/ 60 h 194"/>
              <a:gd name="T8" fmla="*/ 104 w 215"/>
              <a:gd name="T9" fmla="*/ 193 h 194"/>
              <a:gd name="T10" fmla="*/ 108 w 215"/>
              <a:gd name="T11" fmla="*/ 194 h 194"/>
              <a:gd name="T12" fmla="*/ 111 w 215"/>
              <a:gd name="T13" fmla="*/ 193 h 194"/>
              <a:gd name="T14" fmla="*/ 215 w 215"/>
              <a:gd name="T15" fmla="*/ 60 h 194"/>
              <a:gd name="T16" fmla="*/ 161 w 215"/>
              <a:gd name="T17" fmla="*/ 0 h 194"/>
              <a:gd name="T18" fmla="*/ 108 w 215"/>
              <a:gd name="T19" fmla="*/ 179 h 194"/>
              <a:gd name="T20" fmla="*/ 14 w 215"/>
              <a:gd name="T21" fmla="*/ 60 h 194"/>
              <a:gd name="T22" fmla="*/ 54 w 215"/>
              <a:gd name="T23" fmla="*/ 13 h 194"/>
              <a:gd name="T24" fmla="*/ 101 w 215"/>
              <a:gd name="T25" fmla="*/ 53 h 194"/>
              <a:gd name="T26" fmla="*/ 108 w 215"/>
              <a:gd name="T27" fmla="*/ 60 h 194"/>
              <a:gd name="T28" fmla="*/ 114 w 215"/>
              <a:gd name="T29" fmla="*/ 53 h 194"/>
              <a:gd name="T30" fmla="*/ 161 w 215"/>
              <a:gd name="T31" fmla="*/ 13 h 194"/>
              <a:gd name="T32" fmla="*/ 202 w 215"/>
              <a:gd name="T33" fmla="*/ 60 h 194"/>
              <a:gd name="T34" fmla="*/ 108 w 21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5" h="194">
                <a:moveTo>
                  <a:pt x="161" y="0"/>
                </a:moveTo>
                <a:cubicBezTo>
                  <a:pt x="138" y="0"/>
                  <a:pt x="118" y="11"/>
                  <a:pt x="108" y="29"/>
                </a:cubicBezTo>
                <a:cubicBezTo>
                  <a:pt x="98" y="11"/>
                  <a:pt x="77" y="0"/>
                  <a:pt x="54" y="0"/>
                </a:cubicBezTo>
                <a:cubicBezTo>
                  <a:pt x="19" y="0"/>
                  <a:pt x="0" y="30"/>
                  <a:pt x="0" y="60"/>
                </a:cubicBezTo>
                <a:cubicBezTo>
                  <a:pt x="0" y="130"/>
                  <a:pt x="100" y="191"/>
                  <a:pt x="104" y="193"/>
                </a:cubicBezTo>
                <a:cubicBezTo>
                  <a:pt x="105" y="194"/>
                  <a:pt x="107" y="194"/>
                  <a:pt x="108" y="194"/>
                </a:cubicBezTo>
                <a:cubicBezTo>
                  <a:pt x="109" y="194"/>
                  <a:pt x="110" y="194"/>
                  <a:pt x="111" y="193"/>
                </a:cubicBezTo>
                <a:cubicBezTo>
                  <a:pt x="115" y="191"/>
                  <a:pt x="215" y="130"/>
                  <a:pt x="215" y="60"/>
                </a:cubicBezTo>
                <a:cubicBezTo>
                  <a:pt x="215" y="30"/>
                  <a:pt x="197" y="0"/>
                  <a:pt x="161" y="0"/>
                </a:cubicBezTo>
                <a:close/>
                <a:moveTo>
                  <a:pt x="108" y="179"/>
                </a:moveTo>
                <a:cubicBezTo>
                  <a:pt x="90" y="168"/>
                  <a:pt x="14" y="116"/>
                  <a:pt x="14" y="60"/>
                </a:cubicBezTo>
                <a:cubicBezTo>
                  <a:pt x="14" y="37"/>
                  <a:pt x="26" y="13"/>
                  <a:pt x="54" y="13"/>
                </a:cubicBezTo>
                <a:cubicBezTo>
                  <a:pt x="77" y="13"/>
                  <a:pt x="101" y="28"/>
                  <a:pt x="101" y="53"/>
                </a:cubicBezTo>
                <a:cubicBezTo>
                  <a:pt x="101" y="57"/>
                  <a:pt x="104" y="60"/>
                  <a:pt x="108" y="60"/>
                </a:cubicBezTo>
                <a:cubicBezTo>
                  <a:pt x="111" y="60"/>
                  <a:pt x="114" y="57"/>
                  <a:pt x="114" y="53"/>
                </a:cubicBezTo>
                <a:cubicBezTo>
                  <a:pt x="114" y="28"/>
                  <a:pt x="139" y="13"/>
                  <a:pt x="161" y="13"/>
                </a:cubicBezTo>
                <a:cubicBezTo>
                  <a:pt x="189" y="13"/>
                  <a:pt x="202" y="37"/>
                  <a:pt x="202" y="60"/>
                </a:cubicBezTo>
                <a:cubicBezTo>
                  <a:pt x="202" y="116"/>
                  <a:pt x="125" y="168"/>
                  <a:pt x="108" y="1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uk-UA"/>
          </a:p>
        </p:txBody>
      </p:sp>
      <p:grpSp>
        <p:nvGrpSpPr>
          <p:cNvPr id="53" name="Group 52">
            <a:extLst>
              <a:ext uri="{FF2B5EF4-FFF2-40B4-BE49-F238E27FC236}">
                <a16:creationId xmlns:a16="http://schemas.microsoft.com/office/drawing/2014/main" id="{B576F11C-BC57-4569-9F52-F7614E1EA7A5}"/>
              </a:ext>
            </a:extLst>
          </p:cNvPr>
          <p:cNvGrpSpPr/>
          <p:nvPr/>
        </p:nvGrpSpPr>
        <p:grpSpPr>
          <a:xfrm>
            <a:off x="4942519" y="4495272"/>
            <a:ext cx="563370" cy="497320"/>
            <a:chOff x="4434868" y="1693257"/>
            <a:chExt cx="303884" cy="268256"/>
          </a:xfrm>
          <a:solidFill>
            <a:schemeClr val="bg1"/>
          </a:solidFill>
        </p:grpSpPr>
        <p:sp>
          <p:nvSpPr>
            <p:cNvPr id="54" name="Freeform 66">
              <a:extLst>
                <a:ext uri="{FF2B5EF4-FFF2-40B4-BE49-F238E27FC236}">
                  <a16:creationId xmlns:a16="http://schemas.microsoft.com/office/drawing/2014/main" id="{831CFBC4-A12A-4FC9-82E7-2803B320DCB8}"/>
                </a:ext>
              </a:extLst>
            </p:cNvPr>
            <p:cNvSpPr>
              <a:spLocks noEditPoints="1"/>
            </p:cNvSpPr>
            <p:nvPr/>
          </p:nvSpPr>
          <p:spPr bwMode="auto">
            <a:xfrm>
              <a:off x="4434868" y="1693257"/>
              <a:ext cx="303884" cy="268256"/>
            </a:xfrm>
            <a:custGeom>
              <a:avLst/>
              <a:gdLst>
                <a:gd name="T0" fmla="*/ 73 w 145"/>
                <a:gd name="T1" fmla="*/ 114 h 128"/>
                <a:gd name="T2" fmla="*/ 101 w 145"/>
                <a:gd name="T3" fmla="*/ 128 h 128"/>
                <a:gd name="T4" fmla="*/ 145 w 145"/>
                <a:gd name="T5" fmla="*/ 34 h 128"/>
                <a:gd name="T6" fmla="*/ 81 w 145"/>
                <a:gd name="T7" fmla="*/ 0 h 128"/>
                <a:gd name="T8" fmla="*/ 72 w 145"/>
                <a:gd name="T9" fmla="*/ 17 h 128"/>
                <a:gd name="T10" fmla="*/ 65 w 145"/>
                <a:gd name="T11" fmla="*/ 2 h 128"/>
                <a:gd name="T12" fmla="*/ 0 w 145"/>
                <a:gd name="T13" fmla="*/ 36 h 128"/>
                <a:gd name="T14" fmla="*/ 42 w 145"/>
                <a:gd name="T15" fmla="*/ 128 h 128"/>
                <a:gd name="T16" fmla="*/ 73 w 145"/>
                <a:gd name="T17" fmla="*/ 114 h 128"/>
                <a:gd name="T18" fmla="*/ 83 w 145"/>
                <a:gd name="T19" fmla="*/ 6 h 128"/>
                <a:gd name="T20" fmla="*/ 140 w 145"/>
                <a:gd name="T21" fmla="*/ 35 h 128"/>
                <a:gd name="T22" fmla="*/ 99 w 145"/>
                <a:gd name="T23" fmla="*/ 122 h 128"/>
                <a:gd name="T24" fmla="*/ 40 w 145"/>
                <a:gd name="T25" fmla="*/ 92 h 128"/>
                <a:gd name="T26" fmla="*/ 83 w 145"/>
                <a:gd name="T27" fmla="*/ 6 h 128"/>
                <a:gd name="T28" fmla="*/ 63 w 145"/>
                <a:gd name="T29" fmla="*/ 8 h 128"/>
                <a:gd name="T30" fmla="*/ 69 w 145"/>
                <a:gd name="T31" fmla="*/ 22 h 128"/>
                <a:gd name="T32" fmla="*/ 34 w 145"/>
                <a:gd name="T33" fmla="*/ 94 h 128"/>
                <a:gd name="T34" fmla="*/ 68 w 145"/>
                <a:gd name="T35" fmla="*/ 111 h 128"/>
                <a:gd name="T36" fmla="*/ 45 w 145"/>
                <a:gd name="T37" fmla="*/ 122 h 128"/>
                <a:gd name="T38" fmla="*/ 6 w 145"/>
                <a:gd name="T39" fmla="*/ 38 h 128"/>
                <a:gd name="T40" fmla="*/ 63 w 145"/>
                <a:gd name="T41"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5" h="128">
                  <a:moveTo>
                    <a:pt x="73" y="114"/>
                  </a:moveTo>
                  <a:lnTo>
                    <a:pt x="101" y="128"/>
                  </a:lnTo>
                  <a:lnTo>
                    <a:pt x="145" y="34"/>
                  </a:lnTo>
                  <a:lnTo>
                    <a:pt x="81" y="0"/>
                  </a:lnTo>
                  <a:lnTo>
                    <a:pt x="72" y="17"/>
                  </a:lnTo>
                  <a:lnTo>
                    <a:pt x="65" y="2"/>
                  </a:lnTo>
                  <a:lnTo>
                    <a:pt x="0" y="36"/>
                  </a:lnTo>
                  <a:lnTo>
                    <a:pt x="42" y="128"/>
                  </a:lnTo>
                  <a:lnTo>
                    <a:pt x="73" y="114"/>
                  </a:lnTo>
                  <a:close/>
                  <a:moveTo>
                    <a:pt x="83" y="6"/>
                  </a:moveTo>
                  <a:lnTo>
                    <a:pt x="140" y="35"/>
                  </a:lnTo>
                  <a:lnTo>
                    <a:pt x="99" y="122"/>
                  </a:lnTo>
                  <a:lnTo>
                    <a:pt x="40" y="92"/>
                  </a:lnTo>
                  <a:lnTo>
                    <a:pt x="83" y="6"/>
                  </a:lnTo>
                  <a:close/>
                  <a:moveTo>
                    <a:pt x="63" y="8"/>
                  </a:moveTo>
                  <a:lnTo>
                    <a:pt x="69" y="22"/>
                  </a:lnTo>
                  <a:lnTo>
                    <a:pt x="34" y="94"/>
                  </a:lnTo>
                  <a:lnTo>
                    <a:pt x="68" y="111"/>
                  </a:lnTo>
                  <a:lnTo>
                    <a:pt x="45" y="122"/>
                  </a:lnTo>
                  <a:lnTo>
                    <a:pt x="6" y="38"/>
                  </a:lnTo>
                  <a:lnTo>
                    <a:pt x="63"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uk-UA"/>
            </a:p>
          </p:txBody>
        </p:sp>
        <p:sp>
          <p:nvSpPr>
            <p:cNvPr id="55" name="Freeform 67">
              <a:extLst>
                <a:ext uri="{FF2B5EF4-FFF2-40B4-BE49-F238E27FC236}">
                  <a16:creationId xmlns:a16="http://schemas.microsoft.com/office/drawing/2014/main" id="{DBFB2160-68D8-4EE1-AF6D-3FFB21BA0167}"/>
                </a:ext>
              </a:extLst>
            </p:cNvPr>
            <p:cNvSpPr>
              <a:spLocks/>
            </p:cNvSpPr>
            <p:nvPr/>
          </p:nvSpPr>
          <p:spPr bwMode="auto">
            <a:xfrm>
              <a:off x="4606720" y="1716311"/>
              <a:ext cx="12575" cy="12575"/>
            </a:xfrm>
            <a:custGeom>
              <a:avLst/>
              <a:gdLst>
                <a:gd name="T0" fmla="*/ 2 w 6"/>
                <a:gd name="T1" fmla="*/ 0 h 6"/>
                <a:gd name="T2" fmla="*/ 6 w 6"/>
                <a:gd name="T3" fmla="*/ 2 h 6"/>
                <a:gd name="T4" fmla="*/ 4 w 6"/>
                <a:gd name="T5" fmla="*/ 6 h 6"/>
                <a:gd name="T6" fmla="*/ 0 w 6"/>
                <a:gd name="T7" fmla="*/ 5 h 6"/>
                <a:gd name="T8" fmla="*/ 2 w 6"/>
                <a:gd name="T9" fmla="*/ 0 h 6"/>
              </a:gdLst>
              <a:ahLst/>
              <a:cxnLst>
                <a:cxn ang="0">
                  <a:pos x="T0" y="T1"/>
                </a:cxn>
                <a:cxn ang="0">
                  <a:pos x="T2" y="T3"/>
                </a:cxn>
                <a:cxn ang="0">
                  <a:pos x="T4" y="T5"/>
                </a:cxn>
                <a:cxn ang="0">
                  <a:pos x="T6" y="T7"/>
                </a:cxn>
                <a:cxn ang="0">
                  <a:pos x="T8" y="T9"/>
                </a:cxn>
              </a:cxnLst>
              <a:rect l="0" t="0" r="r" b="b"/>
              <a:pathLst>
                <a:path w="6" h="6">
                  <a:moveTo>
                    <a:pt x="2" y="0"/>
                  </a:moveTo>
                  <a:lnTo>
                    <a:pt x="6" y="2"/>
                  </a:lnTo>
                  <a:lnTo>
                    <a:pt x="4" y="6"/>
                  </a:lnTo>
                  <a:lnTo>
                    <a:pt x="0" y="5"/>
                  </a:ln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uk-UA"/>
            </a:p>
          </p:txBody>
        </p:sp>
        <p:sp>
          <p:nvSpPr>
            <p:cNvPr id="56" name="Freeform 68">
              <a:extLst>
                <a:ext uri="{FF2B5EF4-FFF2-40B4-BE49-F238E27FC236}">
                  <a16:creationId xmlns:a16="http://schemas.microsoft.com/office/drawing/2014/main" id="{788602DE-60E2-4F62-B702-C30E0B690B32}"/>
                </a:ext>
              </a:extLst>
            </p:cNvPr>
            <p:cNvSpPr>
              <a:spLocks/>
            </p:cNvSpPr>
            <p:nvPr/>
          </p:nvSpPr>
          <p:spPr bwMode="auto">
            <a:xfrm>
              <a:off x="4460017" y="1772896"/>
              <a:ext cx="14671" cy="14671"/>
            </a:xfrm>
            <a:custGeom>
              <a:avLst/>
              <a:gdLst>
                <a:gd name="T0" fmla="*/ 2 w 7"/>
                <a:gd name="T1" fmla="*/ 7 h 7"/>
                <a:gd name="T2" fmla="*/ 0 w 7"/>
                <a:gd name="T3" fmla="*/ 2 h 7"/>
                <a:gd name="T4" fmla="*/ 4 w 7"/>
                <a:gd name="T5" fmla="*/ 0 h 7"/>
                <a:gd name="T6" fmla="*/ 7 w 7"/>
                <a:gd name="T7" fmla="*/ 5 h 7"/>
                <a:gd name="T8" fmla="*/ 2 w 7"/>
                <a:gd name="T9" fmla="*/ 7 h 7"/>
              </a:gdLst>
              <a:ahLst/>
              <a:cxnLst>
                <a:cxn ang="0">
                  <a:pos x="T0" y="T1"/>
                </a:cxn>
                <a:cxn ang="0">
                  <a:pos x="T2" y="T3"/>
                </a:cxn>
                <a:cxn ang="0">
                  <a:pos x="T4" y="T5"/>
                </a:cxn>
                <a:cxn ang="0">
                  <a:pos x="T6" y="T7"/>
                </a:cxn>
                <a:cxn ang="0">
                  <a:pos x="T8" y="T9"/>
                </a:cxn>
              </a:cxnLst>
              <a:rect l="0" t="0" r="r" b="b"/>
              <a:pathLst>
                <a:path w="7" h="7">
                  <a:moveTo>
                    <a:pt x="2" y="7"/>
                  </a:moveTo>
                  <a:lnTo>
                    <a:pt x="0" y="2"/>
                  </a:lnTo>
                  <a:lnTo>
                    <a:pt x="4" y="0"/>
                  </a:lnTo>
                  <a:lnTo>
                    <a:pt x="7" y="5"/>
                  </a:lnTo>
                  <a:lnTo>
                    <a:pt x="2" y="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uk-UA"/>
            </a:p>
          </p:txBody>
        </p:sp>
        <p:sp>
          <p:nvSpPr>
            <p:cNvPr id="57" name="Freeform 69">
              <a:extLst>
                <a:ext uri="{FF2B5EF4-FFF2-40B4-BE49-F238E27FC236}">
                  <a16:creationId xmlns:a16="http://schemas.microsoft.com/office/drawing/2014/main" id="{788F22F9-3331-47E1-A51B-8C254715A310}"/>
                </a:ext>
              </a:extLst>
            </p:cNvPr>
            <p:cNvSpPr>
              <a:spLocks/>
            </p:cNvSpPr>
            <p:nvPr/>
          </p:nvSpPr>
          <p:spPr bwMode="auto">
            <a:xfrm>
              <a:off x="4629773" y="1923790"/>
              <a:ext cx="14671" cy="14671"/>
            </a:xfrm>
            <a:custGeom>
              <a:avLst/>
              <a:gdLst>
                <a:gd name="T0" fmla="*/ 5 w 7"/>
                <a:gd name="T1" fmla="*/ 7 h 7"/>
                <a:gd name="T2" fmla="*/ 0 w 7"/>
                <a:gd name="T3" fmla="*/ 5 h 7"/>
                <a:gd name="T4" fmla="*/ 2 w 7"/>
                <a:gd name="T5" fmla="*/ 0 h 7"/>
                <a:gd name="T6" fmla="*/ 7 w 7"/>
                <a:gd name="T7" fmla="*/ 3 h 7"/>
                <a:gd name="T8" fmla="*/ 5 w 7"/>
                <a:gd name="T9" fmla="*/ 7 h 7"/>
              </a:gdLst>
              <a:ahLst/>
              <a:cxnLst>
                <a:cxn ang="0">
                  <a:pos x="T0" y="T1"/>
                </a:cxn>
                <a:cxn ang="0">
                  <a:pos x="T2" y="T3"/>
                </a:cxn>
                <a:cxn ang="0">
                  <a:pos x="T4" y="T5"/>
                </a:cxn>
                <a:cxn ang="0">
                  <a:pos x="T6" y="T7"/>
                </a:cxn>
                <a:cxn ang="0">
                  <a:pos x="T8" y="T9"/>
                </a:cxn>
              </a:cxnLst>
              <a:rect l="0" t="0" r="r" b="b"/>
              <a:pathLst>
                <a:path w="7" h="7">
                  <a:moveTo>
                    <a:pt x="5" y="7"/>
                  </a:moveTo>
                  <a:lnTo>
                    <a:pt x="0" y="5"/>
                  </a:lnTo>
                  <a:lnTo>
                    <a:pt x="2" y="0"/>
                  </a:lnTo>
                  <a:lnTo>
                    <a:pt x="7" y="3"/>
                  </a:lnTo>
                  <a:lnTo>
                    <a:pt x="5" y="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uk-UA"/>
            </a:p>
          </p:txBody>
        </p:sp>
        <p:sp>
          <p:nvSpPr>
            <p:cNvPr id="58" name="Freeform 70">
              <a:extLst>
                <a:ext uri="{FF2B5EF4-FFF2-40B4-BE49-F238E27FC236}">
                  <a16:creationId xmlns:a16="http://schemas.microsoft.com/office/drawing/2014/main" id="{4BDFCE64-1D3E-4FE3-90E2-8D3EBF34FC13}"/>
                </a:ext>
              </a:extLst>
            </p:cNvPr>
            <p:cNvSpPr>
              <a:spLocks noEditPoints="1"/>
            </p:cNvSpPr>
            <p:nvPr/>
          </p:nvSpPr>
          <p:spPr bwMode="auto">
            <a:xfrm>
              <a:off x="4573188" y="1777087"/>
              <a:ext cx="111075" cy="92213"/>
            </a:xfrm>
            <a:custGeom>
              <a:avLst/>
              <a:gdLst>
                <a:gd name="T0" fmla="*/ 25 w 94"/>
                <a:gd name="T1" fmla="*/ 76 h 78"/>
                <a:gd name="T2" fmla="*/ 26 w 94"/>
                <a:gd name="T3" fmla="*/ 78 h 78"/>
                <a:gd name="T4" fmla="*/ 29 w 94"/>
                <a:gd name="T5" fmla="*/ 78 h 78"/>
                <a:gd name="T6" fmla="*/ 87 w 94"/>
                <a:gd name="T7" fmla="*/ 56 h 78"/>
                <a:gd name="T8" fmla="*/ 82 w 94"/>
                <a:gd name="T9" fmla="*/ 22 h 78"/>
                <a:gd name="T10" fmla="*/ 58 w 94"/>
                <a:gd name="T11" fmla="*/ 20 h 78"/>
                <a:gd name="T12" fmla="*/ 57 w 94"/>
                <a:gd name="T13" fmla="*/ 15 h 78"/>
                <a:gd name="T14" fmla="*/ 46 w 94"/>
                <a:gd name="T15" fmla="*/ 2 h 78"/>
                <a:gd name="T16" fmla="*/ 35 w 94"/>
                <a:gd name="T17" fmla="*/ 0 h 78"/>
                <a:gd name="T18" fmla="*/ 12 w 94"/>
                <a:gd name="T19" fmla="*/ 12 h 78"/>
                <a:gd name="T20" fmla="*/ 25 w 94"/>
                <a:gd name="T21" fmla="*/ 76 h 78"/>
                <a:gd name="T22" fmla="*/ 19 w 94"/>
                <a:gd name="T23" fmla="*/ 16 h 78"/>
                <a:gd name="T24" fmla="*/ 35 w 94"/>
                <a:gd name="T25" fmla="*/ 8 h 78"/>
                <a:gd name="T26" fmla="*/ 42 w 94"/>
                <a:gd name="T27" fmla="*/ 9 h 78"/>
                <a:gd name="T28" fmla="*/ 49 w 94"/>
                <a:gd name="T29" fmla="*/ 18 h 78"/>
                <a:gd name="T30" fmla="*/ 48 w 94"/>
                <a:gd name="T31" fmla="*/ 28 h 78"/>
                <a:gd name="T32" fmla="*/ 55 w 94"/>
                <a:gd name="T33" fmla="*/ 32 h 78"/>
                <a:gd name="T34" fmla="*/ 67 w 94"/>
                <a:gd name="T35" fmla="*/ 27 h 78"/>
                <a:gd name="T36" fmla="*/ 78 w 94"/>
                <a:gd name="T37" fmla="*/ 29 h 78"/>
                <a:gd name="T38" fmla="*/ 80 w 94"/>
                <a:gd name="T39" fmla="*/ 52 h 78"/>
                <a:gd name="T40" fmla="*/ 30 w 94"/>
                <a:gd name="T41" fmla="*/ 70 h 78"/>
                <a:gd name="T42" fmla="*/ 19 w 94"/>
                <a:gd name="T43" fmla="*/ 1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4" h="78">
                  <a:moveTo>
                    <a:pt x="25" y="76"/>
                  </a:moveTo>
                  <a:cubicBezTo>
                    <a:pt x="26" y="78"/>
                    <a:pt x="26" y="78"/>
                    <a:pt x="26" y="78"/>
                  </a:cubicBezTo>
                  <a:cubicBezTo>
                    <a:pt x="29" y="78"/>
                    <a:pt x="29" y="78"/>
                    <a:pt x="29" y="78"/>
                  </a:cubicBezTo>
                  <a:cubicBezTo>
                    <a:pt x="40" y="78"/>
                    <a:pt x="76" y="76"/>
                    <a:pt x="87" y="56"/>
                  </a:cubicBezTo>
                  <a:cubicBezTo>
                    <a:pt x="94" y="44"/>
                    <a:pt x="93" y="28"/>
                    <a:pt x="82" y="22"/>
                  </a:cubicBezTo>
                  <a:cubicBezTo>
                    <a:pt x="75" y="18"/>
                    <a:pt x="65" y="18"/>
                    <a:pt x="58" y="20"/>
                  </a:cubicBezTo>
                  <a:cubicBezTo>
                    <a:pt x="58" y="18"/>
                    <a:pt x="57" y="17"/>
                    <a:pt x="57" y="15"/>
                  </a:cubicBezTo>
                  <a:cubicBezTo>
                    <a:pt x="55" y="10"/>
                    <a:pt x="51" y="5"/>
                    <a:pt x="46" y="2"/>
                  </a:cubicBezTo>
                  <a:cubicBezTo>
                    <a:pt x="43" y="0"/>
                    <a:pt x="39" y="0"/>
                    <a:pt x="35" y="0"/>
                  </a:cubicBezTo>
                  <a:cubicBezTo>
                    <a:pt x="25" y="0"/>
                    <a:pt x="16" y="4"/>
                    <a:pt x="12" y="12"/>
                  </a:cubicBezTo>
                  <a:cubicBezTo>
                    <a:pt x="0" y="35"/>
                    <a:pt x="23" y="74"/>
                    <a:pt x="25" y="76"/>
                  </a:cubicBezTo>
                  <a:close/>
                  <a:moveTo>
                    <a:pt x="19" y="16"/>
                  </a:moveTo>
                  <a:cubicBezTo>
                    <a:pt x="22" y="11"/>
                    <a:pt x="28" y="8"/>
                    <a:pt x="35" y="8"/>
                  </a:cubicBezTo>
                  <a:cubicBezTo>
                    <a:pt x="37" y="8"/>
                    <a:pt x="40" y="8"/>
                    <a:pt x="42" y="9"/>
                  </a:cubicBezTo>
                  <a:cubicBezTo>
                    <a:pt x="45" y="11"/>
                    <a:pt x="48" y="14"/>
                    <a:pt x="49" y="18"/>
                  </a:cubicBezTo>
                  <a:cubicBezTo>
                    <a:pt x="50" y="21"/>
                    <a:pt x="50" y="25"/>
                    <a:pt x="48" y="28"/>
                  </a:cubicBezTo>
                  <a:cubicBezTo>
                    <a:pt x="55" y="32"/>
                    <a:pt x="55" y="32"/>
                    <a:pt x="55" y="32"/>
                  </a:cubicBezTo>
                  <a:cubicBezTo>
                    <a:pt x="58" y="27"/>
                    <a:pt x="64" y="27"/>
                    <a:pt x="67" y="27"/>
                  </a:cubicBezTo>
                  <a:cubicBezTo>
                    <a:pt x="71" y="27"/>
                    <a:pt x="75" y="28"/>
                    <a:pt x="78" y="29"/>
                  </a:cubicBezTo>
                  <a:cubicBezTo>
                    <a:pt x="85" y="33"/>
                    <a:pt x="84" y="45"/>
                    <a:pt x="80" y="52"/>
                  </a:cubicBezTo>
                  <a:cubicBezTo>
                    <a:pt x="72" y="68"/>
                    <a:pt x="38" y="70"/>
                    <a:pt x="30" y="70"/>
                  </a:cubicBezTo>
                  <a:cubicBezTo>
                    <a:pt x="24" y="58"/>
                    <a:pt x="11" y="30"/>
                    <a:pt x="19"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uk-UA"/>
            </a:p>
          </p:txBody>
        </p:sp>
      </p:grpSp>
      <p:pic>
        <p:nvPicPr>
          <p:cNvPr id="49" name="Picture 48">
            <a:extLst>
              <a:ext uri="{FF2B5EF4-FFF2-40B4-BE49-F238E27FC236}">
                <a16:creationId xmlns:a16="http://schemas.microsoft.com/office/drawing/2014/main" id="{E24725C7-0A82-4B30-8FA9-57A1134FD14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966" y="3708352"/>
            <a:ext cx="3586168" cy="2523960"/>
          </a:xfrm>
          <a:prstGeom prst="rect">
            <a:avLst/>
          </a:prstGeom>
        </p:spPr>
      </p:pic>
    </p:spTree>
    <p:extLst>
      <p:ext uri="{BB962C8B-B14F-4D97-AF65-F5344CB8AC3E}">
        <p14:creationId xmlns:p14="http://schemas.microsoft.com/office/powerpoint/2010/main" val="2165481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3746319-778D-4FBC-9CA5-614FACA00834}"/>
              </a:ext>
            </a:extLst>
          </p:cNvPr>
          <p:cNvSpPr>
            <a:spLocks noGrp="1"/>
          </p:cNvSpPr>
          <p:nvPr>
            <p:ph type="ftr" sz="quarter" idx="3"/>
          </p:nvPr>
        </p:nvSpPr>
        <p:spPr>
          <a:xfrm>
            <a:off x="9712402" y="6335762"/>
            <a:ext cx="2062071" cy="254745"/>
          </a:xfrm>
        </p:spPr>
        <p:txBody>
          <a:bodyPr/>
          <a:lstStyle/>
          <a:p>
            <a:r>
              <a:rPr lang="en-US" dirty="0"/>
              <a:t>logisticstitans.com</a:t>
            </a:r>
          </a:p>
        </p:txBody>
      </p:sp>
      <p:sp>
        <p:nvSpPr>
          <p:cNvPr id="4" name="Slide Number Placeholder 3">
            <a:extLst>
              <a:ext uri="{FF2B5EF4-FFF2-40B4-BE49-F238E27FC236}">
                <a16:creationId xmlns:a16="http://schemas.microsoft.com/office/drawing/2014/main" id="{5CA51AE9-2B16-4F40-B911-5FF43E452968}"/>
              </a:ext>
            </a:extLst>
          </p:cNvPr>
          <p:cNvSpPr>
            <a:spLocks noGrp="1"/>
          </p:cNvSpPr>
          <p:nvPr>
            <p:ph type="sldNum" sz="quarter" idx="4"/>
          </p:nvPr>
        </p:nvSpPr>
        <p:spPr>
          <a:xfrm>
            <a:off x="9161533" y="6350048"/>
            <a:ext cx="319090" cy="226714"/>
          </a:xfrm>
        </p:spPr>
        <p:txBody>
          <a:bodyPr/>
          <a:lstStyle/>
          <a:p>
            <a:fld id="{1F70EEBF-E97C-49FF-B05B-3B4D348638DC}" type="slidenum">
              <a:rPr lang="en-US" smtClean="0"/>
              <a:pPr/>
              <a:t>4</a:t>
            </a:fld>
            <a:endParaRPr lang="en-US" dirty="0"/>
          </a:p>
        </p:txBody>
      </p:sp>
      <p:grpSp>
        <p:nvGrpSpPr>
          <p:cNvPr id="2" name="Group 1">
            <a:extLst>
              <a:ext uri="{FF2B5EF4-FFF2-40B4-BE49-F238E27FC236}">
                <a16:creationId xmlns:a16="http://schemas.microsoft.com/office/drawing/2014/main" id="{FDB08213-3D03-46C6-9660-0C476DE2B015}"/>
              </a:ext>
            </a:extLst>
          </p:cNvPr>
          <p:cNvGrpSpPr/>
          <p:nvPr/>
        </p:nvGrpSpPr>
        <p:grpSpPr>
          <a:xfrm>
            <a:off x="796928" y="613092"/>
            <a:ext cx="8384534" cy="838109"/>
            <a:chOff x="796928" y="759580"/>
            <a:chExt cx="8384534" cy="838109"/>
          </a:xfrm>
        </p:grpSpPr>
        <p:sp>
          <p:nvSpPr>
            <p:cNvPr id="143" name="TextBox 142">
              <a:extLst>
                <a:ext uri="{FF2B5EF4-FFF2-40B4-BE49-F238E27FC236}">
                  <a16:creationId xmlns:a16="http://schemas.microsoft.com/office/drawing/2014/main" id="{5E19689D-231A-4F0F-BE1B-F8B44BFEA398}"/>
                </a:ext>
              </a:extLst>
            </p:cNvPr>
            <p:cNvSpPr txBox="1"/>
            <p:nvPr/>
          </p:nvSpPr>
          <p:spPr>
            <a:xfrm>
              <a:off x="1069295" y="759580"/>
              <a:ext cx="7189334" cy="553998"/>
            </a:xfrm>
            <a:prstGeom prst="rect">
              <a:avLst/>
            </a:prstGeom>
            <a:noFill/>
          </p:spPr>
          <p:txBody>
            <a:bodyPr wrap="square" rtlCol="0">
              <a:spAutoFit/>
            </a:bodyPr>
            <a:lstStyle/>
            <a:p>
              <a:r>
                <a:rPr lang="en-US" sz="3000" dirty="0">
                  <a:solidFill>
                    <a:srgbClr val="00B050"/>
                  </a:solidFill>
                  <a:latin typeface="+mj-lt"/>
                </a:rPr>
                <a:t>What We Do</a:t>
              </a:r>
              <a:endParaRPr lang="en-US" sz="3000" spc="-200" dirty="0">
                <a:solidFill>
                  <a:srgbClr val="00B050"/>
                </a:solidFill>
                <a:latin typeface="+mj-lt"/>
              </a:endParaRPr>
            </a:p>
          </p:txBody>
        </p:sp>
        <p:sp>
          <p:nvSpPr>
            <p:cNvPr id="145" name="Text Box 3">
              <a:extLst>
                <a:ext uri="{FF2B5EF4-FFF2-40B4-BE49-F238E27FC236}">
                  <a16:creationId xmlns:a16="http://schemas.microsoft.com/office/drawing/2014/main" id="{194191F1-C263-493C-94CB-E4C841BD5B18}"/>
                </a:ext>
              </a:extLst>
            </p:cNvPr>
            <p:cNvSpPr txBox="1">
              <a:spLocks/>
            </p:cNvSpPr>
            <p:nvPr/>
          </p:nvSpPr>
          <p:spPr bwMode="auto">
            <a:xfrm>
              <a:off x="1069295" y="1252408"/>
              <a:ext cx="8112167" cy="345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a:lnSpc>
                  <a:spcPts val="2200"/>
                </a:lnSpc>
                <a:spcBef>
                  <a:spcPts val="0"/>
                </a:spcBef>
              </a:pPr>
              <a:r>
                <a:rPr lang="en-US" sz="1800" dirty="0">
                  <a:effectLst/>
                  <a:latin typeface="Calibri" panose="020F0502020204030204" pitchFamily="34" charset="0"/>
                  <a:ea typeface="Times New Roman" panose="02020603050405020304" pitchFamily="18" charset="0"/>
                </a:rPr>
                <a:t>We design, implement, manage  and continuously improve custom logistics programs for our healthcare customers</a:t>
              </a:r>
              <a:endParaRPr lang="en-US" sz="1500" dirty="0">
                <a:solidFill>
                  <a:schemeClr val="bg1">
                    <a:lumMod val="50000"/>
                  </a:schemeClr>
                </a:solidFill>
                <a:cs typeface="Times New Roman" panose="02020603050405020304" pitchFamily="18" charset="0"/>
              </a:endParaRPr>
            </a:p>
          </p:txBody>
        </p:sp>
        <p:cxnSp>
          <p:nvCxnSpPr>
            <p:cNvPr id="146" name="Straight Connector 145">
              <a:extLst>
                <a:ext uri="{FF2B5EF4-FFF2-40B4-BE49-F238E27FC236}">
                  <a16:creationId xmlns:a16="http://schemas.microsoft.com/office/drawing/2014/main" id="{642F8A5E-9D4B-4923-A5F9-E503B303BC8E}"/>
                </a:ext>
              </a:extLst>
            </p:cNvPr>
            <p:cNvCxnSpPr>
              <a:cxnSpLocks/>
            </p:cNvCxnSpPr>
            <p:nvPr/>
          </p:nvCxnSpPr>
          <p:spPr>
            <a:xfrm>
              <a:off x="796928" y="858120"/>
              <a:ext cx="0" cy="531091"/>
            </a:xfrm>
            <a:prstGeom prst="line">
              <a:avLst/>
            </a:prstGeom>
            <a:ln w="88900" cap="sq">
              <a:solidFill>
                <a:srgbClr val="00B050"/>
              </a:solidFill>
            </a:ln>
          </p:spPr>
          <p:style>
            <a:lnRef idx="1">
              <a:schemeClr val="accent1"/>
            </a:lnRef>
            <a:fillRef idx="0">
              <a:schemeClr val="accent1"/>
            </a:fillRef>
            <a:effectRef idx="0">
              <a:schemeClr val="accent1"/>
            </a:effectRef>
            <a:fontRef idx="minor">
              <a:schemeClr val="tx1"/>
            </a:fontRef>
          </p:style>
        </p:cxnSp>
      </p:grpSp>
      <p:grpSp>
        <p:nvGrpSpPr>
          <p:cNvPr id="116" name="Group 115">
            <a:extLst>
              <a:ext uri="{FF2B5EF4-FFF2-40B4-BE49-F238E27FC236}">
                <a16:creationId xmlns:a16="http://schemas.microsoft.com/office/drawing/2014/main" id="{4A5673FE-F295-490C-B606-BBA723A3F16A}"/>
              </a:ext>
            </a:extLst>
          </p:cNvPr>
          <p:cNvGrpSpPr/>
          <p:nvPr/>
        </p:nvGrpSpPr>
        <p:grpSpPr>
          <a:xfrm>
            <a:off x="830772" y="3882618"/>
            <a:ext cx="2916804" cy="2604203"/>
            <a:chOff x="1014387" y="4180101"/>
            <a:chExt cx="2916804" cy="2370094"/>
          </a:xfrm>
        </p:grpSpPr>
        <p:sp>
          <p:nvSpPr>
            <p:cNvPr id="117" name="Subtitle 6">
              <a:extLst>
                <a:ext uri="{FF2B5EF4-FFF2-40B4-BE49-F238E27FC236}">
                  <a16:creationId xmlns:a16="http://schemas.microsoft.com/office/drawing/2014/main" id="{01652DA0-0010-4802-B090-90F161F3C1DE}"/>
                </a:ext>
              </a:extLst>
            </p:cNvPr>
            <p:cNvSpPr txBox="1">
              <a:spLocks/>
            </p:cNvSpPr>
            <p:nvPr/>
          </p:nvSpPr>
          <p:spPr>
            <a:xfrm>
              <a:off x="1014387" y="4180101"/>
              <a:ext cx="2916804" cy="364409"/>
            </a:xfrm>
            <a:prstGeom prst="rect">
              <a:avLst/>
            </a:prstGeom>
          </p:spPr>
          <p:txBody>
            <a:bodyPr vert="horz" lIns="91440" tIns="45720" rIns="91440" bIns="45720" numCol="1" spcCol="365760" rtlCol="0" anchor="t">
              <a:noAutofit/>
            </a:bodyPr>
            <a:lstStyle>
              <a:lvl1pPr marL="0" indent="0" algn="ctr" defTabSz="914400" rtl="0" eaLnBrk="1" latinLnBrk="0" hangingPunct="1">
                <a:lnSpc>
                  <a:spcPct val="90000"/>
                </a:lnSpc>
                <a:spcBef>
                  <a:spcPts val="1000"/>
                </a:spcBef>
                <a:buFont typeface="Arial"/>
                <a:buNone/>
                <a:defRPr sz="1200" b="0" i="0" kern="1200">
                  <a:solidFill>
                    <a:schemeClr val="accent1"/>
                  </a:solidFill>
                  <a:latin typeface="Montserrat Light" charset="0"/>
                  <a:ea typeface="Montserrat Light" charset="0"/>
                  <a:cs typeface="Montserrat Light" charset="0"/>
                </a:defRPr>
              </a:lvl1pPr>
              <a:lvl2pPr marL="457200" indent="0" algn="ctr" defTabSz="914400" rtl="0" eaLnBrk="1" latinLnBrk="0" hangingPunct="1">
                <a:lnSpc>
                  <a:spcPct val="90000"/>
                </a:lnSpc>
                <a:spcBef>
                  <a:spcPts val="500"/>
                </a:spcBef>
                <a:buFont typeface="Arial"/>
                <a:buNone/>
                <a:defRPr sz="2000" b="0" i="0" kern="1200">
                  <a:solidFill>
                    <a:schemeClr val="tx1"/>
                  </a:solidFill>
                  <a:latin typeface="Montserrat Light" charset="0"/>
                  <a:ea typeface="Montserrat Light" charset="0"/>
                  <a:cs typeface="Montserrat Light" charset="0"/>
                </a:defRPr>
              </a:lvl2pPr>
              <a:lvl3pPr marL="914400" indent="0" algn="ctr" defTabSz="914400" rtl="0" eaLnBrk="1" latinLnBrk="0" hangingPunct="1">
                <a:lnSpc>
                  <a:spcPct val="90000"/>
                </a:lnSpc>
                <a:spcBef>
                  <a:spcPts val="500"/>
                </a:spcBef>
                <a:buFont typeface="Arial"/>
                <a:buNone/>
                <a:defRPr sz="1800" b="0" i="0" kern="1200">
                  <a:solidFill>
                    <a:schemeClr val="tx1"/>
                  </a:solidFill>
                  <a:latin typeface="Montserrat Light" charset="0"/>
                  <a:ea typeface="Montserrat Light" charset="0"/>
                  <a:cs typeface="Montserrat Light" charset="0"/>
                </a:defRPr>
              </a:lvl3pPr>
              <a:lvl4pPr marL="13716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4pPr>
              <a:lvl5pPr marL="18288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nSpc>
                  <a:spcPts val="2300"/>
                </a:lnSpc>
                <a:spcBef>
                  <a:spcPts val="0"/>
                </a:spcBef>
              </a:pPr>
              <a:r>
                <a:rPr lang="en-US" sz="2000" b="1" dirty="0">
                  <a:latin typeface="+mn-lt"/>
                  <a:cs typeface="Times New Roman" panose="02020603050405020304" pitchFamily="18" charset="0"/>
                </a:rPr>
                <a:t>Asset Based Specialized Carrier</a:t>
              </a:r>
            </a:p>
          </p:txBody>
        </p:sp>
        <p:sp>
          <p:nvSpPr>
            <p:cNvPr id="118" name="Subtitle 6">
              <a:extLst>
                <a:ext uri="{FF2B5EF4-FFF2-40B4-BE49-F238E27FC236}">
                  <a16:creationId xmlns:a16="http://schemas.microsoft.com/office/drawing/2014/main" id="{B2F1608A-BA72-4CE6-B3B9-C1928DDFF001}"/>
                </a:ext>
              </a:extLst>
            </p:cNvPr>
            <p:cNvSpPr txBox="1">
              <a:spLocks/>
            </p:cNvSpPr>
            <p:nvPr/>
          </p:nvSpPr>
          <p:spPr>
            <a:xfrm>
              <a:off x="1059915" y="4816484"/>
              <a:ext cx="2825750" cy="1733711"/>
            </a:xfrm>
            <a:prstGeom prst="rect">
              <a:avLst/>
            </a:prstGeom>
          </p:spPr>
          <p:txBody>
            <a:bodyPr vert="horz" lIns="91440" tIns="45720" rIns="91440" bIns="45720" numCol="1" spcCol="365760" rtlCol="0" anchor="t">
              <a:noAutofit/>
            </a:bodyPr>
            <a:lstStyle>
              <a:lvl1pPr marL="0" indent="0" algn="ctr" defTabSz="914400" rtl="0" eaLnBrk="1" latinLnBrk="0" hangingPunct="1">
                <a:lnSpc>
                  <a:spcPct val="90000"/>
                </a:lnSpc>
                <a:spcBef>
                  <a:spcPts val="1000"/>
                </a:spcBef>
                <a:buFont typeface="Arial"/>
                <a:buNone/>
                <a:defRPr sz="1200" b="0" i="0" kern="1200">
                  <a:solidFill>
                    <a:schemeClr val="accent1"/>
                  </a:solidFill>
                  <a:latin typeface="Montserrat Light" charset="0"/>
                  <a:ea typeface="Montserrat Light" charset="0"/>
                  <a:cs typeface="Montserrat Light" charset="0"/>
                </a:defRPr>
              </a:lvl1pPr>
              <a:lvl2pPr marL="457200" indent="0" algn="ctr" defTabSz="914400" rtl="0" eaLnBrk="1" latinLnBrk="0" hangingPunct="1">
                <a:lnSpc>
                  <a:spcPct val="90000"/>
                </a:lnSpc>
                <a:spcBef>
                  <a:spcPts val="500"/>
                </a:spcBef>
                <a:buFont typeface="Arial"/>
                <a:buNone/>
                <a:defRPr sz="2000" b="0" i="0" kern="1200">
                  <a:solidFill>
                    <a:schemeClr val="tx1"/>
                  </a:solidFill>
                  <a:latin typeface="Montserrat Light" charset="0"/>
                  <a:ea typeface="Montserrat Light" charset="0"/>
                  <a:cs typeface="Montserrat Light" charset="0"/>
                </a:defRPr>
              </a:lvl2pPr>
              <a:lvl3pPr marL="914400" indent="0" algn="ctr" defTabSz="914400" rtl="0" eaLnBrk="1" latinLnBrk="0" hangingPunct="1">
                <a:lnSpc>
                  <a:spcPct val="90000"/>
                </a:lnSpc>
                <a:spcBef>
                  <a:spcPts val="500"/>
                </a:spcBef>
                <a:buFont typeface="Arial"/>
                <a:buNone/>
                <a:defRPr sz="1800" b="0" i="0" kern="1200">
                  <a:solidFill>
                    <a:schemeClr val="tx1"/>
                  </a:solidFill>
                  <a:latin typeface="Montserrat Light" charset="0"/>
                  <a:ea typeface="Montserrat Light" charset="0"/>
                  <a:cs typeface="Montserrat Light" charset="0"/>
                </a:defRPr>
              </a:lvl3pPr>
              <a:lvl4pPr marL="13716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4pPr>
              <a:lvl5pPr marL="18288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lnSpc>
                  <a:spcPts val="1800"/>
                </a:lnSpc>
                <a:spcBef>
                  <a:spcPts val="0"/>
                </a:spcBef>
              </a:pPr>
              <a:r>
                <a:rPr lang="en-US" dirty="0">
                  <a:solidFill>
                    <a:schemeClr val="tx1"/>
                  </a:solidFill>
                  <a:latin typeface="+mn-lt"/>
                  <a:cs typeface="Times New Roman" panose="02020603050405020304" pitchFamily="18" charset="0"/>
                </a:rPr>
                <a:t>U.S.’s Largest Specialized Carrier both truckload and LTL</a:t>
              </a:r>
              <a:endParaRPr lang="en-US" sz="400" dirty="0">
                <a:solidFill>
                  <a:schemeClr val="tx1"/>
                </a:solidFill>
                <a:latin typeface="+mn-lt"/>
                <a:cs typeface="Times New Roman" panose="02020603050405020304" pitchFamily="18" charset="0"/>
              </a:endParaRPr>
            </a:p>
            <a:p>
              <a:pPr algn="l">
                <a:lnSpc>
                  <a:spcPts val="1800"/>
                </a:lnSpc>
                <a:spcBef>
                  <a:spcPts val="0"/>
                </a:spcBef>
              </a:pPr>
              <a:r>
                <a:rPr lang="en-US" dirty="0">
                  <a:solidFill>
                    <a:schemeClr val="tx1"/>
                  </a:solidFill>
                  <a:latin typeface="+mn-lt"/>
                  <a:cs typeface="Times New Roman" panose="02020603050405020304" pitchFamily="18" charset="0"/>
                </a:rPr>
                <a:t>250 Project Warehouse locations in the U.S. and Canada (JIT &amp; JIC solutions) </a:t>
              </a:r>
            </a:p>
            <a:p>
              <a:pPr algn="l">
                <a:lnSpc>
                  <a:spcPts val="1800"/>
                </a:lnSpc>
                <a:spcBef>
                  <a:spcPts val="0"/>
                </a:spcBef>
              </a:pPr>
              <a:r>
                <a:rPr lang="en-US" dirty="0">
                  <a:solidFill>
                    <a:schemeClr val="tx1"/>
                  </a:solidFill>
                  <a:latin typeface="+mn-lt"/>
                  <a:cs typeface="Times New Roman" panose="02020603050405020304" pitchFamily="18" charset="0"/>
                </a:rPr>
                <a:t>Massive final mile delivery network</a:t>
              </a:r>
            </a:p>
            <a:p>
              <a:pPr algn="l">
                <a:lnSpc>
                  <a:spcPts val="1800"/>
                </a:lnSpc>
                <a:spcBef>
                  <a:spcPts val="0"/>
                </a:spcBef>
              </a:pPr>
              <a:r>
                <a:rPr lang="en-US" dirty="0">
                  <a:solidFill>
                    <a:schemeClr val="tx1"/>
                  </a:solidFill>
                  <a:latin typeface="+mn-lt"/>
                  <a:cs typeface="Times New Roman" panose="02020603050405020304" pitchFamily="18" charset="0"/>
                </a:rPr>
                <a:t>Specialized Experienced Trained Healthcare crews</a:t>
              </a:r>
            </a:p>
          </p:txBody>
        </p:sp>
      </p:grpSp>
      <p:sp>
        <p:nvSpPr>
          <p:cNvPr id="33" name="Oval 32">
            <a:extLst>
              <a:ext uri="{FF2B5EF4-FFF2-40B4-BE49-F238E27FC236}">
                <a16:creationId xmlns:a16="http://schemas.microsoft.com/office/drawing/2014/main" id="{826F5358-095C-4A41-AA74-CB36FC788388}"/>
              </a:ext>
            </a:extLst>
          </p:cNvPr>
          <p:cNvSpPr/>
          <p:nvPr/>
        </p:nvSpPr>
        <p:spPr>
          <a:xfrm>
            <a:off x="1566194" y="2380072"/>
            <a:ext cx="1445961" cy="1445961"/>
          </a:xfrm>
          <a:prstGeom prst="ellipse">
            <a:avLst/>
          </a:prstGeom>
          <a:solidFill>
            <a:schemeClr val="accent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8" name="Group 137">
            <a:extLst>
              <a:ext uri="{FF2B5EF4-FFF2-40B4-BE49-F238E27FC236}">
                <a16:creationId xmlns:a16="http://schemas.microsoft.com/office/drawing/2014/main" id="{B59B96A0-5B94-437E-9EE6-40814EAB77AA}"/>
              </a:ext>
            </a:extLst>
          </p:cNvPr>
          <p:cNvGrpSpPr/>
          <p:nvPr/>
        </p:nvGrpSpPr>
        <p:grpSpPr>
          <a:xfrm>
            <a:off x="4332492" y="3882618"/>
            <a:ext cx="2916804" cy="2281820"/>
            <a:chOff x="1014387" y="4180101"/>
            <a:chExt cx="2916804" cy="2076692"/>
          </a:xfrm>
        </p:grpSpPr>
        <p:sp>
          <p:nvSpPr>
            <p:cNvPr id="154" name="Subtitle 6">
              <a:extLst>
                <a:ext uri="{FF2B5EF4-FFF2-40B4-BE49-F238E27FC236}">
                  <a16:creationId xmlns:a16="http://schemas.microsoft.com/office/drawing/2014/main" id="{43C4E5A6-71A5-46C2-920D-20063151B864}"/>
                </a:ext>
              </a:extLst>
            </p:cNvPr>
            <p:cNvSpPr txBox="1">
              <a:spLocks/>
            </p:cNvSpPr>
            <p:nvPr/>
          </p:nvSpPr>
          <p:spPr>
            <a:xfrm>
              <a:off x="1014387" y="4180101"/>
              <a:ext cx="2916804" cy="364409"/>
            </a:xfrm>
            <a:prstGeom prst="rect">
              <a:avLst/>
            </a:prstGeom>
          </p:spPr>
          <p:txBody>
            <a:bodyPr vert="horz" lIns="91440" tIns="45720" rIns="91440" bIns="45720" numCol="1" spcCol="365760" rtlCol="0" anchor="t">
              <a:noAutofit/>
            </a:bodyPr>
            <a:lstStyle>
              <a:lvl1pPr marL="0" indent="0" algn="ctr" defTabSz="914400" rtl="0" eaLnBrk="1" latinLnBrk="0" hangingPunct="1">
                <a:lnSpc>
                  <a:spcPct val="90000"/>
                </a:lnSpc>
                <a:spcBef>
                  <a:spcPts val="1000"/>
                </a:spcBef>
                <a:buFont typeface="Arial"/>
                <a:buNone/>
                <a:defRPr sz="1200" b="0" i="0" kern="1200">
                  <a:solidFill>
                    <a:schemeClr val="accent1"/>
                  </a:solidFill>
                  <a:latin typeface="Montserrat Light" charset="0"/>
                  <a:ea typeface="Montserrat Light" charset="0"/>
                  <a:cs typeface="Montserrat Light" charset="0"/>
                </a:defRPr>
              </a:lvl1pPr>
              <a:lvl2pPr marL="457200" indent="0" algn="ctr" defTabSz="914400" rtl="0" eaLnBrk="1" latinLnBrk="0" hangingPunct="1">
                <a:lnSpc>
                  <a:spcPct val="90000"/>
                </a:lnSpc>
                <a:spcBef>
                  <a:spcPts val="500"/>
                </a:spcBef>
                <a:buFont typeface="Arial"/>
                <a:buNone/>
                <a:defRPr sz="2000" b="0" i="0" kern="1200">
                  <a:solidFill>
                    <a:schemeClr val="tx1"/>
                  </a:solidFill>
                  <a:latin typeface="Montserrat Light" charset="0"/>
                  <a:ea typeface="Montserrat Light" charset="0"/>
                  <a:cs typeface="Montserrat Light" charset="0"/>
                </a:defRPr>
              </a:lvl2pPr>
              <a:lvl3pPr marL="914400" indent="0" algn="ctr" defTabSz="914400" rtl="0" eaLnBrk="1" latinLnBrk="0" hangingPunct="1">
                <a:lnSpc>
                  <a:spcPct val="90000"/>
                </a:lnSpc>
                <a:spcBef>
                  <a:spcPts val="500"/>
                </a:spcBef>
                <a:buFont typeface="Arial"/>
                <a:buNone/>
                <a:defRPr sz="1800" b="0" i="0" kern="1200">
                  <a:solidFill>
                    <a:schemeClr val="tx1"/>
                  </a:solidFill>
                  <a:latin typeface="Montserrat Light" charset="0"/>
                  <a:ea typeface="Montserrat Light" charset="0"/>
                  <a:cs typeface="Montserrat Light" charset="0"/>
                </a:defRPr>
              </a:lvl3pPr>
              <a:lvl4pPr marL="13716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4pPr>
              <a:lvl5pPr marL="18288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nSpc>
                  <a:spcPts val="2300"/>
                </a:lnSpc>
                <a:spcBef>
                  <a:spcPts val="0"/>
                </a:spcBef>
              </a:pPr>
              <a:r>
                <a:rPr lang="en-US" sz="2000" b="1" dirty="0">
                  <a:solidFill>
                    <a:schemeClr val="accent2"/>
                  </a:solidFill>
                  <a:latin typeface="+mn-lt"/>
                  <a:cs typeface="Times New Roman" panose="02020603050405020304" pitchFamily="18" charset="0"/>
                </a:rPr>
                <a:t>Technology Driven 3PL</a:t>
              </a:r>
            </a:p>
          </p:txBody>
        </p:sp>
        <p:sp>
          <p:nvSpPr>
            <p:cNvPr id="155" name="Subtitle 6">
              <a:extLst>
                <a:ext uri="{FF2B5EF4-FFF2-40B4-BE49-F238E27FC236}">
                  <a16:creationId xmlns:a16="http://schemas.microsoft.com/office/drawing/2014/main" id="{14EB6E5E-7A8B-4B95-A515-CD8F63FE8209}"/>
                </a:ext>
              </a:extLst>
            </p:cNvPr>
            <p:cNvSpPr txBox="1">
              <a:spLocks/>
            </p:cNvSpPr>
            <p:nvPr/>
          </p:nvSpPr>
          <p:spPr>
            <a:xfrm>
              <a:off x="1422833" y="4793598"/>
              <a:ext cx="2462832" cy="1463195"/>
            </a:xfrm>
            <a:prstGeom prst="rect">
              <a:avLst/>
            </a:prstGeom>
          </p:spPr>
          <p:txBody>
            <a:bodyPr vert="horz" lIns="91440" tIns="45720" rIns="91440" bIns="45720" numCol="1" spcCol="365760" rtlCol="0" anchor="t">
              <a:noAutofit/>
            </a:bodyPr>
            <a:lstStyle>
              <a:lvl1pPr marL="0" indent="0" algn="ctr" defTabSz="914400" rtl="0" eaLnBrk="1" latinLnBrk="0" hangingPunct="1">
                <a:lnSpc>
                  <a:spcPct val="90000"/>
                </a:lnSpc>
                <a:spcBef>
                  <a:spcPts val="1000"/>
                </a:spcBef>
                <a:buFont typeface="Arial"/>
                <a:buNone/>
                <a:defRPr sz="1200" b="0" i="0" kern="1200">
                  <a:solidFill>
                    <a:schemeClr val="accent1"/>
                  </a:solidFill>
                  <a:latin typeface="Montserrat Light" charset="0"/>
                  <a:ea typeface="Montserrat Light" charset="0"/>
                  <a:cs typeface="Montserrat Light" charset="0"/>
                </a:defRPr>
              </a:lvl1pPr>
              <a:lvl2pPr marL="457200" indent="0" algn="ctr" defTabSz="914400" rtl="0" eaLnBrk="1" latinLnBrk="0" hangingPunct="1">
                <a:lnSpc>
                  <a:spcPct val="90000"/>
                </a:lnSpc>
                <a:spcBef>
                  <a:spcPts val="500"/>
                </a:spcBef>
                <a:buFont typeface="Arial"/>
                <a:buNone/>
                <a:defRPr sz="2000" b="0" i="0" kern="1200">
                  <a:solidFill>
                    <a:schemeClr val="tx1"/>
                  </a:solidFill>
                  <a:latin typeface="Montserrat Light" charset="0"/>
                  <a:ea typeface="Montserrat Light" charset="0"/>
                  <a:cs typeface="Montserrat Light" charset="0"/>
                </a:defRPr>
              </a:lvl2pPr>
              <a:lvl3pPr marL="914400" indent="0" algn="ctr" defTabSz="914400" rtl="0" eaLnBrk="1" latinLnBrk="0" hangingPunct="1">
                <a:lnSpc>
                  <a:spcPct val="90000"/>
                </a:lnSpc>
                <a:spcBef>
                  <a:spcPts val="500"/>
                </a:spcBef>
                <a:buFont typeface="Arial"/>
                <a:buNone/>
                <a:defRPr sz="1800" b="0" i="0" kern="1200">
                  <a:solidFill>
                    <a:schemeClr val="tx1"/>
                  </a:solidFill>
                  <a:latin typeface="Montserrat Light" charset="0"/>
                  <a:ea typeface="Montserrat Light" charset="0"/>
                  <a:cs typeface="Montserrat Light" charset="0"/>
                </a:defRPr>
              </a:lvl3pPr>
              <a:lvl4pPr marL="13716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4pPr>
              <a:lvl5pPr marL="18288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lnSpc>
                  <a:spcPts val="1800"/>
                </a:lnSpc>
                <a:spcBef>
                  <a:spcPts val="0"/>
                </a:spcBef>
              </a:pPr>
              <a:r>
                <a:rPr lang="en-US" dirty="0">
                  <a:solidFill>
                    <a:schemeClr val="tx1"/>
                  </a:solidFill>
                  <a:latin typeface="+mn-lt"/>
                  <a:cs typeface="Times New Roman" panose="02020603050405020304" pitchFamily="18" charset="0"/>
                </a:rPr>
                <a:t>Innovative supply chain solutions</a:t>
              </a:r>
            </a:p>
            <a:p>
              <a:pPr algn="l">
                <a:lnSpc>
                  <a:spcPts val="1800"/>
                </a:lnSpc>
                <a:spcBef>
                  <a:spcPts val="0"/>
                </a:spcBef>
              </a:pPr>
              <a:r>
                <a:rPr lang="en-US" dirty="0">
                  <a:solidFill>
                    <a:schemeClr val="tx1"/>
                  </a:solidFill>
                  <a:latin typeface="+mn-lt"/>
                  <a:cs typeface="Times New Roman" panose="02020603050405020304" pitchFamily="18" charset="0"/>
                </a:rPr>
                <a:t>Value focused freight solutions</a:t>
              </a:r>
            </a:p>
            <a:p>
              <a:pPr algn="l">
                <a:lnSpc>
                  <a:spcPts val="1800"/>
                </a:lnSpc>
                <a:spcBef>
                  <a:spcPts val="0"/>
                </a:spcBef>
              </a:pPr>
              <a:r>
                <a:rPr lang="en-US" dirty="0">
                  <a:solidFill>
                    <a:schemeClr val="tx1"/>
                  </a:solidFill>
                  <a:latin typeface="+mn-lt"/>
                  <a:cs typeface="Times New Roman" panose="02020603050405020304" pitchFamily="18" charset="0"/>
                </a:rPr>
                <a:t>Real time visibly and solutions</a:t>
              </a:r>
            </a:p>
            <a:p>
              <a:pPr algn="l">
                <a:lnSpc>
                  <a:spcPts val="1800"/>
                </a:lnSpc>
                <a:spcBef>
                  <a:spcPts val="0"/>
                </a:spcBef>
              </a:pPr>
              <a:r>
                <a:rPr lang="en-US" dirty="0">
                  <a:solidFill>
                    <a:schemeClr val="tx1"/>
                  </a:solidFill>
                  <a:latin typeface="+mn-lt"/>
                  <a:cs typeface="Times New Roman" panose="02020603050405020304" pitchFamily="18" charset="0"/>
                </a:rPr>
                <a:t>Award-winning customer service</a:t>
              </a:r>
            </a:p>
            <a:p>
              <a:pPr algn="l">
                <a:lnSpc>
                  <a:spcPts val="1800"/>
                </a:lnSpc>
                <a:spcBef>
                  <a:spcPts val="0"/>
                </a:spcBef>
              </a:pPr>
              <a:r>
                <a:rPr lang="en-US" dirty="0">
                  <a:solidFill>
                    <a:schemeClr val="tx1"/>
                  </a:solidFill>
                  <a:latin typeface="+mn-lt"/>
                  <a:cs typeface="Times New Roman" panose="02020603050405020304" pitchFamily="18" charset="0"/>
                </a:rPr>
                <a:t>Data analytics and telematics solutions </a:t>
              </a:r>
            </a:p>
          </p:txBody>
        </p:sp>
      </p:grpSp>
      <p:sp>
        <p:nvSpPr>
          <p:cNvPr id="137" name="Oval 136">
            <a:extLst>
              <a:ext uri="{FF2B5EF4-FFF2-40B4-BE49-F238E27FC236}">
                <a16:creationId xmlns:a16="http://schemas.microsoft.com/office/drawing/2014/main" id="{D80162C9-8F92-405C-B8DC-9D87F1285671}"/>
              </a:ext>
            </a:extLst>
          </p:cNvPr>
          <p:cNvSpPr/>
          <p:nvPr/>
        </p:nvSpPr>
        <p:spPr>
          <a:xfrm>
            <a:off x="5045896" y="2380072"/>
            <a:ext cx="1445961" cy="1445961"/>
          </a:xfrm>
          <a:prstGeom prst="ellipse">
            <a:avLst/>
          </a:prstGeom>
          <a:solidFill>
            <a:schemeClr val="accent2"/>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6" name="Straight Connector 165">
            <a:extLst>
              <a:ext uri="{FF2B5EF4-FFF2-40B4-BE49-F238E27FC236}">
                <a16:creationId xmlns:a16="http://schemas.microsoft.com/office/drawing/2014/main" id="{18911647-D3F1-4BBC-916F-308EB74BEFD6}"/>
              </a:ext>
            </a:extLst>
          </p:cNvPr>
          <p:cNvCxnSpPr>
            <a:cxnSpLocks/>
          </p:cNvCxnSpPr>
          <p:nvPr/>
        </p:nvCxnSpPr>
        <p:spPr>
          <a:xfrm>
            <a:off x="4029025" y="2526972"/>
            <a:ext cx="0" cy="2906831"/>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55868250-5EE7-4D61-AB8E-8DC384E7ABD2}"/>
              </a:ext>
            </a:extLst>
          </p:cNvPr>
          <p:cNvCxnSpPr>
            <a:cxnSpLocks/>
          </p:cNvCxnSpPr>
          <p:nvPr/>
        </p:nvCxnSpPr>
        <p:spPr>
          <a:xfrm>
            <a:off x="7508727" y="2526972"/>
            <a:ext cx="0" cy="2906831"/>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A8A5B993-3034-463A-8ACE-4550B232BEF3}"/>
              </a:ext>
            </a:extLst>
          </p:cNvPr>
          <p:cNvSpPr/>
          <p:nvPr/>
        </p:nvSpPr>
        <p:spPr>
          <a:xfrm>
            <a:off x="1728207" y="1778285"/>
            <a:ext cx="1178656" cy="461665"/>
          </a:xfrm>
          <a:prstGeom prst="rect">
            <a:avLst/>
          </a:prstGeom>
        </p:spPr>
        <p:txBody>
          <a:bodyPr wrap="none">
            <a:spAutoFit/>
          </a:bodyPr>
          <a:lstStyle/>
          <a:p>
            <a:pPr algn="ctr"/>
            <a:r>
              <a:rPr lang="en-US" sz="2400" spc="-200" dirty="0">
                <a:solidFill>
                  <a:schemeClr val="accent1"/>
                </a:solidFill>
                <a:latin typeface="+mj-lt"/>
              </a:rPr>
              <a:t>Carrier</a:t>
            </a:r>
          </a:p>
        </p:txBody>
      </p:sp>
      <p:sp>
        <p:nvSpPr>
          <p:cNvPr id="44" name="Rectangle 43">
            <a:extLst>
              <a:ext uri="{FF2B5EF4-FFF2-40B4-BE49-F238E27FC236}">
                <a16:creationId xmlns:a16="http://schemas.microsoft.com/office/drawing/2014/main" id="{F89D05BC-0D82-4F36-BEE0-69226B8E6BD1}"/>
              </a:ext>
            </a:extLst>
          </p:cNvPr>
          <p:cNvSpPr/>
          <p:nvPr/>
        </p:nvSpPr>
        <p:spPr>
          <a:xfrm>
            <a:off x="5410928" y="1779857"/>
            <a:ext cx="740908" cy="461665"/>
          </a:xfrm>
          <a:prstGeom prst="rect">
            <a:avLst/>
          </a:prstGeom>
        </p:spPr>
        <p:txBody>
          <a:bodyPr wrap="none">
            <a:spAutoFit/>
          </a:bodyPr>
          <a:lstStyle/>
          <a:p>
            <a:pPr algn="ctr"/>
            <a:r>
              <a:rPr lang="en-US" sz="2400" spc="-200" dirty="0">
                <a:solidFill>
                  <a:schemeClr val="accent2"/>
                </a:solidFill>
                <a:latin typeface="+mj-lt"/>
              </a:rPr>
              <a:t>3PL</a:t>
            </a:r>
          </a:p>
        </p:txBody>
      </p:sp>
      <p:grpSp>
        <p:nvGrpSpPr>
          <p:cNvPr id="131" name="Group 130">
            <a:extLst>
              <a:ext uri="{FF2B5EF4-FFF2-40B4-BE49-F238E27FC236}">
                <a16:creationId xmlns:a16="http://schemas.microsoft.com/office/drawing/2014/main" id="{6E93DA2E-1F44-426E-BB80-A0F472F5EA94}"/>
              </a:ext>
            </a:extLst>
          </p:cNvPr>
          <p:cNvGrpSpPr/>
          <p:nvPr/>
        </p:nvGrpSpPr>
        <p:grpSpPr>
          <a:xfrm>
            <a:off x="4494502" y="4662288"/>
            <a:ext cx="224418" cy="175367"/>
            <a:chOff x="9215438" y="3135313"/>
            <a:chExt cx="820737" cy="641350"/>
          </a:xfrm>
          <a:solidFill>
            <a:schemeClr val="accent2"/>
          </a:solidFill>
        </p:grpSpPr>
        <p:sp>
          <p:nvSpPr>
            <p:cNvPr id="21" name="Freeform 13">
              <a:extLst>
                <a:ext uri="{FF2B5EF4-FFF2-40B4-BE49-F238E27FC236}">
                  <a16:creationId xmlns:a16="http://schemas.microsoft.com/office/drawing/2014/main" id="{AEFDA8C6-3829-4775-87BF-E557FC12DD4A}"/>
                </a:ext>
              </a:extLst>
            </p:cNvPr>
            <p:cNvSpPr>
              <a:spLocks noEditPoints="1"/>
            </p:cNvSpPr>
            <p:nvPr/>
          </p:nvSpPr>
          <p:spPr bwMode="auto">
            <a:xfrm>
              <a:off x="9215438" y="3254375"/>
              <a:ext cx="754062" cy="522288"/>
            </a:xfrm>
            <a:custGeom>
              <a:avLst/>
              <a:gdLst>
                <a:gd name="T0" fmla="*/ 266 w 293"/>
                <a:gd name="T1" fmla="*/ 141 h 201"/>
                <a:gd name="T2" fmla="*/ 266 w 293"/>
                <a:gd name="T3" fmla="*/ 100 h 201"/>
                <a:gd name="T4" fmla="*/ 251 w 293"/>
                <a:gd name="T5" fmla="*/ 100 h 201"/>
                <a:gd name="T6" fmla="*/ 251 w 293"/>
                <a:gd name="T7" fmla="*/ 133 h 201"/>
                <a:gd name="T8" fmla="*/ 241 w 293"/>
                <a:gd name="T9" fmla="*/ 142 h 201"/>
                <a:gd name="T10" fmla="*/ 52 w 293"/>
                <a:gd name="T11" fmla="*/ 142 h 201"/>
                <a:gd name="T12" fmla="*/ 43 w 293"/>
                <a:gd name="T13" fmla="*/ 133 h 201"/>
                <a:gd name="T14" fmla="*/ 43 w 293"/>
                <a:gd name="T15" fmla="*/ 19 h 201"/>
                <a:gd name="T16" fmla="*/ 52 w 293"/>
                <a:gd name="T17" fmla="*/ 10 h 201"/>
                <a:gd name="T18" fmla="*/ 161 w 293"/>
                <a:gd name="T19" fmla="*/ 10 h 201"/>
                <a:gd name="T20" fmla="*/ 161 w 293"/>
                <a:gd name="T21" fmla="*/ 0 h 201"/>
                <a:gd name="T22" fmla="*/ 38 w 293"/>
                <a:gd name="T23" fmla="*/ 0 h 201"/>
                <a:gd name="T24" fmla="*/ 28 w 293"/>
                <a:gd name="T25" fmla="*/ 11 h 201"/>
                <a:gd name="T26" fmla="*/ 28 w 293"/>
                <a:gd name="T27" fmla="*/ 152 h 201"/>
                <a:gd name="T28" fmla="*/ 0 w 293"/>
                <a:gd name="T29" fmla="*/ 185 h 201"/>
                <a:gd name="T30" fmla="*/ 17 w 293"/>
                <a:gd name="T31" fmla="*/ 201 h 201"/>
                <a:gd name="T32" fmla="*/ 277 w 293"/>
                <a:gd name="T33" fmla="*/ 201 h 201"/>
                <a:gd name="T34" fmla="*/ 293 w 293"/>
                <a:gd name="T35" fmla="*/ 185 h 201"/>
                <a:gd name="T36" fmla="*/ 266 w 293"/>
                <a:gd name="T37" fmla="*/ 152 h 201"/>
                <a:gd name="T38" fmla="*/ 266 w 293"/>
                <a:gd name="T39" fmla="*/ 141 h 201"/>
                <a:gd name="T40" fmla="*/ 169 w 293"/>
                <a:gd name="T41" fmla="*/ 195 h 201"/>
                <a:gd name="T42" fmla="*/ 125 w 293"/>
                <a:gd name="T43" fmla="*/ 195 h 201"/>
                <a:gd name="T44" fmla="*/ 122 w 293"/>
                <a:gd name="T45" fmla="*/ 193 h 201"/>
                <a:gd name="T46" fmla="*/ 125 w 293"/>
                <a:gd name="T47" fmla="*/ 190 h 201"/>
                <a:gd name="T48" fmla="*/ 169 w 293"/>
                <a:gd name="T49" fmla="*/ 190 h 201"/>
                <a:gd name="T50" fmla="*/ 171 w 293"/>
                <a:gd name="T51" fmla="*/ 193 h 201"/>
                <a:gd name="T52" fmla="*/ 169 w 293"/>
                <a:gd name="T53" fmla="*/ 195 h 201"/>
                <a:gd name="T54" fmla="*/ 102 w 293"/>
                <a:gd name="T55" fmla="*/ 185 h 201"/>
                <a:gd name="T56" fmla="*/ 110 w 293"/>
                <a:gd name="T57" fmla="*/ 175 h 201"/>
                <a:gd name="T58" fmla="*/ 183 w 293"/>
                <a:gd name="T59" fmla="*/ 175 h 201"/>
                <a:gd name="T60" fmla="*/ 192 w 293"/>
                <a:gd name="T61" fmla="*/ 185 h 201"/>
                <a:gd name="T62" fmla="*/ 102 w 293"/>
                <a:gd name="T63" fmla="*/ 185 h 201"/>
                <a:gd name="T64" fmla="*/ 102 w 293"/>
                <a:gd name="T65" fmla="*/ 185 h 201"/>
                <a:gd name="T66" fmla="*/ 102 w 293"/>
                <a:gd name="T67" fmla="*/ 185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3" h="201">
                  <a:moveTo>
                    <a:pt x="266" y="141"/>
                  </a:moveTo>
                  <a:cubicBezTo>
                    <a:pt x="266" y="100"/>
                    <a:pt x="266" y="100"/>
                    <a:pt x="266" y="100"/>
                  </a:cubicBezTo>
                  <a:cubicBezTo>
                    <a:pt x="251" y="100"/>
                    <a:pt x="251" y="100"/>
                    <a:pt x="251" y="100"/>
                  </a:cubicBezTo>
                  <a:cubicBezTo>
                    <a:pt x="251" y="133"/>
                    <a:pt x="251" y="133"/>
                    <a:pt x="251" y="133"/>
                  </a:cubicBezTo>
                  <a:cubicBezTo>
                    <a:pt x="251" y="138"/>
                    <a:pt x="247" y="142"/>
                    <a:pt x="241" y="142"/>
                  </a:cubicBezTo>
                  <a:cubicBezTo>
                    <a:pt x="52" y="142"/>
                    <a:pt x="52" y="142"/>
                    <a:pt x="52" y="142"/>
                  </a:cubicBezTo>
                  <a:cubicBezTo>
                    <a:pt x="47" y="142"/>
                    <a:pt x="43" y="138"/>
                    <a:pt x="43" y="133"/>
                  </a:cubicBezTo>
                  <a:cubicBezTo>
                    <a:pt x="43" y="19"/>
                    <a:pt x="43" y="19"/>
                    <a:pt x="43" y="19"/>
                  </a:cubicBezTo>
                  <a:cubicBezTo>
                    <a:pt x="43" y="14"/>
                    <a:pt x="47" y="10"/>
                    <a:pt x="52" y="10"/>
                  </a:cubicBezTo>
                  <a:cubicBezTo>
                    <a:pt x="161" y="10"/>
                    <a:pt x="161" y="10"/>
                    <a:pt x="161" y="10"/>
                  </a:cubicBezTo>
                  <a:cubicBezTo>
                    <a:pt x="161" y="0"/>
                    <a:pt x="161" y="0"/>
                    <a:pt x="161" y="0"/>
                  </a:cubicBezTo>
                  <a:cubicBezTo>
                    <a:pt x="38" y="0"/>
                    <a:pt x="38" y="0"/>
                    <a:pt x="38" y="0"/>
                  </a:cubicBezTo>
                  <a:cubicBezTo>
                    <a:pt x="32" y="0"/>
                    <a:pt x="28" y="5"/>
                    <a:pt x="28" y="11"/>
                  </a:cubicBezTo>
                  <a:cubicBezTo>
                    <a:pt x="28" y="152"/>
                    <a:pt x="28" y="152"/>
                    <a:pt x="28" y="152"/>
                  </a:cubicBezTo>
                  <a:cubicBezTo>
                    <a:pt x="0" y="185"/>
                    <a:pt x="0" y="185"/>
                    <a:pt x="0" y="185"/>
                  </a:cubicBezTo>
                  <a:cubicBezTo>
                    <a:pt x="0" y="194"/>
                    <a:pt x="8" y="201"/>
                    <a:pt x="17" y="201"/>
                  </a:cubicBezTo>
                  <a:cubicBezTo>
                    <a:pt x="277" y="201"/>
                    <a:pt x="277" y="201"/>
                    <a:pt x="277" y="201"/>
                  </a:cubicBezTo>
                  <a:cubicBezTo>
                    <a:pt x="286" y="201"/>
                    <a:pt x="293" y="194"/>
                    <a:pt x="293" y="185"/>
                  </a:cubicBezTo>
                  <a:cubicBezTo>
                    <a:pt x="266" y="152"/>
                    <a:pt x="266" y="152"/>
                    <a:pt x="266" y="152"/>
                  </a:cubicBezTo>
                  <a:cubicBezTo>
                    <a:pt x="266" y="141"/>
                    <a:pt x="266" y="141"/>
                    <a:pt x="266" y="141"/>
                  </a:cubicBezTo>
                  <a:close/>
                  <a:moveTo>
                    <a:pt x="169" y="195"/>
                  </a:moveTo>
                  <a:cubicBezTo>
                    <a:pt x="125" y="195"/>
                    <a:pt x="125" y="195"/>
                    <a:pt x="125" y="195"/>
                  </a:cubicBezTo>
                  <a:cubicBezTo>
                    <a:pt x="124" y="195"/>
                    <a:pt x="122" y="194"/>
                    <a:pt x="122" y="193"/>
                  </a:cubicBezTo>
                  <a:cubicBezTo>
                    <a:pt x="122" y="191"/>
                    <a:pt x="124" y="190"/>
                    <a:pt x="125" y="190"/>
                  </a:cubicBezTo>
                  <a:cubicBezTo>
                    <a:pt x="169" y="190"/>
                    <a:pt x="169" y="190"/>
                    <a:pt x="169" y="190"/>
                  </a:cubicBezTo>
                  <a:cubicBezTo>
                    <a:pt x="170" y="190"/>
                    <a:pt x="171" y="191"/>
                    <a:pt x="171" y="193"/>
                  </a:cubicBezTo>
                  <a:cubicBezTo>
                    <a:pt x="171" y="194"/>
                    <a:pt x="170" y="195"/>
                    <a:pt x="169" y="195"/>
                  </a:cubicBezTo>
                  <a:close/>
                  <a:moveTo>
                    <a:pt x="102" y="185"/>
                  </a:moveTo>
                  <a:cubicBezTo>
                    <a:pt x="110" y="175"/>
                    <a:pt x="110" y="175"/>
                    <a:pt x="110" y="175"/>
                  </a:cubicBezTo>
                  <a:cubicBezTo>
                    <a:pt x="183" y="175"/>
                    <a:pt x="183" y="175"/>
                    <a:pt x="183" y="175"/>
                  </a:cubicBezTo>
                  <a:cubicBezTo>
                    <a:pt x="192" y="185"/>
                    <a:pt x="192" y="185"/>
                    <a:pt x="192" y="185"/>
                  </a:cubicBezTo>
                  <a:cubicBezTo>
                    <a:pt x="102" y="185"/>
                    <a:pt x="102" y="185"/>
                    <a:pt x="102" y="185"/>
                  </a:cubicBezTo>
                  <a:close/>
                  <a:moveTo>
                    <a:pt x="102" y="185"/>
                  </a:moveTo>
                  <a:cubicBezTo>
                    <a:pt x="102" y="185"/>
                    <a:pt x="102" y="185"/>
                    <a:pt x="102" y="18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Rectangle 14">
              <a:extLst>
                <a:ext uri="{FF2B5EF4-FFF2-40B4-BE49-F238E27FC236}">
                  <a16:creationId xmlns:a16="http://schemas.microsoft.com/office/drawing/2014/main" id="{A1F43C50-F03E-4D91-BA36-6F28BEDC8744}"/>
                </a:ext>
              </a:extLst>
            </p:cNvPr>
            <p:cNvSpPr>
              <a:spLocks noChangeArrowheads="1"/>
            </p:cNvSpPr>
            <p:nvPr/>
          </p:nvSpPr>
          <p:spPr bwMode="auto">
            <a:xfrm>
              <a:off x="9547225" y="3462338"/>
              <a:ext cx="58737" cy="60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Rectangle 15">
              <a:extLst>
                <a:ext uri="{FF2B5EF4-FFF2-40B4-BE49-F238E27FC236}">
                  <a16:creationId xmlns:a16="http://schemas.microsoft.com/office/drawing/2014/main" id="{661E6AAB-ADB7-4A0A-8866-066EEC89C85F}"/>
                </a:ext>
              </a:extLst>
            </p:cNvPr>
            <p:cNvSpPr>
              <a:spLocks noChangeArrowheads="1"/>
            </p:cNvSpPr>
            <p:nvPr/>
          </p:nvSpPr>
          <p:spPr bwMode="auto">
            <a:xfrm>
              <a:off x="9583738" y="3381375"/>
              <a:ext cx="58737" cy="60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Rectangle 16">
              <a:extLst>
                <a:ext uri="{FF2B5EF4-FFF2-40B4-BE49-F238E27FC236}">
                  <a16:creationId xmlns:a16="http://schemas.microsoft.com/office/drawing/2014/main" id="{60FC4674-CFF4-4CEC-A359-435AB8D9BC65}"/>
                </a:ext>
              </a:extLst>
            </p:cNvPr>
            <p:cNvSpPr>
              <a:spLocks noChangeArrowheads="1"/>
            </p:cNvSpPr>
            <p:nvPr/>
          </p:nvSpPr>
          <p:spPr bwMode="auto">
            <a:xfrm>
              <a:off x="9642475" y="3457575"/>
              <a:ext cx="57150"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Rectangle 17">
              <a:extLst>
                <a:ext uri="{FF2B5EF4-FFF2-40B4-BE49-F238E27FC236}">
                  <a16:creationId xmlns:a16="http://schemas.microsoft.com/office/drawing/2014/main" id="{785A728D-3825-4DD0-8EA4-4B8829AFD4AA}"/>
                </a:ext>
              </a:extLst>
            </p:cNvPr>
            <p:cNvSpPr>
              <a:spLocks noChangeArrowheads="1"/>
            </p:cNvSpPr>
            <p:nvPr/>
          </p:nvSpPr>
          <p:spPr bwMode="auto">
            <a:xfrm>
              <a:off x="9688513" y="3359150"/>
              <a:ext cx="66675"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Rectangle 18">
              <a:extLst>
                <a:ext uri="{FF2B5EF4-FFF2-40B4-BE49-F238E27FC236}">
                  <a16:creationId xmlns:a16="http://schemas.microsoft.com/office/drawing/2014/main" id="{4687FDA0-D978-430C-A4FB-952422A660CA}"/>
                </a:ext>
              </a:extLst>
            </p:cNvPr>
            <p:cNvSpPr>
              <a:spLocks noChangeArrowheads="1"/>
            </p:cNvSpPr>
            <p:nvPr/>
          </p:nvSpPr>
          <p:spPr bwMode="auto">
            <a:xfrm>
              <a:off x="9786938" y="3146425"/>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Rectangle 19">
              <a:extLst>
                <a:ext uri="{FF2B5EF4-FFF2-40B4-BE49-F238E27FC236}">
                  <a16:creationId xmlns:a16="http://schemas.microsoft.com/office/drawing/2014/main" id="{EFB5E8C3-E7D4-4255-AFD3-BA9A5E01C678}"/>
                </a:ext>
              </a:extLst>
            </p:cNvPr>
            <p:cNvSpPr>
              <a:spLocks noChangeArrowheads="1"/>
            </p:cNvSpPr>
            <p:nvPr/>
          </p:nvSpPr>
          <p:spPr bwMode="auto">
            <a:xfrm>
              <a:off x="9659938" y="3270250"/>
              <a:ext cx="69850"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 name="Rectangle 20">
              <a:extLst>
                <a:ext uri="{FF2B5EF4-FFF2-40B4-BE49-F238E27FC236}">
                  <a16:creationId xmlns:a16="http://schemas.microsoft.com/office/drawing/2014/main" id="{AC5B7878-15B8-43E6-B4B2-357AF0B46528}"/>
                </a:ext>
              </a:extLst>
            </p:cNvPr>
            <p:cNvSpPr>
              <a:spLocks noChangeArrowheads="1"/>
            </p:cNvSpPr>
            <p:nvPr/>
          </p:nvSpPr>
          <p:spPr bwMode="auto">
            <a:xfrm>
              <a:off x="9767888" y="3241675"/>
              <a:ext cx="98425" cy="98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Rectangle 21">
              <a:extLst>
                <a:ext uri="{FF2B5EF4-FFF2-40B4-BE49-F238E27FC236}">
                  <a16:creationId xmlns:a16="http://schemas.microsoft.com/office/drawing/2014/main" id="{A3C6CE36-EE78-492E-A19C-6BC6E4C0508B}"/>
                </a:ext>
              </a:extLst>
            </p:cNvPr>
            <p:cNvSpPr>
              <a:spLocks noChangeArrowheads="1"/>
            </p:cNvSpPr>
            <p:nvPr/>
          </p:nvSpPr>
          <p:spPr bwMode="auto">
            <a:xfrm>
              <a:off x="9842500" y="3360738"/>
              <a:ext cx="119062"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 name="Rectangle 22">
              <a:extLst>
                <a:ext uri="{FF2B5EF4-FFF2-40B4-BE49-F238E27FC236}">
                  <a16:creationId xmlns:a16="http://schemas.microsoft.com/office/drawing/2014/main" id="{7C36C261-BB18-42C0-9967-14449D899E31}"/>
                </a:ext>
              </a:extLst>
            </p:cNvPr>
            <p:cNvSpPr>
              <a:spLocks noChangeArrowheads="1"/>
            </p:cNvSpPr>
            <p:nvPr/>
          </p:nvSpPr>
          <p:spPr bwMode="auto">
            <a:xfrm>
              <a:off x="9886950" y="3135313"/>
              <a:ext cx="149225" cy="147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 name="Rectangle 23">
              <a:extLst>
                <a:ext uri="{FF2B5EF4-FFF2-40B4-BE49-F238E27FC236}">
                  <a16:creationId xmlns:a16="http://schemas.microsoft.com/office/drawing/2014/main" id="{41E8EC09-FB9C-4135-A77B-2CFA367251AA}"/>
                </a:ext>
              </a:extLst>
            </p:cNvPr>
            <p:cNvSpPr>
              <a:spLocks noChangeArrowheads="1"/>
            </p:cNvSpPr>
            <p:nvPr/>
          </p:nvSpPr>
          <p:spPr bwMode="auto">
            <a:xfrm>
              <a:off x="9750425" y="3436938"/>
              <a:ext cx="69850"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46" name="Freeform 101">
            <a:extLst>
              <a:ext uri="{FF2B5EF4-FFF2-40B4-BE49-F238E27FC236}">
                <a16:creationId xmlns:a16="http://schemas.microsoft.com/office/drawing/2014/main" id="{4786C935-F376-4F5A-A663-90AFC317686E}"/>
              </a:ext>
            </a:extLst>
          </p:cNvPr>
          <p:cNvSpPr>
            <a:spLocks noEditPoints="1"/>
          </p:cNvSpPr>
          <p:nvPr/>
        </p:nvSpPr>
        <p:spPr bwMode="auto">
          <a:xfrm>
            <a:off x="1917551" y="2684719"/>
            <a:ext cx="735209" cy="839592"/>
          </a:xfrm>
          <a:custGeom>
            <a:avLst/>
            <a:gdLst>
              <a:gd name="T0" fmla="*/ 87 w 102"/>
              <a:gd name="T1" fmla="*/ 0 h 116"/>
              <a:gd name="T2" fmla="*/ 15 w 102"/>
              <a:gd name="T3" fmla="*/ 0 h 116"/>
              <a:gd name="T4" fmla="*/ 0 w 102"/>
              <a:gd name="T5" fmla="*/ 14 h 116"/>
              <a:gd name="T6" fmla="*/ 0 w 102"/>
              <a:gd name="T7" fmla="*/ 72 h 116"/>
              <a:gd name="T8" fmla="*/ 0 w 102"/>
              <a:gd name="T9" fmla="*/ 76 h 116"/>
              <a:gd name="T10" fmla="*/ 4 w 102"/>
              <a:gd name="T11" fmla="*/ 79 h 116"/>
              <a:gd name="T12" fmla="*/ 7 w 102"/>
              <a:gd name="T13" fmla="*/ 79 h 116"/>
              <a:gd name="T14" fmla="*/ 7 w 102"/>
              <a:gd name="T15" fmla="*/ 98 h 116"/>
              <a:gd name="T16" fmla="*/ 11 w 102"/>
              <a:gd name="T17" fmla="*/ 101 h 116"/>
              <a:gd name="T18" fmla="*/ 15 w 102"/>
              <a:gd name="T19" fmla="*/ 101 h 116"/>
              <a:gd name="T20" fmla="*/ 15 w 102"/>
              <a:gd name="T21" fmla="*/ 108 h 116"/>
              <a:gd name="T22" fmla="*/ 22 w 102"/>
              <a:gd name="T23" fmla="*/ 116 h 116"/>
              <a:gd name="T24" fmla="*/ 29 w 102"/>
              <a:gd name="T25" fmla="*/ 116 h 116"/>
              <a:gd name="T26" fmla="*/ 36 w 102"/>
              <a:gd name="T27" fmla="*/ 108 h 116"/>
              <a:gd name="T28" fmla="*/ 36 w 102"/>
              <a:gd name="T29" fmla="*/ 101 h 116"/>
              <a:gd name="T30" fmla="*/ 65 w 102"/>
              <a:gd name="T31" fmla="*/ 101 h 116"/>
              <a:gd name="T32" fmla="*/ 65 w 102"/>
              <a:gd name="T33" fmla="*/ 108 h 116"/>
              <a:gd name="T34" fmla="*/ 73 w 102"/>
              <a:gd name="T35" fmla="*/ 116 h 116"/>
              <a:gd name="T36" fmla="*/ 80 w 102"/>
              <a:gd name="T37" fmla="*/ 116 h 116"/>
              <a:gd name="T38" fmla="*/ 87 w 102"/>
              <a:gd name="T39" fmla="*/ 108 h 116"/>
              <a:gd name="T40" fmla="*/ 87 w 102"/>
              <a:gd name="T41" fmla="*/ 101 h 116"/>
              <a:gd name="T42" fmla="*/ 91 w 102"/>
              <a:gd name="T43" fmla="*/ 101 h 116"/>
              <a:gd name="T44" fmla="*/ 94 w 102"/>
              <a:gd name="T45" fmla="*/ 98 h 116"/>
              <a:gd name="T46" fmla="*/ 94 w 102"/>
              <a:gd name="T47" fmla="*/ 79 h 116"/>
              <a:gd name="T48" fmla="*/ 98 w 102"/>
              <a:gd name="T49" fmla="*/ 79 h 116"/>
              <a:gd name="T50" fmla="*/ 102 w 102"/>
              <a:gd name="T51" fmla="*/ 76 h 116"/>
              <a:gd name="T52" fmla="*/ 102 w 102"/>
              <a:gd name="T53" fmla="*/ 72 h 116"/>
              <a:gd name="T54" fmla="*/ 102 w 102"/>
              <a:gd name="T55" fmla="*/ 14 h 116"/>
              <a:gd name="T56" fmla="*/ 87 w 102"/>
              <a:gd name="T57" fmla="*/ 0 h 116"/>
              <a:gd name="T58" fmla="*/ 73 w 102"/>
              <a:gd name="T59" fmla="*/ 29 h 116"/>
              <a:gd name="T60" fmla="*/ 80 w 102"/>
              <a:gd name="T61" fmla="*/ 36 h 116"/>
              <a:gd name="T62" fmla="*/ 80 w 102"/>
              <a:gd name="T63" fmla="*/ 50 h 116"/>
              <a:gd name="T64" fmla="*/ 22 w 102"/>
              <a:gd name="T65" fmla="*/ 50 h 116"/>
              <a:gd name="T66" fmla="*/ 22 w 102"/>
              <a:gd name="T67" fmla="*/ 36 h 116"/>
              <a:gd name="T68" fmla="*/ 29 w 102"/>
              <a:gd name="T69" fmla="*/ 29 h 116"/>
              <a:gd name="T70" fmla="*/ 73 w 102"/>
              <a:gd name="T71" fmla="*/ 29 h 116"/>
              <a:gd name="T72" fmla="*/ 29 w 102"/>
              <a:gd name="T73" fmla="*/ 87 h 116"/>
              <a:gd name="T74" fmla="*/ 22 w 102"/>
              <a:gd name="T75" fmla="*/ 87 h 116"/>
              <a:gd name="T76" fmla="*/ 15 w 102"/>
              <a:gd name="T77" fmla="*/ 79 h 116"/>
              <a:gd name="T78" fmla="*/ 22 w 102"/>
              <a:gd name="T79" fmla="*/ 72 h 116"/>
              <a:gd name="T80" fmla="*/ 29 w 102"/>
              <a:gd name="T81" fmla="*/ 72 h 116"/>
              <a:gd name="T82" fmla="*/ 36 w 102"/>
              <a:gd name="T83" fmla="*/ 79 h 116"/>
              <a:gd name="T84" fmla="*/ 29 w 102"/>
              <a:gd name="T85" fmla="*/ 87 h 116"/>
              <a:gd name="T86" fmla="*/ 80 w 102"/>
              <a:gd name="T87" fmla="*/ 87 h 116"/>
              <a:gd name="T88" fmla="*/ 73 w 102"/>
              <a:gd name="T89" fmla="*/ 87 h 116"/>
              <a:gd name="T90" fmla="*/ 65 w 102"/>
              <a:gd name="T91" fmla="*/ 79 h 116"/>
              <a:gd name="T92" fmla="*/ 73 w 102"/>
              <a:gd name="T93" fmla="*/ 72 h 116"/>
              <a:gd name="T94" fmla="*/ 80 w 102"/>
              <a:gd name="T95" fmla="*/ 72 h 116"/>
              <a:gd name="T96" fmla="*/ 87 w 102"/>
              <a:gd name="T97" fmla="*/ 79 h 116"/>
              <a:gd name="T98" fmla="*/ 80 w 102"/>
              <a:gd name="T99" fmla="*/ 87 h 11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2" h="116">
                <a:moveTo>
                  <a:pt x="87" y="0"/>
                </a:moveTo>
                <a:cubicBezTo>
                  <a:pt x="15" y="0"/>
                  <a:pt x="15" y="0"/>
                  <a:pt x="15" y="0"/>
                </a:cubicBezTo>
                <a:cubicBezTo>
                  <a:pt x="7" y="0"/>
                  <a:pt x="0" y="6"/>
                  <a:pt x="0" y="14"/>
                </a:cubicBezTo>
                <a:cubicBezTo>
                  <a:pt x="0" y="72"/>
                  <a:pt x="0" y="72"/>
                  <a:pt x="0" y="72"/>
                </a:cubicBezTo>
                <a:cubicBezTo>
                  <a:pt x="0" y="76"/>
                  <a:pt x="0" y="76"/>
                  <a:pt x="0" y="76"/>
                </a:cubicBezTo>
                <a:cubicBezTo>
                  <a:pt x="0" y="78"/>
                  <a:pt x="2" y="79"/>
                  <a:pt x="4" y="79"/>
                </a:cubicBezTo>
                <a:cubicBezTo>
                  <a:pt x="7" y="79"/>
                  <a:pt x="7" y="79"/>
                  <a:pt x="7" y="79"/>
                </a:cubicBezTo>
                <a:cubicBezTo>
                  <a:pt x="7" y="98"/>
                  <a:pt x="7" y="98"/>
                  <a:pt x="7" y="98"/>
                </a:cubicBezTo>
                <a:cubicBezTo>
                  <a:pt x="7" y="100"/>
                  <a:pt x="9" y="101"/>
                  <a:pt x="11" y="101"/>
                </a:cubicBezTo>
                <a:cubicBezTo>
                  <a:pt x="15" y="101"/>
                  <a:pt x="15" y="101"/>
                  <a:pt x="15" y="101"/>
                </a:cubicBezTo>
                <a:cubicBezTo>
                  <a:pt x="15" y="108"/>
                  <a:pt x="15" y="108"/>
                  <a:pt x="15" y="108"/>
                </a:cubicBezTo>
                <a:cubicBezTo>
                  <a:pt x="15" y="112"/>
                  <a:pt x="18" y="116"/>
                  <a:pt x="22" y="116"/>
                </a:cubicBezTo>
                <a:cubicBezTo>
                  <a:pt x="29" y="116"/>
                  <a:pt x="29" y="116"/>
                  <a:pt x="29" y="116"/>
                </a:cubicBezTo>
                <a:cubicBezTo>
                  <a:pt x="33" y="116"/>
                  <a:pt x="36" y="112"/>
                  <a:pt x="36" y="108"/>
                </a:cubicBezTo>
                <a:cubicBezTo>
                  <a:pt x="36" y="101"/>
                  <a:pt x="36" y="101"/>
                  <a:pt x="36" y="101"/>
                </a:cubicBezTo>
                <a:cubicBezTo>
                  <a:pt x="65" y="101"/>
                  <a:pt x="65" y="101"/>
                  <a:pt x="65" y="101"/>
                </a:cubicBezTo>
                <a:cubicBezTo>
                  <a:pt x="65" y="108"/>
                  <a:pt x="65" y="108"/>
                  <a:pt x="65" y="108"/>
                </a:cubicBezTo>
                <a:cubicBezTo>
                  <a:pt x="65" y="112"/>
                  <a:pt x="69" y="116"/>
                  <a:pt x="73" y="116"/>
                </a:cubicBezTo>
                <a:cubicBezTo>
                  <a:pt x="80" y="116"/>
                  <a:pt x="80" y="116"/>
                  <a:pt x="80" y="116"/>
                </a:cubicBezTo>
                <a:cubicBezTo>
                  <a:pt x="84" y="116"/>
                  <a:pt x="87" y="112"/>
                  <a:pt x="87" y="108"/>
                </a:cubicBezTo>
                <a:cubicBezTo>
                  <a:pt x="87" y="101"/>
                  <a:pt x="87" y="101"/>
                  <a:pt x="87" y="101"/>
                </a:cubicBezTo>
                <a:cubicBezTo>
                  <a:pt x="91" y="101"/>
                  <a:pt x="91" y="101"/>
                  <a:pt x="91" y="101"/>
                </a:cubicBezTo>
                <a:cubicBezTo>
                  <a:pt x="93" y="101"/>
                  <a:pt x="94" y="100"/>
                  <a:pt x="94" y="98"/>
                </a:cubicBezTo>
                <a:cubicBezTo>
                  <a:pt x="94" y="79"/>
                  <a:pt x="94" y="79"/>
                  <a:pt x="94" y="79"/>
                </a:cubicBezTo>
                <a:cubicBezTo>
                  <a:pt x="98" y="79"/>
                  <a:pt x="98" y="79"/>
                  <a:pt x="98" y="79"/>
                </a:cubicBezTo>
                <a:cubicBezTo>
                  <a:pt x="100" y="79"/>
                  <a:pt x="102" y="78"/>
                  <a:pt x="102" y="76"/>
                </a:cubicBezTo>
                <a:cubicBezTo>
                  <a:pt x="102" y="72"/>
                  <a:pt x="102" y="72"/>
                  <a:pt x="102" y="72"/>
                </a:cubicBezTo>
                <a:cubicBezTo>
                  <a:pt x="102" y="14"/>
                  <a:pt x="102" y="14"/>
                  <a:pt x="102" y="14"/>
                </a:cubicBezTo>
                <a:cubicBezTo>
                  <a:pt x="102" y="6"/>
                  <a:pt x="95" y="0"/>
                  <a:pt x="87" y="0"/>
                </a:cubicBezTo>
                <a:close/>
                <a:moveTo>
                  <a:pt x="73" y="29"/>
                </a:moveTo>
                <a:cubicBezTo>
                  <a:pt x="77" y="29"/>
                  <a:pt x="80" y="32"/>
                  <a:pt x="80" y="36"/>
                </a:cubicBezTo>
                <a:cubicBezTo>
                  <a:pt x="80" y="50"/>
                  <a:pt x="80" y="50"/>
                  <a:pt x="80" y="50"/>
                </a:cubicBezTo>
                <a:cubicBezTo>
                  <a:pt x="22" y="50"/>
                  <a:pt x="22" y="50"/>
                  <a:pt x="22" y="50"/>
                </a:cubicBezTo>
                <a:cubicBezTo>
                  <a:pt x="22" y="36"/>
                  <a:pt x="22" y="36"/>
                  <a:pt x="22" y="36"/>
                </a:cubicBezTo>
                <a:cubicBezTo>
                  <a:pt x="22" y="32"/>
                  <a:pt x="25" y="29"/>
                  <a:pt x="29" y="29"/>
                </a:cubicBezTo>
                <a:lnTo>
                  <a:pt x="73" y="29"/>
                </a:lnTo>
                <a:close/>
                <a:moveTo>
                  <a:pt x="29" y="87"/>
                </a:moveTo>
                <a:cubicBezTo>
                  <a:pt x="22" y="87"/>
                  <a:pt x="22" y="87"/>
                  <a:pt x="22" y="87"/>
                </a:cubicBezTo>
                <a:cubicBezTo>
                  <a:pt x="18" y="87"/>
                  <a:pt x="15" y="83"/>
                  <a:pt x="15" y="79"/>
                </a:cubicBezTo>
                <a:cubicBezTo>
                  <a:pt x="15" y="75"/>
                  <a:pt x="18" y="72"/>
                  <a:pt x="22" y="72"/>
                </a:cubicBezTo>
                <a:cubicBezTo>
                  <a:pt x="29" y="72"/>
                  <a:pt x="29" y="72"/>
                  <a:pt x="29" y="72"/>
                </a:cubicBezTo>
                <a:cubicBezTo>
                  <a:pt x="33" y="72"/>
                  <a:pt x="36" y="75"/>
                  <a:pt x="36" y="79"/>
                </a:cubicBezTo>
                <a:cubicBezTo>
                  <a:pt x="36" y="83"/>
                  <a:pt x="33" y="87"/>
                  <a:pt x="29" y="87"/>
                </a:cubicBezTo>
                <a:close/>
                <a:moveTo>
                  <a:pt x="80" y="87"/>
                </a:moveTo>
                <a:cubicBezTo>
                  <a:pt x="73" y="87"/>
                  <a:pt x="73" y="87"/>
                  <a:pt x="73" y="87"/>
                </a:cubicBezTo>
                <a:cubicBezTo>
                  <a:pt x="69" y="87"/>
                  <a:pt x="65" y="83"/>
                  <a:pt x="65" y="79"/>
                </a:cubicBezTo>
                <a:cubicBezTo>
                  <a:pt x="65" y="75"/>
                  <a:pt x="69" y="72"/>
                  <a:pt x="73" y="72"/>
                </a:cubicBezTo>
                <a:cubicBezTo>
                  <a:pt x="80" y="72"/>
                  <a:pt x="80" y="72"/>
                  <a:pt x="80" y="72"/>
                </a:cubicBezTo>
                <a:cubicBezTo>
                  <a:pt x="84" y="72"/>
                  <a:pt x="87" y="75"/>
                  <a:pt x="87" y="79"/>
                </a:cubicBezTo>
                <a:cubicBezTo>
                  <a:pt x="87" y="83"/>
                  <a:pt x="84" y="87"/>
                  <a:pt x="80" y="87"/>
                </a:cubicBezTo>
                <a:close/>
              </a:path>
            </a:pathLst>
          </a:custGeom>
          <a:solidFill>
            <a:schemeClr val="bg1"/>
          </a:solidFill>
          <a:ln>
            <a:noFill/>
          </a:ln>
        </p:spPr>
        <p:txBody>
          <a:bodyPr/>
          <a:lstStyle/>
          <a:p>
            <a:endParaRPr lang="en-US" dirty="0"/>
          </a:p>
        </p:txBody>
      </p:sp>
      <p:sp>
        <p:nvSpPr>
          <p:cNvPr id="48" name="Freeform 101">
            <a:extLst>
              <a:ext uri="{FF2B5EF4-FFF2-40B4-BE49-F238E27FC236}">
                <a16:creationId xmlns:a16="http://schemas.microsoft.com/office/drawing/2014/main" id="{9E89B4C6-FBB9-4A24-8459-ED6C934C5F62}"/>
              </a:ext>
            </a:extLst>
          </p:cNvPr>
          <p:cNvSpPr>
            <a:spLocks noEditPoints="1"/>
          </p:cNvSpPr>
          <p:nvPr/>
        </p:nvSpPr>
        <p:spPr bwMode="auto">
          <a:xfrm>
            <a:off x="735904" y="4679105"/>
            <a:ext cx="140396" cy="160329"/>
          </a:xfrm>
          <a:custGeom>
            <a:avLst/>
            <a:gdLst>
              <a:gd name="T0" fmla="*/ 87 w 102"/>
              <a:gd name="T1" fmla="*/ 0 h 116"/>
              <a:gd name="T2" fmla="*/ 15 w 102"/>
              <a:gd name="T3" fmla="*/ 0 h 116"/>
              <a:gd name="T4" fmla="*/ 0 w 102"/>
              <a:gd name="T5" fmla="*/ 14 h 116"/>
              <a:gd name="T6" fmla="*/ 0 w 102"/>
              <a:gd name="T7" fmla="*/ 72 h 116"/>
              <a:gd name="T8" fmla="*/ 0 w 102"/>
              <a:gd name="T9" fmla="*/ 76 h 116"/>
              <a:gd name="T10" fmla="*/ 4 w 102"/>
              <a:gd name="T11" fmla="*/ 79 h 116"/>
              <a:gd name="T12" fmla="*/ 7 w 102"/>
              <a:gd name="T13" fmla="*/ 79 h 116"/>
              <a:gd name="T14" fmla="*/ 7 w 102"/>
              <a:gd name="T15" fmla="*/ 98 h 116"/>
              <a:gd name="T16" fmla="*/ 11 w 102"/>
              <a:gd name="T17" fmla="*/ 101 h 116"/>
              <a:gd name="T18" fmla="*/ 15 w 102"/>
              <a:gd name="T19" fmla="*/ 101 h 116"/>
              <a:gd name="T20" fmla="*/ 15 w 102"/>
              <a:gd name="T21" fmla="*/ 108 h 116"/>
              <a:gd name="T22" fmla="*/ 22 w 102"/>
              <a:gd name="T23" fmla="*/ 116 h 116"/>
              <a:gd name="T24" fmla="*/ 29 w 102"/>
              <a:gd name="T25" fmla="*/ 116 h 116"/>
              <a:gd name="T26" fmla="*/ 36 w 102"/>
              <a:gd name="T27" fmla="*/ 108 h 116"/>
              <a:gd name="T28" fmla="*/ 36 w 102"/>
              <a:gd name="T29" fmla="*/ 101 h 116"/>
              <a:gd name="T30" fmla="*/ 65 w 102"/>
              <a:gd name="T31" fmla="*/ 101 h 116"/>
              <a:gd name="T32" fmla="*/ 65 w 102"/>
              <a:gd name="T33" fmla="*/ 108 h 116"/>
              <a:gd name="T34" fmla="*/ 73 w 102"/>
              <a:gd name="T35" fmla="*/ 116 h 116"/>
              <a:gd name="T36" fmla="*/ 80 w 102"/>
              <a:gd name="T37" fmla="*/ 116 h 116"/>
              <a:gd name="T38" fmla="*/ 87 w 102"/>
              <a:gd name="T39" fmla="*/ 108 h 116"/>
              <a:gd name="T40" fmla="*/ 87 w 102"/>
              <a:gd name="T41" fmla="*/ 101 h 116"/>
              <a:gd name="T42" fmla="*/ 91 w 102"/>
              <a:gd name="T43" fmla="*/ 101 h 116"/>
              <a:gd name="T44" fmla="*/ 94 w 102"/>
              <a:gd name="T45" fmla="*/ 98 h 116"/>
              <a:gd name="T46" fmla="*/ 94 w 102"/>
              <a:gd name="T47" fmla="*/ 79 h 116"/>
              <a:gd name="T48" fmla="*/ 98 w 102"/>
              <a:gd name="T49" fmla="*/ 79 h 116"/>
              <a:gd name="T50" fmla="*/ 102 w 102"/>
              <a:gd name="T51" fmla="*/ 76 h 116"/>
              <a:gd name="T52" fmla="*/ 102 w 102"/>
              <a:gd name="T53" fmla="*/ 72 h 116"/>
              <a:gd name="T54" fmla="*/ 102 w 102"/>
              <a:gd name="T55" fmla="*/ 14 h 116"/>
              <a:gd name="T56" fmla="*/ 87 w 102"/>
              <a:gd name="T57" fmla="*/ 0 h 116"/>
              <a:gd name="T58" fmla="*/ 73 w 102"/>
              <a:gd name="T59" fmla="*/ 29 h 116"/>
              <a:gd name="T60" fmla="*/ 80 w 102"/>
              <a:gd name="T61" fmla="*/ 36 h 116"/>
              <a:gd name="T62" fmla="*/ 80 w 102"/>
              <a:gd name="T63" fmla="*/ 50 h 116"/>
              <a:gd name="T64" fmla="*/ 22 w 102"/>
              <a:gd name="T65" fmla="*/ 50 h 116"/>
              <a:gd name="T66" fmla="*/ 22 w 102"/>
              <a:gd name="T67" fmla="*/ 36 h 116"/>
              <a:gd name="T68" fmla="*/ 29 w 102"/>
              <a:gd name="T69" fmla="*/ 29 h 116"/>
              <a:gd name="T70" fmla="*/ 73 w 102"/>
              <a:gd name="T71" fmla="*/ 29 h 116"/>
              <a:gd name="T72" fmla="*/ 29 w 102"/>
              <a:gd name="T73" fmla="*/ 87 h 116"/>
              <a:gd name="T74" fmla="*/ 22 w 102"/>
              <a:gd name="T75" fmla="*/ 87 h 116"/>
              <a:gd name="T76" fmla="*/ 15 w 102"/>
              <a:gd name="T77" fmla="*/ 79 h 116"/>
              <a:gd name="T78" fmla="*/ 22 w 102"/>
              <a:gd name="T79" fmla="*/ 72 h 116"/>
              <a:gd name="T80" fmla="*/ 29 w 102"/>
              <a:gd name="T81" fmla="*/ 72 h 116"/>
              <a:gd name="T82" fmla="*/ 36 w 102"/>
              <a:gd name="T83" fmla="*/ 79 h 116"/>
              <a:gd name="T84" fmla="*/ 29 w 102"/>
              <a:gd name="T85" fmla="*/ 87 h 116"/>
              <a:gd name="T86" fmla="*/ 80 w 102"/>
              <a:gd name="T87" fmla="*/ 87 h 116"/>
              <a:gd name="T88" fmla="*/ 73 w 102"/>
              <a:gd name="T89" fmla="*/ 87 h 116"/>
              <a:gd name="T90" fmla="*/ 65 w 102"/>
              <a:gd name="T91" fmla="*/ 79 h 116"/>
              <a:gd name="T92" fmla="*/ 73 w 102"/>
              <a:gd name="T93" fmla="*/ 72 h 116"/>
              <a:gd name="T94" fmla="*/ 80 w 102"/>
              <a:gd name="T95" fmla="*/ 72 h 116"/>
              <a:gd name="T96" fmla="*/ 87 w 102"/>
              <a:gd name="T97" fmla="*/ 79 h 116"/>
              <a:gd name="T98" fmla="*/ 80 w 102"/>
              <a:gd name="T99" fmla="*/ 87 h 11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2" h="116">
                <a:moveTo>
                  <a:pt x="87" y="0"/>
                </a:moveTo>
                <a:cubicBezTo>
                  <a:pt x="15" y="0"/>
                  <a:pt x="15" y="0"/>
                  <a:pt x="15" y="0"/>
                </a:cubicBezTo>
                <a:cubicBezTo>
                  <a:pt x="7" y="0"/>
                  <a:pt x="0" y="6"/>
                  <a:pt x="0" y="14"/>
                </a:cubicBezTo>
                <a:cubicBezTo>
                  <a:pt x="0" y="72"/>
                  <a:pt x="0" y="72"/>
                  <a:pt x="0" y="72"/>
                </a:cubicBezTo>
                <a:cubicBezTo>
                  <a:pt x="0" y="76"/>
                  <a:pt x="0" y="76"/>
                  <a:pt x="0" y="76"/>
                </a:cubicBezTo>
                <a:cubicBezTo>
                  <a:pt x="0" y="78"/>
                  <a:pt x="2" y="79"/>
                  <a:pt x="4" y="79"/>
                </a:cubicBezTo>
                <a:cubicBezTo>
                  <a:pt x="7" y="79"/>
                  <a:pt x="7" y="79"/>
                  <a:pt x="7" y="79"/>
                </a:cubicBezTo>
                <a:cubicBezTo>
                  <a:pt x="7" y="98"/>
                  <a:pt x="7" y="98"/>
                  <a:pt x="7" y="98"/>
                </a:cubicBezTo>
                <a:cubicBezTo>
                  <a:pt x="7" y="100"/>
                  <a:pt x="9" y="101"/>
                  <a:pt x="11" y="101"/>
                </a:cubicBezTo>
                <a:cubicBezTo>
                  <a:pt x="15" y="101"/>
                  <a:pt x="15" y="101"/>
                  <a:pt x="15" y="101"/>
                </a:cubicBezTo>
                <a:cubicBezTo>
                  <a:pt x="15" y="108"/>
                  <a:pt x="15" y="108"/>
                  <a:pt x="15" y="108"/>
                </a:cubicBezTo>
                <a:cubicBezTo>
                  <a:pt x="15" y="112"/>
                  <a:pt x="18" y="116"/>
                  <a:pt x="22" y="116"/>
                </a:cubicBezTo>
                <a:cubicBezTo>
                  <a:pt x="29" y="116"/>
                  <a:pt x="29" y="116"/>
                  <a:pt x="29" y="116"/>
                </a:cubicBezTo>
                <a:cubicBezTo>
                  <a:pt x="33" y="116"/>
                  <a:pt x="36" y="112"/>
                  <a:pt x="36" y="108"/>
                </a:cubicBezTo>
                <a:cubicBezTo>
                  <a:pt x="36" y="101"/>
                  <a:pt x="36" y="101"/>
                  <a:pt x="36" y="101"/>
                </a:cubicBezTo>
                <a:cubicBezTo>
                  <a:pt x="65" y="101"/>
                  <a:pt x="65" y="101"/>
                  <a:pt x="65" y="101"/>
                </a:cubicBezTo>
                <a:cubicBezTo>
                  <a:pt x="65" y="108"/>
                  <a:pt x="65" y="108"/>
                  <a:pt x="65" y="108"/>
                </a:cubicBezTo>
                <a:cubicBezTo>
                  <a:pt x="65" y="112"/>
                  <a:pt x="69" y="116"/>
                  <a:pt x="73" y="116"/>
                </a:cubicBezTo>
                <a:cubicBezTo>
                  <a:pt x="80" y="116"/>
                  <a:pt x="80" y="116"/>
                  <a:pt x="80" y="116"/>
                </a:cubicBezTo>
                <a:cubicBezTo>
                  <a:pt x="84" y="116"/>
                  <a:pt x="87" y="112"/>
                  <a:pt x="87" y="108"/>
                </a:cubicBezTo>
                <a:cubicBezTo>
                  <a:pt x="87" y="101"/>
                  <a:pt x="87" y="101"/>
                  <a:pt x="87" y="101"/>
                </a:cubicBezTo>
                <a:cubicBezTo>
                  <a:pt x="91" y="101"/>
                  <a:pt x="91" y="101"/>
                  <a:pt x="91" y="101"/>
                </a:cubicBezTo>
                <a:cubicBezTo>
                  <a:pt x="93" y="101"/>
                  <a:pt x="94" y="100"/>
                  <a:pt x="94" y="98"/>
                </a:cubicBezTo>
                <a:cubicBezTo>
                  <a:pt x="94" y="79"/>
                  <a:pt x="94" y="79"/>
                  <a:pt x="94" y="79"/>
                </a:cubicBezTo>
                <a:cubicBezTo>
                  <a:pt x="98" y="79"/>
                  <a:pt x="98" y="79"/>
                  <a:pt x="98" y="79"/>
                </a:cubicBezTo>
                <a:cubicBezTo>
                  <a:pt x="100" y="79"/>
                  <a:pt x="102" y="78"/>
                  <a:pt x="102" y="76"/>
                </a:cubicBezTo>
                <a:cubicBezTo>
                  <a:pt x="102" y="72"/>
                  <a:pt x="102" y="72"/>
                  <a:pt x="102" y="72"/>
                </a:cubicBezTo>
                <a:cubicBezTo>
                  <a:pt x="102" y="14"/>
                  <a:pt x="102" y="14"/>
                  <a:pt x="102" y="14"/>
                </a:cubicBezTo>
                <a:cubicBezTo>
                  <a:pt x="102" y="6"/>
                  <a:pt x="95" y="0"/>
                  <a:pt x="87" y="0"/>
                </a:cubicBezTo>
                <a:close/>
                <a:moveTo>
                  <a:pt x="73" y="29"/>
                </a:moveTo>
                <a:cubicBezTo>
                  <a:pt x="77" y="29"/>
                  <a:pt x="80" y="32"/>
                  <a:pt x="80" y="36"/>
                </a:cubicBezTo>
                <a:cubicBezTo>
                  <a:pt x="80" y="50"/>
                  <a:pt x="80" y="50"/>
                  <a:pt x="80" y="50"/>
                </a:cubicBezTo>
                <a:cubicBezTo>
                  <a:pt x="22" y="50"/>
                  <a:pt x="22" y="50"/>
                  <a:pt x="22" y="50"/>
                </a:cubicBezTo>
                <a:cubicBezTo>
                  <a:pt x="22" y="36"/>
                  <a:pt x="22" y="36"/>
                  <a:pt x="22" y="36"/>
                </a:cubicBezTo>
                <a:cubicBezTo>
                  <a:pt x="22" y="32"/>
                  <a:pt x="25" y="29"/>
                  <a:pt x="29" y="29"/>
                </a:cubicBezTo>
                <a:lnTo>
                  <a:pt x="73" y="29"/>
                </a:lnTo>
                <a:close/>
                <a:moveTo>
                  <a:pt x="29" y="87"/>
                </a:moveTo>
                <a:cubicBezTo>
                  <a:pt x="22" y="87"/>
                  <a:pt x="22" y="87"/>
                  <a:pt x="22" y="87"/>
                </a:cubicBezTo>
                <a:cubicBezTo>
                  <a:pt x="18" y="87"/>
                  <a:pt x="15" y="83"/>
                  <a:pt x="15" y="79"/>
                </a:cubicBezTo>
                <a:cubicBezTo>
                  <a:pt x="15" y="75"/>
                  <a:pt x="18" y="72"/>
                  <a:pt x="22" y="72"/>
                </a:cubicBezTo>
                <a:cubicBezTo>
                  <a:pt x="29" y="72"/>
                  <a:pt x="29" y="72"/>
                  <a:pt x="29" y="72"/>
                </a:cubicBezTo>
                <a:cubicBezTo>
                  <a:pt x="33" y="72"/>
                  <a:pt x="36" y="75"/>
                  <a:pt x="36" y="79"/>
                </a:cubicBezTo>
                <a:cubicBezTo>
                  <a:pt x="36" y="83"/>
                  <a:pt x="33" y="87"/>
                  <a:pt x="29" y="87"/>
                </a:cubicBezTo>
                <a:close/>
                <a:moveTo>
                  <a:pt x="80" y="87"/>
                </a:moveTo>
                <a:cubicBezTo>
                  <a:pt x="73" y="87"/>
                  <a:pt x="73" y="87"/>
                  <a:pt x="73" y="87"/>
                </a:cubicBezTo>
                <a:cubicBezTo>
                  <a:pt x="69" y="87"/>
                  <a:pt x="65" y="83"/>
                  <a:pt x="65" y="79"/>
                </a:cubicBezTo>
                <a:cubicBezTo>
                  <a:pt x="65" y="75"/>
                  <a:pt x="69" y="72"/>
                  <a:pt x="73" y="72"/>
                </a:cubicBezTo>
                <a:cubicBezTo>
                  <a:pt x="80" y="72"/>
                  <a:pt x="80" y="72"/>
                  <a:pt x="80" y="72"/>
                </a:cubicBezTo>
                <a:cubicBezTo>
                  <a:pt x="84" y="72"/>
                  <a:pt x="87" y="75"/>
                  <a:pt x="87" y="79"/>
                </a:cubicBezTo>
                <a:cubicBezTo>
                  <a:pt x="87" y="83"/>
                  <a:pt x="84" y="87"/>
                  <a:pt x="80" y="87"/>
                </a:cubicBezTo>
                <a:close/>
              </a:path>
            </a:pathLst>
          </a:custGeom>
          <a:solidFill>
            <a:schemeClr val="accent1"/>
          </a:solidFill>
          <a:ln>
            <a:noFill/>
          </a:ln>
        </p:spPr>
        <p:txBody>
          <a:bodyPr/>
          <a:lstStyle/>
          <a:p>
            <a:endParaRPr lang="en-US" dirty="0"/>
          </a:p>
        </p:txBody>
      </p:sp>
      <p:sp>
        <p:nvSpPr>
          <p:cNvPr id="49" name="Freeform 101">
            <a:extLst>
              <a:ext uri="{FF2B5EF4-FFF2-40B4-BE49-F238E27FC236}">
                <a16:creationId xmlns:a16="http://schemas.microsoft.com/office/drawing/2014/main" id="{E47B5F29-4FD2-4562-B513-DEFB92C05CC6}"/>
              </a:ext>
            </a:extLst>
          </p:cNvPr>
          <p:cNvSpPr>
            <a:spLocks noEditPoints="1"/>
          </p:cNvSpPr>
          <p:nvPr/>
        </p:nvSpPr>
        <p:spPr bwMode="auto">
          <a:xfrm>
            <a:off x="737470" y="5119011"/>
            <a:ext cx="140396" cy="160329"/>
          </a:xfrm>
          <a:custGeom>
            <a:avLst/>
            <a:gdLst>
              <a:gd name="T0" fmla="*/ 87 w 102"/>
              <a:gd name="T1" fmla="*/ 0 h 116"/>
              <a:gd name="T2" fmla="*/ 15 w 102"/>
              <a:gd name="T3" fmla="*/ 0 h 116"/>
              <a:gd name="T4" fmla="*/ 0 w 102"/>
              <a:gd name="T5" fmla="*/ 14 h 116"/>
              <a:gd name="T6" fmla="*/ 0 w 102"/>
              <a:gd name="T7" fmla="*/ 72 h 116"/>
              <a:gd name="T8" fmla="*/ 0 w 102"/>
              <a:gd name="T9" fmla="*/ 76 h 116"/>
              <a:gd name="T10" fmla="*/ 4 w 102"/>
              <a:gd name="T11" fmla="*/ 79 h 116"/>
              <a:gd name="T12" fmla="*/ 7 w 102"/>
              <a:gd name="T13" fmla="*/ 79 h 116"/>
              <a:gd name="T14" fmla="*/ 7 w 102"/>
              <a:gd name="T15" fmla="*/ 98 h 116"/>
              <a:gd name="T16" fmla="*/ 11 w 102"/>
              <a:gd name="T17" fmla="*/ 101 h 116"/>
              <a:gd name="T18" fmla="*/ 15 w 102"/>
              <a:gd name="T19" fmla="*/ 101 h 116"/>
              <a:gd name="T20" fmla="*/ 15 w 102"/>
              <a:gd name="T21" fmla="*/ 108 h 116"/>
              <a:gd name="T22" fmla="*/ 22 w 102"/>
              <a:gd name="T23" fmla="*/ 116 h 116"/>
              <a:gd name="T24" fmla="*/ 29 w 102"/>
              <a:gd name="T25" fmla="*/ 116 h 116"/>
              <a:gd name="T26" fmla="*/ 36 w 102"/>
              <a:gd name="T27" fmla="*/ 108 h 116"/>
              <a:gd name="T28" fmla="*/ 36 w 102"/>
              <a:gd name="T29" fmla="*/ 101 h 116"/>
              <a:gd name="T30" fmla="*/ 65 w 102"/>
              <a:gd name="T31" fmla="*/ 101 h 116"/>
              <a:gd name="T32" fmla="*/ 65 w 102"/>
              <a:gd name="T33" fmla="*/ 108 h 116"/>
              <a:gd name="T34" fmla="*/ 73 w 102"/>
              <a:gd name="T35" fmla="*/ 116 h 116"/>
              <a:gd name="T36" fmla="*/ 80 w 102"/>
              <a:gd name="T37" fmla="*/ 116 h 116"/>
              <a:gd name="T38" fmla="*/ 87 w 102"/>
              <a:gd name="T39" fmla="*/ 108 h 116"/>
              <a:gd name="T40" fmla="*/ 87 w 102"/>
              <a:gd name="T41" fmla="*/ 101 h 116"/>
              <a:gd name="T42" fmla="*/ 91 w 102"/>
              <a:gd name="T43" fmla="*/ 101 h 116"/>
              <a:gd name="T44" fmla="*/ 94 w 102"/>
              <a:gd name="T45" fmla="*/ 98 h 116"/>
              <a:gd name="T46" fmla="*/ 94 w 102"/>
              <a:gd name="T47" fmla="*/ 79 h 116"/>
              <a:gd name="T48" fmla="*/ 98 w 102"/>
              <a:gd name="T49" fmla="*/ 79 h 116"/>
              <a:gd name="T50" fmla="*/ 102 w 102"/>
              <a:gd name="T51" fmla="*/ 76 h 116"/>
              <a:gd name="T52" fmla="*/ 102 w 102"/>
              <a:gd name="T53" fmla="*/ 72 h 116"/>
              <a:gd name="T54" fmla="*/ 102 w 102"/>
              <a:gd name="T55" fmla="*/ 14 h 116"/>
              <a:gd name="T56" fmla="*/ 87 w 102"/>
              <a:gd name="T57" fmla="*/ 0 h 116"/>
              <a:gd name="T58" fmla="*/ 73 w 102"/>
              <a:gd name="T59" fmla="*/ 29 h 116"/>
              <a:gd name="T60" fmla="*/ 80 w 102"/>
              <a:gd name="T61" fmla="*/ 36 h 116"/>
              <a:gd name="T62" fmla="*/ 80 w 102"/>
              <a:gd name="T63" fmla="*/ 50 h 116"/>
              <a:gd name="T64" fmla="*/ 22 w 102"/>
              <a:gd name="T65" fmla="*/ 50 h 116"/>
              <a:gd name="T66" fmla="*/ 22 w 102"/>
              <a:gd name="T67" fmla="*/ 36 h 116"/>
              <a:gd name="T68" fmla="*/ 29 w 102"/>
              <a:gd name="T69" fmla="*/ 29 h 116"/>
              <a:gd name="T70" fmla="*/ 73 w 102"/>
              <a:gd name="T71" fmla="*/ 29 h 116"/>
              <a:gd name="T72" fmla="*/ 29 w 102"/>
              <a:gd name="T73" fmla="*/ 87 h 116"/>
              <a:gd name="T74" fmla="*/ 22 w 102"/>
              <a:gd name="T75" fmla="*/ 87 h 116"/>
              <a:gd name="T76" fmla="*/ 15 w 102"/>
              <a:gd name="T77" fmla="*/ 79 h 116"/>
              <a:gd name="T78" fmla="*/ 22 w 102"/>
              <a:gd name="T79" fmla="*/ 72 h 116"/>
              <a:gd name="T80" fmla="*/ 29 w 102"/>
              <a:gd name="T81" fmla="*/ 72 h 116"/>
              <a:gd name="T82" fmla="*/ 36 w 102"/>
              <a:gd name="T83" fmla="*/ 79 h 116"/>
              <a:gd name="T84" fmla="*/ 29 w 102"/>
              <a:gd name="T85" fmla="*/ 87 h 116"/>
              <a:gd name="T86" fmla="*/ 80 w 102"/>
              <a:gd name="T87" fmla="*/ 87 h 116"/>
              <a:gd name="T88" fmla="*/ 73 w 102"/>
              <a:gd name="T89" fmla="*/ 87 h 116"/>
              <a:gd name="T90" fmla="*/ 65 w 102"/>
              <a:gd name="T91" fmla="*/ 79 h 116"/>
              <a:gd name="T92" fmla="*/ 73 w 102"/>
              <a:gd name="T93" fmla="*/ 72 h 116"/>
              <a:gd name="T94" fmla="*/ 80 w 102"/>
              <a:gd name="T95" fmla="*/ 72 h 116"/>
              <a:gd name="T96" fmla="*/ 87 w 102"/>
              <a:gd name="T97" fmla="*/ 79 h 116"/>
              <a:gd name="T98" fmla="*/ 80 w 102"/>
              <a:gd name="T99" fmla="*/ 87 h 11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2" h="116">
                <a:moveTo>
                  <a:pt x="87" y="0"/>
                </a:moveTo>
                <a:cubicBezTo>
                  <a:pt x="15" y="0"/>
                  <a:pt x="15" y="0"/>
                  <a:pt x="15" y="0"/>
                </a:cubicBezTo>
                <a:cubicBezTo>
                  <a:pt x="7" y="0"/>
                  <a:pt x="0" y="6"/>
                  <a:pt x="0" y="14"/>
                </a:cubicBezTo>
                <a:cubicBezTo>
                  <a:pt x="0" y="72"/>
                  <a:pt x="0" y="72"/>
                  <a:pt x="0" y="72"/>
                </a:cubicBezTo>
                <a:cubicBezTo>
                  <a:pt x="0" y="76"/>
                  <a:pt x="0" y="76"/>
                  <a:pt x="0" y="76"/>
                </a:cubicBezTo>
                <a:cubicBezTo>
                  <a:pt x="0" y="78"/>
                  <a:pt x="2" y="79"/>
                  <a:pt x="4" y="79"/>
                </a:cubicBezTo>
                <a:cubicBezTo>
                  <a:pt x="7" y="79"/>
                  <a:pt x="7" y="79"/>
                  <a:pt x="7" y="79"/>
                </a:cubicBezTo>
                <a:cubicBezTo>
                  <a:pt x="7" y="98"/>
                  <a:pt x="7" y="98"/>
                  <a:pt x="7" y="98"/>
                </a:cubicBezTo>
                <a:cubicBezTo>
                  <a:pt x="7" y="100"/>
                  <a:pt x="9" y="101"/>
                  <a:pt x="11" y="101"/>
                </a:cubicBezTo>
                <a:cubicBezTo>
                  <a:pt x="15" y="101"/>
                  <a:pt x="15" y="101"/>
                  <a:pt x="15" y="101"/>
                </a:cubicBezTo>
                <a:cubicBezTo>
                  <a:pt x="15" y="108"/>
                  <a:pt x="15" y="108"/>
                  <a:pt x="15" y="108"/>
                </a:cubicBezTo>
                <a:cubicBezTo>
                  <a:pt x="15" y="112"/>
                  <a:pt x="18" y="116"/>
                  <a:pt x="22" y="116"/>
                </a:cubicBezTo>
                <a:cubicBezTo>
                  <a:pt x="29" y="116"/>
                  <a:pt x="29" y="116"/>
                  <a:pt x="29" y="116"/>
                </a:cubicBezTo>
                <a:cubicBezTo>
                  <a:pt x="33" y="116"/>
                  <a:pt x="36" y="112"/>
                  <a:pt x="36" y="108"/>
                </a:cubicBezTo>
                <a:cubicBezTo>
                  <a:pt x="36" y="101"/>
                  <a:pt x="36" y="101"/>
                  <a:pt x="36" y="101"/>
                </a:cubicBezTo>
                <a:cubicBezTo>
                  <a:pt x="65" y="101"/>
                  <a:pt x="65" y="101"/>
                  <a:pt x="65" y="101"/>
                </a:cubicBezTo>
                <a:cubicBezTo>
                  <a:pt x="65" y="108"/>
                  <a:pt x="65" y="108"/>
                  <a:pt x="65" y="108"/>
                </a:cubicBezTo>
                <a:cubicBezTo>
                  <a:pt x="65" y="112"/>
                  <a:pt x="69" y="116"/>
                  <a:pt x="73" y="116"/>
                </a:cubicBezTo>
                <a:cubicBezTo>
                  <a:pt x="80" y="116"/>
                  <a:pt x="80" y="116"/>
                  <a:pt x="80" y="116"/>
                </a:cubicBezTo>
                <a:cubicBezTo>
                  <a:pt x="84" y="116"/>
                  <a:pt x="87" y="112"/>
                  <a:pt x="87" y="108"/>
                </a:cubicBezTo>
                <a:cubicBezTo>
                  <a:pt x="87" y="101"/>
                  <a:pt x="87" y="101"/>
                  <a:pt x="87" y="101"/>
                </a:cubicBezTo>
                <a:cubicBezTo>
                  <a:pt x="91" y="101"/>
                  <a:pt x="91" y="101"/>
                  <a:pt x="91" y="101"/>
                </a:cubicBezTo>
                <a:cubicBezTo>
                  <a:pt x="93" y="101"/>
                  <a:pt x="94" y="100"/>
                  <a:pt x="94" y="98"/>
                </a:cubicBezTo>
                <a:cubicBezTo>
                  <a:pt x="94" y="79"/>
                  <a:pt x="94" y="79"/>
                  <a:pt x="94" y="79"/>
                </a:cubicBezTo>
                <a:cubicBezTo>
                  <a:pt x="98" y="79"/>
                  <a:pt x="98" y="79"/>
                  <a:pt x="98" y="79"/>
                </a:cubicBezTo>
                <a:cubicBezTo>
                  <a:pt x="100" y="79"/>
                  <a:pt x="102" y="78"/>
                  <a:pt x="102" y="76"/>
                </a:cubicBezTo>
                <a:cubicBezTo>
                  <a:pt x="102" y="72"/>
                  <a:pt x="102" y="72"/>
                  <a:pt x="102" y="72"/>
                </a:cubicBezTo>
                <a:cubicBezTo>
                  <a:pt x="102" y="14"/>
                  <a:pt x="102" y="14"/>
                  <a:pt x="102" y="14"/>
                </a:cubicBezTo>
                <a:cubicBezTo>
                  <a:pt x="102" y="6"/>
                  <a:pt x="95" y="0"/>
                  <a:pt x="87" y="0"/>
                </a:cubicBezTo>
                <a:close/>
                <a:moveTo>
                  <a:pt x="73" y="29"/>
                </a:moveTo>
                <a:cubicBezTo>
                  <a:pt x="77" y="29"/>
                  <a:pt x="80" y="32"/>
                  <a:pt x="80" y="36"/>
                </a:cubicBezTo>
                <a:cubicBezTo>
                  <a:pt x="80" y="50"/>
                  <a:pt x="80" y="50"/>
                  <a:pt x="80" y="50"/>
                </a:cubicBezTo>
                <a:cubicBezTo>
                  <a:pt x="22" y="50"/>
                  <a:pt x="22" y="50"/>
                  <a:pt x="22" y="50"/>
                </a:cubicBezTo>
                <a:cubicBezTo>
                  <a:pt x="22" y="36"/>
                  <a:pt x="22" y="36"/>
                  <a:pt x="22" y="36"/>
                </a:cubicBezTo>
                <a:cubicBezTo>
                  <a:pt x="22" y="32"/>
                  <a:pt x="25" y="29"/>
                  <a:pt x="29" y="29"/>
                </a:cubicBezTo>
                <a:lnTo>
                  <a:pt x="73" y="29"/>
                </a:lnTo>
                <a:close/>
                <a:moveTo>
                  <a:pt x="29" y="87"/>
                </a:moveTo>
                <a:cubicBezTo>
                  <a:pt x="22" y="87"/>
                  <a:pt x="22" y="87"/>
                  <a:pt x="22" y="87"/>
                </a:cubicBezTo>
                <a:cubicBezTo>
                  <a:pt x="18" y="87"/>
                  <a:pt x="15" y="83"/>
                  <a:pt x="15" y="79"/>
                </a:cubicBezTo>
                <a:cubicBezTo>
                  <a:pt x="15" y="75"/>
                  <a:pt x="18" y="72"/>
                  <a:pt x="22" y="72"/>
                </a:cubicBezTo>
                <a:cubicBezTo>
                  <a:pt x="29" y="72"/>
                  <a:pt x="29" y="72"/>
                  <a:pt x="29" y="72"/>
                </a:cubicBezTo>
                <a:cubicBezTo>
                  <a:pt x="33" y="72"/>
                  <a:pt x="36" y="75"/>
                  <a:pt x="36" y="79"/>
                </a:cubicBezTo>
                <a:cubicBezTo>
                  <a:pt x="36" y="83"/>
                  <a:pt x="33" y="87"/>
                  <a:pt x="29" y="87"/>
                </a:cubicBezTo>
                <a:close/>
                <a:moveTo>
                  <a:pt x="80" y="87"/>
                </a:moveTo>
                <a:cubicBezTo>
                  <a:pt x="73" y="87"/>
                  <a:pt x="73" y="87"/>
                  <a:pt x="73" y="87"/>
                </a:cubicBezTo>
                <a:cubicBezTo>
                  <a:pt x="69" y="87"/>
                  <a:pt x="65" y="83"/>
                  <a:pt x="65" y="79"/>
                </a:cubicBezTo>
                <a:cubicBezTo>
                  <a:pt x="65" y="75"/>
                  <a:pt x="69" y="72"/>
                  <a:pt x="73" y="72"/>
                </a:cubicBezTo>
                <a:cubicBezTo>
                  <a:pt x="80" y="72"/>
                  <a:pt x="80" y="72"/>
                  <a:pt x="80" y="72"/>
                </a:cubicBezTo>
                <a:cubicBezTo>
                  <a:pt x="84" y="72"/>
                  <a:pt x="87" y="75"/>
                  <a:pt x="87" y="79"/>
                </a:cubicBezTo>
                <a:cubicBezTo>
                  <a:pt x="87" y="83"/>
                  <a:pt x="84" y="87"/>
                  <a:pt x="80" y="87"/>
                </a:cubicBezTo>
                <a:close/>
              </a:path>
            </a:pathLst>
          </a:custGeom>
          <a:solidFill>
            <a:schemeClr val="accent1"/>
          </a:solidFill>
          <a:ln>
            <a:noFill/>
          </a:ln>
        </p:spPr>
        <p:txBody>
          <a:bodyPr/>
          <a:lstStyle/>
          <a:p>
            <a:endParaRPr lang="en-US" dirty="0"/>
          </a:p>
        </p:txBody>
      </p:sp>
      <p:sp>
        <p:nvSpPr>
          <p:cNvPr id="50" name="Freeform 101">
            <a:extLst>
              <a:ext uri="{FF2B5EF4-FFF2-40B4-BE49-F238E27FC236}">
                <a16:creationId xmlns:a16="http://schemas.microsoft.com/office/drawing/2014/main" id="{EA888920-A3A5-4DD0-9E90-E85C4CAC5CAC}"/>
              </a:ext>
            </a:extLst>
          </p:cNvPr>
          <p:cNvSpPr>
            <a:spLocks noEditPoints="1"/>
          </p:cNvSpPr>
          <p:nvPr/>
        </p:nvSpPr>
        <p:spPr bwMode="auto">
          <a:xfrm>
            <a:off x="737474" y="5576212"/>
            <a:ext cx="140396" cy="160329"/>
          </a:xfrm>
          <a:custGeom>
            <a:avLst/>
            <a:gdLst>
              <a:gd name="T0" fmla="*/ 87 w 102"/>
              <a:gd name="T1" fmla="*/ 0 h 116"/>
              <a:gd name="T2" fmla="*/ 15 w 102"/>
              <a:gd name="T3" fmla="*/ 0 h 116"/>
              <a:gd name="T4" fmla="*/ 0 w 102"/>
              <a:gd name="T5" fmla="*/ 14 h 116"/>
              <a:gd name="T6" fmla="*/ 0 w 102"/>
              <a:gd name="T7" fmla="*/ 72 h 116"/>
              <a:gd name="T8" fmla="*/ 0 w 102"/>
              <a:gd name="T9" fmla="*/ 76 h 116"/>
              <a:gd name="T10" fmla="*/ 4 w 102"/>
              <a:gd name="T11" fmla="*/ 79 h 116"/>
              <a:gd name="T12" fmla="*/ 7 w 102"/>
              <a:gd name="T13" fmla="*/ 79 h 116"/>
              <a:gd name="T14" fmla="*/ 7 w 102"/>
              <a:gd name="T15" fmla="*/ 98 h 116"/>
              <a:gd name="T16" fmla="*/ 11 w 102"/>
              <a:gd name="T17" fmla="*/ 101 h 116"/>
              <a:gd name="T18" fmla="*/ 15 w 102"/>
              <a:gd name="T19" fmla="*/ 101 h 116"/>
              <a:gd name="T20" fmla="*/ 15 w 102"/>
              <a:gd name="T21" fmla="*/ 108 h 116"/>
              <a:gd name="T22" fmla="*/ 22 w 102"/>
              <a:gd name="T23" fmla="*/ 116 h 116"/>
              <a:gd name="T24" fmla="*/ 29 w 102"/>
              <a:gd name="T25" fmla="*/ 116 h 116"/>
              <a:gd name="T26" fmla="*/ 36 w 102"/>
              <a:gd name="T27" fmla="*/ 108 h 116"/>
              <a:gd name="T28" fmla="*/ 36 w 102"/>
              <a:gd name="T29" fmla="*/ 101 h 116"/>
              <a:gd name="T30" fmla="*/ 65 w 102"/>
              <a:gd name="T31" fmla="*/ 101 h 116"/>
              <a:gd name="T32" fmla="*/ 65 w 102"/>
              <a:gd name="T33" fmla="*/ 108 h 116"/>
              <a:gd name="T34" fmla="*/ 73 w 102"/>
              <a:gd name="T35" fmla="*/ 116 h 116"/>
              <a:gd name="T36" fmla="*/ 80 w 102"/>
              <a:gd name="T37" fmla="*/ 116 h 116"/>
              <a:gd name="T38" fmla="*/ 87 w 102"/>
              <a:gd name="T39" fmla="*/ 108 h 116"/>
              <a:gd name="T40" fmla="*/ 87 w 102"/>
              <a:gd name="T41" fmla="*/ 101 h 116"/>
              <a:gd name="T42" fmla="*/ 91 w 102"/>
              <a:gd name="T43" fmla="*/ 101 h 116"/>
              <a:gd name="T44" fmla="*/ 94 w 102"/>
              <a:gd name="T45" fmla="*/ 98 h 116"/>
              <a:gd name="T46" fmla="*/ 94 w 102"/>
              <a:gd name="T47" fmla="*/ 79 h 116"/>
              <a:gd name="T48" fmla="*/ 98 w 102"/>
              <a:gd name="T49" fmla="*/ 79 h 116"/>
              <a:gd name="T50" fmla="*/ 102 w 102"/>
              <a:gd name="T51" fmla="*/ 76 h 116"/>
              <a:gd name="T52" fmla="*/ 102 w 102"/>
              <a:gd name="T53" fmla="*/ 72 h 116"/>
              <a:gd name="T54" fmla="*/ 102 w 102"/>
              <a:gd name="T55" fmla="*/ 14 h 116"/>
              <a:gd name="T56" fmla="*/ 87 w 102"/>
              <a:gd name="T57" fmla="*/ 0 h 116"/>
              <a:gd name="T58" fmla="*/ 73 w 102"/>
              <a:gd name="T59" fmla="*/ 29 h 116"/>
              <a:gd name="T60" fmla="*/ 80 w 102"/>
              <a:gd name="T61" fmla="*/ 36 h 116"/>
              <a:gd name="T62" fmla="*/ 80 w 102"/>
              <a:gd name="T63" fmla="*/ 50 h 116"/>
              <a:gd name="T64" fmla="*/ 22 w 102"/>
              <a:gd name="T65" fmla="*/ 50 h 116"/>
              <a:gd name="T66" fmla="*/ 22 w 102"/>
              <a:gd name="T67" fmla="*/ 36 h 116"/>
              <a:gd name="T68" fmla="*/ 29 w 102"/>
              <a:gd name="T69" fmla="*/ 29 h 116"/>
              <a:gd name="T70" fmla="*/ 73 w 102"/>
              <a:gd name="T71" fmla="*/ 29 h 116"/>
              <a:gd name="T72" fmla="*/ 29 w 102"/>
              <a:gd name="T73" fmla="*/ 87 h 116"/>
              <a:gd name="T74" fmla="*/ 22 w 102"/>
              <a:gd name="T75" fmla="*/ 87 h 116"/>
              <a:gd name="T76" fmla="*/ 15 w 102"/>
              <a:gd name="T77" fmla="*/ 79 h 116"/>
              <a:gd name="T78" fmla="*/ 22 w 102"/>
              <a:gd name="T79" fmla="*/ 72 h 116"/>
              <a:gd name="T80" fmla="*/ 29 w 102"/>
              <a:gd name="T81" fmla="*/ 72 h 116"/>
              <a:gd name="T82" fmla="*/ 36 w 102"/>
              <a:gd name="T83" fmla="*/ 79 h 116"/>
              <a:gd name="T84" fmla="*/ 29 w 102"/>
              <a:gd name="T85" fmla="*/ 87 h 116"/>
              <a:gd name="T86" fmla="*/ 80 w 102"/>
              <a:gd name="T87" fmla="*/ 87 h 116"/>
              <a:gd name="T88" fmla="*/ 73 w 102"/>
              <a:gd name="T89" fmla="*/ 87 h 116"/>
              <a:gd name="T90" fmla="*/ 65 w 102"/>
              <a:gd name="T91" fmla="*/ 79 h 116"/>
              <a:gd name="T92" fmla="*/ 73 w 102"/>
              <a:gd name="T93" fmla="*/ 72 h 116"/>
              <a:gd name="T94" fmla="*/ 80 w 102"/>
              <a:gd name="T95" fmla="*/ 72 h 116"/>
              <a:gd name="T96" fmla="*/ 87 w 102"/>
              <a:gd name="T97" fmla="*/ 79 h 116"/>
              <a:gd name="T98" fmla="*/ 80 w 102"/>
              <a:gd name="T99" fmla="*/ 87 h 11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2" h="116">
                <a:moveTo>
                  <a:pt x="87" y="0"/>
                </a:moveTo>
                <a:cubicBezTo>
                  <a:pt x="15" y="0"/>
                  <a:pt x="15" y="0"/>
                  <a:pt x="15" y="0"/>
                </a:cubicBezTo>
                <a:cubicBezTo>
                  <a:pt x="7" y="0"/>
                  <a:pt x="0" y="6"/>
                  <a:pt x="0" y="14"/>
                </a:cubicBezTo>
                <a:cubicBezTo>
                  <a:pt x="0" y="72"/>
                  <a:pt x="0" y="72"/>
                  <a:pt x="0" y="72"/>
                </a:cubicBezTo>
                <a:cubicBezTo>
                  <a:pt x="0" y="76"/>
                  <a:pt x="0" y="76"/>
                  <a:pt x="0" y="76"/>
                </a:cubicBezTo>
                <a:cubicBezTo>
                  <a:pt x="0" y="78"/>
                  <a:pt x="2" y="79"/>
                  <a:pt x="4" y="79"/>
                </a:cubicBezTo>
                <a:cubicBezTo>
                  <a:pt x="7" y="79"/>
                  <a:pt x="7" y="79"/>
                  <a:pt x="7" y="79"/>
                </a:cubicBezTo>
                <a:cubicBezTo>
                  <a:pt x="7" y="98"/>
                  <a:pt x="7" y="98"/>
                  <a:pt x="7" y="98"/>
                </a:cubicBezTo>
                <a:cubicBezTo>
                  <a:pt x="7" y="100"/>
                  <a:pt x="9" y="101"/>
                  <a:pt x="11" y="101"/>
                </a:cubicBezTo>
                <a:cubicBezTo>
                  <a:pt x="15" y="101"/>
                  <a:pt x="15" y="101"/>
                  <a:pt x="15" y="101"/>
                </a:cubicBezTo>
                <a:cubicBezTo>
                  <a:pt x="15" y="108"/>
                  <a:pt x="15" y="108"/>
                  <a:pt x="15" y="108"/>
                </a:cubicBezTo>
                <a:cubicBezTo>
                  <a:pt x="15" y="112"/>
                  <a:pt x="18" y="116"/>
                  <a:pt x="22" y="116"/>
                </a:cubicBezTo>
                <a:cubicBezTo>
                  <a:pt x="29" y="116"/>
                  <a:pt x="29" y="116"/>
                  <a:pt x="29" y="116"/>
                </a:cubicBezTo>
                <a:cubicBezTo>
                  <a:pt x="33" y="116"/>
                  <a:pt x="36" y="112"/>
                  <a:pt x="36" y="108"/>
                </a:cubicBezTo>
                <a:cubicBezTo>
                  <a:pt x="36" y="101"/>
                  <a:pt x="36" y="101"/>
                  <a:pt x="36" y="101"/>
                </a:cubicBezTo>
                <a:cubicBezTo>
                  <a:pt x="65" y="101"/>
                  <a:pt x="65" y="101"/>
                  <a:pt x="65" y="101"/>
                </a:cubicBezTo>
                <a:cubicBezTo>
                  <a:pt x="65" y="108"/>
                  <a:pt x="65" y="108"/>
                  <a:pt x="65" y="108"/>
                </a:cubicBezTo>
                <a:cubicBezTo>
                  <a:pt x="65" y="112"/>
                  <a:pt x="69" y="116"/>
                  <a:pt x="73" y="116"/>
                </a:cubicBezTo>
                <a:cubicBezTo>
                  <a:pt x="80" y="116"/>
                  <a:pt x="80" y="116"/>
                  <a:pt x="80" y="116"/>
                </a:cubicBezTo>
                <a:cubicBezTo>
                  <a:pt x="84" y="116"/>
                  <a:pt x="87" y="112"/>
                  <a:pt x="87" y="108"/>
                </a:cubicBezTo>
                <a:cubicBezTo>
                  <a:pt x="87" y="101"/>
                  <a:pt x="87" y="101"/>
                  <a:pt x="87" y="101"/>
                </a:cubicBezTo>
                <a:cubicBezTo>
                  <a:pt x="91" y="101"/>
                  <a:pt x="91" y="101"/>
                  <a:pt x="91" y="101"/>
                </a:cubicBezTo>
                <a:cubicBezTo>
                  <a:pt x="93" y="101"/>
                  <a:pt x="94" y="100"/>
                  <a:pt x="94" y="98"/>
                </a:cubicBezTo>
                <a:cubicBezTo>
                  <a:pt x="94" y="79"/>
                  <a:pt x="94" y="79"/>
                  <a:pt x="94" y="79"/>
                </a:cubicBezTo>
                <a:cubicBezTo>
                  <a:pt x="98" y="79"/>
                  <a:pt x="98" y="79"/>
                  <a:pt x="98" y="79"/>
                </a:cubicBezTo>
                <a:cubicBezTo>
                  <a:pt x="100" y="79"/>
                  <a:pt x="102" y="78"/>
                  <a:pt x="102" y="76"/>
                </a:cubicBezTo>
                <a:cubicBezTo>
                  <a:pt x="102" y="72"/>
                  <a:pt x="102" y="72"/>
                  <a:pt x="102" y="72"/>
                </a:cubicBezTo>
                <a:cubicBezTo>
                  <a:pt x="102" y="14"/>
                  <a:pt x="102" y="14"/>
                  <a:pt x="102" y="14"/>
                </a:cubicBezTo>
                <a:cubicBezTo>
                  <a:pt x="102" y="6"/>
                  <a:pt x="95" y="0"/>
                  <a:pt x="87" y="0"/>
                </a:cubicBezTo>
                <a:close/>
                <a:moveTo>
                  <a:pt x="73" y="29"/>
                </a:moveTo>
                <a:cubicBezTo>
                  <a:pt x="77" y="29"/>
                  <a:pt x="80" y="32"/>
                  <a:pt x="80" y="36"/>
                </a:cubicBezTo>
                <a:cubicBezTo>
                  <a:pt x="80" y="50"/>
                  <a:pt x="80" y="50"/>
                  <a:pt x="80" y="50"/>
                </a:cubicBezTo>
                <a:cubicBezTo>
                  <a:pt x="22" y="50"/>
                  <a:pt x="22" y="50"/>
                  <a:pt x="22" y="50"/>
                </a:cubicBezTo>
                <a:cubicBezTo>
                  <a:pt x="22" y="36"/>
                  <a:pt x="22" y="36"/>
                  <a:pt x="22" y="36"/>
                </a:cubicBezTo>
                <a:cubicBezTo>
                  <a:pt x="22" y="32"/>
                  <a:pt x="25" y="29"/>
                  <a:pt x="29" y="29"/>
                </a:cubicBezTo>
                <a:lnTo>
                  <a:pt x="73" y="29"/>
                </a:lnTo>
                <a:close/>
                <a:moveTo>
                  <a:pt x="29" y="87"/>
                </a:moveTo>
                <a:cubicBezTo>
                  <a:pt x="22" y="87"/>
                  <a:pt x="22" y="87"/>
                  <a:pt x="22" y="87"/>
                </a:cubicBezTo>
                <a:cubicBezTo>
                  <a:pt x="18" y="87"/>
                  <a:pt x="15" y="83"/>
                  <a:pt x="15" y="79"/>
                </a:cubicBezTo>
                <a:cubicBezTo>
                  <a:pt x="15" y="75"/>
                  <a:pt x="18" y="72"/>
                  <a:pt x="22" y="72"/>
                </a:cubicBezTo>
                <a:cubicBezTo>
                  <a:pt x="29" y="72"/>
                  <a:pt x="29" y="72"/>
                  <a:pt x="29" y="72"/>
                </a:cubicBezTo>
                <a:cubicBezTo>
                  <a:pt x="33" y="72"/>
                  <a:pt x="36" y="75"/>
                  <a:pt x="36" y="79"/>
                </a:cubicBezTo>
                <a:cubicBezTo>
                  <a:pt x="36" y="83"/>
                  <a:pt x="33" y="87"/>
                  <a:pt x="29" y="87"/>
                </a:cubicBezTo>
                <a:close/>
                <a:moveTo>
                  <a:pt x="80" y="87"/>
                </a:moveTo>
                <a:cubicBezTo>
                  <a:pt x="73" y="87"/>
                  <a:pt x="73" y="87"/>
                  <a:pt x="73" y="87"/>
                </a:cubicBezTo>
                <a:cubicBezTo>
                  <a:pt x="69" y="87"/>
                  <a:pt x="65" y="83"/>
                  <a:pt x="65" y="79"/>
                </a:cubicBezTo>
                <a:cubicBezTo>
                  <a:pt x="65" y="75"/>
                  <a:pt x="69" y="72"/>
                  <a:pt x="73" y="72"/>
                </a:cubicBezTo>
                <a:cubicBezTo>
                  <a:pt x="80" y="72"/>
                  <a:pt x="80" y="72"/>
                  <a:pt x="80" y="72"/>
                </a:cubicBezTo>
                <a:cubicBezTo>
                  <a:pt x="84" y="72"/>
                  <a:pt x="87" y="75"/>
                  <a:pt x="87" y="79"/>
                </a:cubicBezTo>
                <a:cubicBezTo>
                  <a:pt x="87" y="83"/>
                  <a:pt x="84" y="87"/>
                  <a:pt x="80" y="87"/>
                </a:cubicBezTo>
                <a:close/>
              </a:path>
            </a:pathLst>
          </a:custGeom>
          <a:solidFill>
            <a:schemeClr val="accent1"/>
          </a:solidFill>
          <a:ln>
            <a:noFill/>
          </a:ln>
        </p:spPr>
        <p:txBody>
          <a:bodyPr/>
          <a:lstStyle/>
          <a:p>
            <a:endParaRPr lang="en-US" dirty="0"/>
          </a:p>
        </p:txBody>
      </p:sp>
      <p:sp>
        <p:nvSpPr>
          <p:cNvPr id="51" name="Freeform 101">
            <a:extLst>
              <a:ext uri="{FF2B5EF4-FFF2-40B4-BE49-F238E27FC236}">
                <a16:creationId xmlns:a16="http://schemas.microsoft.com/office/drawing/2014/main" id="{6F5565B5-27ED-4606-ADCB-68F35E083812}"/>
              </a:ext>
            </a:extLst>
          </p:cNvPr>
          <p:cNvSpPr>
            <a:spLocks noEditPoints="1"/>
          </p:cNvSpPr>
          <p:nvPr/>
        </p:nvSpPr>
        <p:spPr bwMode="auto">
          <a:xfrm>
            <a:off x="742195" y="5802453"/>
            <a:ext cx="140396" cy="160329"/>
          </a:xfrm>
          <a:custGeom>
            <a:avLst/>
            <a:gdLst>
              <a:gd name="T0" fmla="*/ 87 w 102"/>
              <a:gd name="T1" fmla="*/ 0 h 116"/>
              <a:gd name="T2" fmla="*/ 15 w 102"/>
              <a:gd name="T3" fmla="*/ 0 h 116"/>
              <a:gd name="T4" fmla="*/ 0 w 102"/>
              <a:gd name="T5" fmla="*/ 14 h 116"/>
              <a:gd name="T6" fmla="*/ 0 w 102"/>
              <a:gd name="T7" fmla="*/ 72 h 116"/>
              <a:gd name="T8" fmla="*/ 0 w 102"/>
              <a:gd name="T9" fmla="*/ 76 h 116"/>
              <a:gd name="T10" fmla="*/ 4 w 102"/>
              <a:gd name="T11" fmla="*/ 79 h 116"/>
              <a:gd name="T12" fmla="*/ 7 w 102"/>
              <a:gd name="T13" fmla="*/ 79 h 116"/>
              <a:gd name="T14" fmla="*/ 7 w 102"/>
              <a:gd name="T15" fmla="*/ 98 h 116"/>
              <a:gd name="T16" fmla="*/ 11 w 102"/>
              <a:gd name="T17" fmla="*/ 101 h 116"/>
              <a:gd name="T18" fmla="*/ 15 w 102"/>
              <a:gd name="T19" fmla="*/ 101 h 116"/>
              <a:gd name="T20" fmla="*/ 15 w 102"/>
              <a:gd name="T21" fmla="*/ 108 h 116"/>
              <a:gd name="T22" fmla="*/ 22 w 102"/>
              <a:gd name="T23" fmla="*/ 116 h 116"/>
              <a:gd name="T24" fmla="*/ 29 w 102"/>
              <a:gd name="T25" fmla="*/ 116 h 116"/>
              <a:gd name="T26" fmla="*/ 36 w 102"/>
              <a:gd name="T27" fmla="*/ 108 h 116"/>
              <a:gd name="T28" fmla="*/ 36 w 102"/>
              <a:gd name="T29" fmla="*/ 101 h 116"/>
              <a:gd name="T30" fmla="*/ 65 w 102"/>
              <a:gd name="T31" fmla="*/ 101 h 116"/>
              <a:gd name="T32" fmla="*/ 65 w 102"/>
              <a:gd name="T33" fmla="*/ 108 h 116"/>
              <a:gd name="T34" fmla="*/ 73 w 102"/>
              <a:gd name="T35" fmla="*/ 116 h 116"/>
              <a:gd name="T36" fmla="*/ 80 w 102"/>
              <a:gd name="T37" fmla="*/ 116 h 116"/>
              <a:gd name="T38" fmla="*/ 87 w 102"/>
              <a:gd name="T39" fmla="*/ 108 h 116"/>
              <a:gd name="T40" fmla="*/ 87 w 102"/>
              <a:gd name="T41" fmla="*/ 101 h 116"/>
              <a:gd name="T42" fmla="*/ 91 w 102"/>
              <a:gd name="T43" fmla="*/ 101 h 116"/>
              <a:gd name="T44" fmla="*/ 94 w 102"/>
              <a:gd name="T45" fmla="*/ 98 h 116"/>
              <a:gd name="T46" fmla="*/ 94 w 102"/>
              <a:gd name="T47" fmla="*/ 79 h 116"/>
              <a:gd name="T48" fmla="*/ 98 w 102"/>
              <a:gd name="T49" fmla="*/ 79 h 116"/>
              <a:gd name="T50" fmla="*/ 102 w 102"/>
              <a:gd name="T51" fmla="*/ 76 h 116"/>
              <a:gd name="T52" fmla="*/ 102 w 102"/>
              <a:gd name="T53" fmla="*/ 72 h 116"/>
              <a:gd name="T54" fmla="*/ 102 w 102"/>
              <a:gd name="T55" fmla="*/ 14 h 116"/>
              <a:gd name="T56" fmla="*/ 87 w 102"/>
              <a:gd name="T57" fmla="*/ 0 h 116"/>
              <a:gd name="T58" fmla="*/ 73 w 102"/>
              <a:gd name="T59" fmla="*/ 29 h 116"/>
              <a:gd name="T60" fmla="*/ 80 w 102"/>
              <a:gd name="T61" fmla="*/ 36 h 116"/>
              <a:gd name="T62" fmla="*/ 80 w 102"/>
              <a:gd name="T63" fmla="*/ 50 h 116"/>
              <a:gd name="T64" fmla="*/ 22 w 102"/>
              <a:gd name="T65" fmla="*/ 50 h 116"/>
              <a:gd name="T66" fmla="*/ 22 w 102"/>
              <a:gd name="T67" fmla="*/ 36 h 116"/>
              <a:gd name="T68" fmla="*/ 29 w 102"/>
              <a:gd name="T69" fmla="*/ 29 h 116"/>
              <a:gd name="T70" fmla="*/ 73 w 102"/>
              <a:gd name="T71" fmla="*/ 29 h 116"/>
              <a:gd name="T72" fmla="*/ 29 w 102"/>
              <a:gd name="T73" fmla="*/ 87 h 116"/>
              <a:gd name="T74" fmla="*/ 22 w 102"/>
              <a:gd name="T75" fmla="*/ 87 h 116"/>
              <a:gd name="T76" fmla="*/ 15 w 102"/>
              <a:gd name="T77" fmla="*/ 79 h 116"/>
              <a:gd name="T78" fmla="*/ 22 w 102"/>
              <a:gd name="T79" fmla="*/ 72 h 116"/>
              <a:gd name="T80" fmla="*/ 29 w 102"/>
              <a:gd name="T81" fmla="*/ 72 h 116"/>
              <a:gd name="T82" fmla="*/ 36 w 102"/>
              <a:gd name="T83" fmla="*/ 79 h 116"/>
              <a:gd name="T84" fmla="*/ 29 w 102"/>
              <a:gd name="T85" fmla="*/ 87 h 116"/>
              <a:gd name="T86" fmla="*/ 80 w 102"/>
              <a:gd name="T87" fmla="*/ 87 h 116"/>
              <a:gd name="T88" fmla="*/ 73 w 102"/>
              <a:gd name="T89" fmla="*/ 87 h 116"/>
              <a:gd name="T90" fmla="*/ 65 w 102"/>
              <a:gd name="T91" fmla="*/ 79 h 116"/>
              <a:gd name="T92" fmla="*/ 73 w 102"/>
              <a:gd name="T93" fmla="*/ 72 h 116"/>
              <a:gd name="T94" fmla="*/ 80 w 102"/>
              <a:gd name="T95" fmla="*/ 72 h 116"/>
              <a:gd name="T96" fmla="*/ 87 w 102"/>
              <a:gd name="T97" fmla="*/ 79 h 116"/>
              <a:gd name="T98" fmla="*/ 80 w 102"/>
              <a:gd name="T99" fmla="*/ 87 h 11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2" h="116">
                <a:moveTo>
                  <a:pt x="87" y="0"/>
                </a:moveTo>
                <a:cubicBezTo>
                  <a:pt x="15" y="0"/>
                  <a:pt x="15" y="0"/>
                  <a:pt x="15" y="0"/>
                </a:cubicBezTo>
                <a:cubicBezTo>
                  <a:pt x="7" y="0"/>
                  <a:pt x="0" y="6"/>
                  <a:pt x="0" y="14"/>
                </a:cubicBezTo>
                <a:cubicBezTo>
                  <a:pt x="0" y="72"/>
                  <a:pt x="0" y="72"/>
                  <a:pt x="0" y="72"/>
                </a:cubicBezTo>
                <a:cubicBezTo>
                  <a:pt x="0" y="76"/>
                  <a:pt x="0" y="76"/>
                  <a:pt x="0" y="76"/>
                </a:cubicBezTo>
                <a:cubicBezTo>
                  <a:pt x="0" y="78"/>
                  <a:pt x="2" y="79"/>
                  <a:pt x="4" y="79"/>
                </a:cubicBezTo>
                <a:cubicBezTo>
                  <a:pt x="7" y="79"/>
                  <a:pt x="7" y="79"/>
                  <a:pt x="7" y="79"/>
                </a:cubicBezTo>
                <a:cubicBezTo>
                  <a:pt x="7" y="98"/>
                  <a:pt x="7" y="98"/>
                  <a:pt x="7" y="98"/>
                </a:cubicBezTo>
                <a:cubicBezTo>
                  <a:pt x="7" y="100"/>
                  <a:pt x="9" y="101"/>
                  <a:pt x="11" y="101"/>
                </a:cubicBezTo>
                <a:cubicBezTo>
                  <a:pt x="15" y="101"/>
                  <a:pt x="15" y="101"/>
                  <a:pt x="15" y="101"/>
                </a:cubicBezTo>
                <a:cubicBezTo>
                  <a:pt x="15" y="108"/>
                  <a:pt x="15" y="108"/>
                  <a:pt x="15" y="108"/>
                </a:cubicBezTo>
                <a:cubicBezTo>
                  <a:pt x="15" y="112"/>
                  <a:pt x="18" y="116"/>
                  <a:pt x="22" y="116"/>
                </a:cubicBezTo>
                <a:cubicBezTo>
                  <a:pt x="29" y="116"/>
                  <a:pt x="29" y="116"/>
                  <a:pt x="29" y="116"/>
                </a:cubicBezTo>
                <a:cubicBezTo>
                  <a:pt x="33" y="116"/>
                  <a:pt x="36" y="112"/>
                  <a:pt x="36" y="108"/>
                </a:cubicBezTo>
                <a:cubicBezTo>
                  <a:pt x="36" y="101"/>
                  <a:pt x="36" y="101"/>
                  <a:pt x="36" y="101"/>
                </a:cubicBezTo>
                <a:cubicBezTo>
                  <a:pt x="65" y="101"/>
                  <a:pt x="65" y="101"/>
                  <a:pt x="65" y="101"/>
                </a:cubicBezTo>
                <a:cubicBezTo>
                  <a:pt x="65" y="108"/>
                  <a:pt x="65" y="108"/>
                  <a:pt x="65" y="108"/>
                </a:cubicBezTo>
                <a:cubicBezTo>
                  <a:pt x="65" y="112"/>
                  <a:pt x="69" y="116"/>
                  <a:pt x="73" y="116"/>
                </a:cubicBezTo>
                <a:cubicBezTo>
                  <a:pt x="80" y="116"/>
                  <a:pt x="80" y="116"/>
                  <a:pt x="80" y="116"/>
                </a:cubicBezTo>
                <a:cubicBezTo>
                  <a:pt x="84" y="116"/>
                  <a:pt x="87" y="112"/>
                  <a:pt x="87" y="108"/>
                </a:cubicBezTo>
                <a:cubicBezTo>
                  <a:pt x="87" y="101"/>
                  <a:pt x="87" y="101"/>
                  <a:pt x="87" y="101"/>
                </a:cubicBezTo>
                <a:cubicBezTo>
                  <a:pt x="91" y="101"/>
                  <a:pt x="91" y="101"/>
                  <a:pt x="91" y="101"/>
                </a:cubicBezTo>
                <a:cubicBezTo>
                  <a:pt x="93" y="101"/>
                  <a:pt x="94" y="100"/>
                  <a:pt x="94" y="98"/>
                </a:cubicBezTo>
                <a:cubicBezTo>
                  <a:pt x="94" y="79"/>
                  <a:pt x="94" y="79"/>
                  <a:pt x="94" y="79"/>
                </a:cubicBezTo>
                <a:cubicBezTo>
                  <a:pt x="98" y="79"/>
                  <a:pt x="98" y="79"/>
                  <a:pt x="98" y="79"/>
                </a:cubicBezTo>
                <a:cubicBezTo>
                  <a:pt x="100" y="79"/>
                  <a:pt x="102" y="78"/>
                  <a:pt x="102" y="76"/>
                </a:cubicBezTo>
                <a:cubicBezTo>
                  <a:pt x="102" y="72"/>
                  <a:pt x="102" y="72"/>
                  <a:pt x="102" y="72"/>
                </a:cubicBezTo>
                <a:cubicBezTo>
                  <a:pt x="102" y="14"/>
                  <a:pt x="102" y="14"/>
                  <a:pt x="102" y="14"/>
                </a:cubicBezTo>
                <a:cubicBezTo>
                  <a:pt x="102" y="6"/>
                  <a:pt x="95" y="0"/>
                  <a:pt x="87" y="0"/>
                </a:cubicBezTo>
                <a:close/>
                <a:moveTo>
                  <a:pt x="73" y="29"/>
                </a:moveTo>
                <a:cubicBezTo>
                  <a:pt x="77" y="29"/>
                  <a:pt x="80" y="32"/>
                  <a:pt x="80" y="36"/>
                </a:cubicBezTo>
                <a:cubicBezTo>
                  <a:pt x="80" y="50"/>
                  <a:pt x="80" y="50"/>
                  <a:pt x="80" y="50"/>
                </a:cubicBezTo>
                <a:cubicBezTo>
                  <a:pt x="22" y="50"/>
                  <a:pt x="22" y="50"/>
                  <a:pt x="22" y="50"/>
                </a:cubicBezTo>
                <a:cubicBezTo>
                  <a:pt x="22" y="36"/>
                  <a:pt x="22" y="36"/>
                  <a:pt x="22" y="36"/>
                </a:cubicBezTo>
                <a:cubicBezTo>
                  <a:pt x="22" y="32"/>
                  <a:pt x="25" y="29"/>
                  <a:pt x="29" y="29"/>
                </a:cubicBezTo>
                <a:lnTo>
                  <a:pt x="73" y="29"/>
                </a:lnTo>
                <a:close/>
                <a:moveTo>
                  <a:pt x="29" y="87"/>
                </a:moveTo>
                <a:cubicBezTo>
                  <a:pt x="22" y="87"/>
                  <a:pt x="22" y="87"/>
                  <a:pt x="22" y="87"/>
                </a:cubicBezTo>
                <a:cubicBezTo>
                  <a:pt x="18" y="87"/>
                  <a:pt x="15" y="83"/>
                  <a:pt x="15" y="79"/>
                </a:cubicBezTo>
                <a:cubicBezTo>
                  <a:pt x="15" y="75"/>
                  <a:pt x="18" y="72"/>
                  <a:pt x="22" y="72"/>
                </a:cubicBezTo>
                <a:cubicBezTo>
                  <a:pt x="29" y="72"/>
                  <a:pt x="29" y="72"/>
                  <a:pt x="29" y="72"/>
                </a:cubicBezTo>
                <a:cubicBezTo>
                  <a:pt x="33" y="72"/>
                  <a:pt x="36" y="75"/>
                  <a:pt x="36" y="79"/>
                </a:cubicBezTo>
                <a:cubicBezTo>
                  <a:pt x="36" y="83"/>
                  <a:pt x="33" y="87"/>
                  <a:pt x="29" y="87"/>
                </a:cubicBezTo>
                <a:close/>
                <a:moveTo>
                  <a:pt x="80" y="87"/>
                </a:moveTo>
                <a:cubicBezTo>
                  <a:pt x="73" y="87"/>
                  <a:pt x="73" y="87"/>
                  <a:pt x="73" y="87"/>
                </a:cubicBezTo>
                <a:cubicBezTo>
                  <a:pt x="69" y="87"/>
                  <a:pt x="65" y="83"/>
                  <a:pt x="65" y="79"/>
                </a:cubicBezTo>
                <a:cubicBezTo>
                  <a:pt x="65" y="75"/>
                  <a:pt x="69" y="72"/>
                  <a:pt x="73" y="72"/>
                </a:cubicBezTo>
                <a:cubicBezTo>
                  <a:pt x="80" y="72"/>
                  <a:pt x="80" y="72"/>
                  <a:pt x="80" y="72"/>
                </a:cubicBezTo>
                <a:cubicBezTo>
                  <a:pt x="84" y="72"/>
                  <a:pt x="87" y="75"/>
                  <a:pt x="87" y="79"/>
                </a:cubicBezTo>
                <a:cubicBezTo>
                  <a:pt x="87" y="83"/>
                  <a:pt x="84" y="87"/>
                  <a:pt x="80" y="87"/>
                </a:cubicBezTo>
                <a:close/>
              </a:path>
            </a:pathLst>
          </a:custGeom>
          <a:solidFill>
            <a:schemeClr val="accent1"/>
          </a:solidFill>
          <a:ln>
            <a:noFill/>
          </a:ln>
        </p:spPr>
        <p:txBody>
          <a:bodyPr/>
          <a:lstStyle/>
          <a:p>
            <a:endParaRPr lang="en-US" dirty="0"/>
          </a:p>
        </p:txBody>
      </p:sp>
      <p:grpSp>
        <p:nvGrpSpPr>
          <p:cNvPr id="52" name="Group 51">
            <a:extLst>
              <a:ext uri="{FF2B5EF4-FFF2-40B4-BE49-F238E27FC236}">
                <a16:creationId xmlns:a16="http://schemas.microsoft.com/office/drawing/2014/main" id="{F141CD5C-87B1-4AA0-9D5C-244C3AA5A977}"/>
              </a:ext>
            </a:extLst>
          </p:cNvPr>
          <p:cNvGrpSpPr/>
          <p:nvPr/>
        </p:nvGrpSpPr>
        <p:grpSpPr>
          <a:xfrm>
            <a:off x="5317470" y="2701413"/>
            <a:ext cx="902811" cy="705485"/>
            <a:chOff x="9215438" y="3135313"/>
            <a:chExt cx="820737" cy="641350"/>
          </a:xfrm>
          <a:solidFill>
            <a:schemeClr val="bg1"/>
          </a:solidFill>
        </p:grpSpPr>
        <p:sp>
          <p:nvSpPr>
            <p:cNvPr id="53" name="Freeform 13">
              <a:extLst>
                <a:ext uri="{FF2B5EF4-FFF2-40B4-BE49-F238E27FC236}">
                  <a16:creationId xmlns:a16="http://schemas.microsoft.com/office/drawing/2014/main" id="{B3D82CD9-895F-4200-A8F3-1D9F971E313D}"/>
                </a:ext>
              </a:extLst>
            </p:cNvPr>
            <p:cNvSpPr>
              <a:spLocks noEditPoints="1"/>
            </p:cNvSpPr>
            <p:nvPr/>
          </p:nvSpPr>
          <p:spPr bwMode="auto">
            <a:xfrm>
              <a:off x="9215438" y="3254375"/>
              <a:ext cx="754062" cy="522288"/>
            </a:xfrm>
            <a:custGeom>
              <a:avLst/>
              <a:gdLst>
                <a:gd name="T0" fmla="*/ 266 w 293"/>
                <a:gd name="T1" fmla="*/ 141 h 201"/>
                <a:gd name="T2" fmla="*/ 266 w 293"/>
                <a:gd name="T3" fmla="*/ 100 h 201"/>
                <a:gd name="T4" fmla="*/ 251 w 293"/>
                <a:gd name="T5" fmla="*/ 100 h 201"/>
                <a:gd name="T6" fmla="*/ 251 w 293"/>
                <a:gd name="T7" fmla="*/ 133 h 201"/>
                <a:gd name="T8" fmla="*/ 241 w 293"/>
                <a:gd name="T9" fmla="*/ 142 h 201"/>
                <a:gd name="T10" fmla="*/ 52 w 293"/>
                <a:gd name="T11" fmla="*/ 142 h 201"/>
                <a:gd name="T12" fmla="*/ 43 w 293"/>
                <a:gd name="T13" fmla="*/ 133 h 201"/>
                <a:gd name="T14" fmla="*/ 43 w 293"/>
                <a:gd name="T15" fmla="*/ 19 h 201"/>
                <a:gd name="T16" fmla="*/ 52 w 293"/>
                <a:gd name="T17" fmla="*/ 10 h 201"/>
                <a:gd name="T18" fmla="*/ 161 w 293"/>
                <a:gd name="T19" fmla="*/ 10 h 201"/>
                <a:gd name="T20" fmla="*/ 161 w 293"/>
                <a:gd name="T21" fmla="*/ 0 h 201"/>
                <a:gd name="T22" fmla="*/ 38 w 293"/>
                <a:gd name="T23" fmla="*/ 0 h 201"/>
                <a:gd name="T24" fmla="*/ 28 w 293"/>
                <a:gd name="T25" fmla="*/ 11 h 201"/>
                <a:gd name="T26" fmla="*/ 28 w 293"/>
                <a:gd name="T27" fmla="*/ 152 h 201"/>
                <a:gd name="T28" fmla="*/ 0 w 293"/>
                <a:gd name="T29" fmla="*/ 185 h 201"/>
                <a:gd name="T30" fmla="*/ 17 w 293"/>
                <a:gd name="T31" fmla="*/ 201 h 201"/>
                <a:gd name="T32" fmla="*/ 277 w 293"/>
                <a:gd name="T33" fmla="*/ 201 h 201"/>
                <a:gd name="T34" fmla="*/ 293 w 293"/>
                <a:gd name="T35" fmla="*/ 185 h 201"/>
                <a:gd name="T36" fmla="*/ 266 w 293"/>
                <a:gd name="T37" fmla="*/ 152 h 201"/>
                <a:gd name="T38" fmla="*/ 266 w 293"/>
                <a:gd name="T39" fmla="*/ 141 h 201"/>
                <a:gd name="T40" fmla="*/ 169 w 293"/>
                <a:gd name="T41" fmla="*/ 195 h 201"/>
                <a:gd name="T42" fmla="*/ 125 w 293"/>
                <a:gd name="T43" fmla="*/ 195 h 201"/>
                <a:gd name="T44" fmla="*/ 122 w 293"/>
                <a:gd name="T45" fmla="*/ 193 h 201"/>
                <a:gd name="T46" fmla="*/ 125 w 293"/>
                <a:gd name="T47" fmla="*/ 190 h 201"/>
                <a:gd name="T48" fmla="*/ 169 w 293"/>
                <a:gd name="T49" fmla="*/ 190 h 201"/>
                <a:gd name="T50" fmla="*/ 171 w 293"/>
                <a:gd name="T51" fmla="*/ 193 h 201"/>
                <a:gd name="T52" fmla="*/ 169 w 293"/>
                <a:gd name="T53" fmla="*/ 195 h 201"/>
                <a:gd name="T54" fmla="*/ 102 w 293"/>
                <a:gd name="T55" fmla="*/ 185 h 201"/>
                <a:gd name="T56" fmla="*/ 110 w 293"/>
                <a:gd name="T57" fmla="*/ 175 h 201"/>
                <a:gd name="T58" fmla="*/ 183 w 293"/>
                <a:gd name="T59" fmla="*/ 175 h 201"/>
                <a:gd name="T60" fmla="*/ 192 w 293"/>
                <a:gd name="T61" fmla="*/ 185 h 201"/>
                <a:gd name="T62" fmla="*/ 102 w 293"/>
                <a:gd name="T63" fmla="*/ 185 h 201"/>
                <a:gd name="T64" fmla="*/ 102 w 293"/>
                <a:gd name="T65" fmla="*/ 185 h 201"/>
                <a:gd name="T66" fmla="*/ 102 w 293"/>
                <a:gd name="T67" fmla="*/ 185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3" h="201">
                  <a:moveTo>
                    <a:pt x="266" y="141"/>
                  </a:moveTo>
                  <a:cubicBezTo>
                    <a:pt x="266" y="100"/>
                    <a:pt x="266" y="100"/>
                    <a:pt x="266" y="100"/>
                  </a:cubicBezTo>
                  <a:cubicBezTo>
                    <a:pt x="251" y="100"/>
                    <a:pt x="251" y="100"/>
                    <a:pt x="251" y="100"/>
                  </a:cubicBezTo>
                  <a:cubicBezTo>
                    <a:pt x="251" y="133"/>
                    <a:pt x="251" y="133"/>
                    <a:pt x="251" y="133"/>
                  </a:cubicBezTo>
                  <a:cubicBezTo>
                    <a:pt x="251" y="138"/>
                    <a:pt x="247" y="142"/>
                    <a:pt x="241" y="142"/>
                  </a:cubicBezTo>
                  <a:cubicBezTo>
                    <a:pt x="52" y="142"/>
                    <a:pt x="52" y="142"/>
                    <a:pt x="52" y="142"/>
                  </a:cubicBezTo>
                  <a:cubicBezTo>
                    <a:pt x="47" y="142"/>
                    <a:pt x="43" y="138"/>
                    <a:pt x="43" y="133"/>
                  </a:cubicBezTo>
                  <a:cubicBezTo>
                    <a:pt x="43" y="19"/>
                    <a:pt x="43" y="19"/>
                    <a:pt x="43" y="19"/>
                  </a:cubicBezTo>
                  <a:cubicBezTo>
                    <a:pt x="43" y="14"/>
                    <a:pt x="47" y="10"/>
                    <a:pt x="52" y="10"/>
                  </a:cubicBezTo>
                  <a:cubicBezTo>
                    <a:pt x="161" y="10"/>
                    <a:pt x="161" y="10"/>
                    <a:pt x="161" y="10"/>
                  </a:cubicBezTo>
                  <a:cubicBezTo>
                    <a:pt x="161" y="0"/>
                    <a:pt x="161" y="0"/>
                    <a:pt x="161" y="0"/>
                  </a:cubicBezTo>
                  <a:cubicBezTo>
                    <a:pt x="38" y="0"/>
                    <a:pt x="38" y="0"/>
                    <a:pt x="38" y="0"/>
                  </a:cubicBezTo>
                  <a:cubicBezTo>
                    <a:pt x="32" y="0"/>
                    <a:pt x="28" y="5"/>
                    <a:pt x="28" y="11"/>
                  </a:cubicBezTo>
                  <a:cubicBezTo>
                    <a:pt x="28" y="152"/>
                    <a:pt x="28" y="152"/>
                    <a:pt x="28" y="152"/>
                  </a:cubicBezTo>
                  <a:cubicBezTo>
                    <a:pt x="0" y="185"/>
                    <a:pt x="0" y="185"/>
                    <a:pt x="0" y="185"/>
                  </a:cubicBezTo>
                  <a:cubicBezTo>
                    <a:pt x="0" y="194"/>
                    <a:pt x="8" y="201"/>
                    <a:pt x="17" y="201"/>
                  </a:cubicBezTo>
                  <a:cubicBezTo>
                    <a:pt x="277" y="201"/>
                    <a:pt x="277" y="201"/>
                    <a:pt x="277" y="201"/>
                  </a:cubicBezTo>
                  <a:cubicBezTo>
                    <a:pt x="286" y="201"/>
                    <a:pt x="293" y="194"/>
                    <a:pt x="293" y="185"/>
                  </a:cubicBezTo>
                  <a:cubicBezTo>
                    <a:pt x="266" y="152"/>
                    <a:pt x="266" y="152"/>
                    <a:pt x="266" y="152"/>
                  </a:cubicBezTo>
                  <a:cubicBezTo>
                    <a:pt x="266" y="141"/>
                    <a:pt x="266" y="141"/>
                    <a:pt x="266" y="141"/>
                  </a:cubicBezTo>
                  <a:close/>
                  <a:moveTo>
                    <a:pt x="169" y="195"/>
                  </a:moveTo>
                  <a:cubicBezTo>
                    <a:pt x="125" y="195"/>
                    <a:pt x="125" y="195"/>
                    <a:pt x="125" y="195"/>
                  </a:cubicBezTo>
                  <a:cubicBezTo>
                    <a:pt x="124" y="195"/>
                    <a:pt x="122" y="194"/>
                    <a:pt x="122" y="193"/>
                  </a:cubicBezTo>
                  <a:cubicBezTo>
                    <a:pt x="122" y="191"/>
                    <a:pt x="124" y="190"/>
                    <a:pt x="125" y="190"/>
                  </a:cubicBezTo>
                  <a:cubicBezTo>
                    <a:pt x="169" y="190"/>
                    <a:pt x="169" y="190"/>
                    <a:pt x="169" y="190"/>
                  </a:cubicBezTo>
                  <a:cubicBezTo>
                    <a:pt x="170" y="190"/>
                    <a:pt x="171" y="191"/>
                    <a:pt x="171" y="193"/>
                  </a:cubicBezTo>
                  <a:cubicBezTo>
                    <a:pt x="171" y="194"/>
                    <a:pt x="170" y="195"/>
                    <a:pt x="169" y="195"/>
                  </a:cubicBezTo>
                  <a:close/>
                  <a:moveTo>
                    <a:pt x="102" y="185"/>
                  </a:moveTo>
                  <a:cubicBezTo>
                    <a:pt x="110" y="175"/>
                    <a:pt x="110" y="175"/>
                    <a:pt x="110" y="175"/>
                  </a:cubicBezTo>
                  <a:cubicBezTo>
                    <a:pt x="183" y="175"/>
                    <a:pt x="183" y="175"/>
                    <a:pt x="183" y="175"/>
                  </a:cubicBezTo>
                  <a:cubicBezTo>
                    <a:pt x="192" y="185"/>
                    <a:pt x="192" y="185"/>
                    <a:pt x="192" y="185"/>
                  </a:cubicBezTo>
                  <a:cubicBezTo>
                    <a:pt x="102" y="185"/>
                    <a:pt x="102" y="185"/>
                    <a:pt x="102" y="185"/>
                  </a:cubicBezTo>
                  <a:close/>
                  <a:moveTo>
                    <a:pt x="102" y="185"/>
                  </a:moveTo>
                  <a:cubicBezTo>
                    <a:pt x="102" y="185"/>
                    <a:pt x="102" y="185"/>
                    <a:pt x="102" y="18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Rectangle 14">
              <a:extLst>
                <a:ext uri="{FF2B5EF4-FFF2-40B4-BE49-F238E27FC236}">
                  <a16:creationId xmlns:a16="http://schemas.microsoft.com/office/drawing/2014/main" id="{0EF62ED4-9517-4F5E-83D1-3BD7210AA015}"/>
                </a:ext>
              </a:extLst>
            </p:cNvPr>
            <p:cNvSpPr>
              <a:spLocks noChangeArrowheads="1"/>
            </p:cNvSpPr>
            <p:nvPr/>
          </p:nvSpPr>
          <p:spPr bwMode="auto">
            <a:xfrm>
              <a:off x="9547225" y="3462338"/>
              <a:ext cx="58737" cy="60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Rectangle 15">
              <a:extLst>
                <a:ext uri="{FF2B5EF4-FFF2-40B4-BE49-F238E27FC236}">
                  <a16:creationId xmlns:a16="http://schemas.microsoft.com/office/drawing/2014/main" id="{FEF310CA-8868-4F22-8654-3C076A2B65F3}"/>
                </a:ext>
              </a:extLst>
            </p:cNvPr>
            <p:cNvSpPr>
              <a:spLocks noChangeArrowheads="1"/>
            </p:cNvSpPr>
            <p:nvPr/>
          </p:nvSpPr>
          <p:spPr bwMode="auto">
            <a:xfrm>
              <a:off x="9583738" y="3381375"/>
              <a:ext cx="58737" cy="60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Rectangle 16">
              <a:extLst>
                <a:ext uri="{FF2B5EF4-FFF2-40B4-BE49-F238E27FC236}">
                  <a16:creationId xmlns:a16="http://schemas.microsoft.com/office/drawing/2014/main" id="{6B34DCE7-B865-41A9-B958-02BC2643A36C}"/>
                </a:ext>
              </a:extLst>
            </p:cNvPr>
            <p:cNvSpPr>
              <a:spLocks noChangeArrowheads="1"/>
            </p:cNvSpPr>
            <p:nvPr/>
          </p:nvSpPr>
          <p:spPr bwMode="auto">
            <a:xfrm>
              <a:off x="9642475" y="3457575"/>
              <a:ext cx="57150"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Rectangle 17">
              <a:extLst>
                <a:ext uri="{FF2B5EF4-FFF2-40B4-BE49-F238E27FC236}">
                  <a16:creationId xmlns:a16="http://schemas.microsoft.com/office/drawing/2014/main" id="{E6F7B28D-F0BD-40B2-BBAA-1DFEFF87A0FE}"/>
                </a:ext>
              </a:extLst>
            </p:cNvPr>
            <p:cNvSpPr>
              <a:spLocks noChangeArrowheads="1"/>
            </p:cNvSpPr>
            <p:nvPr/>
          </p:nvSpPr>
          <p:spPr bwMode="auto">
            <a:xfrm>
              <a:off x="9688513" y="3359150"/>
              <a:ext cx="66675"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Rectangle 18">
              <a:extLst>
                <a:ext uri="{FF2B5EF4-FFF2-40B4-BE49-F238E27FC236}">
                  <a16:creationId xmlns:a16="http://schemas.microsoft.com/office/drawing/2014/main" id="{8C5BC4C9-3BBD-4BA2-92BC-389D591C10BB}"/>
                </a:ext>
              </a:extLst>
            </p:cNvPr>
            <p:cNvSpPr>
              <a:spLocks noChangeArrowheads="1"/>
            </p:cNvSpPr>
            <p:nvPr/>
          </p:nvSpPr>
          <p:spPr bwMode="auto">
            <a:xfrm>
              <a:off x="9786938" y="3146425"/>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Rectangle 19">
              <a:extLst>
                <a:ext uri="{FF2B5EF4-FFF2-40B4-BE49-F238E27FC236}">
                  <a16:creationId xmlns:a16="http://schemas.microsoft.com/office/drawing/2014/main" id="{7BFE18FA-7B74-443A-99E7-E476CEA28ADE}"/>
                </a:ext>
              </a:extLst>
            </p:cNvPr>
            <p:cNvSpPr>
              <a:spLocks noChangeArrowheads="1"/>
            </p:cNvSpPr>
            <p:nvPr/>
          </p:nvSpPr>
          <p:spPr bwMode="auto">
            <a:xfrm>
              <a:off x="9659938" y="3270250"/>
              <a:ext cx="69850"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Rectangle 20">
              <a:extLst>
                <a:ext uri="{FF2B5EF4-FFF2-40B4-BE49-F238E27FC236}">
                  <a16:creationId xmlns:a16="http://schemas.microsoft.com/office/drawing/2014/main" id="{C78E618C-7C30-43AA-ADB3-3E4720970F62}"/>
                </a:ext>
              </a:extLst>
            </p:cNvPr>
            <p:cNvSpPr>
              <a:spLocks noChangeArrowheads="1"/>
            </p:cNvSpPr>
            <p:nvPr/>
          </p:nvSpPr>
          <p:spPr bwMode="auto">
            <a:xfrm>
              <a:off x="9767888" y="3241675"/>
              <a:ext cx="98425" cy="98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Rectangle 21">
              <a:extLst>
                <a:ext uri="{FF2B5EF4-FFF2-40B4-BE49-F238E27FC236}">
                  <a16:creationId xmlns:a16="http://schemas.microsoft.com/office/drawing/2014/main" id="{26545763-6664-46D8-BCAF-66F9BC8D9B56}"/>
                </a:ext>
              </a:extLst>
            </p:cNvPr>
            <p:cNvSpPr>
              <a:spLocks noChangeArrowheads="1"/>
            </p:cNvSpPr>
            <p:nvPr/>
          </p:nvSpPr>
          <p:spPr bwMode="auto">
            <a:xfrm>
              <a:off x="9842500" y="3360738"/>
              <a:ext cx="119062"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Rectangle 22">
              <a:extLst>
                <a:ext uri="{FF2B5EF4-FFF2-40B4-BE49-F238E27FC236}">
                  <a16:creationId xmlns:a16="http://schemas.microsoft.com/office/drawing/2014/main" id="{E9A81D02-44E9-46B2-9988-0A9C8247B35A}"/>
                </a:ext>
              </a:extLst>
            </p:cNvPr>
            <p:cNvSpPr>
              <a:spLocks noChangeArrowheads="1"/>
            </p:cNvSpPr>
            <p:nvPr/>
          </p:nvSpPr>
          <p:spPr bwMode="auto">
            <a:xfrm>
              <a:off x="9886950" y="3135313"/>
              <a:ext cx="149225" cy="147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Rectangle 23">
              <a:extLst>
                <a:ext uri="{FF2B5EF4-FFF2-40B4-BE49-F238E27FC236}">
                  <a16:creationId xmlns:a16="http://schemas.microsoft.com/office/drawing/2014/main" id="{D413078C-D430-4C5A-8FE7-328A6739667B}"/>
                </a:ext>
              </a:extLst>
            </p:cNvPr>
            <p:cNvSpPr>
              <a:spLocks noChangeArrowheads="1"/>
            </p:cNvSpPr>
            <p:nvPr/>
          </p:nvSpPr>
          <p:spPr bwMode="auto">
            <a:xfrm>
              <a:off x="9750425" y="3436938"/>
              <a:ext cx="69850"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4" name="Group 63">
            <a:extLst>
              <a:ext uri="{FF2B5EF4-FFF2-40B4-BE49-F238E27FC236}">
                <a16:creationId xmlns:a16="http://schemas.microsoft.com/office/drawing/2014/main" id="{1F2302B2-124A-4250-ABE7-934F1AAF0222}"/>
              </a:ext>
            </a:extLst>
          </p:cNvPr>
          <p:cNvGrpSpPr/>
          <p:nvPr/>
        </p:nvGrpSpPr>
        <p:grpSpPr>
          <a:xfrm>
            <a:off x="4491357" y="4890096"/>
            <a:ext cx="224418" cy="175367"/>
            <a:chOff x="9215438" y="3135313"/>
            <a:chExt cx="820737" cy="641350"/>
          </a:xfrm>
          <a:solidFill>
            <a:schemeClr val="accent2"/>
          </a:solidFill>
        </p:grpSpPr>
        <p:sp>
          <p:nvSpPr>
            <p:cNvPr id="65" name="Freeform 13">
              <a:extLst>
                <a:ext uri="{FF2B5EF4-FFF2-40B4-BE49-F238E27FC236}">
                  <a16:creationId xmlns:a16="http://schemas.microsoft.com/office/drawing/2014/main" id="{B28B6C62-9AC5-49F6-B629-838064601CC1}"/>
                </a:ext>
              </a:extLst>
            </p:cNvPr>
            <p:cNvSpPr>
              <a:spLocks noEditPoints="1"/>
            </p:cNvSpPr>
            <p:nvPr/>
          </p:nvSpPr>
          <p:spPr bwMode="auto">
            <a:xfrm>
              <a:off x="9215438" y="3254375"/>
              <a:ext cx="754062" cy="522288"/>
            </a:xfrm>
            <a:custGeom>
              <a:avLst/>
              <a:gdLst>
                <a:gd name="T0" fmla="*/ 266 w 293"/>
                <a:gd name="T1" fmla="*/ 141 h 201"/>
                <a:gd name="T2" fmla="*/ 266 w 293"/>
                <a:gd name="T3" fmla="*/ 100 h 201"/>
                <a:gd name="T4" fmla="*/ 251 w 293"/>
                <a:gd name="T5" fmla="*/ 100 h 201"/>
                <a:gd name="T6" fmla="*/ 251 w 293"/>
                <a:gd name="T7" fmla="*/ 133 h 201"/>
                <a:gd name="T8" fmla="*/ 241 w 293"/>
                <a:gd name="T9" fmla="*/ 142 h 201"/>
                <a:gd name="T10" fmla="*/ 52 w 293"/>
                <a:gd name="T11" fmla="*/ 142 h 201"/>
                <a:gd name="T12" fmla="*/ 43 w 293"/>
                <a:gd name="T13" fmla="*/ 133 h 201"/>
                <a:gd name="T14" fmla="*/ 43 w 293"/>
                <a:gd name="T15" fmla="*/ 19 h 201"/>
                <a:gd name="T16" fmla="*/ 52 w 293"/>
                <a:gd name="T17" fmla="*/ 10 h 201"/>
                <a:gd name="T18" fmla="*/ 161 w 293"/>
                <a:gd name="T19" fmla="*/ 10 h 201"/>
                <a:gd name="T20" fmla="*/ 161 w 293"/>
                <a:gd name="T21" fmla="*/ 0 h 201"/>
                <a:gd name="T22" fmla="*/ 38 w 293"/>
                <a:gd name="T23" fmla="*/ 0 h 201"/>
                <a:gd name="T24" fmla="*/ 28 w 293"/>
                <a:gd name="T25" fmla="*/ 11 h 201"/>
                <a:gd name="T26" fmla="*/ 28 w 293"/>
                <a:gd name="T27" fmla="*/ 152 h 201"/>
                <a:gd name="T28" fmla="*/ 0 w 293"/>
                <a:gd name="T29" fmla="*/ 185 h 201"/>
                <a:gd name="T30" fmla="*/ 17 w 293"/>
                <a:gd name="T31" fmla="*/ 201 h 201"/>
                <a:gd name="T32" fmla="*/ 277 w 293"/>
                <a:gd name="T33" fmla="*/ 201 h 201"/>
                <a:gd name="T34" fmla="*/ 293 w 293"/>
                <a:gd name="T35" fmla="*/ 185 h 201"/>
                <a:gd name="T36" fmla="*/ 266 w 293"/>
                <a:gd name="T37" fmla="*/ 152 h 201"/>
                <a:gd name="T38" fmla="*/ 266 w 293"/>
                <a:gd name="T39" fmla="*/ 141 h 201"/>
                <a:gd name="T40" fmla="*/ 169 w 293"/>
                <a:gd name="T41" fmla="*/ 195 h 201"/>
                <a:gd name="T42" fmla="*/ 125 w 293"/>
                <a:gd name="T43" fmla="*/ 195 h 201"/>
                <a:gd name="T44" fmla="*/ 122 w 293"/>
                <a:gd name="T45" fmla="*/ 193 h 201"/>
                <a:gd name="T46" fmla="*/ 125 w 293"/>
                <a:gd name="T47" fmla="*/ 190 h 201"/>
                <a:gd name="T48" fmla="*/ 169 w 293"/>
                <a:gd name="T49" fmla="*/ 190 h 201"/>
                <a:gd name="T50" fmla="*/ 171 w 293"/>
                <a:gd name="T51" fmla="*/ 193 h 201"/>
                <a:gd name="T52" fmla="*/ 169 w 293"/>
                <a:gd name="T53" fmla="*/ 195 h 201"/>
                <a:gd name="T54" fmla="*/ 102 w 293"/>
                <a:gd name="T55" fmla="*/ 185 h 201"/>
                <a:gd name="T56" fmla="*/ 110 w 293"/>
                <a:gd name="T57" fmla="*/ 175 h 201"/>
                <a:gd name="T58" fmla="*/ 183 w 293"/>
                <a:gd name="T59" fmla="*/ 175 h 201"/>
                <a:gd name="T60" fmla="*/ 192 w 293"/>
                <a:gd name="T61" fmla="*/ 185 h 201"/>
                <a:gd name="T62" fmla="*/ 102 w 293"/>
                <a:gd name="T63" fmla="*/ 185 h 201"/>
                <a:gd name="T64" fmla="*/ 102 w 293"/>
                <a:gd name="T65" fmla="*/ 185 h 201"/>
                <a:gd name="T66" fmla="*/ 102 w 293"/>
                <a:gd name="T67" fmla="*/ 185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3" h="201">
                  <a:moveTo>
                    <a:pt x="266" y="141"/>
                  </a:moveTo>
                  <a:cubicBezTo>
                    <a:pt x="266" y="100"/>
                    <a:pt x="266" y="100"/>
                    <a:pt x="266" y="100"/>
                  </a:cubicBezTo>
                  <a:cubicBezTo>
                    <a:pt x="251" y="100"/>
                    <a:pt x="251" y="100"/>
                    <a:pt x="251" y="100"/>
                  </a:cubicBezTo>
                  <a:cubicBezTo>
                    <a:pt x="251" y="133"/>
                    <a:pt x="251" y="133"/>
                    <a:pt x="251" y="133"/>
                  </a:cubicBezTo>
                  <a:cubicBezTo>
                    <a:pt x="251" y="138"/>
                    <a:pt x="247" y="142"/>
                    <a:pt x="241" y="142"/>
                  </a:cubicBezTo>
                  <a:cubicBezTo>
                    <a:pt x="52" y="142"/>
                    <a:pt x="52" y="142"/>
                    <a:pt x="52" y="142"/>
                  </a:cubicBezTo>
                  <a:cubicBezTo>
                    <a:pt x="47" y="142"/>
                    <a:pt x="43" y="138"/>
                    <a:pt x="43" y="133"/>
                  </a:cubicBezTo>
                  <a:cubicBezTo>
                    <a:pt x="43" y="19"/>
                    <a:pt x="43" y="19"/>
                    <a:pt x="43" y="19"/>
                  </a:cubicBezTo>
                  <a:cubicBezTo>
                    <a:pt x="43" y="14"/>
                    <a:pt x="47" y="10"/>
                    <a:pt x="52" y="10"/>
                  </a:cubicBezTo>
                  <a:cubicBezTo>
                    <a:pt x="161" y="10"/>
                    <a:pt x="161" y="10"/>
                    <a:pt x="161" y="10"/>
                  </a:cubicBezTo>
                  <a:cubicBezTo>
                    <a:pt x="161" y="0"/>
                    <a:pt x="161" y="0"/>
                    <a:pt x="161" y="0"/>
                  </a:cubicBezTo>
                  <a:cubicBezTo>
                    <a:pt x="38" y="0"/>
                    <a:pt x="38" y="0"/>
                    <a:pt x="38" y="0"/>
                  </a:cubicBezTo>
                  <a:cubicBezTo>
                    <a:pt x="32" y="0"/>
                    <a:pt x="28" y="5"/>
                    <a:pt x="28" y="11"/>
                  </a:cubicBezTo>
                  <a:cubicBezTo>
                    <a:pt x="28" y="152"/>
                    <a:pt x="28" y="152"/>
                    <a:pt x="28" y="152"/>
                  </a:cubicBezTo>
                  <a:cubicBezTo>
                    <a:pt x="0" y="185"/>
                    <a:pt x="0" y="185"/>
                    <a:pt x="0" y="185"/>
                  </a:cubicBezTo>
                  <a:cubicBezTo>
                    <a:pt x="0" y="194"/>
                    <a:pt x="8" y="201"/>
                    <a:pt x="17" y="201"/>
                  </a:cubicBezTo>
                  <a:cubicBezTo>
                    <a:pt x="277" y="201"/>
                    <a:pt x="277" y="201"/>
                    <a:pt x="277" y="201"/>
                  </a:cubicBezTo>
                  <a:cubicBezTo>
                    <a:pt x="286" y="201"/>
                    <a:pt x="293" y="194"/>
                    <a:pt x="293" y="185"/>
                  </a:cubicBezTo>
                  <a:cubicBezTo>
                    <a:pt x="266" y="152"/>
                    <a:pt x="266" y="152"/>
                    <a:pt x="266" y="152"/>
                  </a:cubicBezTo>
                  <a:cubicBezTo>
                    <a:pt x="266" y="141"/>
                    <a:pt x="266" y="141"/>
                    <a:pt x="266" y="141"/>
                  </a:cubicBezTo>
                  <a:close/>
                  <a:moveTo>
                    <a:pt x="169" y="195"/>
                  </a:moveTo>
                  <a:cubicBezTo>
                    <a:pt x="125" y="195"/>
                    <a:pt x="125" y="195"/>
                    <a:pt x="125" y="195"/>
                  </a:cubicBezTo>
                  <a:cubicBezTo>
                    <a:pt x="124" y="195"/>
                    <a:pt x="122" y="194"/>
                    <a:pt x="122" y="193"/>
                  </a:cubicBezTo>
                  <a:cubicBezTo>
                    <a:pt x="122" y="191"/>
                    <a:pt x="124" y="190"/>
                    <a:pt x="125" y="190"/>
                  </a:cubicBezTo>
                  <a:cubicBezTo>
                    <a:pt x="169" y="190"/>
                    <a:pt x="169" y="190"/>
                    <a:pt x="169" y="190"/>
                  </a:cubicBezTo>
                  <a:cubicBezTo>
                    <a:pt x="170" y="190"/>
                    <a:pt x="171" y="191"/>
                    <a:pt x="171" y="193"/>
                  </a:cubicBezTo>
                  <a:cubicBezTo>
                    <a:pt x="171" y="194"/>
                    <a:pt x="170" y="195"/>
                    <a:pt x="169" y="195"/>
                  </a:cubicBezTo>
                  <a:close/>
                  <a:moveTo>
                    <a:pt x="102" y="185"/>
                  </a:moveTo>
                  <a:cubicBezTo>
                    <a:pt x="110" y="175"/>
                    <a:pt x="110" y="175"/>
                    <a:pt x="110" y="175"/>
                  </a:cubicBezTo>
                  <a:cubicBezTo>
                    <a:pt x="183" y="175"/>
                    <a:pt x="183" y="175"/>
                    <a:pt x="183" y="175"/>
                  </a:cubicBezTo>
                  <a:cubicBezTo>
                    <a:pt x="192" y="185"/>
                    <a:pt x="192" y="185"/>
                    <a:pt x="192" y="185"/>
                  </a:cubicBezTo>
                  <a:cubicBezTo>
                    <a:pt x="102" y="185"/>
                    <a:pt x="102" y="185"/>
                    <a:pt x="102" y="185"/>
                  </a:cubicBezTo>
                  <a:close/>
                  <a:moveTo>
                    <a:pt x="102" y="185"/>
                  </a:moveTo>
                  <a:cubicBezTo>
                    <a:pt x="102" y="185"/>
                    <a:pt x="102" y="185"/>
                    <a:pt x="102" y="18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Rectangle 14">
              <a:extLst>
                <a:ext uri="{FF2B5EF4-FFF2-40B4-BE49-F238E27FC236}">
                  <a16:creationId xmlns:a16="http://schemas.microsoft.com/office/drawing/2014/main" id="{091DD105-7F08-4FBC-B4CF-10DF121CF7A6}"/>
                </a:ext>
              </a:extLst>
            </p:cNvPr>
            <p:cNvSpPr>
              <a:spLocks noChangeArrowheads="1"/>
            </p:cNvSpPr>
            <p:nvPr/>
          </p:nvSpPr>
          <p:spPr bwMode="auto">
            <a:xfrm>
              <a:off x="9547225" y="3462338"/>
              <a:ext cx="58737" cy="60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Rectangle 15">
              <a:extLst>
                <a:ext uri="{FF2B5EF4-FFF2-40B4-BE49-F238E27FC236}">
                  <a16:creationId xmlns:a16="http://schemas.microsoft.com/office/drawing/2014/main" id="{6FDB3ED3-487F-495C-9360-A3D3241364D7}"/>
                </a:ext>
              </a:extLst>
            </p:cNvPr>
            <p:cNvSpPr>
              <a:spLocks noChangeArrowheads="1"/>
            </p:cNvSpPr>
            <p:nvPr/>
          </p:nvSpPr>
          <p:spPr bwMode="auto">
            <a:xfrm>
              <a:off x="9583738" y="3381375"/>
              <a:ext cx="58737" cy="60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Rectangle 16">
              <a:extLst>
                <a:ext uri="{FF2B5EF4-FFF2-40B4-BE49-F238E27FC236}">
                  <a16:creationId xmlns:a16="http://schemas.microsoft.com/office/drawing/2014/main" id="{2B536435-1739-4015-9E23-58715BB50D6C}"/>
                </a:ext>
              </a:extLst>
            </p:cNvPr>
            <p:cNvSpPr>
              <a:spLocks noChangeArrowheads="1"/>
            </p:cNvSpPr>
            <p:nvPr/>
          </p:nvSpPr>
          <p:spPr bwMode="auto">
            <a:xfrm>
              <a:off x="9642475" y="3457575"/>
              <a:ext cx="57150"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Rectangle 17">
              <a:extLst>
                <a:ext uri="{FF2B5EF4-FFF2-40B4-BE49-F238E27FC236}">
                  <a16:creationId xmlns:a16="http://schemas.microsoft.com/office/drawing/2014/main" id="{C4B12E59-1031-464F-8005-E4924A3D4CF1}"/>
                </a:ext>
              </a:extLst>
            </p:cNvPr>
            <p:cNvSpPr>
              <a:spLocks noChangeArrowheads="1"/>
            </p:cNvSpPr>
            <p:nvPr/>
          </p:nvSpPr>
          <p:spPr bwMode="auto">
            <a:xfrm>
              <a:off x="9688513" y="3359150"/>
              <a:ext cx="66675"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Rectangle 18">
              <a:extLst>
                <a:ext uri="{FF2B5EF4-FFF2-40B4-BE49-F238E27FC236}">
                  <a16:creationId xmlns:a16="http://schemas.microsoft.com/office/drawing/2014/main" id="{FD79DDF7-77F4-4754-9E87-AF51602D0809}"/>
                </a:ext>
              </a:extLst>
            </p:cNvPr>
            <p:cNvSpPr>
              <a:spLocks noChangeArrowheads="1"/>
            </p:cNvSpPr>
            <p:nvPr/>
          </p:nvSpPr>
          <p:spPr bwMode="auto">
            <a:xfrm>
              <a:off x="9786938" y="3146425"/>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Rectangle 19">
              <a:extLst>
                <a:ext uri="{FF2B5EF4-FFF2-40B4-BE49-F238E27FC236}">
                  <a16:creationId xmlns:a16="http://schemas.microsoft.com/office/drawing/2014/main" id="{F476444B-63CB-4610-A294-CCDC70B50107}"/>
                </a:ext>
              </a:extLst>
            </p:cNvPr>
            <p:cNvSpPr>
              <a:spLocks noChangeArrowheads="1"/>
            </p:cNvSpPr>
            <p:nvPr/>
          </p:nvSpPr>
          <p:spPr bwMode="auto">
            <a:xfrm>
              <a:off x="9659938" y="3270250"/>
              <a:ext cx="69850"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Rectangle 20">
              <a:extLst>
                <a:ext uri="{FF2B5EF4-FFF2-40B4-BE49-F238E27FC236}">
                  <a16:creationId xmlns:a16="http://schemas.microsoft.com/office/drawing/2014/main" id="{05F70A04-E072-46F1-A0A6-E1AF00D1607B}"/>
                </a:ext>
              </a:extLst>
            </p:cNvPr>
            <p:cNvSpPr>
              <a:spLocks noChangeArrowheads="1"/>
            </p:cNvSpPr>
            <p:nvPr/>
          </p:nvSpPr>
          <p:spPr bwMode="auto">
            <a:xfrm>
              <a:off x="9767888" y="3241675"/>
              <a:ext cx="98425" cy="98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Rectangle 21">
              <a:extLst>
                <a:ext uri="{FF2B5EF4-FFF2-40B4-BE49-F238E27FC236}">
                  <a16:creationId xmlns:a16="http://schemas.microsoft.com/office/drawing/2014/main" id="{BB56CBA3-3655-4B22-9095-6EF50216C280}"/>
                </a:ext>
              </a:extLst>
            </p:cNvPr>
            <p:cNvSpPr>
              <a:spLocks noChangeArrowheads="1"/>
            </p:cNvSpPr>
            <p:nvPr/>
          </p:nvSpPr>
          <p:spPr bwMode="auto">
            <a:xfrm>
              <a:off x="9842500" y="3360738"/>
              <a:ext cx="119062"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Rectangle 22">
              <a:extLst>
                <a:ext uri="{FF2B5EF4-FFF2-40B4-BE49-F238E27FC236}">
                  <a16:creationId xmlns:a16="http://schemas.microsoft.com/office/drawing/2014/main" id="{4B8CFE4B-30CE-4B79-92E8-024AEB69FA68}"/>
                </a:ext>
              </a:extLst>
            </p:cNvPr>
            <p:cNvSpPr>
              <a:spLocks noChangeArrowheads="1"/>
            </p:cNvSpPr>
            <p:nvPr/>
          </p:nvSpPr>
          <p:spPr bwMode="auto">
            <a:xfrm>
              <a:off x="9886950" y="3135313"/>
              <a:ext cx="149225" cy="147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Rectangle 23">
              <a:extLst>
                <a:ext uri="{FF2B5EF4-FFF2-40B4-BE49-F238E27FC236}">
                  <a16:creationId xmlns:a16="http://schemas.microsoft.com/office/drawing/2014/main" id="{69BEA583-F8F2-456E-BF47-F5F160A0995F}"/>
                </a:ext>
              </a:extLst>
            </p:cNvPr>
            <p:cNvSpPr>
              <a:spLocks noChangeArrowheads="1"/>
            </p:cNvSpPr>
            <p:nvPr/>
          </p:nvSpPr>
          <p:spPr bwMode="auto">
            <a:xfrm>
              <a:off x="9750425" y="3436938"/>
              <a:ext cx="69850"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6" name="Group 75">
            <a:extLst>
              <a:ext uri="{FF2B5EF4-FFF2-40B4-BE49-F238E27FC236}">
                <a16:creationId xmlns:a16="http://schemas.microsoft.com/office/drawing/2014/main" id="{3A9954B9-7080-45E9-9752-103C2AD5F62F}"/>
              </a:ext>
            </a:extLst>
          </p:cNvPr>
          <p:cNvGrpSpPr/>
          <p:nvPr/>
        </p:nvGrpSpPr>
        <p:grpSpPr>
          <a:xfrm>
            <a:off x="4491367" y="5116344"/>
            <a:ext cx="224418" cy="175367"/>
            <a:chOff x="9215438" y="3135313"/>
            <a:chExt cx="820737" cy="641350"/>
          </a:xfrm>
          <a:solidFill>
            <a:schemeClr val="accent2"/>
          </a:solidFill>
        </p:grpSpPr>
        <p:sp>
          <p:nvSpPr>
            <p:cNvPr id="77" name="Freeform 13">
              <a:extLst>
                <a:ext uri="{FF2B5EF4-FFF2-40B4-BE49-F238E27FC236}">
                  <a16:creationId xmlns:a16="http://schemas.microsoft.com/office/drawing/2014/main" id="{6D1F780A-A69C-4D10-89F9-3C1BF03E7FCC}"/>
                </a:ext>
              </a:extLst>
            </p:cNvPr>
            <p:cNvSpPr>
              <a:spLocks noEditPoints="1"/>
            </p:cNvSpPr>
            <p:nvPr/>
          </p:nvSpPr>
          <p:spPr bwMode="auto">
            <a:xfrm>
              <a:off x="9215438" y="3254375"/>
              <a:ext cx="754062" cy="522288"/>
            </a:xfrm>
            <a:custGeom>
              <a:avLst/>
              <a:gdLst>
                <a:gd name="T0" fmla="*/ 266 w 293"/>
                <a:gd name="T1" fmla="*/ 141 h 201"/>
                <a:gd name="T2" fmla="*/ 266 w 293"/>
                <a:gd name="T3" fmla="*/ 100 h 201"/>
                <a:gd name="T4" fmla="*/ 251 w 293"/>
                <a:gd name="T5" fmla="*/ 100 h 201"/>
                <a:gd name="T6" fmla="*/ 251 w 293"/>
                <a:gd name="T7" fmla="*/ 133 h 201"/>
                <a:gd name="T8" fmla="*/ 241 w 293"/>
                <a:gd name="T9" fmla="*/ 142 h 201"/>
                <a:gd name="T10" fmla="*/ 52 w 293"/>
                <a:gd name="T11" fmla="*/ 142 h 201"/>
                <a:gd name="T12" fmla="*/ 43 w 293"/>
                <a:gd name="T13" fmla="*/ 133 h 201"/>
                <a:gd name="T14" fmla="*/ 43 w 293"/>
                <a:gd name="T15" fmla="*/ 19 h 201"/>
                <a:gd name="T16" fmla="*/ 52 w 293"/>
                <a:gd name="T17" fmla="*/ 10 h 201"/>
                <a:gd name="T18" fmla="*/ 161 w 293"/>
                <a:gd name="T19" fmla="*/ 10 h 201"/>
                <a:gd name="T20" fmla="*/ 161 w 293"/>
                <a:gd name="T21" fmla="*/ 0 h 201"/>
                <a:gd name="T22" fmla="*/ 38 w 293"/>
                <a:gd name="T23" fmla="*/ 0 h 201"/>
                <a:gd name="T24" fmla="*/ 28 w 293"/>
                <a:gd name="T25" fmla="*/ 11 h 201"/>
                <a:gd name="T26" fmla="*/ 28 w 293"/>
                <a:gd name="T27" fmla="*/ 152 h 201"/>
                <a:gd name="T28" fmla="*/ 0 w 293"/>
                <a:gd name="T29" fmla="*/ 185 h 201"/>
                <a:gd name="T30" fmla="*/ 17 w 293"/>
                <a:gd name="T31" fmla="*/ 201 h 201"/>
                <a:gd name="T32" fmla="*/ 277 w 293"/>
                <a:gd name="T33" fmla="*/ 201 h 201"/>
                <a:gd name="T34" fmla="*/ 293 w 293"/>
                <a:gd name="T35" fmla="*/ 185 h 201"/>
                <a:gd name="T36" fmla="*/ 266 w 293"/>
                <a:gd name="T37" fmla="*/ 152 h 201"/>
                <a:gd name="T38" fmla="*/ 266 w 293"/>
                <a:gd name="T39" fmla="*/ 141 h 201"/>
                <a:gd name="T40" fmla="*/ 169 w 293"/>
                <a:gd name="T41" fmla="*/ 195 h 201"/>
                <a:gd name="T42" fmla="*/ 125 w 293"/>
                <a:gd name="T43" fmla="*/ 195 h 201"/>
                <a:gd name="T44" fmla="*/ 122 w 293"/>
                <a:gd name="T45" fmla="*/ 193 h 201"/>
                <a:gd name="T46" fmla="*/ 125 w 293"/>
                <a:gd name="T47" fmla="*/ 190 h 201"/>
                <a:gd name="T48" fmla="*/ 169 w 293"/>
                <a:gd name="T49" fmla="*/ 190 h 201"/>
                <a:gd name="T50" fmla="*/ 171 w 293"/>
                <a:gd name="T51" fmla="*/ 193 h 201"/>
                <a:gd name="T52" fmla="*/ 169 w 293"/>
                <a:gd name="T53" fmla="*/ 195 h 201"/>
                <a:gd name="T54" fmla="*/ 102 w 293"/>
                <a:gd name="T55" fmla="*/ 185 h 201"/>
                <a:gd name="T56" fmla="*/ 110 w 293"/>
                <a:gd name="T57" fmla="*/ 175 h 201"/>
                <a:gd name="T58" fmla="*/ 183 w 293"/>
                <a:gd name="T59" fmla="*/ 175 h 201"/>
                <a:gd name="T60" fmla="*/ 192 w 293"/>
                <a:gd name="T61" fmla="*/ 185 h 201"/>
                <a:gd name="T62" fmla="*/ 102 w 293"/>
                <a:gd name="T63" fmla="*/ 185 h 201"/>
                <a:gd name="T64" fmla="*/ 102 w 293"/>
                <a:gd name="T65" fmla="*/ 185 h 201"/>
                <a:gd name="T66" fmla="*/ 102 w 293"/>
                <a:gd name="T67" fmla="*/ 185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3" h="201">
                  <a:moveTo>
                    <a:pt x="266" y="141"/>
                  </a:moveTo>
                  <a:cubicBezTo>
                    <a:pt x="266" y="100"/>
                    <a:pt x="266" y="100"/>
                    <a:pt x="266" y="100"/>
                  </a:cubicBezTo>
                  <a:cubicBezTo>
                    <a:pt x="251" y="100"/>
                    <a:pt x="251" y="100"/>
                    <a:pt x="251" y="100"/>
                  </a:cubicBezTo>
                  <a:cubicBezTo>
                    <a:pt x="251" y="133"/>
                    <a:pt x="251" y="133"/>
                    <a:pt x="251" y="133"/>
                  </a:cubicBezTo>
                  <a:cubicBezTo>
                    <a:pt x="251" y="138"/>
                    <a:pt x="247" y="142"/>
                    <a:pt x="241" y="142"/>
                  </a:cubicBezTo>
                  <a:cubicBezTo>
                    <a:pt x="52" y="142"/>
                    <a:pt x="52" y="142"/>
                    <a:pt x="52" y="142"/>
                  </a:cubicBezTo>
                  <a:cubicBezTo>
                    <a:pt x="47" y="142"/>
                    <a:pt x="43" y="138"/>
                    <a:pt x="43" y="133"/>
                  </a:cubicBezTo>
                  <a:cubicBezTo>
                    <a:pt x="43" y="19"/>
                    <a:pt x="43" y="19"/>
                    <a:pt x="43" y="19"/>
                  </a:cubicBezTo>
                  <a:cubicBezTo>
                    <a:pt x="43" y="14"/>
                    <a:pt x="47" y="10"/>
                    <a:pt x="52" y="10"/>
                  </a:cubicBezTo>
                  <a:cubicBezTo>
                    <a:pt x="161" y="10"/>
                    <a:pt x="161" y="10"/>
                    <a:pt x="161" y="10"/>
                  </a:cubicBezTo>
                  <a:cubicBezTo>
                    <a:pt x="161" y="0"/>
                    <a:pt x="161" y="0"/>
                    <a:pt x="161" y="0"/>
                  </a:cubicBezTo>
                  <a:cubicBezTo>
                    <a:pt x="38" y="0"/>
                    <a:pt x="38" y="0"/>
                    <a:pt x="38" y="0"/>
                  </a:cubicBezTo>
                  <a:cubicBezTo>
                    <a:pt x="32" y="0"/>
                    <a:pt x="28" y="5"/>
                    <a:pt x="28" y="11"/>
                  </a:cubicBezTo>
                  <a:cubicBezTo>
                    <a:pt x="28" y="152"/>
                    <a:pt x="28" y="152"/>
                    <a:pt x="28" y="152"/>
                  </a:cubicBezTo>
                  <a:cubicBezTo>
                    <a:pt x="0" y="185"/>
                    <a:pt x="0" y="185"/>
                    <a:pt x="0" y="185"/>
                  </a:cubicBezTo>
                  <a:cubicBezTo>
                    <a:pt x="0" y="194"/>
                    <a:pt x="8" y="201"/>
                    <a:pt x="17" y="201"/>
                  </a:cubicBezTo>
                  <a:cubicBezTo>
                    <a:pt x="277" y="201"/>
                    <a:pt x="277" y="201"/>
                    <a:pt x="277" y="201"/>
                  </a:cubicBezTo>
                  <a:cubicBezTo>
                    <a:pt x="286" y="201"/>
                    <a:pt x="293" y="194"/>
                    <a:pt x="293" y="185"/>
                  </a:cubicBezTo>
                  <a:cubicBezTo>
                    <a:pt x="266" y="152"/>
                    <a:pt x="266" y="152"/>
                    <a:pt x="266" y="152"/>
                  </a:cubicBezTo>
                  <a:cubicBezTo>
                    <a:pt x="266" y="141"/>
                    <a:pt x="266" y="141"/>
                    <a:pt x="266" y="141"/>
                  </a:cubicBezTo>
                  <a:close/>
                  <a:moveTo>
                    <a:pt x="169" y="195"/>
                  </a:moveTo>
                  <a:cubicBezTo>
                    <a:pt x="125" y="195"/>
                    <a:pt x="125" y="195"/>
                    <a:pt x="125" y="195"/>
                  </a:cubicBezTo>
                  <a:cubicBezTo>
                    <a:pt x="124" y="195"/>
                    <a:pt x="122" y="194"/>
                    <a:pt x="122" y="193"/>
                  </a:cubicBezTo>
                  <a:cubicBezTo>
                    <a:pt x="122" y="191"/>
                    <a:pt x="124" y="190"/>
                    <a:pt x="125" y="190"/>
                  </a:cubicBezTo>
                  <a:cubicBezTo>
                    <a:pt x="169" y="190"/>
                    <a:pt x="169" y="190"/>
                    <a:pt x="169" y="190"/>
                  </a:cubicBezTo>
                  <a:cubicBezTo>
                    <a:pt x="170" y="190"/>
                    <a:pt x="171" y="191"/>
                    <a:pt x="171" y="193"/>
                  </a:cubicBezTo>
                  <a:cubicBezTo>
                    <a:pt x="171" y="194"/>
                    <a:pt x="170" y="195"/>
                    <a:pt x="169" y="195"/>
                  </a:cubicBezTo>
                  <a:close/>
                  <a:moveTo>
                    <a:pt x="102" y="185"/>
                  </a:moveTo>
                  <a:cubicBezTo>
                    <a:pt x="110" y="175"/>
                    <a:pt x="110" y="175"/>
                    <a:pt x="110" y="175"/>
                  </a:cubicBezTo>
                  <a:cubicBezTo>
                    <a:pt x="183" y="175"/>
                    <a:pt x="183" y="175"/>
                    <a:pt x="183" y="175"/>
                  </a:cubicBezTo>
                  <a:cubicBezTo>
                    <a:pt x="192" y="185"/>
                    <a:pt x="192" y="185"/>
                    <a:pt x="192" y="185"/>
                  </a:cubicBezTo>
                  <a:cubicBezTo>
                    <a:pt x="102" y="185"/>
                    <a:pt x="102" y="185"/>
                    <a:pt x="102" y="185"/>
                  </a:cubicBezTo>
                  <a:close/>
                  <a:moveTo>
                    <a:pt x="102" y="185"/>
                  </a:moveTo>
                  <a:cubicBezTo>
                    <a:pt x="102" y="185"/>
                    <a:pt x="102" y="185"/>
                    <a:pt x="102" y="18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Rectangle 14">
              <a:extLst>
                <a:ext uri="{FF2B5EF4-FFF2-40B4-BE49-F238E27FC236}">
                  <a16:creationId xmlns:a16="http://schemas.microsoft.com/office/drawing/2014/main" id="{A00B3CBC-8ABE-41B3-8979-42B6C7AFE0F1}"/>
                </a:ext>
              </a:extLst>
            </p:cNvPr>
            <p:cNvSpPr>
              <a:spLocks noChangeArrowheads="1"/>
            </p:cNvSpPr>
            <p:nvPr/>
          </p:nvSpPr>
          <p:spPr bwMode="auto">
            <a:xfrm>
              <a:off x="9547225" y="3462338"/>
              <a:ext cx="58737" cy="60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9" name="Rectangle 15">
              <a:extLst>
                <a:ext uri="{FF2B5EF4-FFF2-40B4-BE49-F238E27FC236}">
                  <a16:creationId xmlns:a16="http://schemas.microsoft.com/office/drawing/2014/main" id="{28C282BD-4712-4490-8461-9B1A0051E292}"/>
                </a:ext>
              </a:extLst>
            </p:cNvPr>
            <p:cNvSpPr>
              <a:spLocks noChangeArrowheads="1"/>
            </p:cNvSpPr>
            <p:nvPr/>
          </p:nvSpPr>
          <p:spPr bwMode="auto">
            <a:xfrm>
              <a:off x="9583738" y="3381375"/>
              <a:ext cx="58737" cy="60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Rectangle 16">
              <a:extLst>
                <a:ext uri="{FF2B5EF4-FFF2-40B4-BE49-F238E27FC236}">
                  <a16:creationId xmlns:a16="http://schemas.microsoft.com/office/drawing/2014/main" id="{B7FC4BFC-052B-413D-8758-11BE31A66F82}"/>
                </a:ext>
              </a:extLst>
            </p:cNvPr>
            <p:cNvSpPr>
              <a:spLocks noChangeArrowheads="1"/>
            </p:cNvSpPr>
            <p:nvPr/>
          </p:nvSpPr>
          <p:spPr bwMode="auto">
            <a:xfrm>
              <a:off x="9642475" y="3457575"/>
              <a:ext cx="57150"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Rectangle 17">
              <a:extLst>
                <a:ext uri="{FF2B5EF4-FFF2-40B4-BE49-F238E27FC236}">
                  <a16:creationId xmlns:a16="http://schemas.microsoft.com/office/drawing/2014/main" id="{A4F4DEAA-D7BB-457D-AAFB-5F71ABC18349}"/>
                </a:ext>
              </a:extLst>
            </p:cNvPr>
            <p:cNvSpPr>
              <a:spLocks noChangeArrowheads="1"/>
            </p:cNvSpPr>
            <p:nvPr/>
          </p:nvSpPr>
          <p:spPr bwMode="auto">
            <a:xfrm>
              <a:off x="9688513" y="3359150"/>
              <a:ext cx="66675"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Rectangle 18">
              <a:extLst>
                <a:ext uri="{FF2B5EF4-FFF2-40B4-BE49-F238E27FC236}">
                  <a16:creationId xmlns:a16="http://schemas.microsoft.com/office/drawing/2014/main" id="{724744E5-34EE-4E44-A9FA-C3E06983417B}"/>
                </a:ext>
              </a:extLst>
            </p:cNvPr>
            <p:cNvSpPr>
              <a:spLocks noChangeArrowheads="1"/>
            </p:cNvSpPr>
            <p:nvPr/>
          </p:nvSpPr>
          <p:spPr bwMode="auto">
            <a:xfrm>
              <a:off x="9786938" y="3146425"/>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Rectangle 19">
              <a:extLst>
                <a:ext uri="{FF2B5EF4-FFF2-40B4-BE49-F238E27FC236}">
                  <a16:creationId xmlns:a16="http://schemas.microsoft.com/office/drawing/2014/main" id="{2C809A95-B804-4A48-B3D1-808C333CB292}"/>
                </a:ext>
              </a:extLst>
            </p:cNvPr>
            <p:cNvSpPr>
              <a:spLocks noChangeArrowheads="1"/>
            </p:cNvSpPr>
            <p:nvPr/>
          </p:nvSpPr>
          <p:spPr bwMode="auto">
            <a:xfrm>
              <a:off x="9659938" y="3270250"/>
              <a:ext cx="69850"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4" name="Rectangle 20">
              <a:extLst>
                <a:ext uri="{FF2B5EF4-FFF2-40B4-BE49-F238E27FC236}">
                  <a16:creationId xmlns:a16="http://schemas.microsoft.com/office/drawing/2014/main" id="{7FCFF37B-2E69-469F-BF11-836580EC6B6B}"/>
                </a:ext>
              </a:extLst>
            </p:cNvPr>
            <p:cNvSpPr>
              <a:spLocks noChangeArrowheads="1"/>
            </p:cNvSpPr>
            <p:nvPr/>
          </p:nvSpPr>
          <p:spPr bwMode="auto">
            <a:xfrm>
              <a:off x="9767888" y="3241675"/>
              <a:ext cx="98425" cy="98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Rectangle 21">
              <a:extLst>
                <a:ext uri="{FF2B5EF4-FFF2-40B4-BE49-F238E27FC236}">
                  <a16:creationId xmlns:a16="http://schemas.microsoft.com/office/drawing/2014/main" id="{E226315B-E744-4056-BD60-4BBE9BF85CCD}"/>
                </a:ext>
              </a:extLst>
            </p:cNvPr>
            <p:cNvSpPr>
              <a:spLocks noChangeArrowheads="1"/>
            </p:cNvSpPr>
            <p:nvPr/>
          </p:nvSpPr>
          <p:spPr bwMode="auto">
            <a:xfrm>
              <a:off x="9842500" y="3360738"/>
              <a:ext cx="119062"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Rectangle 22">
              <a:extLst>
                <a:ext uri="{FF2B5EF4-FFF2-40B4-BE49-F238E27FC236}">
                  <a16:creationId xmlns:a16="http://schemas.microsoft.com/office/drawing/2014/main" id="{64608D36-E1E2-4BEE-ABBD-242A200AA44E}"/>
                </a:ext>
              </a:extLst>
            </p:cNvPr>
            <p:cNvSpPr>
              <a:spLocks noChangeArrowheads="1"/>
            </p:cNvSpPr>
            <p:nvPr/>
          </p:nvSpPr>
          <p:spPr bwMode="auto">
            <a:xfrm>
              <a:off x="9886950" y="3135313"/>
              <a:ext cx="149225" cy="147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Rectangle 23">
              <a:extLst>
                <a:ext uri="{FF2B5EF4-FFF2-40B4-BE49-F238E27FC236}">
                  <a16:creationId xmlns:a16="http://schemas.microsoft.com/office/drawing/2014/main" id="{4D579A1B-EF7C-4F16-A54C-67AF20487FAA}"/>
                </a:ext>
              </a:extLst>
            </p:cNvPr>
            <p:cNvSpPr>
              <a:spLocks noChangeArrowheads="1"/>
            </p:cNvSpPr>
            <p:nvPr/>
          </p:nvSpPr>
          <p:spPr bwMode="auto">
            <a:xfrm>
              <a:off x="9750425" y="3436938"/>
              <a:ext cx="69850"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1" name="Group 90">
            <a:extLst>
              <a:ext uri="{FF2B5EF4-FFF2-40B4-BE49-F238E27FC236}">
                <a16:creationId xmlns:a16="http://schemas.microsoft.com/office/drawing/2014/main" id="{942DF8C1-296D-498F-A9DD-31DD1E7E235F}"/>
              </a:ext>
            </a:extLst>
          </p:cNvPr>
          <p:cNvGrpSpPr/>
          <p:nvPr/>
        </p:nvGrpSpPr>
        <p:grpSpPr>
          <a:xfrm>
            <a:off x="4476271" y="5334655"/>
            <a:ext cx="224418" cy="175367"/>
            <a:chOff x="9215438" y="3135313"/>
            <a:chExt cx="820737" cy="641350"/>
          </a:xfrm>
          <a:solidFill>
            <a:schemeClr val="accent2"/>
          </a:solidFill>
        </p:grpSpPr>
        <p:sp>
          <p:nvSpPr>
            <p:cNvPr id="92" name="Freeform 13">
              <a:extLst>
                <a:ext uri="{FF2B5EF4-FFF2-40B4-BE49-F238E27FC236}">
                  <a16:creationId xmlns:a16="http://schemas.microsoft.com/office/drawing/2014/main" id="{0E36D428-079B-437D-B77F-469E4D073E7A}"/>
                </a:ext>
              </a:extLst>
            </p:cNvPr>
            <p:cNvSpPr>
              <a:spLocks noEditPoints="1"/>
            </p:cNvSpPr>
            <p:nvPr/>
          </p:nvSpPr>
          <p:spPr bwMode="auto">
            <a:xfrm>
              <a:off x="9215438" y="3254375"/>
              <a:ext cx="754062" cy="522288"/>
            </a:xfrm>
            <a:custGeom>
              <a:avLst/>
              <a:gdLst>
                <a:gd name="T0" fmla="*/ 266 w 293"/>
                <a:gd name="T1" fmla="*/ 141 h 201"/>
                <a:gd name="T2" fmla="*/ 266 w 293"/>
                <a:gd name="T3" fmla="*/ 100 h 201"/>
                <a:gd name="T4" fmla="*/ 251 w 293"/>
                <a:gd name="T5" fmla="*/ 100 h 201"/>
                <a:gd name="T6" fmla="*/ 251 w 293"/>
                <a:gd name="T7" fmla="*/ 133 h 201"/>
                <a:gd name="T8" fmla="*/ 241 w 293"/>
                <a:gd name="T9" fmla="*/ 142 h 201"/>
                <a:gd name="T10" fmla="*/ 52 w 293"/>
                <a:gd name="T11" fmla="*/ 142 h 201"/>
                <a:gd name="T12" fmla="*/ 43 w 293"/>
                <a:gd name="T13" fmla="*/ 133 h 201"/>
                <a:gd name="T14" fmla="*/ 43 w 293"/>
                <a:gd name="T15" fmla="*/ 19 h 201"/>
                <a:gd name="T16" fmla="*/ 52 w 293"/>
                <a:gd name="T17" fmla="*/ 10 h 201"/>
                <a:gd name="T18" fmla="*/ 161 w 293"/>
                <a:gd name="T19" fmla="*/ 10 h 201"/>
                <a:gd name="T20" fmla="*/ 161 w 293"/>
                <a:gd name="T21" fmla="*/ 0 h 201"/>
                <a:gd name="T22" fmla="*/ 38 w 293"/>
                <a:gd name="T23" fmla="*/ 0 h 201"/>
                <a:gd name="T24" fmla="*/ 28 w 293"/>
                <a:gd name="T25" fmla="*/ 11 h 201"/>
                <a:gd name="T26" fmla="*/ 28 w 293"/>
                <a:gd name="T27" fmla="*/ 152 h 201"/>
                <a:gd name="T28" fmla="*/ 0 w 293"/>
                <a:gd name="T29" fmla="*/ 185 h 201"/>
                <a:gd name="T30" fmla="*/ 17 w 293"/>
                <a:gd name="T31" fmla="*/ 201 h 201"/>
                <a:gd name="T32" fmla="*/ 277 w 293"/>
                <a:gd name="T33" fmla="*/ 201 h 201"/>
                <a:gd name="T34" fmla="*/ 293 w 293"/>
                <a:gd name="T35" fmla="*/ 185 h 201"/>
                <a:gd name="T36" fmla="*/ 266 w 293"/>
                <a:gd name="T37" fmla="*/ 152 h 201"/>
                <a:gd name="T38" fmla="*/ 266 w 293"/>
                <a:gd name="T39" fmla="*/ 141 h 201"/>
                <a:gd name="T40" fmla="*/ 169 w 293"/>
                <a:gd name="T41" fmla="*/ 195 h 201"/>
                <a:gd name="T42" fmla="*/ 125 w 293"/>
                <a:gd name="T43" fmla="*/ 195 h 201"/>
                <a:gd name="T44" fmla="*/ 122 w 293"/>
                <a:gd name="T45" fmla="*/ 193 h 201"/>
                <a:gd name="T46" fmla="*/ 125 w 293"/>
                <a:gd name="T47" fmla="*/ 190 h 201"/>
                <a:gd name="T48" fmla="*/ 169 w 293"/>
                <a:gd name="T49" fmla="*/ 190 h 201"/>
                <a:gd name="T50" fmla="*/ 171 w 293"/>
                <a:gd name="T51" fmla="*/ 193 h 201"/>
                <a:gd name="T52" fmla="*/ 169 w 293"/>
                <a:gd name="T53" fmla="*/ 195 h 201"/>
                <a:gd name="T54" fmla="*/ 102 w 293"/>
                <a:gd name="T55" fmla="*/ 185 h 201"/>
                <a:gd name="T56" fmla="*/ 110 w 293"/>
                <a:gd name="T57" fmla="*/ 175 h 201"/>
                <a:gd name="T58" fmla="*/ 183 w 293"/>
                <a:gd name="T59" fmla="*/ 175 h 201"/>
                <a:gd name="T60" fmla="*/ 192 w 293"/>
                <a:gd name="T61" fmla="*/ 185 h 201"/>
                <a:gd name="T62" fmla="*/ 102 w 293"/>
                <a:gd name="T63" fmla="*/ 185 h 201"/>
                <a:gd name="T64" fmla="*/ 102 w 293"/>
                <a:gd name="T65" fmla="*/ 185 h 201"/>
                <a:gd name="T66" fmla="*/ 102 w 293"/>
                <a:gd name="T67" fmla="*/ 185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3" h="201">
                  <a:moveTo>
                    <a:pt x="266" y="141"/>
                  </a:moveTo>
                  <a:cubicBezTo>
                    <a:pt x="266" y="100"/>
                    <a:pt x="266" y="100"/>
                    <a:pt x="266" y="100"/>
                  </a:cubicBezTo>
                  <a:cubicBezTo>
                    <a:pt x="251" y="100"/>
                    <a:pt x="251" y="100"/>
                    <a:pt x="251" y="100"/>
                  </a:cubicBezTo>
                  <a:cubicBezTo>
                    <a:pt x="251" y="133"/>
                    <a:pt x="251" y="133"/>
                    <a:pt x="251" y="133"/>
                  </a:cubicBezTo>
                  <a:cubicBezTo>
                    <a:pt x="251" y="138"/>
                    <a:pt x="247" y="142"/>
                    <a:pt x="241" y="142"/>
                  </a:cubicBezTo>
                  <a:cubicBezTo>
                    <a:pt x="52" y="142"/>
                    <a:pt x="52" y="142"/>
                    <a:pt x="52" y="142"/>
                  </a:cubicBezTo>
                  <a:cubicBezTo>
                    <a:pt x="47" y="142"/>
                    <a:pt x="43" y="138"/>
                    <a:pt x="43" y="133"/>
                  </a:cubicBezTo>
                  <a:cubicBezTo>
                    <a:pt x="43" y="19"/>
                    <a:pt x="43" y="19"/>
                    <a:pt x="43" y="19"/>
                  </a:cubicBezTo>
                  <a:cubicBezTo>
                    <a:pt x="43" y="14"/>
                    <a:pt x="47" y="10"/>
                    <a:pt x="52" y="10"/>
                  </a:cubicBezTo>
                  <a:cubicBezTo>
                    <a:pt x="161" y="10"/>
                    <a:pt x="161" y="10"/>
                    <a:pt x="161" y="10"/>
                  </a:cubicBezTo>
                  <a:cubicBezTo>
                    <a:pt x="161" y="0"/>
                    <a:pt x="161" y="0"/>
                    <a:pt x="161" y="0"/>
                  </a:cubicBezTo>
                  <a:cubicBezTo>
                    <a:pt x="38" y="0"/>
                    <a:pt x="38" y="0"/>
                    <a:pt x="38" y="0"/>
                  </a:cubicBezTo>
                  <a:cubicBezTo>
                    <a:pt x="32" y="0"/>
                    <a:pt x="28" y="5"/>
                    <a:pt x="28" y="11"/>
                  </a:cubicBezTo>
                  <a:cubicBezTo>
                    <a:pt x="28" y="152"/>
                    <a:pt x="28" y="152"/>
                    <a:pt x="28" y="152"/>
                  </a:cubicBezTo>
                  <a:cubicBezTo>
                    <a:pt x="0" y="185"/>
                    <a:pt x="0" y="185"/>
                    <a:pt x="0" y="185"/>
                  </a:cubicBezTo>
                  <a:cubicBezTo>
                    <a:pt x="0" y="194"/>
                    <a:pt x="8" y="201"/>
                    <a:pt x="17" y="201"/>
                  </a:cubicBezTo>
                  <a:cubicBezTo>
                    <a:pt x="277" y="201"/>
                    <a:pt x="277" y="201"/>
                    <a:pt x="277" y="201"/>
                  </a:cubicBezTo>
                  <a:cubicBezTo>
                    <a:pt x="286" y="201"/>
                    <a:pt x="293" y="194"/>
                    <a:pt x="293" y="185"/>
                  </a:cubicBezTo>
                  <a:cubicBezTo>
                    <a:pt x="266" y="152"/>
                    <a:pt x="266" y="152"/>
                    <a:pt x="266" y="152"/>
                  </a:cubicBezTo>
                  <a:cubicBezTo>
                    <a:pt x="266" y="141"/>
                    <a:pt x="266" y="141"/>
                    <a:pt x="266" y="141"/>
                  </a:cubicBezTo>
                  <a:close/>
                  <a:moveTo>
                    <a:pt x="169" y="195"/>
                  </a:moveTo>
                  <a:cubicBezTo>
                    <a:pt x="125" y="195"/>
                    <a:pt x="125" y="195"/>
                    <a:pt x="125" y="195"/>
                  </a:cubicBezTo>
                  <a:cubicBezTo>
                    <a:pt x="124" y="195"/>
                    <a:pt x="122" y="194"/>
                    <a:pt x="122" y="193"/>
                  </a:cubicBezTo>
                  <a:cubicBezTo>
                    <a:pt x="122" y="191"/>
                    <a:pt x="124" y="190"/>
                    <a:pt x="125" y="190"/>
                  </a:cubicBezTo>
                  <a:cubicBezTo>
                    <a:pt x="169" y="190"/>
                    <a:pt x="169" y="190"/>
                    <a:pt x="169" y="190"/>
                  </a:cubicBezTo>
                  <a:cubicBezTo>
                    <a:pt x="170" y="190"/>
                    <a:pt x="171" y="191"/>
                    <a:pt x="171" y="193"/>
                  </a:cubicBezTo>
                  <a:cubicBezTo>
                    <a:pt x="171" y="194"/>
                    <a:pt x="170" y="195"/>
                    <a:pt x="169" y="195"/>
                  </a:cubicBezTo>
                  <a:close/>
                  <a:moveTo>
                    <a:pt x="102" y="185"/>
                  </a:moveTo>
                  <a:cubicBezTo>
                    <a:pt x="110" y="175"/>
                    <a:pt x="110" y="175"/>
                    <a:pt x="110" y="175"/>
                  </a:cubicBezTo>
                  <a:cubicBezTo>
                    <a:pt x="183" y="175"/>
                    <a:pt x="183" y="175"/>
                    <a:pt x="183" y="175"/>
                  </a:cubicBezTo>
                  <a:cubicBezTo>
                    <a:pt x="192" y="185"/>
                    <a:pt x="192" y="185"/>
                    <a:pt x="192" y="185"/>
                  </a:cubicBezTo>
                  <a:cubicBezTo>
                    <a:pt x="102" y="185"/>
                    <a:pt x="102" y="185"/>
                    <a:pt x="102" y="185"/>
                  </a:cubicBezTo>
                  <a:close/>
                  <a:moveTo>
                    <a:pt x="102" y="185"/>
                  </a:moveTo>
                  <a:cubicBezTo>
                    <a:pt x="102" y="185"/>
                    <a:pt x="102" y="185"/>
                    <a:pt x="102" y="18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3" name="Rectangle 14">
              <a:extLst>
                <a:ext uri="{FF2B5EF4-FFF2-40B4-BE49-F238E27FC236}">
                  <a16:creationId xmlns:a16="http://schemas.microsoft.com/office/drawing/2014/main" id="{2CC492B4-EF7E-4D91-8EF8-EBEE9944F1B6}"/>
                </a:ext>
              </a:extLst>
            </p:cNvPr>
            <p:cNvSpPr>
              <a:spLocks noChangeArrowheads="1"/>
            </p:cNvSpPr>
            <p:nvPr/>
          </p:nvSpPr>
          <p:spPr bwMode="auto">
            <a:xfrm>
              <a:off x="9547225" y="3462338"/>
              <a:ext cx="58737" cy="60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Rectangle 15">
              <a:extLst>
                <a:ext uri="{FF2B5EF4-FFF2-40B4-BE49-F238E27FC236}">
                  <a16:creationId xmlns:a16="http://schemas.microsoft.com/office/drawing/2014/main" id="{3BE06E4F-A257-46DF-A244-CC9C7B40AF84}"/>
                </a:ext>
              </a:extLst>
            </p:cNvPr>
            <p:cNvSpPr>
              <a:spLocks noChangeArrowheads="1"/>
            </p:cNvSpPr>
            <p:nvPr/>
          </p:nvSpPr>
          <p:spPr bwMode="auto">
            <a:xfrm>
              <a:off x="9583738" y="3381375"/>
              <a:ext cx="58737" cy="60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Rectangle 16">
              <a:extLst>
                <a:ext uri="{FF2B5EF4-FFF2-40B4-BE49-F238E27FC236}">
                  <a16:creationId xmlns:a16="http://schemas.microsoft.com/office/drawing/2014/main" id="{7F55F6F0-9206-49D9-86B9-41DCA352EA95}"/>
                </a:ext>
              </a:extLst>
            </p:cNvPr>
            <p:cNvSpPr>
              <a:spLocks noChangeArrowheads="1"/>
            </p:cNvSpPr>
            <p:nvPr/>
          </p:nvSpPr>
          <p:spPr bwMode="auto">
            <a:xfrm>
              <a:off x="9642475" y="3457575"/>
              <a:ext cx="57150"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Rectangle 17">
              <a:extLst>
                <a:ext uri="{FF2B5EF4-FFF2-40B4-BE49-F238E27FC236}">
                  <a16:creationId xmlns:a16="http://schemas.microsoft.com/office/drawing/2014/main" id="{E26929B1-D3EF-4A55-8204-7A60D6881A60}"/>
                </a:ext>
              </a:extLst>
            </p:cNvPr>
            <p:cNvSpPr>
              <a:spLocks noChangeArrowheads="1"/>
            </p:cNvSpPr>
            <p:nvPr/>
          </p:nvSpPr>
          <p:spPr bwMode="auto">
            <a:xfrm>
              <a:off x="9688513" y="3359150"/>
              <a:ext cx="66675"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7" name="Rectangle 18">
              <a:extLst>
                <a:ext uri="{FF2B5EF4-FFF2-40B4-BE49-F238E27FC236}">
                  <a16:creationId xmlns:a16="http://schemas.microsoft.com/office/drawing/2014/main" id="{C62181E6-4947-490A-A718-AA286A915E43}"/>
                </a:ext>
              </a:extLst>
            </p:cNvPr>
            <p:cNvSpPr>
              <a:spLocks noChangeArrowheads="1"/>
            </p:cNvSpPr>
            <p:nvPr/>
          </p:nvSpPr>
          <p:spPr bwMode="auto">
            <a:xfrm>
              <a:off x="9786938" y="3146425"/>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8" name="Rectangle 19">
              <a:extLst>
                <a:ext uri="{FF2B5EF4-FFF2-40B4-BE49-F238E27FC236}">
                  <a16:creationId xmlns:a16="http://schemas.microsoft.com/office/drawing/2014/main" id="{070EB9BC-A8E7-4368-A889-4F2E5E7E77F7}"/>
                </a:ext>
              </a:extLst>
            </p:cNvPr>
            <p:cNvSpPr>
              <a:spLocks noChangeArrowheads="1"/>
            </p:cNvSpPr>
            <p:nvPr/>
          </p:nvSpPr>
          <p:spPr bwMode="auto">
            <a:xfrm>
              <a:off x="9659938" y="3270250"/>
              <a:ext cx="69850"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9" name="Rectangle 20">
              <a:extLst>
                <a:ext uri="{FF2B5EF4-FFF2-40B4-BE49-F238E27FC236}">
                  <a16:creationId xmlns:a16="http://schemas.microsoft.com/office/drawing/2014/main" id="{8ED5D7A1-A5DD-4813-9FB8-D248C7AA70FF}"/>
                </a:ext>
              </a:extLst>
            </p:cNvPr>
            <p:cNvSpPr>
              <a:spLocks noChangeArrowheads="1"/>
            </p:cNvSpPr>
            <p:nvPr/>
          </p:nvSpPr>
          <p:spPr bwMode="auto">
            <a:xfrm>
              <a:off x="9767888" y="3241675"/>
              <a:ext cx="98425" cy="98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0" name="Rectangle 21">
              <a:extLst>
                <a:ext uri="{FF2B5EF4-FFF2-40B4-BE49-F238E27FC236}">
                  <a16:creationId xmlns:a16="http://schemas.microsoft.com/office/drawing/2014/main" id="{308ABDCA-71EF-4EE9-A1FA-E8067D201A27}"/>
                </a:ext>
              </a:extLst>
            </p:cNvPr>
            <p:cNvSpPr>
              <a:spLocks noChangeArrowheads="1"/>
            </p:cNvSpPr>
            <p:nvPr/>
          </p:nvSpPr>
          <p:spPr bwMode="auto">
            <a:xfrm>
              <a:off x="9842500" y="3360738"/>
              <a:ext cx="119062"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1" name="Rectangle 22">
              <a:extLst>
                <a:ext uri="{FF2B5EF4-FFF2-40B4-BE49-F238E27FC236}">
                  <a16:creationId xmlns:a16="http://schemas.microsoft.com/office/drawing/2014/main" id="{0DD2616D-0606-4ED4-8F34-0CB5566254F1}"/>
                </a:ext>
              </a:extLst>
            </p:cNvPr>
            <p:cNvSpPr>
              <a:spLocks noChangeArrowheads="1"/>
            </p:cNvSpPr>
            <p:nvPr/>
          </p:nvSpPr>
          <p:spPr bwMode="auto">
            <a:xfrm>
              <a:off x="9886950" y="3135313"/>
              <a:ext cx="149225" cy="147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2" name="Rectangle 23">
              <a:extLst>
                <a:ext uri="{FF2B5EF4-FFF2-40B4-BE49-F238E27FC236}">
                  <a16:creationId xmlns:a16="http://schemas.microsoft.com/office/drawing/2014/main" id="{C7B30F6C-5DDC-452D-838C-51668206835A}"/>
                </a:ext>
              </a:extLst>
            </p:cNvPr>
            <p:cNvSpPr>
              <a:spLocks noChangeArrowheads="1"/>
            </p:cNvSpPr>
            <p:nvPr/>
          </p:nvSpPr>
          <p:spPr bwMode="auto">
            <a:xfrm>
              <a:off x="9750425" y="3436938"/>
              <a:ext cx="69850"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 name="Group 102">
            <a:extLst>
              <a:ext uri="{FF2B5EF4-FFF2-40B4-BE49-F238E27FC236}">
                <a16:creationId xmlns:a16="http://schemas.microsoft.com/office/drawing/2014/main" id="{50A7F7D8-FE88-4204-AD75-D533246C8D16}"/>
              </a:ext>
            </a:extLst>
          </p:cNvPr>
          <p:cNvGrpSpPr/>
          <p:nvPr/>
        </p:nvGrpSpPr>
        <p:grpSpPr>
          <a:xfrm>
            <a:off x="4485941" y="5570832"/>
            <a:ext cx="224418" cy="175367"/>
            <a:chOff x="9215438" y="3135313"/>
            <a:chExt cx="820737" cy="641350"/>
          </a:xfrm>
          <a:solidFill>
            <a:schemeClr val="accent2"/>
          </a:solidFill>
        </p:grpSpPr>
        <p:sp>
          <p:nvSpPr>
            <p:cNvPr id="104" name="Freeform 13">
              <a:extLst>
                <a:ext uri="{FF2B5EF4-FFF2-40B4-BE49-F238E27FC236}">
                  <a16:creationId xmlns:a16="http://schemas.microsoft.com/office/drawing/2014/main" id="{6CCDF5B5-42D7-4D7A-8BB5-B54C4870BAB5}"/>
                </a:ext>
              </a:extLst>
            </p:cNvPr>
            <p:cNvSpPr>
              <a:spLocks noEditPoints="1"/>
            </p:cNvSpPr>
            <p:nvPr/>
          </p:nvSpPr>
          <p:spPr bwMode="auto">
            <a:xfrm>
              <a:off x="9215438" y="3254375"/>
              <a:ext cx="754062" cy="522288"/>
            </a:xfrm>
            <a:custGeom>
              <a:avLst/>
              <a:gdLst>
                <a:gd name="T0" fmla="*/ 266 w 293"/>
                <a:gd name="T1" fmla="*/ 141 h 201"/>
                <a:gd name="T2" fmla="*/ 266 w 293"/>
                <a:gd name="T3" fmla="*/ 100 h 201"/>
                <a:gd name="T4" fmla="*/ 251 w 293"/>
                <a:gd name="T5" fmla="*/ 100 h 201"/>
                <a:gd name="T6" fmla="*/ 251 w 293"/>
                <a:gd name="T7" fmla="*/ 133 h 201"/>
                <a:gd name="T8" fmla="*/ 241 w 293"/>
                <a:gd name="T9" fmla="*/ 142 h 201"/>
                <a:gd name="T10" fmla="*/ 52 w 293"/>
                <a:gd name="T11" fmla="*/ 142 h 201"/>
                <a:gd name="T12" fmla="*/ 43 w 293"/>
                <a:gd name="T13" fmla="*/ 133 h 201"/>
                <a:gd name="T14" fmla="*/ 43 w 293"/>
                <a:gd name="T15" fmla="*/ 19 h 201"/>
                <a:gd name="T16" fmla="*/ 52 w 293"/>
                <a:gd name="T17" fmla="*/ 10 h 201"/>
                <a:gd name="T18" fmla="*/ 161 w 293"/>
                <a:gd name="T19" fmla="*/ 10 h 201"/>
                <a:gd name="T20" fmla="*/ 161 w 293"/>
                <a:gd name="T21" fmla="*/ 0 h 201"/>
                <a:gd name="T22" fmla="*/ 38 w 293"/>
                <a:gd name="T23" fmla="*/ 0 h 201"/>
                <a:gd name="T24" fmla="*/ 28 w 293"/>
                <a:gd name="T25" fmla="*/ 11 h 201"/>
                <a:gd name="T26" fmla="*/ 28 w 293"/>
                <a:gd name="T27" fmla="*/ 152 h 201"/>
                <a:gd name="T28" fmla="*/ 0 w 293"/>
                <a:gd name="T29" fmla="*/ 185 h 201"/>
                <a:gd name="T30" fmla="*/ 17 w 293"/>
                <a:gd name="T31" fmla="*/ 201 h 201"/>
                <a:gd name="T32" fmla="*/ 277 w 293"/>
                <a:gd name="T33" fmla="*/ 201 h 201"/>
                <a:gd name="T34" fmla="*/ 293 w 293"/>
                <a:gd name="T35" fmla="*/ 185 h 201"/>
                <a:gd name="T36" fmla="*/ 266 w 293"/>
                <a:gd name="T37" fmla="*/ 152 h 201"/>
                <a:gd name="T38" fmla="*/ 266 w 293"/>
                <a:gd name="T39" fmla="*/ 141 h 201"/>
                <a:gd name="T40" fmla="*/ 169 w 293"/>
                <a:gd name="T41" fmla="*/ 195 h 201"/>
                <a:gd name="T42" fmla="*/ 125 w 293"/>
                <a:gd name="T43" fmla="*/ 195 h 201"/>
                <a:gd name="T44" fmla="*/ 122 w 293"/>
                <a:gd name="T45" fmla="*/ 193 h 201"/>
                <a:gd name="T46" fmla="*/ 125 w 293"/>
                <a:gd name="T47" fmla="*/ 190 h 201"/>
                <a:gd name="T48" fmla="*/ 169 w 293"/>
                <a:gd name="T49" fmla="*/ 190 h 201"/>
                <a:gd name="T50" fmla="*/ 171 w 293"/>
                <a:gd name="T51" fmla="*/ 193 h 201"/>
                <a:gd name="T52" fmla="*/ 169 w 293"/>
                <a:gd name="T53" fmla="*/ 195 h 201"/>
                <a:gd name="T54" fmla="*/ 102 w 293"/>
                <a:gd name="T55" fmla="*/ 185 h 201"/>
                <a:gd name="T56" fmla="*/ 110 w 293"/>
                <a:gd name="T57" fmla="*/ 175 h 201"/>
                <a:gd name="T58" fmla="*/ 183 w 293"/>
                <a:gd name="T59" fmla="*/ 175 h 201"/>
                <a:gd name="T60" fmla="*/ 192 w 293"/>
                <a:gd name="T61" fmla="*/ 185 h 201"/>
                <a:gd name="T62" fmla="*/ 102 w 293"/>
                <a:gd name="T63" fmla="*/ 185 h 201"/>
                <a:gd name="T64" fmla="*/ 102 w 293"/>
                <a:gd name="T65" fmla="*/ 185 h 201"/>
                <a:gd name="T66" fmla="*/ 102 w 293"/>
                <a:gd name="T67" fmla="*/ 185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3" h="201">
                  <a:moveTo>
                    <a:pt x="266" y="141"/>
                  </a:moveTo>
                  <a:cubicBezTo>
                    <a:pt x="266" y="100"/>
                    <a:pt x="266" y="100"/>
                    <a:pt x="266" y="100"/>
                  </a:cubicBezTo>
                  <a:cubicBezTo>
                    <a:pt x="251" y="100"/>
                    <a:pt x="251" y="100"/>
                    <a:pt x="251" y="100"/>
                  </a:cubicBezTo>
                  <a:cubicBezTo>
                    <a:pt x="251" y="133"/>
                    <a:pt x="251" y="133"/>
                    <a:pt x="251" y="133"/>
                  </a:cubicBezTo>
                  <a:cubicBezTo>
                    <a:pt x="251" y="138"/>
                    <a:pt x="247" y="142"/>
                    <a:pt x="241" y="142"/>
                  </a:cubicBezTo>
                  <a:cubicBezTo>
                    <a:pt x="52" y="142"/>
                    <a:pt x="52" y="142"/>
                    <a:pt x="52" y="142"/>
                  </a:cubicBezTo>
                  <a:cubicBezTo>
                    <a:pt x="47" y="142"/>
                    <a:pt x="43" y="138"/>
                    <a:pt x="43" y="133"/>
                  </a:cubicBezTo>
                  <a:cubicBezTo>
                    <a:pt x="43" y="19"/>
                    <a:pt x="43" y="19"/>
                    <a:pt x="43" y="19"/>
                  </a:cubicBezTo>
                  <a:cubicBezTo>
                    <a:pt x="43" y="14"/>
                    <a:pt x="47" y="10"/>
                    <a:pt x="52" y="10"/>
                  </a:cubicBezTo>
                  <a:cubicBezTo>
                    <a:pt x="161" y="10"/>
                    <a:pt x="161" y="10"/>
                    <a:pt x="161" y="10"/>
                  </a:cubicBezTo>
                  <a:cubicBezTo>
                    <a:pt x="161" y="0"/>
                    <a:pt x="161" y="0"/>
                    <a:pt x="161" y="0"/>
                  </a:cubicBezTo>
                  <a:cubicBezTo>
                    <a:pt x="38" y="0"/>
                    <a:pt x="38" y="0"/>
                    <a:pt x="38" y="0"/>
                  </a:cubicBezTo>
                  <a:cubicBezTo>
                    <a:pt x="32" y="0"/>
                    <a:pt x="28" y="5"/>
                    <a:pt x="28" y="11"/>
                  </a:cubicBezTo>
                  <a:cubicBezTo>
                    <a:pt x="28" y="152"/>
                    <a:pt x="28" y="152"/>
                    <a:pt x="28" y="152"/>
                  </a:cubicBezTo>
                  <a:cubicBezTo>
                    <a:pt x="0" y="185"/>
                    <a:pt x="0" y="185"/>
                    <a:pt x="0" y="185"/>
                  </a:cubicBezTo>
                  <a:cubicBezTo>
                    <a:pt x="0" y="194"/>
                    <a:pt x="8" y="201"/>
                    <a:pt x="17" y="201"/>
                  </a:cubicBezTo>
                  <a:cubicBezTo>
                    <a:pt x="277" y="201"/>
                    <a:pt x="277" y="201"/>
                    <a:pt x="277" y="201"/>
                  </a:cubicBezTo>
                  <a:cubicBezTo>
                    <a:pt x="286" y="201"/>
                    <a:pt x="293" y="194"/>
                    <a:pt x="293" y="185"/>
                  </a:cubicBezTo>
                  <a:cubicBezTo>
                    <a:pt x="266" y="152"/>
                    <a:pt x="266" y="152"/>
                    <a:pt x="266" y="152"/>
                  </a:cubicBezTo>
                  <a:cubicBezTo>
                    <a:pt x="266" y="141"/>
                    <a:pt x="266" y="141"/>
                    <a:pt x="266" y="141"/>
                  </a:cubicBezTo>
                  <a:close/>
                  <a:moveTo>
                    <a:pt x="169" y="195"/>
                  </a:moveTo>
                  <a:cubicBezTo>
                    <a:pt x="125" y="195"/>
                    <a:pt x="125" y="195"/>
                    <a:pt x="125" y="195"/>
                  </a:cubicBezTo>
                  <a:cubicBezTo>
                    <a:pt x="124" y="195"/>
                    <a:pt x="122" y="194"/>
                    <a:pt x="122" y="193"/>
                  </a:cubicBezTo>
                  <a:cubicBezTo>
                    <a:pt x="122" y="191"/>
                    <a:pt x="124" y="190"/>
                    <a:pt x="125" y="190"/>
                  </a:cubicBezTo>
                  <a:cubicBezTo>
                    <a:pt x="169" y="190"/>
                    <a:pt x="169" y="190"/>
                    <a:pt x="169" y="190"/>
                  </a:cubicBezTo>
                  <a:cubicBezTo>
                    <a:pt x="170" y="190"/>
                    <a:pt x="171" y="191"/>
                    <a:pt x="171" y="193"/>
                  </a:cubicBezTo>
                  <a:cubicBezTo>
                    <a:pt x="171" y="194"/>
                    <a:pt x="170" y="195"/>
                    <a:pt x="169" y="195"/>
                  </a:cubicBezTo>
                  <a:close/>
                  <a:moveTo>
                    <a:pt x="102" y="185"/>
                  </a:moveTo>
                  <a:cubicBezTo>
                    <a:pt x="110" y="175"/>
                    <a:pt x="110" y="175"/>
                    <a:pt x="110" y="175"/>
                  </a:cubicBezTo>
                  <a:cubicBezTo>
                    <a:pt x="183" y="175"/>
                    <a:pt x="183" y="175"/>
                    <a:pt x="183" y="175"/>
                  </a:cubicBezTo>
                  <a:cubicBezTo>
                    <a:pt x="192" y="185"/>
                    <a:pt x="192" y="185"/>
                    <a:pt x="192" y="185"/>
                  </a:cubicBezTo>
                  <a:cubicBezTo>
                    <a:pt x="102" y="185"/>
                    <a:pt x="102" y="185"/>
                    <a:pt x="102" y="185"/>
                  </a:cubicBezTo>
                  <a:close/>
                  <a:moveTo>
                    <a:pt x="102" y="185"/>
                  </a:moveTo>
                  <a:cubicBezTo>
                    <a:pt x="102" y="185"/>
                    <a:pt x="102" y="185"/>
                    <a:pt x="102" y="18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5" name="Rectangle 14">
              <a:extLst>
                <a:ext uri="{FF2B5EF4-FFF2-40B4-BE49-F238E27FC236}">
                  <a16:creationId xmlns:a16="http://schemas.microsoft.com/office/drawing/2014/main" id="{62AE40D6-8BA8-42D8-8159-A66555E125C6}"/>
                </a:ext>
              </a:extLst>
            </p:cNvPr>
            <p:cNvSpPr>
              <a:spLocks noChangeArrowheads="1"/>
            </p:cNvSpPr>
            <p:nvPr/>
          </p:nvSpPr>
          <p:spPr bwMode="auto">
            <a:xfrm>
              <a:off x="9547225" y="3462338"/>
              <a:ext cx="58737" cy="60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6" name="Rectangle 15">
              <a:extLst>
                <a:ext uri="{FF2B5EF4-FFF2-40B4-BE49-F238E27FC236}">
                  <a16:creationId xmlns:a16="http://schemas.microsoft.com/office/drawing/2014/main" id="{A6FA6788-67B8-43C1-80D2-CBA90B602DEF}"/>
                </a:ext>
              </a:extLst>
            </p:cNvPr>
            <p:cNvSpPr>
              <a:spLocks noChangeArrowheads="1"/>
            </p:cNvSpPr>
            <p:nvPr/>
          </p:nvSpPr>
          <p:spPr bwMode="auto">
            <a:xfrm>
              <a:off x="9583738" y="3381375"/>
              <a:ext cx="58737" cy="60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7" name="Rectangle 16">
              <a:extLst>
                <a:ext uri="{FF2B5EF4-FFF2-40B4-BE49-F238E27FC236}">
                  <a16:creationId xmlns:a16="http://schemas.microsoft.com/office/drawing/2014/main" id="{E5FE1F52-56FD-4A1D-BF5D-6CE4B2225300}"/>
                </a:ext>
              </a:extLst>
            </p:cNvPr>
            <p:cNvSpPr>
              <a:spLocks noChangeArrowheads="1"/>
            </p:cNvSpPr>
            <p:nvPr/>
          </p:nvSpPr>
          <p:spPr bwMode="auto">
            <a:xfrm>
              <a:off x="9642475" y="3457575"/>
              <a:ext cx="57150"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 name="Rectangle 17">
              <a:extLst>
                <a:ext uri="{FF2B5EF4-FFF2-40B4-BE49-F238E27FC236}">
                  <a16:creationId xmlns:a16="http://schemas.microsoft.com/office/drawing/2014/main" id="{EA6FD134-85E3-47CC-909D-D715BF03BA0D}"/>
                </a:ext>
              </a:extLst>
            </p:cNvPr>
            <p:cNvSpPr>
              <a:spLocks noChangeArrowheads="1"/>
            </p:cNvSpPr>
            <p:nvPr/>
          </p:nvSpPr>
          <p:spPr bwMode="auto">
            <a:xfrm>
              <a:off x="9688513" y="3359150"/>
              <a:ext cx="66675"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 name="Rectangle 18">
              <a:extLst>
                <a:ext uri="{FF2B5EF4-FFF2-40B4-BE49-F238E27FC236}">
                  <a16:creationId xmlns:a16="http://schemas.microsoft.com/office/drawing/2014/main" id="{874FD3E6-6327-4447-AE22-737A0B8B5D6B}"/>
                </a:ext>
              </a:extLst>
            </p:cNvPr>
            <p:cNvSpPr>
              <a:spLocks noChangeArrowheads="1"/>
            </p:cNvSpPr>
            <p:nvPr/>
          </p:nvSpPr>
          <p:spPr bwMode="auto">
            <a:xfrm>
              <a:off x="9786938" y="3146425"/>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0" name="Rectangle 19">
              <a:extLst>
                <a:ext uri="{FF2B5EF4-FFF2-40B4-BE49-F238E27FC236}">
                  <a16:creationId xmlns:a16="http://schemas.microsoft.com/office/drawing/2014/main" id="{27C91B76-328A-49E3-9CA9-958F21B553A9}"/>
                </a:ext>
              </a:extLst>
            </p:cNvPr>
            <p:cNvSpPr>
              <a:spLocks noChangeArrowheads="1"/>
            </p:cNvSpPr>
            <p:nvPr/>
          </p:nvSpPr>
          <p:spPr bwMode="auto">
            <a:xfrm>
              <a:off x="9659938" y="3270250"/>
              <a:ext cx="69850"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1" name="Rectangle 20">
              <a:extLst>
                <a:ext uri="{FF2B5EF4-FFF2-40B4-BE49-F238E27FC236}">
                  <a16:creationId xmlns:a16="http://schemas.microsoft.com/office/drawing/2014/main" id="{465E5D01-9382-445C-A1F0-660202C78905}"/>
                </a:ext>
              </a:extLst>
            </p:cNvPr>
            <p:cNvSpPr>
              <a:spLocks noChangeArrowheads="1"/>
            </p:cNvSpPr>
            <p:nvPr/>
          </p:nvSpPr>
          <p:spPr bwMode="auto">
            <a:xfrm>
              <a:off x="9767888" y="3241675"/>
              <a:ext cx="98425" cy="98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2" name="Rectangle 21">
              <a:extLst>
                <a:ext uri="{FF2B5EF4-FFF2-40B4-BE49-F238E27FC236}">
                  <a16:creationId xmlns:a16="http://schemas.microsoft.com/office/drawing/2014/main" id="{04FC41BF-DF75-4AA0-9947-7EF191F6FB3A}"/>
                </a:ext>
              </a:extLst>
            </p:cNvPr>
            <p:cNvSpPr>
              <a:spLocks noChangeArrowheads="1"/>
            </p:cNvSpPr>
            <p:nvPr/>
          </p:nvSpPr>
          <p:spPr bwMode="auto">
            <a:xfrm>
              <a:off x="9842500" y="3360738"/>
              <a:ext cx="119062"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3" name="Rectangle 22">
              <a:extLst>
                <a:ext uri="{FF2B5EF4-FFF2-40B4-BE49-F238E27FC236}">
                  <a16:creationId xmlns:a16="http://schemas.microsoft.com/office/drawing/2014/main" id="{FC6EA26F-7F40-43DE-82D7-295051312667}"/>
                </a:ext>
              </a:extLst>
            </p:cNvPr>
            <p:cNvSpPr>
              <a:spLocks noChangeArrowheads="1"/>
            </p:cNvSpPr>
            <p:nvPr/>
          </p:nvSpPr>
          <p:spPr bwMode="auto">
            <a:xfrm>
              <a:off x="9886950" y="3135313"/>
              <a:ext cx="149225" cy="147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 name="Rectangle 23">
              <a:extLst>
                <a:ext uri="{FF2B5EF4-FFF2-40B4-BE49-F238E27FC236}">
                  <a16:creationId xmlns:a16="http://schemas.microsoft.com/office/drawing/2014/main" id="{6CF9D2E9-797F-48F2-ABFA-43BC9CF3DD67}"/>
                </a:ext>
              </a:extLst>
            </p:cNvPr>
            <p:cNvSpPr>
              <a:spLocks noChangeArrowheads="1"/>
            </p:cNvSpPr>
            <p:nvPr/>
          </p:nvSpPr>
          <p:spPr bwMode="auto">
            <a:xfrm>
              <a:off x="9750425" y="3436938"/>
              <a:ext cx="69850"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15" name="TextBox 114">
            <a:extLst>
              <a:ext uri="{FF2B5EF4-FFF2-40B4-BE49-F238E27FC236}">
                <a16:creationId xmlns:a16="http://schemas.microsoft.com/office/drawing/2014/main" id="{1093E3BB-2807-418A-8E6E-B3963DA25D01}"/>
              </a:ext>
            </a:extLst>
          </p:cNvPr>
          <p:cNvSpPr txBox="1"/>
          <p:nvPr/>
        </p:nvSpPr>
        <p:spPr>
          <a:xfrm>
            <a:off x="6176046" y="1836128"/>
            <a:ext cx="6100354" cy="461665"/>
          </a:xfrm>
          <a:prstGeom prst="rect">
            <a:avLst/>
          </a:prstGeom>
          <a:noFill/>
        </p:spPr>
        <p:txBody>
          <a:bodyPr wrap="square">
            <a:spAutoFit/>
          </a:bodyPr>
          <a:lstStyle/>
          <a:p>
            <a:pPr algn="ctr"/>
            <a:r>
              <a:rPr lang="en-US" sz="2400" spc="-200" dirty="0">
                <a:solidFill>
                  <a:schemeClr val="accent2"/>
                </a:solidFill>
                <a:latin typeface="+mj-lt"/>
              </a:rPr>
              <a:t>Forwarder</a:t>
            </a:r>
          </a:p>
        </p:txBody>
      </p:sp>
      <p:sp>
        <p:nvSpPr>
          <p:cNvPr id="119" name="Oval 118">
            <a:extLst>
              <a:ext uri="{FF2B5EF4-FFF2-40B4-BE49-F238E27FC236}">
                <a16:creationId xmlns:a16="http://schemas.microsoft.com/office/drawing/2014/main" id="{969DB0F3-EC57-40C0-AFC2-839A3018CC0C}"/>
              </a:ext>
            </a:extLst>
          </p:cNvPr>
          <p:cNvSpPr/>
          <p:nvPr/>
        </p:nvSpPr>
        <p:spPr>
          <a:xfrm>
            <a:off x="8525598" y="2380072"/>
            <a:ext cx="1445961" cy="1445961"/>
          </a:xfrm>
          <a:prstGeom prst="ellipse">
            <a:avLst/>
          </a:prstGeom>
          <a:solidFill>
            <a:schemeClr val="accent3"/>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Freeform 100">
            <a:extLst>
              <a:ext uri="{FF2B5EF4-FFF2-40B4-BE49-F238E27FC236}">
                <a16:creationId xmlns:a16="http://schemas.microsoft.com/office/drawing/2014/main" id="{48650806-B27C-4F7E-90A0-70D544278ACA}"/>
              </a:ext>
            </a:extLst>
          </p:cNvPr>
          <p:cNvSpPr>
            <a:spLocks/>
          </p:cNvSpPr>
          <p:nvPr/>
        </p:nvSpPr>
        <p:spPr bwMode="auto">
          <a:xfrm>
            <a:off x="8828822" y="2605285"/>
            <a:ext cx="839511" cy="897743"/>
          </a:xfrm>
          <a:custGeom>
            <a:avLst/>
            <a:gdLst>
              <a:gd name="T0" fmla="*/ 108 w 109"/>
              <a:gd name="T1" fmla="*/ 72 h 116"/>
              <a:gd name="T2" fmla="*/ 66 w 109"/>
              <a:gd name="T3" fmla="*/ 41 h 116"/>
              <a:gd name="T4" fmla="*/ 66 w 109"/>
              <a:gd name="T5" fmla="*/ 21 h 116"/>
              <a:gd name="T6" fmla="*/ 55 w 109"/>
              <a:gd name="T7" fmla="*/ 0 h 116"/>
              <a:gd name="T8" fmla="*/ 44 w 109"/>
              <a:gd name="T9" fmla="*/ 21 h 116"/>
              <a:gd name="T10" fmla="*/ 44 w 109"/>
              <a:gd name="T11" fmla="*/ 41 h 116"/>
              <a:gd name="T12" fmla="*/ 2 w 109"/>
              <a:gd name="T13" fmla="*/ 72 h 116"/>
              <a:gd name="T14" fmla="*/ 0 w 109"/>
              <a:gd name="T15" fmla="*/ 75 h 116"/>
              <a:gd name="T16" fmla="*/ 0 w 109"/>
              <a:gd name="T17" fmla="*/ 76 h 116"/>
              <a:gd name="T18" fmla="*/ 2 w 109"/>
              <a:gd name="T19" fmla="*/ 79 h 116"/>
              <a:gd name="T20" fmla="*/ 5 w 109"/>
              <a:gd name="T21" fmla="*/ 79 h 116"/>
              <a:gd name="T22" fmla="*/ 44 w 109"/>
              <a:gd name="T23" fmla="*/ 69 h 116"/>
              <a:gd name="T24" fmla="*/ 44 w 109"/>
              <a:gd name="T25" fmla="*/ 76 h 116"/>
              <a:gd name="T26" fmla="*/ 44 w 109"/>
              <a:gd name="T27" fmla="*/ 99 h 116"/>
              <a:gd name="T28" fmla="*/ 31 w 109"/>
              <a:gd name="T29" fmla="*/ 109 h 116"/>
              <a:gd name="T30" fmla="*/ 29 w 109"/>
              <a:gd name="T31" fmla="*/ 112 h 116"/>
              <a:gd name="T32" fmla="*/ 29 w 109"/>
              <a:gd name="T33" fmla="*/ 112 h 116"/>
              <a:gd name="T34" fmla="*/ 31 w 109"/>
              <a:gd name="T35" fmla="*/ 115 h 116"/>
              <a:gd name="T36" fmla="*/ 34 w 109"/>
              <a:gd name="T37" fmla="*/ 116 h 116"/>
              <a:gd name="T38" fmla="*/ 55 w 109"/>
              <a:gd name="T39" fmla="*/ 108 h 116"/>
              <a:gd name="T40" fmla="*/ 75 w 109"/>
              <a:gd name="T41" fmla="*/ 115 h 116"/>
              <a:gd name="T42" fmla="*/ 79 w 109"/>
              <a:gd name="T43" fmla="*/ 115 h 116"/>
              <a:gd name="T44" fmla="*/ 80 w 109"/>
              <a:gd name="T45" fmla="*/ 112 h 116"/>
              <a:gd name="T46" fmla="*/ 80 w 109"/>
              <a:gd name="T47" fmla="*/ 111 h 116"/>
              <a:gd name="T48" fmla="*/ 78 w 109"/>
              <a:gd name="T49" fmla="*/ 108 h 116"/>
              <a:gd name="T50" fmla="*/ 66 w 109"/>
              <a:gd name="T51" fmla="*/ 99 h 116"/>
              <a:gd name="T52" fmla="*/ 66 w 109"/>
              <a:gd name="T53" fmla="*/ 76 h 116"/>
              <a:gd name="T54" fmla="*/ 66 w 109"/>
              <a:gd name="T55" fmla="*/ 69 h 116"/>
              <a:gd name="T56" fmla="*/ 105 w 109"/>
              <a:gd name="T57" fmla="*/ 79 h 116"/>
              <a:gd name="T58" fmla="*/ 108 w 109"/>
              <a:gd name="T59" fmla="*/ 79 h 116"/>
              <a:gd name="T60" fmla="*/ 109 w 109"/>
              <a:gd name="T61" fmla="*/ 76 h 116"/>
              <a:gd name="T62" fmla="*/ 109 w 109"/>
              <a:gd name="T63" fmla="*/ 75 h 116"/>
              <a:gd name="T64" fmla="*/ 108 w 109"/>
              <a:gd name="T65" fmla="*/ 72 h 1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09" h="116">
                <a:moveTo>
                  <a:pt x="108" y="72"/>
                </a:moveTo>
                <a:cubicBezTo>
                  <a:pt x="66" y="41"/>
                  <a:pt x="66" y="41"/>
                  <a:pt x="66" y="41"/>
                </a:cubicBezTo>
                <a:cubicBezTo>
                  <a:pt x="66" y="21"/>
                  <a:pt x="66" y="21"/>
                  <a:pt x="66" y="21"/>
                </a:cubicBezTo>
                <a:cubicBezTo>
                  <a:pt x="66" y="16"/>
                  <a:pt x="60" y="0"/>
                  <a:pt x="55" y="0"/>
                </a:cubicBezTo>
                <a:cubicBezTo>
                  <a:pt x="49" y="0"/>
                  <a:pt x="44" y="16"/>
                  <a:pt x="44" y="21"/>
                </a:cubicBezTo>
                <a:cubicBezTo>
                  <a:pt x="44" y="41"/>
                  <a:pt x="44" y="41"/>
                  <a:pt x="44" y="41"/>
                </a:cubicBezTo>
                <a:cubicBezTo>
                  <a:pt x="2" y="72"/>
                  <a:pt x="2" y="72"/>
                  <a:pt x="2" y="72"/>
                </a:cubicBezTo>
                <a:cubicBezTo>
                  <a:pt x="1" y="73"/>
                  <a:pt x="0" y="74"/>
                  <a:pt x="0" y="75"/>
                </a:cubicBezTo>
                <a:cubicBezTo>
                  <a:pt x="0" y="76"/>
                  <a:pt x="0" y="76"/>
                  <a:pt x="0" y="76"/>
                </a:cubicBezTo>
                <a:cubicBezTo>
                  <a:pt x="0" y="77"/>
                  <a:pt x="1" y="78"/>
                  <a:pt x="2" y="79"/>
                </a:cubicBezTo>
                <a:cubicBezTo>
                  <a:pt x="3" y="79"/>
                  <a:pt x="4" y="80"/>
                  <a:pt x="5" y="79"/>
                </a:cubicBezTo>
                <a:cubicBezTo>
                  <a:pt x="44" y="69"/>
                  <a:pt x="44" y="69"/>
                  <a:pt x="44" y="69"/>
                </a:cubicBezTo>
                <a:cubicBezTo>
                  <a:pt x="44" y="76"/>
                  <a:pt x="44" y="76"/>
                  <a:pt x="44" y="76"/>
                </a:cubicBezTo>
                <a:cubicBezTo>
                  <a:pt x="44" y="99"/>
                  <a:pt x="44" y="99"/>
                  <a:pt x="44" y="99"/>
                </a:cubicBezTo>
                <a:cubicBezTo>
                  <a:pt x="31" y="109"/>
                  <a:pt x="31" y="109"/>
                  <a:pt x="31" y="109"/>
                </a:cubicBezTo>
                <a:cubicBezTo>
                  <a:pt x="30" y="109"/>
                  <a:pt x="29" y="110"/>
                  <a:pt x="29" y="112"/>
                </a:cubicBezTo>
                <a:cubicBezTo>
                  <a:pt x="29" y="112"/>
                  <a:pt x="29" y="112"/>
                  <a:pt x="29" y="112"/>
                </a:cubicBezTo>
                <a:cubicBezTo>
                  <a:pt x="29" y="113"/>
                  <a:pt x="30" y="114"/>
                  <a:pt x="31" y="115"/>
                </a:cubicBezTo>
                <a:cubicBezTo>
                  <a:pt x="32" y="116"/>
                  <a:pt x="33" y="116"/>
                  <a:pt x="34" y="116"/>
                </a:cubicBezTo>
                <a:cubicBezTo>
                  <a:pt x="55" y="108"/>
                  <a:pt x="55" y="108"/>
                  <a:pt x="55" y="108"/>
                </a:cubicBezTo>
                <a:cubicBezTo>
                  <a:pt x="75" y="115"/>
                  <a:pt x="75" y="115"/>
                  <a:pt x="75" y="115"/>
                </a:cubicBezTo>
                <a:cubicBezTo>
                  <a:pt x="77" y="116"/>
                  <a:pt x="78" y="116"/>
                  <a:pt x="79" y="115"/>
                </a:cubicBezTo>
                <a:cubicBezTo>
                  <a:pt x="80" y="114"/>
                  <a:pt x="80" y="113"/>
                  <a:pt x="80" y="112"/>
                </a:cubicBezTo>
                <a:cubicBezTo>
                  <a:pt x="80" y="111"/>
                  <a:pt x="80" y="111"/>
                  <a:pt x="80" y="111"/>
                </a:cubicBezTo>
                <a:cubicBezTo>
                  <a:pt x="80" y="110"/>
                  <a:pt x="80" y="109"/>
                  <a:pt x="78" y="108"/>
                </a:cubicBezTo>
                <a:cubicBezTo>
                  <a:pt x="66" y="99"/>
                  <a:pt x="66" y="99"/>
                  <a:pt x="66" y="99"/>
                </a:cubicBezTo>
                <a:cubicBezTo>
                  <a:pt x="66" y="76"/>
                  <a:pt x="66" y="76"/>
                  <a:pt x="66" y="76"/>
                </a:cubicBezTo>
                <a:cubicBezTo>
                  <a:pt x="66" y="69"/>
                  <a:pt x="66" y="69"/>
                  <a:pt x="66" y="69"/>
                </a:cubicBezTo>
                <a:cubicBezTo>
                  <a:pt x="105" y="79"/>
                  <a:pt x="105" y="79"/>
                  <a:pt x="105" y="79"/>
                </a:cubicBezTo>
                <a:cubicBezTo>
                  <a:pt x="106" y="80"/>
                  <a:pt x="107" y="79"/>
                  <a:pt x="108" y="79"/>
                </a:cubicBezTo>
                <a:cubicBezTo>
                  <a:pt x="109" y="78"/>
                  <a:pt x="109" y="77"/>
                  <a:pt x="109" y="76"/>
                </a:cubicBezTo>
                <a:cubicBezTo>
                  <a:pt x="109" y="75"/>
                  <a:pt x="109" y="75"/>
                  <a:pt x="109" y="75"/>
                </a:cubicBezTo>
                <a:cubicBezTo>
                  <a:pt x="109" y="74"/>
                  <a:pt x="109" y="73"/>
                  <a:pt x="108" y="72"/>
                </a:cubicBezTo>
                <a:close/>
              </a:path>
            </a:pathLst>
          </a:custGeom>
          <a:solidFill>
            <a:schemeClr val="bg1"/>
          </a:solidFill>
          <a:ln>
            <a:noFill/>
          </a:ln>
        </p:spPr>
        <p:txBody>
          <a:bodyPr/>
          <a:lstStyle/>
          <a:p>
            <a:endParaRPr lang="en-US"/>
          </a:p>
        </p:txBody>
      </p:sp>
      <p:sp>
        <p:nvSpPr>
          <p:cNvPr id="121" name="TextBox 120">
            <a:extLst>
              <a:ext uri="{FF2B5EF4-FFF2-40B4-BE49-F238E27FC236}">
                <a16:creationId xmlns:a16="http://schemas.microsoft.com/office/drawing/2014/main" id="{88544B20-9537-4236-BE4B-85CE30FCF715}"/>
              </a:ext>
            </a:extLst>
          </p:cNvPr>
          <p:cNvSpPr txBox="1"/>
          <p:nvPr/>
        </p:nvSpPr>
        <p:spPr>
          <a:xfrm>
            <a:off x="8258629" y="3846573"/>
            <a:ext cx="2401892" cy="661078"/>
          </a:xfrm>
          <a:prstGeom prst="rect">
            <a:avLst/>
          </a:prstGeom>
          <a:noFill/>
        </p:spPr>
        <p:txBody>
          <a:bodyPr wrap="square">
            <a:spAutoFit/>
          </a:bodyPr>
          <a:lstStyle/>
          <a:p>
            <a:pPr algn="ctr">
              <a:lnSpc>
                <a:spcPts val="2300"/>
              </a:lnSpc>
              <a:spcBef>
                <a:spcPts val="0"/>
              </a:spcBef>
            </a:pPr>
            <a:r>
              <a:rPr lang="en-US" sz="1800" b="1">
                <a:solidFill>
                  <a:schemeClr val="accent3"/>
                </a:solidFill>
                <a:latin typeface="+mn-lt"/>
                <a:cs typeface="Times New Roman" panose="02020603050405020304" pitchFamily="18" charset="0"/>
              </a:rPr>
              <a:t>High Touch </a:t>
            </a:r>
            <a:br>
              <a:rPr lang="en-US" sz="1800" b="1">
                <a:solidFill>
                  <a:schemeClr val="accent3"/>
                </a:solidFill>
                <a:latin typeface="+mn-lt"/>
                <a:cs typeface="Times New Roman" panose="02020603050405020304" pitchFamily="18" charset="0"/>
              </a:rPr>
            </a:br>
            <a:r>
              <a:rPr lang="en-US" sz="1800" b="1">
                <a:solidFill>
                  <a:schemeClr val="accent3"/>
                </a:solidFill>
                <a:latin typeface="+mn-lt"/>
                <a:cs typeface="Times New Roman" panose="02020603050405020304" pitchFamily="18" charset="0"/>
              </a:rPr>
              <a:t>Freight Forwarder</a:t>
            </a:r>
            <a:endParaRPr lang="en-US" sz="1800" b="1" dirty="0">
              <a:solidFill>
                <a:schemeClr val="accent3"/>
              </a:solidFill>
              <a:latin typeface="+mn-lt"/>
              <a:cs typeface="Times New Roman" panose="02020603050405020304" pitchFamily="18" charset="0"/>
            </a:endParaRPr>
          </a:p>
        </p:txBody>
      </p:sp>
      <p:sp>
        <p:nvSpPr>
          <p:cNvPr id="122" name="Freeform 100">
            <a:extLst>
              <a:ext uri="{FF2B5EF4-FFF2-40B4-BE49-F238E27FC236}">
                <a16:creationId xmlns:a16="http://schemas.microsoft.com/office/drawing/2014/main" id="{6560234B-A918-4B50-89C4-9C5BF42931AF}"/>
              </a:ext>
            </a:extLst>
          </p:cNvPr>
          <p:cNvSpPr>
            <a:spLocks/>
          </p:cNvSpPr>
          <p:nvPr/>
        </p:nvSpPr>
        <p:spPr bwMode="auto">
          <a:xfrm>
            <a:off x="7970019" y="4647053"/>
            <a:ext cx="178683" cy="191077"/>
          </a:xfrm>
          <a:custGeom>
            <a:avLst/>
            <a:gdLst>
              <a:gd name="T0" fmla="*/ 108 w 109"/>
              <a:gd name="T1" fmla="*/ 72 h 116"/>
              <a:gd name="T2" fmla="*/ 66 w 109"/>
              <a:gd name="T3" fmla="*/ 41 h 116"/>
              <a:gd name="T4" fmla="*/ 66 w 109"/>
              <a:gd name="T5" fmla="*/ 21 h 116"/>
              <a:gd name="T6" fmla="*/ 55 w 109"/>
              <a:gd name="T7" fmla="*/ 0 h 116"/>
              <a:gd name="T8" fmla="*/ 44 w 109"/>
              <a:gd name="T9" fmla="*/ 21 h 116"/>
              <a:gd name="T10" fmla="*/ 44 w 109"/>
              <a:gd name="T11" fmla="*/ 41 h 116"/>
              <a:gd name="T12" fmla="*/ 2 w 109"/>
              <a:gd name="T13" fmla="*/ 72 h 116"/>
              <a:gd name="T14" fmla="*/ 0 w 109"/>
              <a:gd name="T15" fmla="*/ 75 h 116"/>
              <a:gd name="T16" fmla="*/ 0 w 109"/>
              <a:gd name="T17" fmla="*/ 76 h 116"/>
              <a:gd name="T18" fmla="*/ 2 w 109"/>
              <a:gd name="T19" fmla="*/ 79 h 116"/>
              <a:gd name="T20" fmla="*/ 5 w 109"/>
              <a:gd name="T21" fmla="*/ 79 h 116"/>
              <a:gd name="T22" fmla="*/ 44 w 109"/>
              <a:gd name="T23" fmla="*/ 69 h 116"/>
              <a:gd name="T24" fmla="*/ 44 w 109"/>
              <a:gd name="T25" fmla="*/ 76 h 116"/>
              <a:gd name="T26" fmla="*/ 44 w 109"/>
              <a:gd name="T27" fmla="*/ 99 h 116"/>
              <a:gd name="T28" fmla="*/ 31 w 109"/>
              <a:gd name="T29" fmla="*/ 109 h 116"/>
              <a:gd name="T30" fmla="*/ 29 w 109"/>
              <a:gd name="T31" fmla="*/ 112 h 116"/>
              <a:gd name="T32" fmla="*/ 29 w 109"/>
              <a:gd name="T33" fmla="*/ 112 h 116"/>
              <a:gd name="T34" fmla="*/ 31 w 109"/>
              <a:gd name="T35" fmla="*/ 115 h 116"/>
              <a:gd name="T36" fmla="*/ 34 w 109"/>
              <a:gd name="T37" fmla="*/ 116 h 116"/>
              <a:gd name="T38" fmla="*/ 55 w 109"/>
              <a:gd name="T39" fmla="*/ 108 h 116"/>
              <a:gd name="T40" fmla="*/ 75 w 109"/>
              <a:gd name="T41" fmla="*/ 115 h 116"/>
              <a:gd name="T42" fmla="*/ 79 w 109"/>
              <a:gd name="T43" fmla="*/ 115 h 116"/>
              <a:gd name="T44" fmla="*/ 80 w 109"/>
              <a:gd name="T45" fmla="*/ 112 h 116"/>
              <a:gd name="T46" fmla="*/ 80 w 109"/>
              <a:gd name="T47" fmla="*/ 111 h 116"/>
              <a:gd name="T48" fmla="*/ 78 w 109"/>
              <a:gd name="T49" fmla="*/ 108 h 116"/>
              <a:gd name="T50" fmla="*/ 66 w 109"/>
              <a:gd name="T51" fmla="*/ 99 h 116"/>
              <a:gd name="T52" fmla="*/ 66 w 109"/>
              <a:gd name="T53" fmla="*/ 76 h 116"/>
              <a:gd name="T54" fmla="*/ 66 w 109"/>
              <a:gd name="T55" fmla="*/ 69 h 116"/>
              <a:gd name="T56" fmla="*/ 105 w 109"/>
              <a:gd name="T57" fmla="*/ 79 h 116"/>
              <a:gd name="T58" fmla="*/ 108 w 109"/>
              <a:gd name="T59" fmla="*/ 79 h 116"/>
              <a:gd name="T60" fmla="*/ 109 w 109"/>
              <a:gd name="T61" fmla="*/ 76 h 116"/>
              <a:gd name="T62" fmla="*/ 109 w 109"/>
              <a:gd name="T63" fmla="*/ 75 h 116"/>
              <a:gd name="T64" fmla="*/ 108 w 109"/>
              <a:gd name="T65" fmla="*/ 72 h 1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09" h="116">
                <a:moveTo>
                  <a:pt x="108" y="72"/>
                </a:moveTo>
                <a:cubicBezTo>
                  <a:pt x="66" y="41"/>
                  <a:pt x="66" y="41"/>
                  <a:pt x="66" y="41"/>
                </a:cubicBezTo>
                <a:cubicBezTo>
                  <a:pt x="66" y="21"/>
                  <a:pt x="66" y="21"/>
                  <a:pt x="66" y="21"/>
                </a:cubicBezTo>
                <a:cubicBezTo>
                  <a:pt x="66" y="16"/>
                  <a:pt x="60" y="0"/>
                  <a:pt x="55" y="0"/>
                </a:cubicBezTo>
                <a:cubicBezTo>
                  <a:pt x="49" y="0"/>
                  <a:pt x="44" y="16"/>
                  <a:pt x="44" y="21"/>
                </a:cubicBezTo>
                <a:cubicBezTo>
                  <a:pt x="44" y="41"/>
                  <a:pt x="44" y="41"/>
                  <a:pt x="44" y="41"/>
                </a:cubicBezTo>
                <a:cubicBezTo>
                  <a:pt x="2" y="72"/>
                  <a:pt x="2" y="72"/>
                  <a:pt x="2" y="72"/>
                </a:cubicBezTo>
                <a:cubicBezTo>
                  <a:pt x="1" y="73"/>
                  <a:pt x="0" y="74"/>
                  <a:pt x="0" y="75"/>
                </a:cubicBezTo>
                <a:cubicBezTo>
                  <a:pt x="0" y="76"/>
                  <a:pt x="0" y="76"/>
                  <a:pt x="0" y="76"/>
                </a:cubicBezTo>
                <a:cubicBezTo>
                  <a:pt x="0" y="77"/>
                  <a:pt x="1" y="78"/>
                  <a:pt x="2" y="79"/>
                </a:cubicBezTo>
                <a:cubicBezTo>
                  <a:pt x="3" y="79"/>
                  <a:pt x="4" y="80"/>
                  <a:pt x="5" y="79"/>
                </a:cubicBezTo>
                <a:cubicBezTo>
                  <a:pt x="44" y="69"/>
                  <a:pt x="44" y="69"/>
                  <a:pt x="44" y="69"/>
                </a:cubicBezTo>
                <a:cubicBezTo>
                  <a:pt x="44" y="76"/>
                  <a:pt x="44" y="76"/>
                  <a:pt x="44" y="76"/>
                </a:cubicBezTo>
                <a:cubicBezTo>
                  <a:pt x="44" y="99"/>
                  <a:pt x="44" y="99"/>
                  <a:pt x="44" y="99"/>
                </a:cubicBezTo>
                <a:cubicBezTo>
                  <a:pt x="31" y="109"/>
                  <a:pt x="31" y="109"/>
                  <a:pt x="31" y="109"/>
                </a:cubicBezTo>
                <a:cubicBezTo>
                  <a:pt x="30" y="109"/>
                  <a:pt x="29" y="110"/>
                  <a:pt x="29" y="112"/>
                </a:cubicBezTo>
                <a:cubicBezTo>
                  <a:pt x="29" y="112"/>
                  <a:pt x="29" y="112"/>
                  <a:pt x="29" y="112"/>
                </a:cubicBezTo>
                <a:cubicBezTo>
                  <a:pt x="29" y="113"/>
                  <a:pt x="30" y="114"/>
                  <a:pt x="31" y="115"/>
                </a:cubicBezTo>
                <a:cubicBezTo>
                  <a:pt x="32" y="116"/>
                  <a:pt x="33" y="116"/>
                  <a:pt x="34" y="116"/>
                </a:cubicBezTo>
                <a:cubicBezTo>
                  <a:pt x="55" y="108"/>
                  <a:pt x="55" y="108"/>
                  <a:pt x="55" y="108"/>
                </a:cubicBezTo>
                <a:cubicBezTo>
                  <a:pt x="75" y="115"/>
                  <a:pt x="75" y="115"/>
                  <a:pt x="75" y="115"/>
                </a:cubicBezTo>
                <a:cubicBezTo>
                  <a:pt x="77" y="116"/>
                  <a:pt x="78" y="116"/>
                  <a:pt x="79" y="115"/>
                </a:cubicBezTo>
                <a:cubicBezTo>
                  <a:pt x="80" y="114"/>
                  <a:pt x="80" y="113"/>
                  <a:pt x="80" y="112"/>
                </a:cubicBezTo>
                <a:cubicBezTo>
                  <a:pt x="80" y="111"/>
                  <a:pt x="80" y="111"/>
                  <a:pt x="80" y="111"/>
                </a:cubicBezTo>
                <a:cubicBezTo>
                  <a:pt x="80" y="110"/>
                  <a:pt x="80" y="109"/>
                  <a:pt x="78" y="108"/>
                </a:cubicBezTo>
                <a:cubicBezTo>
                  <a:pt x="66" y="99"/>
                  <a:pt x="66" y="99"/>
                  <a:pt x="66" y="99"/>
                </a:cubicBezTo>
                <a:cubicBezTo>
                  <a:pt x="66" y="76"/>
                  <a:pt x="66" y="76"/>
                  <a:pt x="66" y="76"/>
                </a:cubicBezTo>
                <a:cubicBezTo>
                  <a:pt x="66" y="69"/>
                  <a:pt x="66" y="69"/>
                  <a:pt x="66" y="69"/>
                </a:cubicBezTo>
                <a:cubicBezTo>
                  <a:pt x="105" y="79"/>
                  <a:pt x="105" y="79"/>
                  <a:pt x="105" y="79"/>
                </a:cubicBezTo>
                <a:cubicBezTo>
                  <a:pt x="106" y="80"/>
                  <a:pt x="107" y="79"/>
                  <a:pt x="108" y="79"/>
                </a:cubicBezTo>
                <a:cubicBezTo>
                  <a:pt x="109" y="78"/>
                  <a:pt x="109" y="77"/>
                  <a:pt x="109" y="76"/>
                </a:cubicBezTo>
                <a:cubicBezTo>
                  <a:pt x="109" y="75"/>
                  <a:pt x="109" y="75"/>
                  <a:pt x="109" y="75"/>
                </a:cubicBezTo>
                <a:cubicBezTo>
                  <a:pt x="109" y="74"/>
                  <a:pt x="109" y="73"/>
                  <a:pt x="108" y="72"/>
                </a:cubicBezTo>
                <a:close/>
              </a:path>
            </a:pathLst>
          </a:custGeom>
          <a:solidFill>
            <a:schemeClr val="accent3"/>
          </a:solidFill>
          <a:ln>
            <a:noFill/>
          </a:ln>
        </p:spPr>
        <p:txBody>
          <a:bodyPr/>
          <a:lstStyle/>
          <a:p>
            <a:endParaRPr lang="en-US"/>
          </a:p>
        </p:txBody>
      </p:sp>
      <p:sp>
        <p:nvSpPr>
          <p:cNvPr id="123" name="Freeform 100">
            <a:extLst>
              <a:ext uri="{FF2B5EF4-FFF2-40B4-BE49-F238E27FC236}">
                <a16:creationId xmlns:a16="http://schemas.microsoft.com/office/drawing/2014/main" id="{CA7A0951-D927-46C0-8F8E-BD4A12BCD9CB}"/>
              </a:ext>
            </a:extLst>
          </p:cNvPr>
          <p:cNvSpPr>
            <a:spLocks/>
          </p:cNvSpPr>
          <p:nvPr/>
        </p:nvSpPr>
        <p:spPr bwMode="auto">
          <a:xfrm>
            <a:off x="7988499" y="4891089"/>
            <a:ext cx="178683" cy="191077"/>
          </a:xfrm>
          <a:custGeom>
            <a:avLst/>
            <a:gdLst>
              <a:gd name="T0" fmla="*/ 108 w 109"/>
              <a:gd name="T1" fmla="*/ 72 h 116"/>
              <a:gd name="T2" fmla="*/ 66 w 109"/>
              <a:gd name="T3" fmla="*/ 41 h 116"/>
              <a:gd name="T4" fmla="*/ 66 w 109"/>
              <a:gd name="T5" fmla="*/ 21 h 116"/>
              <a:gd name="T6" fmla="*/ 55 w 109"/>
              <a:gd name="T7" fmla="*/ 0 h 116"/>
              <a:gd name="T8" fmla="*/ 44 w 109"/>
              <a:gd name="T9" fmla="*/ 21 h 116"/>
              <a:gd name="T10" fmla="*/ 44 w 109"/>
              <a:gd name="T11" fmla="*/ 41 h 116"/>
              <a:gd name="T12" fmla="*/ 2 w 109"/>
              <a:gd name="T13" fmla="*/ 72 h 116"/>
              <a:gd name="T14" fmla="*/ 0 w 109"/>
              <a:gd name="T15" fmla="*/ 75 h 116"/>
              <a:gd name="T16" fmla="*/ 0 w 109"/>
              <a:gd name="T17" fmla="*/ 76 h 116"/>
              <a:gd name="T18" fmla="*/ 2 w 109"/>
              <a:gd name="T19" fmla="*/ 79 h 116"/>
              <a:gd name="T20" fmla="*/ 5 w 109"/>
              <a:gd name="T21" fmla="*/ 79 h 116"/>
              <a:gd name="T22" fmla="*/ 44 w 109"/>
              <a:gd name="T23" fmla="*/ 69 h 116"/>
              <a:gd name="T24" fmla="*/ 44 w 109"/>
              <a:gd name="T25" fmla="*/ 76 h 116"/>
              <a:gd name="T26" fmla="*/ 44 w 109"/>
              <a:gd name="T27" fmla="*/ 99 h 116"/>
              <a:gd name="T28" fmla="*/ 31 w 109"/>
              <a:gd name="T29" fmla="*/ 109 h 116"/>
              <a:gd name="T30" fmla="*/ 29 w 109"/>
              <a:gd name="T31" fmla="*/ 112 h 116"/>
              <a:gd name="T32" fmla="*/ 29 w 109"/>
              <a:gd name="T33" fmla="*/ 112 h 116"/>
              <a:gd name="T34" fmla="*/ 31 w 109"/>
              <a:gd name="T35" fmla="*/ 115 h 116"/>
              <a:gd name="T36" fmla="*/ 34 w 109"/>
              <a:gd name="T37" fmla="*/ 116 h 116"/>
              <a:gd name="T38" fmla="*/ 55 w 109"/>
              <a:gd name="T39" fmla="*/ 108 h 116"/>
              <a:gd name="T40" fmla="*/ 75 w 109"/>
              <a:gd name="T41" fmla="*/ 115 h 116"/>
              <a:gd name="T42" fmla="*/ 79 w 109"/>
              <a:gd name="T43" fmla="*/ 115 h 116"/>
              <a:gd name="T44" fmla="*/ 80 w 109"/>
              <a:gd name="T45" fmla="*/ 112 h 116"/>
              <a:gd name="T46" fmla="*/ 80 w 109"/>
              <a:gd name="T47" fmla="*/ 111 h 116"/>
              <a:gd name="T48" fmla="*/ 78 w 109"/>
              <a:gd name="T49" fmla="*/ 108 h 116"/>
              <a:gd name="T50" fmla="*/ 66 w 109"/>
              <a:gd name="T51" fmla="*/ 99 h 116"/>
              <a:gd name="T52" fmla="*/ 66 w 109"/>
              <a:gd name="T53" fmla="*/ 76 h 116"/>
              <a:gd name="T54" fmla="*/ 66 w 109"/>
              <a:gd name="T55" fmla="*/ 69 h 116"/>
              <a:gd name="T56" fmla="*/ 105 w 109"/>
              <a:gd name="T57" fmla="*/ 79 h 116"/>
              <a:gd name="T58" fmla="*/ 108 w 109"/>
              <a:gd name="T59" fmla="*/ 79 h 116"/>
              <a:gd name="T60" fmla="*/ 109 w 109"/>
              <a:gd name="T61" fmla="*/ 76 h 116"/>
              <a:gd name="T62" fmla="*/ 109 w 109"/>
              <a:gd name="T63" fmla="*/ 75 h 116"/>
              <a:gd name="T64" fmla="*/ 108 w 109"/>
              <a:gd name="T65" fmla="*/ 72 h 1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09" h="116">
                <a:moveTo>
                  <a:pt x="108" y="72"/>
                </a:moveTo>
                <a:cubicBezTo>
                  <a:pt x="66" y="41"/>
                  <a:pt x="66" y="41"/>
                  <a:pt x="66" y="41"/>
                </a:cubicBezTo>
                <a:cubicBezTo>
                  <a:pt x="66" y="21"/>
                  <a:pt x="66" y="21"/>
                  <a:pt x="66" y="21"/>
                </a:cubicBezTo>
                <a:cubicBezTo>
                  <a:pt x="66" y="16"/>
                  <a:pt x="60" y="0"/>
                  <a:pt x="55" y="0"/>
                </a:cubicBezTo>
                <a:cubicBezTo>
                  <a:pt x="49" y="0"/>
                  <a:pt x="44" y="16"/>
                  <a:pt x="44" y="21"/>
                </a:cubicBezTo>
                <a:cubicBezTo>
                  <a:pt x="44" y="41"/>
                  <a:pt x="44" y="41"/>
                  <a:pt x="44" y="41"/>
                </a:cubicBezTo>
                <a:cubicBezTo>
                  <a:pt x="2" y="72"/>
                  <a:pt x="2" y="72"/>
                  <a:pt x="2" y="72"/>
                </a:cubicBezTo>
                <a:cubicBezTo>
                  <a:pt x="1" y="73"/>
                  <a:pt x="0" y="74"/>
                  <a:pt x="0" y="75"/>
                </a:cubicBezTo>
                <a:cubicBezTo>
                  <a:pt x="0" y="76"/>
                  <a:pt x="0" y="76"/>
                  <a:pt x="0" y="76"/>
                </a:cubicBezTo>
                <a:cubicBezTo>
                  <a:pt x="0" y="77"/>
                  <a:pt x="1" y="78"/>
                  <a:pt x="2" y="79"/>
                </a:cubicBezTo>
                <a:cubicBezTo>
                  <a:pt x="3" y="79"/>
                  <a:pt x="4" y="80"/>
                  <a:pt x="5" y="79"/>
                </a:cubicBezTo>
                <a:cubicBezTo>
                  <a:pt x="44" y="69"/>
                  <a:pt x="44" y="69"/>
                  <a:pt x="44" y="69"/>
                </a:cubicBezTo>
                <a:cubicBezTo>
                  <a:pt x="44" y="76"/>
                  <a:pt x="44" y="76"/>
                  <a:pt x="44" y="76"/>
                </a:cubicBezTo>
                <a:cubicBezTo>
                  <a:pt x="44" y="99"/>
                  <a:pt x="44" y="99"/>
                  <a:pt x="44" y="99"/>
                </a:cubicBezTo>
                <a:cubicBezTo>
                  <a:pt x="31" y="109"/>
                  <a:pt x="31" y="109"/>
                  <a:pt x="31" y="109"/>
                </a:cubicBezTo>
                <a:cubicBezTo>
                  <a:pt x="30" y="109"/>
                  <a:pt x="29" y="110"/>
                  <a:pt x="29" y="112"/>
                </a:cubicBezTo>
                <a:cubicBezTo>
                  <a:pt x="29" y="112"/>
                  <a:pt x="29" y="112"/>
                  <a:pt x="29" y="112"/>
                </a:cubicBezTo>
                <a:cubicBezTo>
                  <a:pt x="29" y="113"/>
                  <a:pt x="30" y="114"/>
                  <a:pt x="31" y="115"/>
                </a:cubicBezTo>
                <a:cubicBezTo>
                  <a:pt x="32" y="116"/>
                  <a:pt x="33" y="116"/>
                  <a:pt x="34" y="116"/>
                </a:cubicBezTo>
                <a:cubicBezTo>
                  <a:pt x="55" y="108"/>
                  <a:pt x="55" y="108"/>
                  <a:pt x="55" y="108"/>
                </a:cubicBezTo>
                <a:cubicBezTo>
                  <a:pt x="75" y="115"/>
                  <a:pt x="75" y="115"/>
                  <a:pt x="75" y="115"/>
                </a:cubicBezTo>
                <a:cubicBezTo>
                  <a:pt x="77" y="116"/>
                  <a:pt x="78" y="116"/>
                  <a:pt x="79" y="115"/>
                </a:cubicBezTo>
                <a:cubicBezTo>
                  <a:pt x="80" y="114"/>
                  <a:pt x="80" y="113"/>
                  <a:pt x="80" y="112"/>
                </a:cubicBezTo>
                <a:cubicBezTo>
                  <a:pt x="80" y="111"/>
                  <a:pt x="80" y="111"/>
                  <a:pt x="80" y="111"/>
                </a:cubicBezTo>
                <a:cubicBezTo>
                  <a:pt x="80" y="110"/>
                  <a:pt x="80" y="109"/>
                  <a:pt x="78" y="108"/>
                </a:cubicBezTo>
                <a:cubicBezTo>
                  <a:pt x="66" y="99"/>
                  <a:pt x="66" y="99"/>
                  <a:pt x="66" y="99"/>
                </a:cubicBezTo>
                <a:cubicBezTo>
                  <a:pt x="66" y="76"/>
                  <a:pt x="66" y="76"/>
                  <a:pt x="66" y="76"/>
                </a:cubicBezTo>
                <a:cubicBezTo>
                  <a:pt x="66" y="69"/>
                  <a:pt x="66" y="69"/>
                  <a:pt x="66" y="69"/>
                </a:cubicBezTo>
                <a:cubicBezTo>
                  <a:pt x="105" y="79"/>
                  <a:pt x="105" y="79"/>
                  <a:pt x="105" y="79"/>
                </a:cubicBezTo>
                <a:cubicBezTo>
                  <a:pt x="106" y="80"/>
                  <a:pt x="107" y="79"/>
                  <a:pt x="108" y="79"/>
                </a:cubicBezTo>
                <a:cubicBezTo>
                  <a:pt x="109" y="78"/>
                  <a:pt x="109" y="77"/>
                  <a:pt x="109" y="76"/>
                </a:cubicBezTo>
                <a:cubicBezTo>
                  <a:pt x="109" y="75"/>
                  <a:pt x="109" y="75"/>
                  <a:pt x="109" y="75"/>
                </a:cubicBezTo>
                <a:cubicBezTo>
                  <a:pt x="109" y="74"/>
                  <a:pt x="109" y="73"/>
                  <a:pt x="108" y="72"/>
                </a:cubicBezTo>
                <a:close/>
              </a:path>
            </a:pathLst>
          </a:custGeom>
          <a:solidFill>
            <a:schemeClr val="accent3"/>
          </a:solidFill>
          <a:ln>
            <a:noFill/>
          </a:ln>
        </p:spPr>
        <p:txBody>
          <a:bodyPr/>
          <a:lstStyle/>
          <a:p>
            <a:r>
              <a:rPr lang="en-US" dirty="0"/>
              <a:t> </a:t>
            </a:r>
          </a:p>
        </p:txBody>
      </p:sp>
      <p:sp>
        <p:nvSpPr>
          <p:cNvPr id="124" name="Freeform 100">
            <a:extLst>
              <a:ext uri="{FF2B5EF4-FFF2-40B4-BE49-F238E27FC236}">
                <a16:creationId xmlns:a16="http://schemas.microsoft.com/office/drawing/2014/main" id="{D971E15B-A99D-4007-99C4-B91EBF9FF749}"/>
              </a:ext>
            </a:extLst>
          </p:cNvPr>
          <p:cNvSpPr>
            <a:spLocks/>
          </p:cNvSpPr>
          <p:nvPr/>
        </p:nvSpPr>
        <p:spPr bwMode="auto">
          <a:xfrm>
            <a:off x="7998493" y="5186907"/>
            <a:ext cx="178683" cy="191077"/>
          </a:xfrm>
          <a:custGeom>
            <a:avLst/>
            <a:gdLst>
              <a:gd name="T0" fmla="*/ 108 w 109"/>
              <a:gd name="T1" fmla="*/ 72 h 116"/>
              <a:gd name="T2" fmla="*/ 66 w 109"/>
              <a:gd name="T3" fmla="*/ 41 h 116"/>
              <a:gd name="T4" fmla="*/ 66 w 109"/>
              <a:gd name="T5" fmla="*/ 21 h 116"/>
              <a:gd name="T6" fmla="*/ 55 w 109"/>
              <a:gd name="T7" fmla="*/ 0 h 116"/>
              <a:gd name="T8" fmla="*/ 44 w 109"/>
              <a:gd name="T9" fmla="*/ 21 h 116"/>
              <a:gd name="T10" fmla="*/ 44 w 109"/>
              <a:gd name="T11" fmla="*/ 41 h 116"/>
              <a:gd name="T12" fmla="*/ 2 w 109"/>
              <a:gd name="T13" fmla="*/ 72 h 116"/>
              <a:gd name="T14" fmla="*/ 0 w 109"/>
              <a:gd name="T15" fmla="*/ 75 h 116"/>
              <a:gd name="T16" fmla="*/ 0 w 109"/>
              <a:gd name="T17" fmla="*/ 76 h 116"/>
              <a:gd name="T18" fmla="*/ 2 w 109"/>
              <a:gd name="T19" fmla="*/ 79 h 116"/>
              <a:gd name="T20" fmla="*/ 5 w 109"/>
              <a:gd name="T21" fmla="*/ 79 h 116"/>
              <a:gd name="T22" fmla="*/ 44 w 109"/>
              <a:gd name="T23" fmla="*/ 69 h 116"/>
              <a:gd name="T24" fmla="*/ 44 w 109"/>
              <a:gd name="T25" fmla="*/ 76 h 116"/>
              <a:gd name="T26" fmla="*/ 44 w 109"/>
              <a:gd name="T27" fmla="*/ 99 h 116"/>
              <a:gd name="T28" fmla="*/ 31 w 109"/>
              <a:gd name="T29" fmla="*/ 109 h 116"/>
              <a:gd name="T30" fmla="*/ 29 w 109"/>
              <a:gd name="T31" fmla="*/ 112 h 116"/>
              <a:gd name="T32" fmla="*/ 29 w 109"/>
              <a:gd name="T33" fmla="*/ 112 h 116"/>
              <a:gd name="T34" fmla="*/ 31 w 109"/>
              <a:gd name="T35" fmla="*/ 115 h 116"/>
              <a:gd name="T36" fmla="*/ 34 w 109"/>
              <a:gd name="T37" fmla="*/ 116 h 116"/>
              <a:gd name="T38" fmla="*/ 55 w 109"/>
              <a:gd name="T39" fmla="*/ 108 h 116"/>
              <a:gd name="T40" fmla="*/ 75 w 109"/>
              <a:gd name="T41" fmla="*/ 115 h 116"/>
              <a:gd name="T42" fmla="*/ 79 w 109"/>
              <a:gd name="T43" fmla="*/ 115 h 116"/>
              <a:gd name="T44" fmla="*/ 80 w 109"/>
              <a:gd name="T45" fmla="*/ 112 h 116"/>
              <a:gd name="T46" fmla="*/ 80 w 109"/>
              <a:gd name="T47" fmla="*/ 111 h 116"/>
              <a:gd name="T48" fmla="*/ 78 w 109"/>
              <a:gd name="T49" fmla="*/ 108 h 116"/>
              <a:gd name="T50" fmla="*/ 66 w 109"/>
              <a:gd name="T51" fmla="*/ 99 h 116"/>
              <a:gd name="T52" fmla="*/ 66 w 109"/>
              <a:gd name="T53" fmla="*/ 76 h 116"/>
              <a:gd name="T54" fmla="*/ 66 w 109"/>
              <a:gd name="T55" fmla="*/ 69 h 116"/>
              <a:gd name="T56" fmla="*/ 105 w 109"/>
              <a:gd name="T57" fmla="*/ 79 h 116"/>
              <a:gd name="T58" fmla="*/ 108 w 109"/>
              <a:gd name="T59" fmla="*/ 79 h 116"/>
              <a:gd name="T60" fmla="*/ 109 w 109"/>
              <a:gd name="T61" fmla="*/ 76 h 116"/>
              <a:gd name="T62" fmla="*/ 109 w 109"/>
              <a:gd name="T63" fmla="*/ 75 h 116"/>
              <a:gd name="T64" fmla="*/ 108 w 109"/>
              <a:gd name="T65" fmla="*/ 72 h 1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09" h="116">
                <a:moveTo>
                  <a:pt x="108" y="72"/>
                </a:moveTo>
                <a:cubicBezTo>
                  <a:pt x="66" y="41"/>
                  <a:pt x="66" y="41"/>
                  <a:pt x="66" y="41"/>
                </a:cubicBezTo>
                <a:cubicBezTo>
                  <a:pt x="66" y="21"/>
                  <a:pt x="66" y="21"/>
                  <a:pt x="66" y="21"/>
                </a:cubicBezTo>
                <a:cubicBezTo>
                  <a:pt x="66" y="16"/>
                  <a:pt x="60" y="0"/>
                  <a:pt x="55" y="0"/>
                </a:cubicBezTo>
                <a:cubicBezTo>
                  <a:pt x="49" y="0"/>
                  <a:pt x="44" y="16"/>
                  <a:pt x="44" y="21"/>
                </a:cubicBezTo>
                <a:cubicBezTo>
                  <a:pt x="44" y="41"/>
                  <a:pt x="44" y="41"/>
                  <a:pt x="44" y="41"/>
                </a:cubicBezTo>
                <a:cubicBezTo>
                  <a:pt x="2" y="72"/>
                  <a:pt x="2" y="72"/>
                  <a:pt x="2" y="72"/>
                </a:cubicBezTo>
                <a:cubicBezTo>
                  <a:pt x="1" y="73"/>
                  <a:pt x="0" y="74"/>
                  <a:pt x="0" y="75"/>
                </a:cubicBezTo>
                <a:cubicBezTo>
                  <a:pt x="0" y="76"/>
                  <a:pt x="0" y="76"/>
                  <a:pt x="0" y="76"/>
                </a:cubicBezTo>
                <a:cubicBezTo>
                  <a:pt x="0" y="77"/>
                  <a:pt x="1" y="78"/>
                  <a:pt x="2" y="79"/>
                </a:cubicBezTo>
                <a:cubicBezTo>
                  <a:pt x="3" y="79"/>
                  <a:pt x="4" y="80"/>
                  <a:pt x="5" y="79"/>
                </a:cubicBezTo>
                <a:cubicBezTo>
                  <a:pt x="44" y="69"/>
                  <a:pt x="44" y="69"/>
                  <a:pt x="44" y="69"/>
                </a:cubicBezTo>
                <a:cubicBezTo>
                  <a:pt x="44" y="76"/>
                  <a:pt x="44" y="76"/>
                  <a:pt x="44" y="76"/>
                </a:cubicBezTo>
                <a:cubicBezTo>
                  <a:pt x="44" y="99"/>
                  <a:pt x="44" y="99"/>
                  <a:pt x="44" y="99"/>
                </a:cubicBezTo>
                <a:cubicBezTo>
                  <a:pt x="31" y="109"/>
                  <a:pt x="31" y="109"/>
                  <a:pt x="31" y="109"/>
                </a:cubicBezTo>
                <a:cubicBezTo>
                  <a:pt x="30" y="109"/>
                  <a:pt x="29" y="110"/>
                  <a:pt x="29" y="112"/>
                </a:cubicBezTo>
                <a:cubicBezTo>
                  <a:pt x="29" y="112"/>
                  <a:pt x="29" y="112"/>
                  <a:pt x="29" y="112"/>
                </a:cubicBezTo>
                <a:cubicBezTo>
                  <a:pt x="29" y="113"/>
                  <a:pt x="30" y="114"/>
                  <a:pt x="31" y="115"/>
                </a:cubicBezTo>
                <a:cubicBezTo>
                  <a:pt x="32" y="116"/>
                  <a:pt x="33" y="116"/>
                  <a:pt x="34" y="116"/>
                </a:cubicBezTo>
                <a:cubicBezTo>
                  <a:pt x="55" y="108"/>
                  <a:pt x="55" y="108"/>
                  <a:pt x="55" y="108"/>
                </a:cubicBezTo>
                <a:cubicBezTo>
                  <a:pt x="75" y="115"/>
                  <a:pt x="75" y="115"/>
                  <a:pt x="75" y="115"/>
                </a:cubicBezTo>
                <a:cubicBezTo>
                  <a:pt x="77" y="116"/>
                  <a:pt x="78" y="116"/>
                  <a:pt x="79" y="115"/>
                </a:cubicBezTo>
                <a:cubicBezTo>
                  <a:pt x="80" y="114"/>
                  <a:pt x="80" y="113"/>
                  <a:pt x="80" y="112"/>
                </a:cubicBezTo>
                <a:cubicBezTo>
                  <a:pt x="80" y="111"/>
                  <a:pt x="80" y="111"/>
                  <a:pt x="80" y="111"/>
                </a:cubicBezTo>
                <a:cubicBezTo>
                  <a:pt x="80" y="110"/>
                  <a:pt x="80" y="109"/>
                  <a:pt x="78" y="108"/>
                </a:cubicBezTo>
                <a:cubicBezTo>
                  <a:pt x="66" y="99"/>
                  <a:pt x="66" y="99"/>
                  <a:pt x="66" y="99"/>
                </a:cubicBezTo>
                <a:cubicBezTo>
                  <a:pt x="66" y="76"/>
                  <a:pt x="66" y="76"/>
                  <a:pt x="66" y="76"/>
                </a:cubicBezTo>
                <a:cubicBezTo>
                  <a:pt x="66" y="69"/>
                  <a:pt x="66" y="69"/>
                  <a:pt x="66" y="69"/>
                </a:cubicBezTo>
                <a:cubicBezTo>
                  <a:pt x="105" y="79"/>
                  <a:pt x="105" y="79"/>
                  <a:pt x="105" y="79"/>
                </a:cubicBezTo>
                <a:cubicBezTo>
                  <a:pt x="106" y="80"/>
                  <a:pt x="107" y="79"/>
                  <a:pt x="108" y="79"/>
                </a:cubicBezTo>
                <a:cubicBezTo>
                  <a:pt x="109" y="78"/>
                  <a:pt x="109" y="77"/>
                  <a:pt x="109" y="76"/>
                </a:cubicBezTo>
                <a:cubicBezTo>
                  <a:pt x="109" y="75"/>
                  <a:pt x="109" y="75"/>
                  <a:pt x="109" y="75"/>
                </a:cubicBezTo>
                <a:cubicBezTo>
                  <a:pt x="109" y="74"/>
                  <a:pt x="109" y="73"/>
                  <a:pt x="108" y="72"/>
                </a:cubicBezTo>
                <a:close/>
              </a:path>
            </a:pathLst>
          </a:custGeom>
          <a:solidFill>
            <a:schemeClr val="accent3"/>
          </a:solidFill>
          <a:ln>
            <a:noFill/>
          </a:ln>
        </p:spPr>
        <p:txBody>
          <a:bodyPr/>
          <a:lstStyle/>
          <a:p>
            <a:endParaRPr lang="en-US"/>
          </a:p>
        </p:txBody>
      </p:sp>
      <p:sp>
        <p:nvSpPr>
          <p:cNvPr id="125" name="TextBox 124">
            <a:extLst>
              <a:ext uri="{FF2B5EF4-FFF2-40B4-BE49-F238E27FC236}">
                <a16:creationId xmlns:a16="http://schemas.microsoft.com/office/drawing/2014/main" id="{56C8B7C1-9F7F-450C-B11A-A3C9DCF8E95B}"/>
              </a:ext>
            </a:extLst>
          </p:cNvPr>
          <p:cNvSpPr txBox="1"/>
          <p:nvPr/>
        </p:nvSpPr>
        <p:spPr>
          <a:xfrm>
            <a:off x="8229902" y="4616427"/>
            <a:ext cx="3779517" cy="784830"/>
          </a:xfrm>
          <a:prstGeom prst="rect">
            <a:avLst/>
          </a:prstGeom>
          <a:noFill/>
        </p:spPr>
        <p:txBody>
          <a:bodyPr wrap="square">
            <a:spAutoFit/>
          </a:bodyPr>
          <a:lstStyle/>
          <a:p>
            <a:pPr algn="l">
              <a:lnSpc>
                <a:spcPts val="1800"/>
              </a:lnSpc>
              <a:spcBef>
                <a:spcPts val="0"/>
              </a:spcBef>
            </a:pPr>
            <a:r>
              <a:rPr lang="en-US" sz="1200" dirty="0">
                <a:cs typeface="Times New Roman" panose="02020603050405020304" pitchFamily="18" charset="0"/>
              </a:rPr>
              <a:t>Responsible and reliable service</a:t>
            </a:r>
          </a:p>
          <a:p>
            <a:pPr algn="l">
              <a:lnSpc>
                <a:spcPts val="1800"/>
              </a:lnSpc>
              <a:spcBef>
                <a:spcPts val="0"/>
              </a:spcBef>
            </a:pPr>
            <a:r>
              <a:rPr lang="en-US" sz="1200" dirty="0">
                <a:cs typeface="Times New Roman" panose="02020603050405020304" pitchFamily="18" charset="0"/>
              </a:rPr>
              <a:t>Creative and configurable solutions</a:t>
            </a:r>
          </a:p>
          <a:p>
            <a:pPr algn="l">
              <a:lnSpc>
                <a:spcPts val="1800"/>
              </a:lnSpc>
              <a:spcBef>
                <a:spcPts val="0"/>
              </a:spcBef>
            </a:pPr>
            <a:r>
              <a:rPr lang="en-US" sz="1200" dirty="0">
                <a:cs typeface="Times New Roman" panose="02020603050405020304" pitchFamily="18" charset="0"/>
              </a:rPr>
              <a:t>Flexible and consistent</a:t>
            </a:r>
          </a:p>
        </p:txBody>
      </p:sp>
      <p:sp>
        <p:nvSpPr>
          <p:cNvPr id="126" name="Chevron 6">
            <a:extLst>
              <a:ext uri="{FF2B5EF4-FFF2-40B4-BE49-F238E27FC236}">
                <a16:creationId xmlns:a16="http://schemas.microsoft.com/office/drawing/2014/main" id="{EBAAAF42-F304-4E93-B646-50AB419922A7}"/>
              </a:ext>
            </a:extLst>
          </p:cNvPr>
          <p:cNvSpPr/>
          <p:nvPr/>
        </p:nvSpPr>
        <p:spPr>
          <a:xfrm>
            <a:off x="1153048" y="53118"/>
            <a:ext cx="2491740" cy="55172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j-lt"/>
              </a:rPr>
              <a:t>Transportation planning</a:t>
            </a:r>
          </a:p>
        </p:txBody>
      </p:sp>
      <p:sp>
        <p:nvSpPr>
          <p:cNvPr id="127" name="Chevron 5">
            <a:extLst>
              <a:ext uri="{FF2B5EF4-FFF2-40B4-BE49-F238E27FC236}">
                <a16:creationId xmlns:a16="http://schemas.microsoft.com/office/drawing/2014/main" id="{A82DC473-5066-4FAA-BE0F-8F583D901BF6}"/>
              </a:ext>
            </a:extLst>
          </p:cNvPr>
          <p:cNvSpPr/>
          <p:nvPr/>
        </p:nvSpPr>
        <p:spPr>
          <a:xfrm>
            <a:off x="3608106" y="66694"/>
            <a:ext cx="2567940" cy="54791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j-lt"/>
              </a:rPr>
              <a:t>Transportation execution</a:t>
            </a:r>
          </a:p>
        </p:txBody>
      </p:sp>
      <p:sp>
        <p:nvSpPr>
          <p:cNvPr id="130" name="Chevron 4">
            <a:extLst>
              <a:ext uri="{FF2B5EF4-FFF2-40B4-BE49-F238E27FC236}">
                <a16:creationId xmlns:a16="http://schemas.microsoft.com/office/drawing/2014/main" id="{CAC1FD49-A0F5-4A24-9EDD-8D3AD48B7B1D}"/>
              </a:ext>
            </a:extLst>
          </p:cNvPr>
          <p:cNvSpPr/>
          <p:nvPr/>
        </p:nvSpPr>
        <p:spPr>
          <a:xfrm>
            <a:off x="6220281" y="78919"/>
            <a:ext cx="2438401" cy="55172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j-lt"/>
              </a:rPr>
              <a:t>Post shipment management</a:t>
            </a:r>
          </a:p>
        </p:txBody>
      </p:sp>
    </p:spTree>
    <p:extLst>
      <p:ext uri="{BB962C8B-B14F-4D97-AF65-F5344CB8AC3E}">
        <p14:creationId xmlns:p14="http://schemas.microsoft.com/office/powerpoint/2010/main" val="315607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3746319-778D-4FBC-9CA5-614FACA00834}"/>
              </a:ext>
            </a:extLst>
          </p:cNvPr>
          <p:cNvSpPr>
            <a:spLocks noGrp="1"/>
          </p:cNvSpPr>
          <p:nvPr>
            <p:ph type="ftr" sz="quarter" idx="3"/>
          </p:nvPr>
        </p:nvSpPr>
        <p:spPr>
          <a:xfrm>
            <a:off x="9712402" y="6335762"/>
            <a:ext cx="2062071" cy="254745"/>
          </a:xfrm>
        </p:spPr>
        <p:txBody>
          <a:bodyPr/>
          <a:lstStyle/>
          <a:p>
            <a:r>
              <a:rPr lang="en-US" dirty="0"/>
              <a:t>logisticstitans.com</a:t>
            </a:r>
          </a:p>
        </p:txBody>
      </p:sp>
      <p:sp>
        <p:nvSpPr>
          <p:cNvPr id="4" name="Slide Number Placeholder 3">
            <a:extLst>
              <a:ext uri="{FF2B5EF4-FFF2-40B4-BE49-F238E27FC236}">
                <a16:creationId xmlns:a16="http://schemas.microsoft.com/office/drawing/2014/main" id="{5CA51AE9-2B16-4F40-B911-5FF43E452968}"/>
              </a:ext>
            </a:extLst>
          </p:cNvPr>
          <p:cNvSpPr>
            <a:spLocks noGrp="1"/>
          </p:cNvSpPr>
          <p:nvPr>
            <p:ph type="sldNum" sz="quarter" idx="4"/>
          </p:nvPr>
        </p:nvSpPr>
        <p:spPr/>
        <p:txBody>
          <a:bodyPr/>
          <a:lstStyle/>
          <a:p>
            <a:fld id="{1F70EEBF-E97C-49FF-B05B-3B4D348638DC}" type="slidenum">
              <a:rPr lang="en-US" smtClean="0"/>
              <a:pPr/>
              <a:t>5</a:t>
            </a:fld>
            <a:endParaRPr lang="en-US" dirty="0"/>
          </a:p>
        </p:txBody>
      </p:sp>
      <p:grpSp>
        <p:nvGrpSpPr>
          <p:cNvPr id="5" name="Group 4">
            <a:extLst>
              <a:ext uri="{FF2B5EF4-FFF2-40B4-BE49-F238E27FC236}">
                <a16:creationId xmlns:a16="http://schemas.microsoft.com/office/drawing/2014/main" id="{1A52B17A-ABDF-4690-A371-45CE280319F4}"/>
              </a:ext>
            </a:extLst>
          </p:cNvPr>
          <p:cNvGrpSpPr/>
          <p:nvPr/>
        </p:nvGrpSpPr>
        <p:grpSpPr>
          <a:xfrm>
            <a:off x="933661" y="71445"/>
            <a:ext cx="10189044" cy="830411"/>
            <a:chOff x="933661" y="71445"/>
            <a:chExt cx="10189044" cy="830411"/>
          </a:xfrm>
        </p:grpSpPr>
        <p:sp>
          <p:nvSpPr>
            <p:cNvPr id="143" name="TextBox 142">
              <a:extLst>
                <a:ext uri="{FF2B5EF4-FFF2-40B4-BE49-F238E27FC236}">
                  <a16:creationId xmlns:a16="http://schemas.microsoft.com/office/drawing/2014/main" id="{5E19689D-231A-4F0F-BE1B-F8B44BFEA398}"/>
                </a:ext>
              </a:extLst>
            </p:cNvPr>
            <p:cNvSpPr txBox="1"/>
            <p:nvPr/>
          </p:nvSpPr>
          <p:spPr>
            <a:xfrm>
              <a:off x="1069295" y="71445"/>
              <a:ext cx="9455729" cy="553998"/>
            </a:xfrm>
            <a:prstGeom prst="rect">
              <a:avLst/>
            </a:prstGeom>
            <a:noFill/>
          </p:spPr>
          <p:txBody>
            <a:bodyPr wrap="square" rtlCol="0">
              <a:spAutoFit/>
            </a:bodyPr>
            <a:lstStyle/>
            <a:p>
              <a:r>
                <a:rPr lang="en-US" sz="3000" dirty="0">
                  <a:solidFill>
                    <a:srgbClr val="00B050"/>
                  </a:solidFill>
                  <a:latin typeface="+mj-lt"/>
                </a:rPr>
                <a:t>Transportation Equipment</a:t>
              </a:r>
            </a:p>
          </p:txBody>
        </p:sp>
        <p:sp>
          <p:nvSpPr>
            <p:cNvPr id="145" name="Text Box 3">
              <a:extLst>
                <a:ext uri="{FF2B5EF4-FFF2-40B4-BE49-F238E27FC236}">
                  <a16:creationId xmlns:a16="http://schemas.microsoft.com/office/drawing/2014/main" id="{194191F1-C263-493C-94CB-E4C841BD5B18}"/>
                </a:ext>
              </a:extLst>
            </p:cNvPr>
            <p:cNvSpPr txBox="1">
              <a:spLocks/>
            </p:cNvSpPr>
            <p:nvPr/>
          </p:nvSpPr>
          <p:spPr bwMode="auto">
            <a:xfrm>
              <a:off x="1069299" y="556575"/>
              <a:ext cx="10053406" cy="345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a:lnSpc>
                  <a:spcPts val="2200"/>
                </a:lnSpc>
                <a:spcBef>
                  <a:spcPts val="0"/>
                </a:spcBef>
              </a:pPr>
              <a:r>
                <a:rPr lang="en-US" sz="1500" dirty="0">
                  <a:solidFill>
                    <a:schemeClr val="bg1">
                      <a:lumMod val="50000"/>
                    </a:schemeClr>
                  </a:solidFill>
                  <a:cs typeface="Times New Roman" panose="02020603050405020304" pitchFamily="18" charset="0"/>
                </a:rPr>
                <a:t>This is the largest and best specialized transportation fleet and supply chain services organization in North America </a:t>
              </a:r>
            </a:p>
          </p:txBody>
        </p:sp>
        <p:cxnSp>
          <p:nvCxnSpPr>
            <p:cNvPr id="146" name="Straight Connector 145">
              <a:extLst>
                <a:ext uri="{FF2B5EF4-FFF2-40B4-BE49-F238E27FC236}">
                  <a16:creationId xmlns:a16="http://schemas.microsoft.com/office/drawing/2014/main" id="{642F8A5E-9D4B-4923-A5F9-E503B303BC8E}"/>
                </a:ext>
              </a:extLst>
            </p:cNvPr>
            <p:cNvCxnSpPr>
              <a:cxnSpLocks/>
            </p:cNvCxnSpPr>
            <p:nvPr/>
          </p:nvCxnSpPr>
          <p:spPr>
            <a:xfrm>
              <a:off x="933661" y="209030"/>
              <a:ext cx="0" cy="531091"/>
            </a:xfrm>
            <a:prstGeom prst="line">
              <a:avLst/>
            </a:prstGeom>
            <a:ln w="88900" cap="sq">
              <a:solidFill>
                <a:srgbClr val="00B050"/>
              </a:solidFill>
            </a:ln>
          </p:spPr>
          <p:style>
            <a:lnRef idx="1">
              <a:schemeClr val="accent1"/>
            </a:lnRef>
            <a:fillRef idx="0">
              <a:schemeClr val="accent1"/>
            </a:fillRef>
            <a:effectRef idx="0">
              <a:schemeClr val="accent1"/>
            </a:effectRef>
            <a:fontRef idx="minor">
              <a:schemeClr val="tx1"/>
            </a:fontRef>
          </p:style>
        </p:cxnSp>
      </p:grpSp>
      <p:grpSp>
        <p:nvGrpSpPr>
          <p:cNvPr id="37" name="Group 36">
            <a:extLst>
              <a:ext uri="{FF2B5EF4-FFF2-40B4-BE49-F238E27FC236}">
                <a16:creationId xmlns:a16="http://schemas.microsoft.com/office/drawing/2014/main" id="{D5E2999B-D0CB-4EEC-AD37-C943AD0E416B}"/>
              </a:ext>
            </a:extLst>
          </p:cNvPr>
          <p:cNvGrpSpPr/>
          <p:nvPr/>
        </p:nvGrpSpPr>
        <p:grpSpPr>
          <a:xfrm>
            <a:off x="5661132" y="1275641"/>
            <a:ext cx="6441321" cy="5073003"/>
            <a:chOff x="5750679" y="950429"/>
            <a:chExt cx="6679515" cy="5073003"/>
          </a:xfrm>
        </p:grpSpPr>
        <p:sp>
          <p:nvSpPr>
            <p:cNvPr id="38" name="Freeform 7">
              <a:extLst>
                <a:ext uri="{FF2B5EF4-FFF2-40B4-BE49-F238E27FC236}">
                  <a16:creationId xmlns:a16="http://schemas.microsoft.com/office/drawing/2014/main" id="{F78BA5E2-6FF0-44EC-BDFC-D5DF5E77617B}"/>
                </a:ext>
              </a:extLst>
            </p:cNvPr>
            <p:cNvSpPr>
              <a:spLocks/>
            </p:cNvSpPr>
            <p:nvPr/>
          </p:nvSpPr>
          <p:spPr bwMode="auto">
            <a:xfrm>
              <a:off x="5750679" y="2472250"/>
              <a:ext cx="2208595" cy="1114551"/>
            </a:xfrm>
            <a:custGeom>
              <a:avLst/>
              <a:gdLst>
                <a:gd name="T0" fmla="*/ 2386 w 2722"/>
                <a:gd name="T1" fmla="*/ 0 h 1161"/>
                <a:gd name="T2" fmla="*/ 25 w 2722"/>
                <a:gd name="T3" fmla="*/ 971 h 1161"/>
                <a:gd name="T4" fmla="*/ 0 w 2722"/>
                <a:gd name="T5" fmla="*/ 1066 h 1161"/>
                <a:gd name="T6" fmla="*/ 2722 w 2722"/>
                <a:gd name="T7" fmla="*/ 639 h 1161"/>
                <a:gd name="T8" fmla="*/ 2386 w 2722"/>
                <a:gd name="T9" fmla="*/ 0 h 1161"/>
              </a:gdLst>
              <a:ahLst/>
              <a:cxnLst>
                <a:cxn ang="0">
                  <a:pos x="T0" y="T1"/>
                </a:cxn>
                <a:cxn ang="0">
                  <a:pos x="T2" y="T3"/>
                </a:cxn>
                <a:cxn ang="0">
                  <a:pos x="T4" y="T5"/>
                </a:cxn>
                <a:cxn ang="0">
                  <a:pos x="T6" y="T7"/>
                </a:cxn>
                <a:cxn ang="0">
                  <a:pos x="T8" y="T9"/>
                </a:cxn>
              </a:cxnLst>
              <a:rect l="0" t="0" r="r" b="b"/>
              <a:pathLst>
                <a:path w="2722" h="1161">
                  <a:moveTo>
                    <a:pt x="2386" y="0"/>
                  </a:moveTo>
                  <a:cubicBezTo>
                    <a:pt x="2386" y="0"/>
                    <a:pt x="1116" y="1031"/>
                    <a:pt x="25" y="971"/>
                  </a:cubicBezTo>
                  <a:cubicBezTo>
                    <a:pt x="0" y="1066"/>
                    <a:pt x="0" y="1066"/>
                    <a:pt x="0" y="1066"/>
                  </a:cubicBezTo>
                  <a:cubicBezTo>
                    <a:pt x="0" y="1066"/>
                    <a:pt x="756" y="1161"/>
                    <a:pt x="2722" y="639"/>
                  </a:cubicBezTo>
                  <a:lnTo>
                    <a:pt x="2386" y="0"/>
                  </a:lnTo>
                  <a:close/>
                </a:path>
              </a:pathLst>
            </a:custGeom>
            <a:solidFill>
              <a:schemeClr val="accent2">
                <a:alpha val="54902"/>
              </a:schemeClr>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endParaRPr lang="en-IN" dirty="0"/>
            </a:p>
          </p:txBody>
        </p:sp>
        <p:sp>
          <p:nvSpPr>
            <p:cNvPr id="39" name="Freeform 8">
              <a:extLst>
                <a:ext uri="{FF2B5EF4-FFF2-40B4-BE49-F238E27FC236}">
                  <a16:creationId xmlns:a16="http://schemas.microsoft.com/office/drawing/2014/main" id="{AFBD4B20-346A-4969-A0A1-4E9ADCD85DF0}"/>
                </a:ext>
              </a:extLst>
            </p:cNvPr>
            <p:cNvSpPr>
              <a:spLocks/>
            </p:cNvSpPr>
            <p:nvPr/>
          </p:nvSpPr>
          <p:spPr bwMode="auto">
            <a:xfrm>
              <a:off x="5750679" y="3619389"/>
              <a:ext cx="2208595" cy="1114551"/>
            </a:xfrm>
            <a:custGeom>
              <a:avLst/>
              <a:gdLst>
                <a:gd name="T0" fmla="*/ 2386 w 2722"/>
                <a:gd name="T1" fmla="*/ 1161 h 1161"/>
                <a:gd name="T2" fmla="*/ 25 w 2722"/>
                <a:gd name="T3" fmla="*/ 191 h 1161"/>
                <a:gd name="T4" fmla="*/ 0 w 2722"/>
                <a:gd name="T5" fmla="*/ 95 h 1161"/>
                <a:gd name="T6" fmla="*/ 2722 w 2722"/>
                <a:gd name="T7" fmla="*/ 523 h 1161"/>
                <a:gd name="T8" fmla="*/ 2386 w 2722"/>
                <a:gd name="T9" fmla="*/ 1161 h 1161"/>
              </a:gdLst>
              <a:ahLst/>
              <a:cxnLst>
                <a:cxn ang="0">
                  <a:pos x="T0" y="T1"/>
                </a:cxn>
                <a:cxn ang="0">
                  <a:pos x="T2" y="T3"/>
                </a:cxn>
                <a:cxn ang="0">
                  <a:pos x="T4" y="T5"/>
                </a:cxn>
                <a:cxn ang="0">
                  <a:pos x="T6" y="T7"/>
                </a:cxn>
                <a:cxn ang="0">
                  <a:pos x="T8" y="T9"/>
                </a:cxn>
              </a:cxnLst>
              <a:rect l="0" t="0" r="r" b="b"/>
              <a:pathLst>
                <a:path w="2722" h="1161">
                  <a:moveTo>
                    <a:pt x="2386" y="1161"/>
                  </a:moveTo>
                  <a:cubicBezTo>
                    <a:pt x="2386" y="1161"/>
                    <a:pt x="1116" y="131"/>
                    <a:pt x="25" y="191"/>
                  </a:cubicBezTo>
                  <a:cubicBezTo>
                    <a:pt x="0" y="95"/>
                    <a:pt x="0" y="95"/>
                    <a:pt x="0" y="95"/>
                  </a:cubicBezTo>
                  <a:cubicBezTo>
                    <a:pt x="0" y="95"/>
                    <a:pt x="756" y="0"/>
                    <a:pt x="2722" y="523"/>
                  </a:cubicBezTo>
                  <a:lnTo>
                    <a:pt x="2386" y="1161"/>
                  </a:lnTo>
                  <a:close/>
                </a:path>
              </a:pathLst>
            </a:custGeom>
            <a:solidFill>
              <a:schemeClr val="accent4">
                <a:alpha val="54902"/>
              </a:schemeClr>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endParaRPr lang="en-IN" dirty="0"/>
            </a:p>
          </p:txBody>
        </p:sp>
        <p:sp>
          <p:nvSpPr>
            <p:cNvPr id="40" name="Freeform 9">
              <a:extLst>
                <a:ext uri="{FF2B5EF4-FFF2-40B4-BE49-F238E27FC236}">
                  <a16:creationId xmlns:a16="http://schemas.microsoft.com/office/drawing/2014/main" id="{27C79289-A907-42D6-872A-1701EB7A382D}"/>
                </a:ext>
              </a:extLst>
            </p:cNvPr>
            <p:cNvSpPr>
              <a:spLocks/>
            </p:cNvSpPr>
            <p:nvPr/>
          </p:nvSpPr>
          <p:spPr bwMode="auto">
            <a:xfrm>
              <a:off x="5853319" y="3251723"/>
              <a:ext cx="2672309" cy="738688"/>
            </a:xfrm>
            <a:custGeom>
              <a:avLst/>
              <a:gdLst>
                <a:gd name="T0" fmla="*/ 3293 w 3293"/>
                <a:gd name="T1" fmla="*/ 0 h 769"/>
                <a:gd name="T2" fmla="*/ 0 w 3293"/>
                <a:gd name="T3" fmla="*/ 339 h 769"/>
                <a:gd name="T4" fmla="*/ 0 w 3293"/>
                <a:gd name="T5" fmla="*/ 424 h 769"/>
                <a:gd name="T6" fmla="*/ 3293 w 3293"/>
                <a:gd name="T7" fmla="*/ 769 h 769"/>
                <a:gd name="T8" fmla="*/ 3293 w 3293"/>
                <a:gd name="T9" fmla="*/ 0 h 769"/>
              </a:gdLst>
              <a:ahLst/>
              <a:cxnLst>
                <a:cxn ang="0">
                  <a:pos x="T0" y="T1"/>
                </a:cxn>
                <a:cxn ang="0">
                  <a:pos x="T2" y="T3"/>
                </a:cxn>
                <a:cxn ang="0">
                  <a:pos x="T4" y="T5"/>
                </a:cxn>
                <a:cxn ang="0">
                  <a:pos x="T6" y="T7"/>
                </a:cxn>
                <a:cxn ang="0">
                  <a:pos x="T8" y="T9"/>
                </a:cxn>
              </a:cxnLst>
              <a:rect l="0" t="0" r="r" b="b"/>
              <a:pathLst>
                <a:path w="3293" h="769">
                  <a:moveTo>
                    <a:pt x="3293" y="0"/>
                  </a:moveTo>
                  <a:cubicBezTo>
                    <a:pt x="3293" y="0"/>
                    <a:pt x="1091" y="438"/>
                    <a:pt x="0" y="339"/>
                  </a:cubicBezTo>
                  <a:cubicBezTo>
                    <a:pt x="0" y="424"/>
                    <a:pt x="0" y="424"/>
                    <a:pt x="0" y="424"/>
                  </a:cubicBezTo>
                  <a:cubicBezTo>
                    <a:pt x="0" y="424"/>
                    <a:pt x="1384" y="477"/>
                    <a:pt x="3293" y="769"/>
                  </a:cubicBezTo>
                  <a:lnTo>
                    <a:pt x="3293" y="0"/>
                  </a:lnTo>
                  <a:close/>
                </a:path>
              </a:pathLst>
            </a:custGeom>
            <a:solidFill>
              <a:schemeClr val="accent3">
                <a:alpha val="54902"/>
              </a:schemeClr>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endParaRPr lang="en-IN" dirty="0"/>
            </a:p>
          </p:txBody>
        </p:sp>
        <p:sp>
          <p:nvSpPr>
            <p:cNvPr id="41" name="Freeform 10">
              <a:extLst>
                <a:ext uri="{FF2B5EF4-FFF2-40B4-BE49-F238E27FC236}">
                  <a16:creationId xmlns:a16="http://schemas.microsoft.com/office/drawing/2014/main" id="{2B6C480B-4995-471C-A2D3-93F78FE63286}"/>
                </a:ext>
              </a:extLst>
            </p:cNvPr>
            <p:cNvSpPr>
              <a:spLocks/>
            </p:cNvSpPr>
            <p:nvPr/>
          </p:nvSpPr>
          <p:spPr bwMode="auto">
            <a:xfrm>
              <a:off x="5770841" y="1768322"/>
              <a:ext cx="1649573" cy="1649014"/>
            </a:xfrm>
            <a:custGeom>
              <a:avLst/>
              <a:gdLst>
                <a:gd name="T0" fmla="*/ 1281 w 2033"/>
                <a:gd name="T1" fmla="*/ 0 h 1719"/>
                <a:gd name="T2" fmla="*/ 0 w 2033"/>
                <a:gd name="T3" fmla="*/ 1528 h 1719"/>
                <a:gd name="T4" fmla="*/ 0 w 2033"/>
                <a:gd name="T5" fmla="*/ 1641 h 1719"/>
                <a:gd name="T6" fmla="*/ 2033 w 2033"/>
                <a:gd name="T7" fmla="*/ 310 h 1719"/>
                <a:gd name="T8" fmla="*/ 1281 w 2033"/>
                <a:gd name="T9" fmla="*/ 0 h 1719"/>
              </a:gdLst>
              <a:ahLst/>
              <a:cxnLst>
                <a:cxn ang="0">
                  <a:pos x="T0" y="T1"/>
                </a:cxn>
                <a:cxn ang="0">
                  <a:pos x="T2" y="T3"/>
                </a:cxn>
                <a:cxn ang="0">
                  <a:pos x="T4" y="T5"/>
                </a:cxn>
                <a:cxn ang="0">
                  <a:pos x="T6" y="T7"/>
                </a:cxn>
                <a:cxn ang="0">
                  <a:pos x="T8" y="T9"/>
                </a:cxn>
              </a:cxnLst>
              <a:rect l="0" t="0" r="r" b="b"/>
              <a:pathLst>
                <a:path w="2033" h="1719">
                  <a:moveTo>
                    <a:pt x="1281" y="0"/>
                  </a:moveTo>
                  <a:cubicBezTo>
                    <a:pt x="1281" y="0"/>
                    <a:pt x="822" y="1383"/>
                    <a:pt x="0" y="1528"/>
                  </a:cubicBezTo>
                  <a:cubicBezTo>
                    <a:pt x="0" y="1641"/>
                    <a:pt x="0" y="1641"/>
                    <a:pt x="0" y="1641"/>
                  </a:cubicBezTo>
                  <a:cubicBezTo>
                    <a:pt x="0" y="1641"/>
                    <a:pt x="1182" y="1719"/>
                    <a:pt x="2033" y="310"/>
                  </a:cubicBezTo>
                  <a:lnTo>
                    <a:pt x="1281" y="0"/>
                  </a:lnTo>
                  <a:close/>
                </a:path>
              </a:pathLst>
            </a:custGeom>
            <a:solidFill>
              <a:schemeClr val="accent1">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endParaRPr lang="en-IN" dirty="0"/>
            </a:p>
          </p:txBody>
        </p:sp>
        <p:sp>
          <p:nvSpPr>
            <p:cNvPr id="42" name="Freeform 11">
              <a:extLst>
                <a:ext uri="{FF2B5EF4-FFF2-40B4-BE49-F238E27FC236}">
                  <a16:creationId xmlns:a16="http://schemas.microsoft.com/office/drawing/2014/main" id="{124DBE80-E450-4E3F-8D0D-1C1149CF810A}"/>
                </a:ext>
              </a:extLst>
            </p:cNvPr>
            <p:cNvSpPr>
              <a:spLocks/>
            </p:cNvSpPr>
            <p:nvPr/>
          </p:nvSpPr>
          <p:spPr bwMode="auto">
            <a:xfrm>
              <a:off x="5770841" y="3791026"/>
              <a:ext cx="1649573" cy="1647928"/>
            </a:xfrm>
            <a:custGeom>
              <a:avLst/>
              <a:gdLst>
                <a:gd name="T0" fmla="*/ 1281 w 2033"/>
                <a:gd name="T1" fmla="*/ 1718 h 1718"/>
                <a:gd name="T2" fmla="*/ 0 w 2033"/>
                <a:gd name="T3" fmla="*/ 190 h 1718"/>
                <a:gd name="T4" fmla="*/ 0 w 2033"/>
                <a:gd name="T5" fmla="*/ 77 h 1718"/>
                <a:gd name="T6" fmla="*/ 2033 w 2033"/>
                <a:gd name="T7" fmla="*/ 1408 h 1718"/>
                <a:gd name="T8" fmla="*/ 1281 w 2033"/>
                <a:gd name="T9" fmla="*/ 1718 h 1718"/>
              </a:gdLst>
              <a:ahLst/>
              <a:cxnLst>
                <a:cxn ang="0">
                  <a:pos x="T0" y="T1"/>
                </a:cxn>
                <a:cxn ang="0">
                  <a:pos x="T2" y="T3"/>
                </a:cxn>
                <a:cxn ang="0">
                  <a:pos x="T4" y="T5"/>
                </a:cxn>
                <a:cxn ang="0">
                  <a:pos x="T6" y="T7"/>
                </a:cxn>
                <a:cxn ang="0">
                  <a:pos x="T8" y="T9"/>
                </a:cxn>
              </a:cxnLst>
              <a:rect l="0" t="0" r="r" b="b"/>
              <a:pathLst>
                <a:path w="2033" h="1718">
                  <a:moveTo>
                    <a:pt x="1281" y="1718"/>
                  </a:moveTo>
                  <a:cubicBezTo>
                    <a:pt x="1281" y="1718"/>
                    <a:pt x="822" y="335"/>
                    <a:pt x="0" y="190"/>
                  </a:cubicBezTo>
                  <a:cubicBezTo>
                    <a:pt x="0" y="77"/>
                    <a:pt x="0" y="77"/>
                    <a:pt x="0" y="77"/>
                  </a:cubicBezTo>
                  <a:cubicBezTo>
                    <a:pt x="0" y="77"/>
                    <a:pt x="1182" y="0"/>
                    <a:pt x="2033" y="1408"/>
                  </a:cubicBezTo>
                  <a:lnTo>
                    <a:pt x="1281" y="1718"/>
                  </a:lnTo>
                  <a:close/>
                </a:path>
              </a:pathLst>
            </a:custGeom>
            <a:solidFill>
              <a:schemeClr val="accent1">
                <a:lumMod val="75000"/>
                <a:alpha val="54902"/>
              </a:schemeClr>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endParaRPr lang="en-IN" dirty="0"/>
            </a:p>
          </p:txBody>
        </p:sp>
        <p:grpSp>
          <p:nvGrpSpPr>
            <p:cNvPr id="43" name="Group 42">
              <a:extLst>
                <a:ext uri="{FF2B5EF4-FFF2-40B4-BE49-F238E27FC236}">
                  <a16:creationId xmlns:a16="http://schemas.microsoft.com/office/drawing/2014/main" id="{2D3BAC19-1EF9-4D96-8270-0C8616C5A1B8}"/>
                </a:ext>
              </a:extLst>
            </p:cNvPr>
            <p:cNvGrpSpPr/>
            <p:nvPr/>
          </p:nvGrpSpPr>
          <p:grpSpPr>
            <a:xfrm>
              <a:off x="6595575" y="1634084"/>
              <a:ext cx="2583672" cy="4022155"/>
              <a:chOff x="7281810" y="1927827"/>
              <a:chExt cx="2583672" cy="4022155"/>
            </a:xfrm>
          </p:grpSpPr>
          <p:grpSp>
            <p:nvGrpSpPr>
              <p:cNvPr id="53" name="Group 52">
                <a:extLst>
                  <a:ext uri="{FF2B5EF4-FFF2-40B4-BE49-F238E27FC236}">
                    <a16:creationId xmlns:a16="http://schemas.microsoft.com/office/drawing/2014/main" id="{ED85E890-46C8-48BE-B2A3-E3AD89C387DC}"/>
                  </a:ext>
                </a:extLst>
              </p:cNvPr>
              <p:cNvGrpSpPr/>
              <p:nvPr/>
            </p:nvGrpSpPr>
            <p:grpSpPr>
              <a:xfrm flipH="1">
                <a:off x="7281810" y="1927827"/>
                <a:ext cx="924407" cy="922299"/>
                <a:chOff x="8748159" y="506953"/>
                <a:chExt cx="4178300" cy="4168775"/>
              </a:xfrm>
              <a:solidFill>
                <a:schemeClr val="accent1"/>
              </a:solidFill>
            </p:grpSpPr>
            <p:sp>
              <p:nvSpPr>
                <p:cNvPr id="66" name="Freeform 9">
                  <a:extLst>
                    <a:ext uri="{FF2B5EF4-FFF2-40B4-BE49-F238E27FC236}">
                      <a16:creationId xmlns:a16="http://schemas.microsoft.com/office/drawing/2014/main" id="{4A31779C-7E90-4A7E-B763-68F029B684D0}"/>
                    </a:ext>
                  </a:extLst>
                </p:cNvPr>
                <p:cNvSpPr>
                  <a:spLocks noEditPoints="1"/>
                </p:cNvSpPr>
                <p:nvPr/>
              </p:nvSpPr>
              <p:spPr bwMode="auto">
                <a:xfrm>
                  <a:off x="8748159" y="506953"/>
                  <a:ext cx="4178300" cy="4168775"/>
                </a:xfrm>
                <a:custGeom>
                  <a:avLst/>
                  <a:gdLst>
                    <a:gd name="T0" fmla="*/ 1940 w 1940"/>
                    <a:gd name="T1" fmla="*/ 1091 h 1940"/>
                    <a:gd name="T2" fmla="*/ 1940 w 1940"/>
                    <a:gd name="T3" fmla="*/ 849 h 1940"/>
                    <a:gd name="T4" fmla="*/ 1748 w 1940"/>
                    <a:gd name="T5" fmla="*/ 849 h 1940"/>
                    <a:gd name="T6" fmla="*/ 1705 w 1940"/>
                    <a:gd name="T7" fmla="*/ 686 h 1940"/>
                    <a:gd name="T8" fmla="*/ 1871 w 1940"/>
                    <a:gd name="T9" fmla="*/ 590 h 1940"/>
                    <a:gd name="T10" fmla="*/ 1750 w 1940"/>
                    <a:gd name="T11" fmla="*/ 380 h 1940"/>
                    <a:gd name="T12" fmla="*/ 1584 w 1940"/>
                    <a:gd name="T13" fmla="*/ 476 h 1940"/>
                    <a:gd name="T14" fmla="*/ 1464 w 1940"/>
                    <a:gd name="T15" fmla="*/ 356 h 1940"/>
                    <a:gd name="T16" fmla="*/ 1560 w 1940"/>
                    <a:gd name="T17" fmla="*/ 190 h 1940"/>
                    <a:gd name="T18" fmla="*/ 1350 w 1940"/>
                    <a:gd name="T19" fmla="*/ 69 h 1940"/>
                    <a:gd name="T20" fmla="*/ 1254 w 1940"/>
                    <a:gd name="T21" fmla="*/ 235 h 1940"/>
                    <a:gd name="T22" fmla="*/ 1091 w 1940"/>
                    <a:gd name="T23" fmla="*/ 192 h 1940"/>
                    <a:gd name="T24" fmla="*/ 1091 w 1940"/>
                    <a:gd name="T25" fmla="*/ 0 h 1940"/>
                    <a:gd name="T26" fmla="*/ 849 w 1940"/>
                    <a:gd name="T27" fmla="*/ 0 h 1940"/>
                    <a:gd name="T28" fmla="*/ 849 w 1940"/>
                    <a:gd name="T29" fmla="*/ 192 h 1940"/>
                    <a:gd name="T30" fmla="*/ 686 w 1940"/>
                    <a:gd name="T31" fmla="*/ 235 h 1940"/>
                    <a:gd name="T32" fmla="*/ 590 w 1940"/>
                    <a:gd name="T33" fmla="*/ 69 h 1940"/>
                    <a:gd name="T34" fmla="*/ 380 w 1940"/>
                    <a:gd name="T35" fmla="*/ 190 h 1940"/>
                    <a:gd name="T36" fmla="*/ 476 w 1940"/>
                    <a:gd name="T37" fmla="*/ 356 h 1940"/>
                    <a:gd name="T38" fmla="*/ 356 w 1940"/>
                    <a:gd name="T39" fmla="*/ 476 h 1940"/>
                    <a:gd name="T40" fmla="*/ 190 w 1940"/>
                    <a:gd name="T41" fmla="*/ 380 h 1940"/>
                    <a:gd name="T42" fmla="*/ 69 w 1940"/>
                    <a:gd name="T43" fmla="*/ 590 h 1940"/>
                    <a:gd name="T44" fmla="*/ 235 w 1940"/>
                    <a:gd name="T45" fmla="*/ 686 h 1940"/>
                    <a:gd name="T46" fmla="*/ 192 w 1940"/>
                    <a:gd name="T47" fmla="*/ 849 h 1940"/>
                    <a:gd name="T48" fmla="*/ 0 w 1940"/>
                    <a:gd name="T49" fmla="*/ 849 h 1940"/>
                    <a:gd name="T50" fmla="*/ 0 w 1940"/>
                    <a:gd name="T51" fmla="*/ 1091 h 1940"/>
                    <a:gd name="T52" fmla="*/ 192 w 1940"/>
                    <a:gd name="T53" fmla="*/ 1091 h 1940"/>
                    <a:gd name="T54" fmla="*/ 235 w 1940"/>
                    <a:gd name="T55" fmla="*/ 1254 h 1940"/>
                    <a:gd name="T56" fmla="*/ 69 w 1940"/>
                    <a:gd name="T57" fmla="*/ 1350 h 1940"/>
                    <a:gd name="T58" fmla="*/ 190 w 1940"/>
                    <a:gd name="T59" fmla="*/ 1560 h 1940"/>
                    <a:gd name="T60" fmla="*/ 356 w 1940"/>
                    <a:gd name="T61" fmla="*/ 1464 h 1940"/>
                    <a:gd name="T62" fmla="*/ 476 w 1940"/>
                    <a:gd name="T63" fmla="*/ 1584 h 1940"/>
                    <a:gd name="T64" fmla="*/ 380 w 1940"/>
                    <a:gd name="T65" fmla="*/ 1750 h 1940"/>
                    <a:gd name="T66" fmla="*/ 590 w 1940"/>
                    <a:gd name="T67" fmla="*/ 1871 h 1940"/>
                    <a:gd name="T68" fmla="*/ 686 w 1940"/>
                    <a:gd name="T69" fmla="*/ 1705 h 1940"/>
                    <a:gd name="T70" fmla="*/ 849 w 1940"/>
                    <a:gd name="T71" fmla="*/ 1748 h 1940"/>
                    <a:gd name="T72" fmla="*/ 849 w 1940"/>
                    <a:gd name="T73" fmla="*/ 1940 h 1940"/>
                    <a:gd name="T74" fmla="*/ 1091 w 1940"/>
                    <a:gd name="T75" fmla="*/ 1940 h 1940"/>
                    <a:gd name="T76" fmla="*/ 1091 w 1940"/>
                    <a:gd name="T77" fmla="*/ 1748 h 1940"/>
                    <a:gd name="T78" fmla="*/ 1254 w 1940"/>
                    <a:gd name="T79" fmla="*/ 1705 h 1940"/>
                    <a:gd name="T80" fmla="*/ 1350 w 1940"/>
                    <a:gd name="T81" fmla="*/ 1871 h 1940"/>
                    <a:gd name="T82" fmla="*/ 1560 w 1940"/>
                    <a:gd name="T83" fmla="*/ 1750 h 1940"/>
                    <a:gd name="T84" fmla="*/ 1464 w 1940"/>
                    <a:gd name="T85" fmla="*/ 1584 h 1940"/>
                    <a:gd name="T86" fmla="*/ 1584 w 1940"/>
                    <a:gd name="T87" fmla="*/ 1464 h 1940"/>
                    <a:gd name="T88" fmla="*/ 1750 w 1940"/>
                    <a:gd name="T89" fmla="*/ 1560 h 1940"/>
                    <a:gd name="T90" fmla="*/ 1871 w 1940"/>
                    <a:gd name="T91" fmla="*/ 1350 h 1940"/>
                    <a:gd name="T92" fmla="*/ 1705 w 1940"/>
                    <a:gd name="T93" fmla="*/ 1254 h 1940"/>
                    <a:gd name="T94" fmla="*/ 1748 w 1940"/>
                    <a:gd name="T95" fmla="*/ 1091 h 1940"/>
                    <a:gd name="T96" fmla="*/ 1940 w 1940"/>
                    <a:gd name="T97" fmla="*/ 1091 h 1940"/>
                    <a:gd name="T98" fmla="*/ 970 w 1940"/>
                    <a:gd name="T99" fmla="*/ 1516 h 1940"/>
                    <a:gd name="T100" fmla="*/ 424 w 1940"/>
                    <a:gd name="T101" fmla="*/ 970 h 1940"/>
                    <a:gd name="T102" fmla="*/ 970 w 1940"/>
                    <a:gd name="T103" fmla="*/ 424 h 1940"/>
                    <a:gd name="T104" fmla="*/ 1516 w 1940"/>
                    <a:gd name="T105" fmla="*/ 970 h 1940"/>
                    <a:gd name="T106" fmla="*/ 970 w 1940"/>
                    <a:gd name="T107" fmla="*/ 1516 h 1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40" h="1940">
                      <a:moveTo>
                        <a:pt x="1940" y="1091"/>
                      </a:moveTo>
                      <a:cubicBezTo>
                        <a:pt x="1940" y="849"/>
                        <a:pt x="1940" y="849"/>
                        <a:pt x="1940" y="849"/>
                      </a:cubicBezTo>
                      <a:cubicBezTo>
                        <a:pt x="1748" y="849"/>
                        <a:pt x="1748" y="849"/>
                        <a:pt x="1748" y="849"/>
                      </a:cubicBezTo>
                      <a:cubicBezTo>
                        <a:pt x="1740" y="792"/>
                        <a:pt x="1725" y="738"/>
                        <a:pt x="1705" y="686"/>
                      </a:cubicBezTo>
                      <a:cubicBezTo>
                        <a:pt x="1871" y="590"/>
                        <a:pt x="1871" y="590"/>
                        <a:pt x="1871" y="590"/>
                      </a:cubicBezTo>
                      <a:cubicBezTo>
                        <a:pt x="1750" y="380"/>
                        <a:pt x="1750" y="380"/>
                        <a:pt x="1750" y="380"/>
                      </a:cubicBezTo>
                      <a:cubicBezTo>
                        <a:pt x="1584" y="476"/>
                        <a:pt x="1584" y="476"/>
                        <a:pt x="1584" y="476"/>
                      </a:cubicBezTo>
                      <a:cubicBezTo>
                        <a:pt x="1548" y="432"/>
                        <a:pt x="1509" y="392"/>
                        <a:pt x="1464" y="356"/>
                      </a:cubicBezTo>
                      <a:cubicBezTo>
                        <a:pt x="1560" y="190"/>
                        <a:pt x="1560" y="190"/>
                        <a:pt x="1560" y="190"/>
                      </a:cubicBezTo>
                      <a:cubicBezTo>
                        <a:pt x="1350" y="69"/>
                        <a:pt x="1350" y="69"/>
                        <a:pt x="1350" y="69"/>
                      </a:cubicBezTo>
                      <a:cubicBezTo>
                        <a:pt x="1254" y="235"/>
                        <a:pt x="1254" y="235"/>
                        <a:pt x="1254" y="235"/>
                      </a:cubicBezTo>
                      <a:cubicBezTo>
                        <a:pt x="1202" y="215"/>
                        <a:pt x="1148" y="200"/>
                        <a:pt x="1091" y="192"/>
                      </a:cubicBezTo>
                      <a:cubicBezTo>
                        <a:pt x="1091" y="0"/>
                        <a:pt x="1091" y="0"/>
                        <a:pt x="1091" y="0"/>
                      </a:cubicBezTo>
                      <a:cubicBezTo>
                        <a:pt x="849" y="0"/>
                        <a:pt x="849" y="0"/>
                        <a:pt x="849" y="0"/>
                      </a:cubicBezTo>
                      <a:cubicBezTo>
                        <a:pt x="849" y="192"/>
                        <a:pt x="849" y="192"/>
                        <a:pt x="849" y="192"/>
                      </a:cubicBezTo>
                      <a:cubicBezTo>
                        <a:pt x="792" y="200"/>
                        <a:pt x="738" y="215"/>
                        <a:pt x="686" y="235"/>
                      </a:cubicBezTo>
                      <a:cubicBezTo>
                        <a:pt x="590" y="69"/>
                        <a:pt x="590" y="69"/>
                        <a:pt x="590" y="69"/>
                      </a:cubicBezTo>
                      <a:cubicBezTo>
                        <a:pt x="380" y="190"/>
                        <a:pt x="380" y="190"/>
                        <a:pt x="380" y="190"/>
                      </a:cubicBezTo>
                      <a:cubicBezTo>
                        <a:pt x="476" y="356"/>
                        <a:pt x="476" y="356"/>
                        <a:pt x="476" y="356"/>
                      </a:cubicBezTo>
                      <a:cubicBezTo>
                        <a:pt x="432" y="392"/>
                        <a:pt x="392" y="432"/>
                        <a:pt x="356" y="476"/>
                      </a:cubicBezTo>
                      <a:cubicBezTo>
                        <a:pt x="190" y="380"/>
                        <a:pt x="190" y="380"/>
                        <a:pt x="190" y="380"/>
                      </a:cubicBezTo>
                      <a:cubicBezTo>
                        <a:pt x="69" y="590"/>
                        <a:pt x="69" y="590"/>
                        <a:pt x="69" y="590"/>
                      </a:cubicBezTo>
                      <a:cubicBezTo>
                        <a:pt x="235" y="686"/>
                        <a:pt x="235" y="686"/>
                        <a:pt x="235" y="686"/>
                      </a:cubicBezTo>
                      <a:cubicBezTo>
                        <a:pt x="215" y="738"/>
                        <a:pt x="201" y="792"/>
                        <a:pt x="192" y="849"/>
                      </a:cubicBezTo>
                      <a:cubicBezTo>
                        <a:pt x="0" y="849"/>
                        <a:pt x="0" y="849"/>
                        <a:pt x="0" y="849"/>
                      </a:cubicBezTo>
                      <a:cubicBezTo>
                        <a:pt x="0" y="1091"/>
                        <a:pt x="0" y="1091"/>
                        <a:pt x="0" y="1091"/>
                      </a:cubicBezTo>
                      <a:cubicBezTo>
                        <a:pt x="192" y="1091"/>
                        <a:pt x="192" y="1091"/>
                        <a:pt x="192" y="1091"/>
                      </a:cubicBezTo>
                      <a:cubicBezTo>
                        <a:pt x="201" y="1148"/>
                        <a:pt x="215" y="1202"/>
                        <a:pt x="235" y="1254"/>
                      </a:cubicBezTo>
                      <a:cubicBezTo>
                        <a:pt x="69" y="1350"/>
                        <a:pt x="69" y="1350"/>
                        <a:pt x="69" y="1350"/>
                      </a:cubicBezTo>
                      <a:cubicBezTo>
                        <a:pt x="190" y="1560"/>
                        <a:pt x="190" y="1560"/>
                        <a:pt x="190" y="1560"/>
                      </a:cubicBezTo>
                      <a:cubicBezTo>
                        <a:pt x="356" y="1464"/>
                        <a:pt x="356" y="1464"/>
                        <a:pt x="356" y="1464"/>
                      </a:cubicBezTo>
                      <a:cubicBezTo>
                        <a:pt x="392" y="1508"/>
                        <a:pt x="432" y="1548"/>
                        <a:pt x="476" y="1584"/>
                      </a:cubicBezTo>
                      <a:cubicBezTo>
                        <a:pt x="380" y="1750"/>
                        <a:pt x="380" y="1750"/>
                        <a:pt x="380" y="1750"/>
                      </a:cubicBezTo>
                      <a:cubicBezTo>
                        <a:pt x="590" y="1871"/>
                        <a:pt x="590" y="1871"/>
                        <a:pt x="590" y="1871"/>
                      </a:cubicBezTo>
                      <a:cubicBezTo>
                        <a:pt x="686" y="1705"/>
                        <a:pt x="686" y="1705"/>
                        <a:pt x="686" y="1705"/>
                      </a:cubicBezTo>
                      <a:cubicBezTo>
                        <a:pt x="738" y="1725"/>
                        <a:pt x="792" y="1739"/>
                        <a:pt x="849" y="1748"/>
                      </a:cubicBezTo>
                      <a:cubicBezTo>
                        <a:pt x="849" y="1940"/>
                        <a:pt x="849" y="1940"/>
                        <a:pt x="849" y="1940"/>
                      </a:cubicBezTo>
                      <a:cubicBezTo>
                        <a:pt x="1091" y="1940"/>
                        <a:pt x="1091" y="1940"/>
                        <a:pt x="1091" y="1940"/>
                      </a:cubicBezTo>
                      <a:cubicBezTo>
                        <a:pt x="1091" y="1748"/>
                        <a:pt x="1091" y="1748"/>
                        <a:pt x="1091" y="1748"/>
                      </a:cubicBezTo>
                      <a:cubicBezTo>
                        <a:pt x="1148" y="1739"/>
                        <a:pt x="1202" y="1725"/>
                        <a:pt x="1254" y="1705"/>
                      </a:cubicBezTo>
                      <a:cubicBezTo>
                        <a:pt x="1350" y="1871"/>
                        <a:pt x="1350" y="1871"/>
                        <a:pt x="1350" y="1871"/>
                      </a:cubicBezTo>
                      <a:cubicBezTo>
                        <a:pt x="1560" y="1750"/>
                        <a:pt x="1560" y="1750"/>
                        <a:pt x="1560" y="1750"/>
                      </a:cubicBezTo>
                      <a:cubicBezTo>
                        <a:pt x="1464" y="1584"/>
                        <a:pt x="1464" y="1584"/>
                        <a:pt x="1464" y="1584"/>
                      </a:cubicBezTo>
                      <a:cubicBezTo>
                        <a:pt x="1509" y="1548"/>
                        <a:pt x="1548" y="1508"/>
                        <a:pt x="1584" y="1464"/>
                      </a:cubicBezTo>
                      <a:cubicBezTo>
                        <a:pt x="1750" y="1560"/>
                        <a:pt x="1750" y="1560"/>
                        <a:pt x="1750" y="1560"/>
                      </a:cubicBezTo>
                      <a:cubicBezTo>
                        <a:pt x="1871" y="1350"/>
                        <a:pt x="1871" y="1350"/>
                        <a:pt x="1871" y="1350"/>
                      </a:cubicBezTo>
                      <a:cubicBezTo>
                        <a:pt x="1705" y="1254"/>
                        <a:pt x="1705" y="1254"/>
                        <a:pt x="1705" y="1254"/>
                      </a:cubicBezTo>
                      <a:cubicBezTo>
                        <a:pt x="1725" y="1202"/>
                        <a:pt x="1740" y="1148"/>
                        <a:pt x="1748" y="1091"/>
                      </a:cubicBezTo>
                      <a:cubicBezTo>
                        <a:pt x="1940" y="1091"/>
                        <a:pt x="1940" y="1091"/>
                        <a:pt x="1940" y="1091"/>
                      </a:cubicBezTo>
                      <a:close/>
                      <a:moveTo>
                        <a:pt x="970" y="1516"/>
                      </a:moveTo>
                      <a:cubicBezTo>
                        <a:pt x="669" y="1516"/>
                        <a:pt x="424" y="1271"/>
                        <a:pt x="424" y="970"/>
                      </a:cubicBezTo>
                      <a:cubicBezTo>
                        <a:pt x="424" y="669"/>
                        <a:pt x="669" y="424"/>
                        <a:pt x="970" y="424"/>
                      </a:cubicBezTo>
                      <a:cubicBezTo>
                        <a:pt x="1271" y="424"/>
                        <a:pt x="1516" y="669"/>
                        <a:pt x="1516" y="970"/>
                      </a:cubicBezTo>
                      <a:cubicBezTo>
                        <a:pt x="1516" y="1271"/>
                        <a:pt x="1271" y="1516"/>
                        <a:pt x="970" y="15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endParaRPr lang="en-IN" dirty="0"/>
                </a:p>
              </p:txBody>
            </p:sp>
            <p:sp>
              <p:nvSpPr>
                <p:cNvPr id="67" name="Oval 66">
                  <a:extLst>
                    <a:ext uri="{FF2B5EF4-FFF2-40B4-BE49-F238E27FC236}">
                      <a16:creationId xmlns:a16="http://schemas.microsoft.com/office/drawing/2014/main" id="{FB81EB15-6C6D-4DDC-B357-6DC97CE59B54}"/>
                    </a:ext>
                  </a:extLst>
                </p:cNvPr>
                <p:cNvSpPr/>
                <p:nvPr/>
              </p:nvSpPr>
              <p:spPr>
                <a:xfrm>
                  <a:off x="9429718" y="1144379"/>
                  <a:ext cx="2815187" cy="281519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dirty="0"/>
                </a:p>
              </p:txBody>
            </p:sp>
          </p:grpSp>
          <p:grpSp>
            <p:nvGrpSpPr>
              <p:cNvPr id="54" name="Group 53">
                <a:extLst>
                  <a:ext uri="{FF2B5EF4-FFF2-40B4-BE49-F238E27FC236}">
                    <a16:creationId xmlns:a16="http://schemas.microsoft.com/office/drawing/2014/main" id="{E67B9506-3A05-471B-BF88-AECF36A71BE2}"/>
                  </a:ext>
                </a:extLst>
              </p:cNvPr>
              <p:cNvGrpSpPr/>
              <p:nvPr/>
            </p:nvGrpSpPr>
            <p:grpSpPr>
              <a:xfrm flipH="1">
                <a:off x="7281810" y="5027683"/>
                <a:ext cx="924407" cy="922299"/>
                <a:chOff x="8748159" y="506953"/>
                <a:chExt cx="4178300" cy="4168775"/>
              </a:xfrm>
              <a:solidFill>
                <a:schemeClr val="accent5"/>
              </a:solidFill>
            </p:grpSpPr>
            <p:sp>
              <p:nvSpPr>
                <p:cNvPr id="64" name="Freeform 9">
                  <a:extLst>
                    <a:ext uri="{FF2B5EF4-FFF2-40B4-BE49-F238E27FC236}">
                      <a16:creationId xmlns:a16="http://schemas.microsoft.com/office/drawing/2014/main" id="{D04F7816-520D-43F1-91B3-29D209A21363}"/>
                    </a:ext>
                  </a:extLst>
                </p:cNvPr>
                <p:cNvSpPr>
                  <a:spLocks noEditPoints="1"/>
                </p:cNvSpPr>
                <p:nvPr/>
              </p:nvSpPr>
              <p:spPr bwMode="auto">
                <a:xfrm>
                  <a:off x="8748159" y="506953"/>
                  <a:ext cx="4178300" cy="4168775"/>
                </a:xfrm>
                <a:custGeom>
                  <a:avLst/>
                  <a:gdLst>
                    <a:gd name="T0" fmla="*/ 1940 w 1940"/>
                    <a:gd name="T1" fmla="*/ 1091 h 1940"/>
                    <a:gd name="T2" fmla="*/ 1940 w 1940"/>
                    <a:gd name="T3" fmla="*/ 849 h 1940"/>
                    <a:gd name="T4" fmla="*/ 1748 w 1940"/>
                    <a:gd name="T5" fmla="*/ 849 h 1940"/>
                    <a:gd name="T6" fmla="*/ 1705 w 1940"/>
                    <a:gd name="T7" fmla="*/ 686 h 1940"/>
                    <a:gd name="T8" fmla="*/ 1871 w 1940"/>
                    <a:gd name="T9" fmla="*/ 590 h 1940"/>
                    <a:gd name="T10" fmla="*/ 1750 w 1940"/>
                    <a:gd name="T11" fmla="*/ 380 h 1940"/>
                    <a:gd name="T12" fmla="*/ 1584 w 1940"/>
                    <a:gd name="T13" fmla="*/ 476 h 1940"/>
                    <a:gd name="T14" fmla="*/ 1464 w 1940"/>
                    <a:gd name="T15" fmla="*/ 356 h 1940"/>
                    <a:gd name="T16" fmla="*/ 1560 w 1940"/>
                    <a:gd name="T17" fmla="*/ 190 h 1940"/>
                    <a:gd name="T18" fmla="*/ 1350 w 1940"/>
                    <a:gd name="T19" fmla="*/ 69 h 1940"/>
                    <a:gd name="T20" fmla="*/ 1254 w 1940"/>
                    <a:gd name="T21" fmla="*/ 235 h 1940"/>
                    <a:gd name="T22" fmla="*/ 1091 w 1940"/>
                    <a:gd name="T23" fmla="*/ 192 h 1940"/>
                    <a:gd name="T24" fmla="*/ 1091 w 1940"/>
                    <a:gd name="T25" fmla="*/ 0 h 1940"/>
                    <a:gd name="T26" fmla="*/ 849 w 1940"/>
                    <a:gd name="T27" fmla="*/ 0 h 1940"/>
                    <a:gd name="T28" fmla="*/ 849 w 1940"/>
                    <a:gd name="T29" fmla="*/ 192 h 1940"/>
                    <a:gd name="T30" fmla="*/ 686 w 1940"/>
                    <a:gd name="T31" fmla="*/ 235 h 1940"/>
                    <a:gd name="T32" fmla="*/ 590 w 1940"/>
                    <a:gd name="T33" fmla="*/ 69 h 1940"/>
                    <a:gd name="T34" fmla="*/ 380 w 1940"/>
                    <a:gd name="T35" fmla="*/ 190 h 1940"/>
                    <a:gd name="T36" fmla="*/ 476 w 1940"/>
                    <a:gd name="T37" fmla="*/ 356 h 1940"/>
                    <a:gd name="T38" fmla="*/ 356 w 1940"/>
                    <a:gd name="T39" fmla="*/ 476 h 1940"/>
                    <a:gd name="T40" fmla="*/ 190 w 1940"/>
                    <a:gd name="T41" fmla="*/ 380 h 1940"/>
                    <a:gd name="T42" fmla="*/ 69 w 1940"/>
                    <a:gd name="T43" fmla="*/ 590 h 1940"/>
                    <a:gd name="T44" fmla="*/ 235 w 1940"/>
                    <a:gd name="T45" fmla="*/ 686 h 1940"/>
                    <a:gd name="T46" fmla="*/ 192 w 1940"/>
                    <a:gd name="T47" fmla="*/ 849 h 1940"/>
                    <a:gd name="T48" fmla="*/ 0 w 1940"/>
                    <a:gd name="T49" fmla="*/ 849 h 1940"/>
                    <a:gd name="T50" fmla="*/ 0 w 1940"/>
                    <a:gd name="T51" fmla="*/ 1091 h 1940"/>
                    <a:gd name="T52" fmla="*/ 192 w 1940"/>
                    <a:gd name="T53" fmla="*/ 1091 h 1940"/>
                    <a:gd name="T54" fmla="*/ 235 w 1940"/>
                    <a:gd name="T55" fmla="*/ 1254 h 1940"/>
                    <a:gd name="T56" fmla="*/ 69 w 1940"/>
                    <a:gd name="T57" fmla="*/ 1350 h 1940"/>
                    <a:gd name="T58" fmla="*/ 190 w 1940"/>
                    <a:gd name="T59" fmla="*/ 1560 h 1940"/>
                    <a:gd name="T60" fmla="*/ 356 w 1940"/>
                    <a:gd name="T61" fmla="*/ 1464 h 1940"/>
                    <a:gd name="T62" fmla="*/ 476 w 1940"/>
                    <a:gd name="T63" fmla="*/ 1584 h 1940"/>
                    <a:gd name="T64" fmla="*/ 380 w 1940"/>
                    <a:gd name="T65" fmla="*/ 1750 h 1940"/>
                    <a:gd name="T66" fmla="*/ 590 w 1940"/>
                    <a:gd name="T67" fmla="*/ 1871 h 1940"/>
                    <a:gd name="T68" fmla="*/ 686 w 1940"/>
                    <a:gd name="T69" fmla="*/ 1705 h 1940"/>
                    <a:gd name="T70" fmla="*/ 849 w 1940"/>
                    <a:gd name="T71" fmla="*/ 1748 h 1940"/>
                    <a:gd name="T72" fmla="*/ 849 w 1940"/>
                    <a:gd name="T73" fmla="*/ 1940 h 1940"/>
                    <a:gd name="T74" fmla="*/ 1091 w 1940"/>
                    <a:gd name="T75" fmla="*/ 1940 h 1940"/>
                    <a:gd name="T76" fmla="*/ 1091 w 1940"/>
                    <a:gd name="T77" fmla="*/ 1748 h 1940"/>
                    <a:gd name="T78" fmla="*/ 1254 w 1940"/>
                    <a:gd name="T79" fmla="*/ 1705 h 1940"/>
                    <a:gd name="T80" fmla="*/ 1350 w 1940"/>
                    <a:gd name="T81" fmla="*/ 1871 h 1940"/>
                    <a:gd name="T82" fmla="*/ 1560 w 1940"/>
                    <a:gd name="T83" fmla="*/ 1750 h 1940"/>
                    <a:gd name="T84" fmla="*/ 1464 w 1940"/>
                    <a:gd name="T85" fmla="*/ 1584 h 1940"/>
                    <a:gd name="T86" fmla="*/ 1584 w 1940"/>
                    <a:gd name="T87" fmla="*/ 1464 h 1940"/>
                    <a:gd name="T88" fmla="*/ 1750 w 1940"/>
                    <a:gd name="T89" fmla="*/ 1560 h 1940"/>
                    <a:gd name="T90" fmla="*/ 1871 w 1940"/>
                    <a:gd name="T91" fmla="*/ 1350 h 1940"/>
                    <a:gd name="T92" fmla="*/ 1705 w 1940"/>
                    <a:gd name="T93" fmla="*/ 1254 h 1940"/>
                    <a:gd name="T94" fmla="*/ 1748 w 1940"/>
                    <a:gd name="T95" fmla="*/ 1091 h 1940"/>
                    <a:gd name="T96" fmla="*/ 1940 w 1940"/>
                    <a:gd name="T97" fmla="*/ 1091 h 1940"/>
                    <a:gd name="T98" fmla="*/ 970 w 1940"/>
                    <a:gd name="T99" fmla="*/ 1516 h 1940"/>
                    <a:gd name="T100" fmla="*/ 424 w 1940"/>
                    <a:gd name="T101" fmla="*/ 970 h 1940"/>
                    <a:gd name="T102" fmla="*/ 970 w 1940"/>
                    <a:gd name="T103" fmla="*/ 424 h 1940"/>
                    <a:gd name="T104" fmla="*/ 1516 w 1940"/>
                    <a:gd name="T105" fmla="*/ 970 h 1940"/>
                    <a:gd name="T106" fmla="*/ 970 w 1940"/>
                    <a:gd name="T107" fmla="*/ 1516 h 1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40" h="1940">
                      <a:moveTo>
                        <a:pt x="1940" y="1091"/>
                      </a:moveTo>
                      <a:cubicBezTo>
                        <a:pt x="1940" y="849"/>
                        <a:pt x="1940" y="849"/>
                        <a:pt x="1940" y="849"/>
                      </a:cubicBezTo>
                      <a:cubicBezTo>
                        <a:pt x="1748" y="849"/>
                        <a:pt x="1748" y="849"/>
                        <a:pt x="1748" y="849"/>
                      </a:cubicBezTo>
                      <a:cubicBezTo>
                        <a:pt x="1740" y="792"/>
                        <a:pt x="1725" y="738"/>
                        <a:pt x="1705" y="686"/>
                      </a:cubicBezTo>
                      <a:cubicBezTo>
                        <a:pt x="1871" y="590"/>
                        <a:pt x="1871" y="590"/>
                        <a:pt x="1871" y="590"/>
                      </a:cubicBezTo>
                      <a:cubicBezTo>
                        <a:pt x="1750" y="380"/>
                        <a:pt x="1750" y="380"/>
                        <a:pt x="1750" y="380"/>
                      </a:cubicBezTo>
                      <a:cubicBezTo>
                        <a:pt x="1584" y="476"/>
                        <a:pt x="1584" y="476"/>
                        <a:pt x="1584" y="476"/>
                      </a:cubicBezTo>
                      <a:cubicBezTo>
                        <a:pt x="1548" y="432"/>
                        <a:pt x="1509" y="392"/>
                        <a:pt x="1464" y="356"/>
                      </a:cubicBezTo>
                      <a:cubicBezTo>
                        <a:pt x="1560" y="190"/>
                        <a:pt x="1560" y="190"/>
                        <a:pt x="1560" y="190"/>
                      </a:cubicBezTo>
                      <a:cubicBezTo>
                        <a:pt x="1350" y="69"/>
                        <a:pt x="1350" y="69"/>
                        <a:pt x="1350" y="69"/>
                      </a:cubicBezTo>
                      <a:cubicBezTo>
                        <a:pt x="1254" y="235"/>
                        <a:pt x="1254" y="235"/>
                        <a:pt x="1254" y="235"/>
                      </a:cubicBezTo>
                      <a:cubicBezTo>
                        <a:pt x="1202" y="215"/>
                        <a:pt x="1148" y="200"/>
                        <a:pt x="1091" y="192"/>
                      </a:cubicBezTo>
                      <a:cubicBezTo>
                        <a:pt x="1091" y="0"/>
                        <a:pt x="1091" y="0"/>
                        <a:pt x="1091" y="0"/>
                      </a:cubicBezTo>
                      <a:cubicBezTo>
                        <a:pt x="849" y="0"/>
                        <a:pt x="849" y="0"/>
                        <a:pt x="849" y="0"/>
                      </a:cubicBezTo>
                      <a:cubicBezTo>
                        <a:pt x="849" y="192"/>
                        <a:pt x="849" y="192"/>
                        <a:pt x="849" y="192"/>
                      </a:cubicBezTo>
                      <a:cubicBezTo>
                        <a:pt x="792" y="200"/>
                        <a:pt x="738" y="215"/>
                        <a:pt x="686" y="235"/>
                      </a:cubicBezTo>
                      <a:cubicBezTo>
                        <a:pt x="590" y="69"/>
                        <a:pt x="590" y="69"/>
                        <a:pt x="590" y="69"/>
                      </a:cubicBezTo>
                      <a:cubicBezTo>
                        <a:pt x="380" y="190"/>
                        <a:pt x="380" y="190"/>
                        <a:pt x="380" y="190"/>
                      </a:cubicBezTo>
                      <a:cubicBezTo>
                        <a:pt x="476" y="356"/>
                        <a:pt x="476" y="356"/>
                        <a:pt x="476" y="356"/>
                      </a:cubicBezTo>
                      <a:cubicBezTo>
                        <a:pt x="432" y="392"/>
                        <a:pt x="392" y="432"/>
                        <a:pt x="356" y="476"/>
                      </a:cubicBezTo>
                      <a:cubicBezTo>
                        <a:pt x="190" y="380"/>
                        <a:pt x="190" y="380"/>
                        <a:pt x="190" y="380"/>
                      </a:cubicBezTo>
                      <a:cubicBezTo>
                        <a:pt x="69" y="590"/>
                        <a:pt x="69" y="590"/>
                        <a:pt x="69" y="590"/>
                      </a:cubicBezTo>
                      <a:cubicBezTo>
                        <a:pt x="235" y="686"/>
                        <a:pt x="235" y="686"/>
                        <a:pt x="235" y="686"/>
                      </a:cubicBezTo>
                      <a:cubicBezTo>
                        <a:pt x="215" y="738"/>
                        <a:pt x="201" y="792"/>
                        <a:pt x="192" y="849"/>
                      </a:cubicBezTo>
                      <a:cubicBezTo>
                        <a:pt x="0" y="849"/>
                        <a:pt x="0" y="849"/>
                        <a:pt x="0" y="849"/>
                      </a:cubicBezTo>
                      <a:cubicBezTo>
                        <a:pt x="0" y="1091"/>
                        <a:pt x="0" y="1091"/>
                        <a:pt x="0" y="1091"/>
                      </a:cubicBezTo>
                      <a:cubicBezTo>
                        <a:pt x="192" y="1091"/>
                        <a:pt x="192" y="1091"/>
                        <a:pt x="192" y="1091"/>
                      </a:cubicBezTo>
                      <a:cubicBezTo>
                        <a:pt x="201" y="1148"/>
                        <a:pt x="215" y="1202"/>
                        <a:pt x="235" y="1254"/>
                      </a:cubicBezTo>
                      <a:cubicBezTo>
                        <a:pt x="69" y="1350"/>
                        <a:pt x="69" y="1350"/>
                        <a:pt x="69" y="1350"/>
                      </a:cubicBezTo>
                      <a:cubicBezTo>
                        <a:pt x="190" y="1560"/>
                        <a:pt x="190" y="1560"/>
                        <a:pt x="190" y="1560"/>
                      </a:cubicBezTo>
                      <a:cubicBezTo>
                        <a:pt x="356" y="1464"/>
                        <a:pt x="356" y="1464"/>
                        <a:pt x="356" y="1464"/>
                      </a:cubicBezTo>
                      <a:cubicBezTo>
                        <a:pt x="392" y="1508"/>
                        <a:pt x="432" y="1548"/>
                        <a:pt x="476" y="1584"/>
                      </a:cubicBezTo>
                      <a:cubicBezTo>
                        <a:pt x="380" y="1750"/>
                        <a:pt x="380" y="1750"/>
                        <a:pt x="380" y="1750"/>
                      </a:cubicBezTo>
                      <a:cubicBezTo>
                        <a:pt x="590" y="1871"/>
                        <a:pt x="590" y="1871"/>
                        <a:pt x="590" y="1871"/>
                      </a:cubicBezTo>
                      <a:cubicBezTo>
                        <a:pt x="686" y="1705"/>
                        <a:pt x="686" y="1705"/>
                        <a:pt x="686" y="1705"/>
                      </a:cubicBezTo>
                      <a:cubicBezTo>
                        <a:pt x="738" y="1725"/>
                        <a:pt x="792" y="1739"/>
                        <a:pt x="849" y="1748"/>
                      </a:cubicBezTo>
                      <a:cubicBezTo>
                        <a:pt x="849" y="1940"/>
                        <a:pt x="849" y="1940"/>
                        <a:pt x="849" y="1940"/>
                      </a:cubicBezTo>
                      <a:cubicBezTo>
                        <a:pt x="1091" y="1940"/>
                        <a:pt x="1091" y="1940"/>
                        <a:pt x="1091" y="1940"/>
                      </a:cubicBezTo>
                      <a:cubicBezTo>
                        <a:pt x="1091" y="1748"/>
                        <a:pt x="1091" y="1748"/>
                        <a:pt x="1091" y="1748"/>
                      </a:cubicBezTo>
                      <a:cubicBezTo>
                        <a:pt x="1148" y="1739"/>
                        <a:pt x="1202" y="1725"/>
                        <a:pt x="1254" y="1705"/>
                      </a:cubicBezTo>
                      <a:cubicBezTo>
                        <a:pt x="1350" y="1871"/>
                        <a:pt x="1350" y="1871"/>
                        <a:pt x="1350" y="1871"/>
                      </a:cubicBezTo>
                      <a:cubicBezTo>
                        <a:pt x="1560" y="1750"/>
                        <a:pt x="1560" y="1750"/>
                        <a:pt x="1560" y="1750"/>
                      </a:cubicBezTo>
                      <a:cubicBezTo>
                        <a:pt x="1464" y="1584"/>
                        <a:pt x="1464" y="1584"/>
                        <a:pt x="1464" y="1584"/>
                      </a:cubicBezTo>
                      <a:cubicBezTo>
                        <a:pt x="1509" y="1548"/>
                        <a:pt x="1548" y="1508"/>
                        <a:pt x="1584" y="1464"/>
                      </a:cubicBezTo>
                      <a:cubicBezTo>
                        <a:pt x="1750" y="1560"/>
                        <a:pt x="1750" y="1560"/>
                        <a:pt x="1750" y="1560"/>
                      </a:cubicBezTo>
                      <a:cubicBezTo>
                        <a:pt x="1871" y="1350"/>
                        <a:pt x="1871" y="1350"/>
                        <a:pt x="1871" y="1350"/>
                      </a:cubicBezTo>
                      <a:cubicBezTo>
                        <a:pt x="1705" y="1254"/>
                        <a:pt x="1705" y="1254"/>
                        <a:pt x="1705" y="1254"/>
                      </a:cubicBezTo>
                      <a:cubicBezTo>
                        <a:pt x="1725" y="1202"/>
                        <a:pt x="1740" y="1148"/>
                        <a:pt x="1748" y="1091"/>
                      </a:cubicBezTo>
                      <a:cubicBezTo>
                        <a:pt x="1940" y="1091"/>
                        <a:pt x="1940" y="1091"/>
                        <a:pt x="1940" y="1091"/>
                      </a:cubicBezTo>
                      <a:close/>
                      <a:moveTo>
                        <a:pt x="970" y="1516"/>
                      </a:moveTo>
                      <a:cubicBezTo>
                        <a:pt x="669" y="1516"/>
                        <a:pt x="424" y="1271"/>
                        <a:pt x="424" y="970"/>
                      </a:cubicBezTo>
                      <a:cubicBezTo>
                        <a:pt x="424" y="669"/>
                        <a:pt x="669" y="424"/>
                        <a:pt x="970" y="424"/>
                      </a:cubicBezTo>
                      <a:cubicBezTo>
                        <a:pt x="1271" y="424"/>
                        <a:pt x="1516" y="669"/>
                        <a:pt x="1516" y="970"/>
                      </a:cubicBezTo>
                      <a:cubicBezTo>
                        <a:pt x="1516" y="1271"/>
                        <a:pt x="1271" y="1516"/>
                        <a:pt x="970" y="1516"/>
                      </a:cubicBezTo>
                      <a:close/>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endParaRPr lang="en-IN" dirty="0"/>
                </a:p>
              </p:txBody>
            </p:sp>
            <p:sp>
              <p:nvSpPr>
                <p:cNvPr id="65" name="Oval 64">
                  <a:extLst>
                    <a:ext uri="{FF2B5EF4-FFF2-40B4-BE49-F238E27FC236}">
                      <a16:creationId xmlns:a16="http://schemas.microsoft.com/office/drawing/2014/main" id="{DCAABE6B-EC57-4F70-9727-80718758F505}"/>
                    </a:ext>
                  </a:extLst>
                </p:cNvPr>
                <p:cNvSpPr/>
                <p:nvPr/>
              </p:nvSpPr>
              <p:spPr>
                <a:xfrm>
                  <a:off x="9429718" y="1144379"/>
                  <a:ext cx="2815187" cy="2815190"/>
                </a:xfrm>
                <a:prstGeom prst="ellipse">
                  <a:avLst/>
                </a:prstGeom>
                <a:solidFill>
                  <a:schemeClr val="accent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dirty="0"/>
                </a:p>
              </p:txBody>
            </p:sp>
          </p:grpSp>
          <p:grpSp>
            <p:nvGrpSpPr>
              <p:cNvPr id="55" name="Group 54">
                <a:extLst>
                  <a:ext uri="{FF2B5EF4-FFF2-40B4-BE49-F238E27FC236}">
                    <a16:creationId xmlns:a16="http://schemas.microsoft.com/office/drawing/2014/main" id="{2E22EDF3-3D1E-432F-950C-53E2024D16A9}"/>
                  </a:ext>
                </a:extLst>
              </p:cNvPr>
              <p:cNvGrpSpPr/>
              <p:nvPr/>
            </p:nvGrpSpPr>
            <p:grpSpPr>
              <a:xfrm flipH="1">
                <a:off x="8207449" y="2568037"/>
                <a:ext cx="924407" cy="922299"/>
                <a:chOff x="8748159" y="506953"/>
                <a:chExt cx="4178300" cy="4168775"/>
              </a:xfrm>
              <a:solidFill>
                <a:schemeClr val="accent2"/>
              </a:solidFill>
            </p:grpSpPr>
            <p:sp>
              <p:nvSpPr>
                <p:cNvPr id="62" name="Freeform 9">
                  <a:extLst>
                    <a:ext uri="{FF2B5EF4-FFF2-40B4-BE49-F238E27FC236}">
                      <a16:creationId xmlns:a16="http://schemas.microsoft.com/office/drawing/2014/main" id="{445D4872-DACC-474F-9A57-DE21424615C8}"/>
                    </a:ext>
                  </a:extLst>
                </p:cNvPr>
                <p:cNvSpPr>
                  <a:spLocks noEditPoints="1"/>
                </p:cNvSpPr>
                <p:nvPr/>
              </p:nvSpPr>
              <p:spPr bwMode="auto">
                <a:xfrm>
                  <a:off x="8748159" y="506953"/>
                  <a:ext cx="4178300" cy="4168775"/>
                </a:xfrm>
                <a:custGeom>
                  <a:avLst/>
                  <a:gdLst>
                    <a:gd name="T0" fmla="*/ 1940 w 1940"/>
                    <a:gd name="T1" fmla="*/ 1091 h 1940"/>
                    <a:gd name="T2" fmla="*/ 1940 w 1940"/>
                    <a:gd name="T3" fmla="*/ 849 h 1940"/>
                    <a:gd name="T4" fmla="*/ 1748 w 1940"/>
                    <a:gd name="T5" fmla="*/ 849 h 1940"/>
                    <a:gd name="T6" fmla="*/ 1705 w 1940"/>
                    <a:gd name="T7" fmla="*/ 686 h 1940"/>
                    <a:gd name="T8" fmla="*/ 1871 w 1940"/>
                    <a:gd name="T9" fmla="*/ 590 h 1940"/>
                    <a:gd name="T10" fmla="*/ 1750 w 1940"/>
                    <a:gd name="T11" fmla="*/ 380 h 1940"/>
                    <a:gd name="T12" fmla="*/ 1584 w 1940"/>
                    <a:gd name="T13" fmla="*/ 476 h 1940"/>
                    <a:gd name="T14" fmla="*/ 1464 w 1940"/>
                    <a:gd name="T15" fmla="*/ 356 h 1940"/>
                    <a:gd name="T16" fmla="*/ 1560 w 1940"/>
                    <a:gd name="T17" fmla="*/ 190 h 1940"/>
                    <a:gd name="T18" fmla="*/ 1350 w 1940"/>
                    <a:gd name="T19" fmla="*/ 69 h 1940"/>
                    <a:gd name="T20" fmla="*/ 1254 w 1940"/>
                    <a:gd name="T21" fmla="*/ 235 h 1940"/>
                    <a:gd name="T22" fmla="*/ 1091 w 1940"/>
                    <a:gd name="T23" fmla="*/ 192 h 1940"/>
                    <a:gd name="T24" fmla="*/ 1091 w 1940"/>
                    <a:gd name="T25" fmla="*/ 0 h 1940"/>
                    <a:gd name="T26" fmla="*/ 849 w 1940"/>
                    <a:gd name="T27" fmla="*/ 0 h 1940"/>
                    <a:gd name="T28" fmla="*/ 849 w 1940"/>
                    <a:gd name="T29" fmla="*/ 192 h 1940"/>
                    <a:gd name="T30" fmla="*/ 686 w 1940"/>
                    <a:gd name="T31" fmla="*/ 235 h 1940"/>
                    <a:gd name="T32" fmla="*/ 590 w 1940"/>
                    <a:gd name="T33" fmla="*/ 69 h 1940"/>
                    <a:gd name="T34" fmla="*/ 380 w 1940"/>
                    <a:gd name="T35" fmla="*/ 190 h 1940"/>
                    <a:gd name="T36" fmla="*/ 476 w 1940"/>
                    <a:gd name="T37" fmla="*/ 356 h 1940"/>
                    <a:gd name="T38" fmla="*/ 356 w 1940"/>
                    <a:gd name="T39" fmla="*/ 476 h 1940"/>
                    <a:gd name="T40" fmla="*/ 190 w 1940"/>
                    <a:gd name="T41" fmla="*/ 380 h 1940"/>
                    <a:gd name="T42" fmla="*/ 69 w 1940"/>
                    <a:gd name="T43" fmla="*/ 590 h 1940"/>
                    <a:gd name="T44" fmla="*/ 235 w 1940"/>
                    <a:gd name="T45" fmla="*/ 686 h 1940"/>
                    <a:gd name="T46" fmla="*/ 192 w 1940"/>
                    <a:gd name="T47" fmla="*/ 849 h 1940"/>
                    <a:gd name="T48" fmla="*/ 0 w 1940"/>
                    <a:gd name="T49" fmla="*/ 849 h 1940"/>
                    <a:gd name="T50" fmla="*/ 0 w 1940"/>
                    <a:gd name="T51" fmla="*/ 1091 h 1940"/>
                    <a:gd name="T52" fmla="*/ 192 w 1940"/>
                    <a:gd name="T53" fmla="*/ 1091 h 1940"/>
                    <a:gd name="T54" fmla="*/ 235 w 1940"/>
                    <a:gd name="T55" fmla="*/ 1254 h 1940"/>
                    <a:gd name="T56" fmla="*/ 69 w 1940"/>
                    <a:gd name="T57" fmla="*/ 1350 h 1940"/>
                    <a:gd name="T58" fmla="*/ 190 w 1940"/>
                    <a:gd name="T59" fmla="*/ 1560 h 1940"/>
                    <a:gd name="T60" fmla="*/ 356 w 1940"/>
                    <a:gd name="T61" fmla="*/ 1464 h 1940"/>
                    <a:gd name="T62" fmla="*/ 476 w 1940"/>
                    <a:gd name="T63" fmla="*/ 1584 h 1940"/>
                    <a:gd name="T64" fmla="*/ 380 w 1940"/>
                    <a:gd name="T65" fmla="*/ 1750 h 1940"/>
                    <a:gd name="T66" fmla="*/ 590 w 1940"/>
                    <a:gd name="T67" fmla="*/ 1871 h 1940"/>
                    <a:gd name="T68" fmla="*/ 686 w 1940"/>
                    <a:gd name="T69" fmla="*/ 1705 h 1940"/>
                    <a:gd name="T70" fmla="*/ 849 w 1940"/>
                    <a:gd name="T71" fmla="*/ 1748 h 1940"/>
                    <a:gd name="T72" fmla="*/ 849 w 1940"/>
                    <a:gd name="T73" fmla="*/ 1940 h 1940"/>
                    <a:gd name="T74" fmla="*/ 1091 w 1940"/>
                    <a:gd name="T75" fmla="*/ 1940 h 1940"/>
                    <a:gd name="T76" fmla="*/ 1091 w 1940"/>
                    <a:gd name="T77" fmla="*/ 1748 h 1940"/>
                    <a:gd name="T78" fmla="*/ 1254 w 1940"/>
                    <a:gd name="T79" fmla="*/ 1705 h 1940"/>
                    <a:gd name="T80" fmla="*/ 1350 w 1940"/>
                    <a:gd name="T81" fmla="*/ 1871 h 1940"/>
                    <a:gd name="T82" fmla="*/ 1560 w 1940"/>
                    <a:gd name="T83" fmla="*/ 1750 h 1940"/>
                    <a:gd name="T84" fmla="*/ 1464 w 1940"/>
                    <a:gd name="T85" fmla="*/ 1584 h 1940"/>
                    <a:gd name="T86" fmla="*/ 1584 w 1940"/>
                    <a:gd name="T87" fmla="*/ 1464 h 1940"/>
                    <a:gd name="T88" fmla="*/ 1750 w 1940"/>
                    <a:gd name="T89" fmla="*/ 1560 h 1940"/>
                    <a:gd name="T90" fmla="*/ 1871 w 1940"/>
                    <a:gd name="T91" fmla="*/ 1350 h 1940"/>
                    <a:gd name="T92" fmla="*/ 1705 w 1940"/>
                    <a:gd name="T93" fmla="*/ 1254 h 1940"/>
                    <a:gd name="T94" fmla="*/ 1748 w 1940"/>
                    <a:gd name="T95" fmla="*/ 1091 h 1940"/>
                    <a:gd name="T96" fmla="*/ 1940 w 1940"/>
                    <a:gd name="T97" fmla="*/ 1091 h 1940"/>
                    <a:gd name="T98" fmla="*/ 970 w 1940"/>
                    <a:gd name="T99" fmla="*/ 1516 h 1940"/>
                    <a:gd name="T100" fmla="*/ 424 w 1940"/>
                    <a:gd name="T101" fmla="*/ 970 h 1940"/>
                    <a:gd name="T102" fmla="*/ 970 w 1940"/>
                    <a:gd name="T103" fmla="*/ 424 h 1940"/>
                    <a:gd name="T104" fmla="*/ 1516 w 1940"/>
                    <a:gd name="T105" fmla="*/ 970 h 1940"/>
                    <a:gd name="T106" fmla="*/ 970 w 1940"/>
                    <a:gd name="T107" fmla="*/ 1516 h 1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40" h="1940">
                      <a:moveTo>
                        <a:pt x="1940" y="1091"/>
                      </a:moveTo>
                      <a:cubicBezTo>
                        <a:pt x="1940" y="849"/>
                        <a:pt x="1940" y="849"/>
                        <a:pt x="1940" y="849"/>
                      </a:cubicBezTo>
                      <a:cubicBezTo>
                        <a:pt x="1748" y="849"/>
                        <a:pt x="1748" y="849"/>
                        <a:pt x="1748" y="849"/>
                      </a:cubicBezTo>
                      <a:cubicBezTo>
                        <a:pt x="1740" y="792"/>
                        <a:pt x="1725" y="738"/>
                        <a:pt x="1705" y="686"/>
                      </a:cubicBezTo>
                      <a:cubicBezTo>
                        <a:pt x="1871" y="590"/>
                        <a:pt x="1871" y="590"/>
                        <a:pt x="1871" y="590"/>
                      </a:cubicBezTo>
                      <a:cubicBezTo>
                        <a:pt x="1750" y="380"/>
                        <a:pt x="1750" y="380"/>
                        <a:pt x="1750" y="380"/>
                      </a:cubicBezTo>
                      <a:cubicBezTo>
                        <a:pt x="1584" y="476"/>
                        <a:pt x="1584" y="476"/>
                        <a:pt x="1584" y="476"/>
                      </a:cubicBezTo>
                      <a:cubicBezTo>
                        <a:pt x="1548" y="432"/>
                        <a:pt x="1509" y="392"/>
                        <a:pt x="1464" y="356"/>
                      </a:cubicBezTo>
                      <a:cubicBezTo>
                        <a:pt x="1560" y="190"/>
                        <a:pt x="1560" y="190"/>
                        <a:pt x="1560" y="190"/>
                      </a:cubicBezTo>
                      <a:cubicBezTo>
                        <a:pt x="1350" y="69"/>
                        <a:pt x="1350" y="69"/>
                        <a:pt x="1350" y="69"/>
                      </a:cubicBezTo>
                      <a:cubicBezTo>
                        <a:pt x="1254" y="235"/>
                        <a:pt x="1254" y="235"/>
                        <a:pt x="1254" y="235"/>
                      </a:cubicBezTo>
                      <a:cubicBezTo>
                        <a:pt x="1202" y="215"/>
                        <a:pt x="1148" y="200"/>
                        <a:pt x="1091" y="192"/>
                      </a:cubicBezTo>
                      <a:cubicBezTo>
                        <a:pt x="1091" y="0"/>
                        <a:pt x="1091" y="0"/>
                        <a:pt x="1091" y="0"/>
                      </a:cubicBezTo>
                      <a:cubicBezTo>
                        <a:pt x="849" y="0"/>
                        <a:pt x="849" y="0"/>
                        <a:pt x="849" y="0"/>
                      </a:cubicBezTo>
                      <a:cubicBezTo>
                        <a:pt x="849" y="192"/>
                        <a:pt x="849" y="192"/>
                        <a:pt x="849" y="192"/>
                      </a:cubicBezTo>
                      <a:cubicBezTo>
                        <a:pt x="792" y="200"/>
                        <a:pt x="738" y="215"/>
                        <a:pt x="686" y="235"/>
                      </a:cubicBezTo>
                      <a:cubicBezTo>
                        <a:pt x="590" y="69"/>
                        <a:pt x="590" y="69"/>
                        <a:pt x="590" y="69"/>
                      </a:cubicBezTo>
                      <a:cubicBezTo>
                        <a:pt x="380" y="190"/>
                        <a:pt x="380" y="190"/>
                        <a:pt x="380" y="190"/>
                      </a:cubicBezTo>
                      <a:cubicBezTo>
                        <a:pt x="476" y="356"/>
                        <a:pt x="476" y="356"/>
                        <a:pt x="476" y="356"/>
                      </a:cubicBezTo>
                      <a:cubicBezTo>
                        <a:pt x="432" y="392"/>
                        <a:pt x="392" y="432"/>
                        <a:pt x="356" y="476"/>
                      </a:cubicBezTo>
                      <a:cubicBezTo>
                        <a:pt x="190" y="380"/>
                        <a:pt x="190" y="380"/>
                        <a:pt x="190" y="380"/>
                      </a:cubicBezTo>
                      <a:cubicBezTo>
                        <a:pt x="69" y="590"/>
                        <a:pt x="69" y="590"/>
                        <a:pt x="69" y="590"/>
                      </a:cubicBezTo>
                      <a:cubicBezTo>
                        <a:pt x="235" y="686"/>
                        <a:pt x="235" y="686"/>
                        <a:pt x="235" y="686"/>
                      </a:cubicBezTo>
                      <a:cubicBezTo>
                        <a:pt x="215" y="738"/>
                        <a:pt x="201" y="792"/>
                        <a:pt x="192" y="849"/>
                      </a:cubicBezTo>
                      <a:cubicBezTo>
                        <a:pt x="0" y="849"/>
                        <a:pt x="0" y="849"/>
                        <a:pt x="0" y="849"/>
                      </a:cubicBezTo>
                      <a:cubicBezTo>
                        <a:pt x="0" y="1091"/>
                        <a:pt x="0" y="1091"/>
                        <a:pt x="0" y="1091"/>
                      </a:cubicBezTo>
                      <a:cubicBezTo>
                        <a:pt x="192" y="1091"/>
                        <a:pt x="192" y="1091"/>
                        <a:pt x="192" y="1091"/>
                      </a:cubicBezTo>
                      <a:cubicBezTo>
                        <a:pt x="201" y="1148"/>
                        <a:pt x="215" y="1202"/>
                        <a:pt x="235" y="1254"/>
                      </a:cubicBezTo>
                      <a:cubicBezTo>
                        <a:pt x="69" y="1350"/>
                        <a:pt x="69" y="1350"/>
                        <a:pt x="69" y="1350"/>
                      </a:cubicBezTo>
                      <a:cubicBezTo>
                        <a:pt x="190" y="1560"/>
                        <a:pt x="190" y="1560"/>
                        <a:pt x="190" y="1560"/>
                      </a:cubicBezTo>
                      <a:cubicBezTo>
                        <a:pt x="356" y="1464"/>
                        <a:pt x="356" y="1464"/>
                        <a:pt x="356" y="1464"/>
                      </a:cubicBezTo>
                      <a:cubicBezTo>
                        <a:pt x="392" y="1508"/>
                        <a:pt x="432" y="1548"/>
                        <a:pt x="476" y="1584"/>
                      </a:cubicBezTo>
                      <a:cubicBezTo>
                        <a:pt x="380" y="1750"/>
                        <a:pt x="380" y="1750"/>
                        <a:pt x="380" y="1750"/>
                      </a:cubicBezTo>
                      <a:cubicBezTo>
                        <a:pt x="590" y="1871"/>
                        <a:pt x="590" y="1871"/>
                        <a:pt x="590" y="1871"/>
                      </a:cubicBezTo>
                      <a:cubicBezTo>
                        <a:pt x="686" y="1705"/>
                        <a:pt x="686" y="1705"/>
                        <a:pt x="686" y="1705"/>
                      </a:cubicBezTo>
                      <a:cubicBezTo>
                        <a:pt x="738" y="1725"/>
                        <a:pt x="792" y="1739"/>
                        <a:pt x="849" y="1748"/>
                      </a:cubicBezTo>
                      <a:cubicBezTo>
                        <a:pt x="849" y="1940"/>
                        <a:pt x="849" y="1940"/>
                        <a:pt x="849" y="1940"/>
                      </a:cubicBezTo>
                      <a:cubicBezTo>
                        <a:pt x="1091" y="1940"/>
                        <a:pt x="1091" y="1940"/>
                        <a:pt x="1091" y="1940"/>
                      </a:cubicBezTo>
                      <a:cubicBezTo>
                        <a:pt x="1091" y="1748"/>
                        <a:pt x="1091" y="1748"/>
                        <a:pt x="1091" y="1748"/>
                      </a:cubicBezTo>
                      <a:cubicBezTo>
                        <a:pt x="1148" y="1739"/>
                        <a:pt x="1202" y="1725"/>
                        <a:pt x="1254" y="1705"/>
                      </a:cubicBezTo>
                      <a:cubicBezTo>
                        <a:pt x="1350" y="1871"/>
                        <a:pt x="1350" y="1871"/>
                        <a:pt x="1350" y="1871"/>
                      </a:cubicBezTo>
                      <a:cubicBezTo>
                        <a:pt x="1560" y="1750"/>
                        <a:pt x="1560" y="1750"/>
                        <a:pt x="1560" y="1750"/>
                      </a:cubicBezTo>
                      <a:cubicBezTo>
                        <a:pt x="1464" y="1584"/>
                        <a:pt x="1464" y="1584"/>
                        <a:pt x="1464" y="1584"/>
                      </a:cubicBezTo>
                      <a:cubicBezTo>
                        <a:pt x="1509" y="1548"/>
                        <a:pt x="1548" y="1508"/>
                        <a:pt x="1584" y="1464"/>
                      </a:cubicBezTo>
                      <a:cubicBezTo>
                        <a:pt x="1750" y="1560"/>
                        <a:pt x="1750" y="1560"/>
                        <a:pt x="1750" y="1560"/>
                      </a:cubicBezTo>
                      <a:cubicBezTo>
                        <a:pt x="1871" y="1350"/>
                        <a:pt x="1871" y="1350"/>
                        <a:pt x="1871" y="1350"/>
                      </a:cubicBezTo>
                      <a:cubicBezTo>
                        <a:pt x="1705" y="1254"/>
                        <a:pt x="1705" y="1254"/>
                        <a:pt x="1705" y="1254"/>
                      </a:cubicBezTo>
                      <a:cubicBezTo>
                        <a:pt x="1725" y="1202"/>
                        <a:pt x="1740" y="1148"/>
                        <a:pt x="1748" y="1091"/>
                      </a:cubicBezTo>
                      <a:cubicBezTo>
                        <a:pt x="1940" y="1091"/>
                        <a:pt x="1940" y="1091"/>
                        <a:pt x="1940" y="1091"/>
                      </a:cubicBezTo>
                      <a:close/>
                      <a:moveTo>
                        <a:pt x="970" y="1516"/>
                      </a:moveTo>
                      <a:cubicBezTo>
                        <a:pt x="669" y="1516"/>
                        <a:pt x="424" y="1271"/>
                        <a:pt x="424" y="970"/>
                      </a:cubicBezTo>
                      <a:cubicBezTo>
                        <a:pt x="424" y="669"/>
                        <a:pt x="669" y="424"/>
                        <a:pt x="970" y="424"/>
                      </a:cubicBezTo>
                      <a:cubicBezTo>
                        <a:pt x="1271" y="424"/>
                        <a:pt x="1516" y="669"/>
                        <a:pt x="1516" y="970"/>
                      </a:cubicBezTo>
                      <a:cubicBezTo>
                        <a:pt x="1516" y="1271"/>
                        <a:pt x="1271" y="1516"/>
                        <a:pt x="970" y="1516"/>
                      </a:cubicBez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endParaRPr lang="en-IN" dirty="0"/>
                </a:p>
              </p:txBody>
            </p:sp>
            <p:sp>
              <p:nvSpPr>
                <p:cNvPr id="63" name="Oval 62">
                  <a:extLst>
                    <a:ext uri="{FF2B5EF4-FFF2-40B4-BE49-F238E27FC236}">
                      <a16:creationId xmlns:a16="http://schemas.microsoft.com/office/drawing/2014/main" id="{FE94DE6E-C5F0-43C9-985A-A6D8A816588C}"/>
                    </a:ext>
                  </a:extLst>
                </p:cNvPr>
                <p:cNvSpPr/>
                <p:nvPr/>
              </p:nvSpPr>
              <p:spPr>
                <a:xfrm>
                  <a:off x="9429718" y="1144379"/>
                  <a:ext cx="2815187" cy="2815190"/>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dirty="0"/>
                </a:p>
              </p:txBody>
            </p:sp>
          </p:grpSp>
          <p:grpSp>
            <p:nvGrpSpPr>
              <p:cNvPr id="56" name="Group 55">
                <a:extLst>
                  <a:ext uri="{FF2B5EF4-FFF2-40B4-BE49-F238E27FC236}">
                    <a16:creationId xmlns:a16="http://schemas.microsoft.com/office/drawing/2014/main" id="{59B69414-764D-4B78-9293-4C1A3948F505}"/>
                  </a:ext>
                </a:extLst>
              </p:cNvPr>
              <p:cNvGrpSpPr/>
              <p:nvPr/>
            </p:nvGrpSpPr>
            <p:grpSpPr>
              <a:xfrm flipH="1">
                <a:off x="8207449" y="4350725"/>
                <a:ext cx="924407" cy="922299"/>
                <a:chOff x="8748159" y="506953"/>
                <a:chExt cx="4178300" cy="4168775"/>
              </a:xfrm>
              <a:solidFill>
                <a:schemeClr val="accent4"/>
              </a:solidFill>
            </p:grpSpPr>
            <p:sp>
              <p:nvSpPr>
                <p:cNvPr id="60" name="Freeform 9">
                  <a:extLst>
                    <a:ext uri="{FF2B5EF4-FFF2-40B4-BE49-F238E27FC236}">
                      <a16:creationId xmlns:a16="http://schemas.microsoft.com/office/drawing/2014/main" id="{65FDCEDE-B212-49E1-9686-B27E8B6E3E64}"/>
                    </a:ext>
                  </a:extLst>
                </p:cNvPr>
                <p:cNvSpPr>
                  <a:spLocks noEditPoints="1"/>
                </p:cNvSpPr>
                <p:nvPr/>
              </p:nvSpPr>
              <p:spPr bwMode="auto">
                <a:xfrm>
                  <a:off x="8748159" y="506953"/>
                  <a:ext cx="4178300" cy="4168775"/>
                </a:xfrm>
                <a:custGeom>
                  <a:avLst/>
                  <a:gdLst>
                    <a:gd name="T0" fmla="*/ 1940 w 1940"/>
                    <a:gd name="T1" fmla="*/ 1091 h 1940"/>
                    <a:gd name="T2" fmla="*/ 1940 w 1940"/>
                    <a:gd name="T3" fmla="*/ 849 h 1940"/>
                    <a:gd name="T4" fmla="*/ 1748 w 1940"/>
                    <a:gd name="T5" fmla="*/ 849 h 1940"/>
                    <a:gd name="T6" fmla="*/ 1705 w 1940"/>
                    <a:gd name="T7" fmla="*/ 686 h 1940"/>
                    <a:gd name="T8" fmla="*/ 1871 w 1940"/>
                    <a:gd name="T9" fmla="*/ 590 h 1940"/>
                    <a:gd name="T10" fmla="*/ 1750 w 1940"/>
                    <a:gd name="T11" fmla="*/ 380 h 1940"/>
                    <a:gd name="T12" fmla="*/ 1584 w 1940"/>
                    <a:gd name="T13" fmla="*/ 476 h 1940"/>
                    <a:gd name="T14" fmla="*/ 1464 w 1940"/>
                    <a:gd name="T15" fmla="*/ 356 h 1940"/>
                    <a:gd name="T16" fmla="*/ 1560 w 1940"/>
                    <a:gd name="T17" fmla="*/ 190 h 1940"/>
                    <a:gd name="T18" fmla="*/ 1350 w 1940"/>
                    <a:gd name="T19" fmla="*/ 69 h 1940"/>
                    <a:gd name="T20" fmla="*/ 1254 w 1940"/>
                    <a:gd name="T21" fmla="*/ 235 h 1940"/>
                    <a:gd name="T22" fmla="*/ 1091 w 1940"/>
                    <a:gd name="T23" fmla="*/ 192 h 1940"/>
                    <a:gd name="T24" fmla="*/ 1091 w 1940"/>
                    <a:gd name="T25" fmla="*/ 0 h 1940"/>
                    <a:gd name="T26" fmla="*/ 849 w 1940"/>
                    <a:gd name="T27" fmla="*/ 0 h 1940"/>
                    <a:gd name="T28" fmla="*/ 849 w 1940"/>
                    <a:gd name="T29" fmla="*/ 192 h 1940"/>
                    <a:gd name="T30" fmla="*/ 686 w 1940"/>
                    <a:gd name="T31" fmla="*/ 235 h 1940"/>
                    <a:gd name="T32" fmla="*/ 590 w 1940"/>
                    <a:gd name="T33" fmla="*/ 69 h 1940"/>
                    <a:gd name="T34" fmla="*/ 380 w 1940"/>
                    <a:gd name="T35" fmla="*/ 190 h 1940"/>
                    <a:gd name="T36" fmla="*/ 476 w 1940"/>
                    <a:gd name="T37" fmla="*/ 356 h 1940"/>
                    <a:gd name="T38" fmla="*/ 356 w 1940"/>
                    <a:gd name="T39" fmla="*/ 476 h 1940"/>
                    <a:gd name="T40" fmla="*/ 190 w 1940"/>
                    <a:gd name="T41" fmla="*/ 380 h 1940"/>
                    <a:gd name="T42" fmla="*/ 69 w 1940"/>
                    <a:gd name="T43" fmla="*/ 590 h 1940"/>
                    <a:gd name="T44" fmla="*/ 235 w 1940"/>
                    <a:gd name="T45" fmla="*/ 686 h 1940"/>
                    <a:gd name="T46" fmla="*/ 192 w 1940"/>
                    <a:gd name="T47" fmla="*/ 849 h 1940"/>
                    <a:gd name="T48" fmla="*/ 0 w 1940"/>
                    <a:gd name="T49" fmla="*/ 849 h 1940"/>
                    <a:gd name="T50" fmla="*/ 0 w 1940"/>
                    <a:gd name="T51" fmla="*/ 1091 h 1940"/>
                    <a:gd name="T52" fmla="*/ 192 w 1940"/>
                    <a:gd name="T53" fmla="*/ 1091 h 1940"/>
                    <a:gd name="T54" fmla="*/ 235 w 1940"/>
                    <a:gd name="T55" fmla="*/ 1254 h 1940"/>
                    <a:gd name="T56" fmla="*/ 69 w 1940"/>
                    <a:gd name="T57" fmla="*/ 1350 h 1940"/>
                    <a:gd name="T58" fmla="*/ 190 w 1940"/>
                    <a:gd name="T59" fmla="*/ 1560 h 1940"/>
                    <a:gd name="T60" fmla="*/ 356 w 1940"/>
                    <a:gd name="T61" fmla="*/ 1464 h 1940"/>
                    <a:gd name="T62" fmla="*/ 476 w 1940"/>
                    <a:gd name="T63" fmla="*/ 1584 h 1940"/>
                    <a:gd name="T64" fmla="*/ 380 w 1940"/>
                    <a:gd name="T65" fmla="*/ 1750 h 1940"/>
                    <a:gd name="T66" fmla="*/ 590 w 1940"/>
                    <a:gd name="T67" fmla="*/ 1871 h 1940"/>
                    <a:gd name="T68" fmla="*/ 686 w 1940"/>
                    <a:gd name="T69" fmla="*/ 1705 h 1940"/>
                    <a:gd name="T70" fmla="*/ 849 w 1940"/>
                    <a:gd name="T71" fmla="*/ 1748 h 1940"/>
                    <a:gd name="T72" fmla="*/ 849 w 1940"/>
                    <a:gd name="T73" fmla="*/ 1940 h 1940"/>
                    <a:gd name="T74" fmla="*/ 1091 w 1940"/>
                    <a:gd name="T75" fmla="*/ 1940 h 1940"/>
                    <a:gd name="T76" fmla="*/ 1091 w 1940"/>
                    <a:gd name="T77" fmla="*/ 1748 h 1940"/>
                    <a:gd name="T78" fmla="*/ 1254 w 1940"/>
                    <a:gd name="T79" fmla="*/ 1705 h 1940"/>
                    <a:gd name="T80" fmla="*/ 1350 w 1940"/>
                    <a:gd name="T81" fmla="*/ 1871 h 1940"/>
                    <a:gd name="T82" fmla="*/ 1560 w 1940"/>
                    <a:gd name="T83" fmla="*/ 1750 h 1940"/>
                    <a:gd name="T84" fmla="*/ 1464 w 1940"/>
                    <a:gd name="T85" fmla="*/ 1584 h 1940"/>
                    <a:gd name="T86" fmla="*/ 1584 w 1940"/>
                    <a:gd name="T87" fmla="*/ 1464 h 1940"/>
                    <a:gd name="T88" fmla="*/ 1750 w 1940"/>
                    <a:gd name="T89" fmla="*/ 1560 h 1940"/>
                    <a:gd name="T90" fmla="*/ 1871 w 1940"/>
                    <a:gd name="T91" fmla="*/ 1350 h 1940"/>
                    <a:gd name="T92" fmla="*/ 1705 w 1940"/>
                    <a:gd name="T93" fmla="*/ 1254 h 1940"/>
                    <a:gd name="T94" fmla="*/ 1748 w 1940"/>
                    <a:gd name="T95" fmla="*/ 1091 h 1940"/>
                    <a:gd name="T96" fmla="*/ 1940 w 1940"/>
                    <a:gd name="T97" fmla="*/ 1091 h 1940"/>
                    <a:gd name="T98" fmla="*/ 970 w 1940"/>
                    <a:gd name="T99" fmla="*/ 1516 h 1940"/>
                    <a:gd name="T100" fmla="*/ 424 w 1940"/>
                    <a:gd name="T101" fmla="*/ 970 h 1940"/>
                    <a:gd name="T102" fmla="*/ 970 w 1940"/>
                    <a:gd name="T103" fmla="*/ 424 h 1940"/>
                    <a:gd name="T104" fmla="*/ 1516 w 1940"/>
                    <a:gd name="T105" fmla="*/ 970 h 1940"/>
                    <a:gd name="T106" fmla="*/ 970 w 1940"/>
                    <a:gd name="T107" fmla="*/ 1516 h 1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40" h="1940">
                      <a:moveTo>
                        <a:pt x="1940" y="1091"/>
                      </a:moveTo>
                      <a:cubicBezTo>
                        <a:pt x="1940" y="849"/>
                        <a:pt x="1940" y="849"/>
                        <a:pt x="1940" y="849"/>
                      </a:cubicBezTo>
                      <a:cubicBezTo>
                        <a:pt x="1748" y="849"/>
                        <a:pt x="1748" y="849"/>
                        <a:pt x="1748" y="849"/>
                      </a:cubicBezTo>
                      <a:cubicBezTo>
                        <a:pt x="1740" y="792"/>
                        <a:pt x="1725" y="738"/>
                        <a:pt x="1705" y="686"/>
                      </a:cubicBezTo>
                      <a:cubicBezTo>
                        <a:pt x="1871" y="590"/>
                        <a:pt x="1871" y="590"/>
                        <a:pt x="1871" y="590"/>
                      </a:cubicBezTo>
                      <a:cubicBezTo>
                        <a:pt x="1750" y="380"/>
                        <a:pt x="1750" y="380"/>
                        <a:pt x="1750" y="380"/>
                      </a:cubicBezTo>
                      <a:cubicBezTo>
                        <a:pt x="1584" y="476"/>
                        <a:pt x="1584" y="476"/>
                        <a:pt x="1584" y="476"/>
                      </a:cubicBezTo>
                      <a:cubicBezTo>
                        <a:pt x="1548" y="432"/>
                        <a:pt x="1509" y="392"/>
                        <a:pt x="1464" y="356"/>
                      </a:cubicBezTo>
                      <a:cubicBezTo>
                        <a:pt x="1560" y="190"/>
                        <a:pt x="1560" y="190"/>
                        <a:pt x="1560" y="190"/>
                      </a:cubicBezTo>
                      <a:cubicBezTo>
                        <a:pt x="1350" y="69"/>
                        <a:pt x="1350" y="69"/>
                        <a:pt x="1350" y="69"/>
                      </a:cubicBezTo>
                      <a:cubicBezTo>
                        <a:pt x="1254" y="235"/>
                        <a:pt x="1254" y="235"/>
                        <a:pt x="1254" y="235"/>
                      </a:cubicBezTo>
                      <a:cubicBezTo>
                        <a:pt x="1202" y="215"/>
                        <a:pt x="1148" y="200"/>
                        <a:pt x="1091" y="192"/>
                      </a:cubicBezTo>
                      <a:cubicBezTo>
                        <a:pt x="1091" y="0"/>
                        <a:pt x="1091" y="0"/>
                        <a:pt x="1091" y="0"/>
                      </a:cubicBezTo>
                      <a:cubicBezTo>
                        <a:pt x="849" y="0"/>
                        <a:pt x="849" y="0"/>
                        <a:pt x="849" y="0"/>
                      </a:cubicBezTo>
                      <a:cubicBezTo>
                        <a:pt x="849" y="192"/>
                        <a:pt x="849" y="192"/>
                        <a:pt x="849" y="192"/>
                      </a:cubicBezTo>
                      <a:cubicBezTo>
                        <a:pt x="792" y="200"/>
                        <a:pt x="738" y="215"/>
                        <a:pt x="686" y="235"/>
                      </a:cubicBezTo>
                      <a:cubicBezTo>
                        <a:pt x="590" y="69"/>
                        <a:pt x="590" y="69"/>
                        <a:pt x="590" y="69"/>
                      </a:cubicBezTo>
                      <a:cubicBezTo>
                        <a:pt x="380" y="190"/>
                        <a:pt x="380" y="190"/>
                        <a:pt x="380" y="190"/>
                      </a:cubicBezTo>
                      <a:cubicBezTo>
                        <a:pt x="476" y="356"/>
                        <a:pt x="476" y="356"/>
                        <a:pt x="476" y="356"/>
                      </a:cubicBezTo>
                      <a:cubicBezTo>
                        <a:pt x="432" y="392"/>
                        <a:pt x="392" y="432"/>
                        <a:pt x="356" y="476"/>
                      </a:cubicBezTo>
                      <a:cubicBezTo>
                        <a:pt x="190" y="380"/>
                        <a:pt x="190" y="380"/>
                        <a:pt x="190" y="380"/>
                      </a:cubicBezTo>
                      <a:cubicBezTo>
                        <a:pt x="69" y="590"/>
                        <a:pt x="69" y="590"/>
                        <a:pt x="69" y="590"/>
                      </a:cubicBezTo>
                      <a:cubicBezTo>
                        <a:pt x="235" y="686"/>
                        <a:pt x="235" y="686"/>
                        <a:pt x="235" y="686"/>
                      </a:cubicBezTo>
                      <a:cubicBezTo>
                        <a:pt x="215" y="738"/>
                        <a:pt x="201" y="792"/>
                        <a:pt x="192" y="849"/>
                      </a:cubicBezTo>
                      <a:cubicBezTo>
                        <a:pt x="0" y="849"/>
                        <a:pt x="0" y="849"/>
                        <a:pt x="0" y="849"/>
                      </a:cubicBezTo>
                      <a:cubicBezTo>
                        <a:pt x="0" y="1091"/>
                        <a:pt x="0" y="1091"/>
                        <a:pt x="0" y="1091"/>
                      </a:cubicBezTo>
                      <a:cubicBezTo>
                        <a:pt x="192" y="1091"/>
                        <a:pt x="192" y="1091"/>
                        <a:pt x="192" y="1091"/>
                      </a:cubicBezTo>
                      <a:cubicBezTo>
                        <a:pt x="201" y="1148"/>
                        <a:pt x="215" y="1202"/>
                        <a:pt x="235" y="1254"/>
                      </a:cubicBezTo>
                      <a:cubicBezTo>
                        <a:pt x="69" y="1350"/>
                        <a:pt x="69" y="1350"/>
                        <a:pt x="69" y="1350"/>
                      </a:cubicBezTo>
                      <a:cubicBezTo>
                        <a:pt x="190" y="1560"/>
                        <a:pt x="190" y="1560"/>
                        <a:pt x="190" y="1560"/>
                      </a:cubicBezTo>
                      <a:cubicBezTo>
                        <a:pt x="356" y="1464"/>
                        <a:pt x="356" y="1464"/>
                        <a:pt x="356" y="1464"/>
                      </a:cubicBezTo>
                      <a:cubicBezTo>
                        <a:pt x="392" y="1508"/>
                        <a:pt x="432" y="1548"/>
                        <a:pt x="476" y="1584"/>
                      </a:cubicBezTo>
                      <a:cubicBezTo>
                        <a:pt x="380" y="1750"/>
                        <a:pt x="380" y="1750"/>
                        <a:pt x="380" y="1750"/>
                      </a:cubicBezTo>
                      <a:cubicBezTo>
                        <a:pt x="590" y="1871"/>
                        <a:pt x="590" y="1871"/>
                        <a:pt x="590" y="1871"/>
                      </a:cubicBezTo>
                      <a:cubicBezTo>
                        <a:pt x="686" y="1705"/>
                        <a:pt x="686" y="1705"/>
                        <a:pt x="686" y="1705"/>
                      </a:cubicBezTo>
                      <a:cubicBezTo>
                        <a:pt x="738" y="1725"/>
                        <a:pt x="792" y="1739"/>
                        <a:pt x="849" y="1748"/>
                      </a:cubicBezTo>
                      <a:cubicBezTo>
                        <a:pt x="849" y="1940"/>
                        <a:pt x="849" y="1940"/>
                        <a:pt x="849" y="1940"/>
                      </a:cubicBezTo>
                      <a:cubicBezTo>
                        <a:pt x="1091" y="1940"/>
                        <a:pt x="1091" y="1940"/>
                        <a:pt x="1091" y="1940"/>
                      </a:cubicBezTo>
                      <a:cubicBezTo>
                        <a:pt x="1091" y="1748"/>
                        <a:pt x="1091" y="1748"/>
                        <a:pt x="1091" y="1748"/>
                      </a:cubicBezTo>
                      <a:cubicBezTo>
                        <a:pt x="1148" y="1739"/>
                        <a:pt x="1202" y="1725"/>
                        <a:pt x="1254" y="1705"/>
                      </a:cubicBezTo>
                      <a:cubicBezTo>
                        <a:pt x="1350" y="1871"/>
                        <a:pt x="1350" y="1871"/>
                        <a:pt x="1350" y="1871"/>
                      </a:cubicBezTo>
                      <a:cubicBezTo>
                        <a:pt x="1560" y="1750"/>
                        <a:pt x="1560" y="1750"/>
                        <a:pt x="1560" y="1750"/>
                      </a:cubicBezTo>
                      <a:cubicBezTo>
                        <a:pt x="1464" y="1584"/>
                        <a:pt x="1464" y="1584"/>
                        <a:pt x="1464" y="1584"/>
                      </a:cubicBezTo>
                      <a:cubicBezTo>
                        <a:pt x="1509" y="1548"/>
                        <a:pt x="1548" y="1508"/>
                        <a:pt x="1584" y="1464"/>
                      </a:cubicBezTo>
                      <a:cubicBezTo>
                        <a:pt x="1750" y="1560"/>
                        <a:pt x="1750" y="1560"/>
                        <a:pt x="1750" y="1560"/>
                      </a:cubicBezTo>
                      <a:cubicBezTo>
                        <a:pt x="1871" y="1350"/>
                        <a:pt x="1871" y="1350"/>
                        <a:pt x="1871" y="1350"/>
                      </a:cubicBezTo>
                      <a:cubicBezTo>
                        <a:pt x="1705" y="1254"/>
                        <a:pt x="1705" y="1254"/>
                        <a:pt x="1705" y="1254"/>
                      </a:cubicBezTo>
                      <a:cubicBezTo>
                        <a:pt x="1725" y="1202"/>
                        <a:pt x="1740" y="1148"/>
                        <a:pt x="1748" y="1091"/>
                      </a:cubicBezTo>
                      <a:cubicBezTo>
                        <a:pt x="1940" y="1091"/>
                        <a:pt x="1940" y="1091"/>
                        <a:pt x="1940" y="1091"/>
                      </a:cubicBezTo>
                      <a:close/>
                      <a:moveTo>
                        <a:pt x="970" y="1516"/>
                      </a:moveTo>
                      <a:cubicBezTo>
                        <a:pt x="669" y="1516"/>
                        <a:pt x="424" y="1271"/>
                        <a:pt x="424" y="970"/>
                      </a:cubicBezTo>
                      <a:cubicBezTo>
                        <a:pt x="424" y="669"/>
                        <a:pt x="669" y="424"/>
                        <a:pt x="970" y="424"/>
                      </a:cubicBezTo>
                      <a:cubicBezTo>
                        <a:pt x="1271" y="424"/>
                        <a:pt x="1516" y="669"/>
                        <a:pt x="1516" y="970"/>
                      </a:cubicBezTo>
                      <a:cubicBezTo>
                        <a:pt x="1516" y="1271"/>
                        <a:pt x="1271" y="1516"/>
                        <a:pt x="970" y="1516"/>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endParaRPr lang="en-IN" dirty="0"/>
                </a:p>
              </p:txBody>
            </p:sp>
            <p:sp>
              <p:nvSpPr>
                <p:cNvPr id="61" name="Oval 60">
                  <a:extLst>
                    <a:ext uri="{FF2B5EF4-FFF2-40B4-BE49-F238E27FC236}">
                      <a16:creationId xmlns:a16="http://schemas.microsoft.com/office/drawing/2014/main" id="{A18BB3FB-BFA8-4A9A-9CF3-A692BFEC2739}"/>
                    </a:ext>
                  </a:extLst>
                </p:cNvPr>
                <p:cNvSpPr/>
                <p:nvPr/>
              </p:nvSpPr>
              <p:spPr>
                <a:xfrm>
                  <a:off x="9429718" y="1144379"/>
                  <a:ext cx="2815187" cy="281519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dirty="0"/>
                </a:p>
              </p:txBody>
            </p:sp>
          </p:grpSp>
          <p:grpSp>
            <p:nvGrpSpPr>
              <p:cNvPr id="57" name="Group 56">
                <a:extLst>
                  <a:ext uri="{FF2B5EF4-FFF2-40B4-BE49-F238E27FC236}">
                    <a16:creationId xmlns:a16="http://schemas.microsoft.com/office/drawing/2014/main" id="{A0AECA78-515E-4ED4-9A72-CD85DD06AB36}"/>
                  </a:ext>
                </a:extLst>
              </p:cNvPr>
              <p:cNvGrpSpPr/>
              <p:nvPr/>
            </p:nvGrpSpPr>
            <p:grpSpPr>
              <a:xfrm flipH="1">
                <a:off x="8941075" y="3418713"/>
                <a:ext cx="924407" cy="922299"/>
                <a:chOff x="8748159" y="506953"/>
                <a:chExt cx="4178300" cy="4168775"/>
              </a:xfrm>
              <a:solidFill>
                <a:schemeClr val="accent3"/>
              </a:solidFill>
            </p:grpSpPr>
            <p:sp>
              <p:nvSpPr>
                <p:cNvPr id="58" name="Freeform 9">
                  <a:extLst>
                    <a:ext uri="{FF2B5EF4-FFF2-40B4-BE49-F238E27FC236}">
                      <a16:creationId xmlns:a16="http://schemas.microsoft.com/office/drawing/2014/main" id="{BE9D16F7-836E-4DE7-9A09-2248628FCB3B}"/>
                    </a:ext>
                  </a:extLst>
                </p:cNvPr>
                <p:cNvSpPr>
                  <a:spLocks noEditPoints="1"/>
                </p:cNvSpPr>
                <p:nvPr/>
              </p:nvSpPr>
              <p:spPr bwMode="auto">
                <a:xfrm>
                  <a:off x="8748159" y="506953"/>
                  <a:ext cx="4178300" cy="4168775"/>
                </a:xfrm>
                <a:custGeom>
                  <a:avLst/>
                  <a:gdLst>
                    <a:gd name="T0" fmla="*/ 1940 w 1940"/>
                    <a:gd name="T1" fmla="*/ 1091 h 1940"/>
                    <a:gd name="T2" fmla="*/ 1940 w 1940"/>
                    <a:gd name="T3" fmla="*/ 849 h 1940"/>
                    <a:gd name="T4" fmla="*/ 1748 w 1940"/>
                    <a:gd name="T5" fmla="*/ 849 h 1940"/>
                    <a:gd name="T6" fmla="*/ 1705 w 1940"/>
                    <a:gd name="T7" fmla="*/ 686 h 1940"/>
                    <a:gd name="T8" fmla="*/ 1871 w 1940"/>
                    <a:gd name="T9" fmla="*/ 590 h 1940"/>
                    <a:gd name="T10" fmla="*/ 1750 w 1940"/>
                    <a:gd name="T11" fmla="*/ 380 h 1940"/>
                    <a:gd name="T12" fmla="*/ 1584 w 1940"/>
                    <a:gd name="T13" fmla="*/ 476 h 1940"/>
                    <a:gd name="T14" fmla="*/ 1464 w 1940"/>
                    <a:gd name="T15" fmla="*/ 356 h 1940"/>
                    <a:gd name="T16" fmla="*/ 1560 w 1940"/>
                    <a:gd name="T17" fmla="*/ 190 h 1940"/>
                    <a:gd name="T18" fmla="*/ 1350 w 1940"/>
                    <a:gd name="T19" fmla="*/ 69 h 1940"/>
                    <a:gd name="T20" fmla="*/ 1254 w 1940"/>
                    <a:gd name="T21" fmla="*/ 235 h 1940"/>
                    <a:gd name="T22" fmla="*/ 1091 w 1940"/>
                    <a:gd name="T23" fmla="*/ 192 h 1940"/>
                    <a:gd name="T24" fmla="*/ 1091 w 1940"/>
                    <a:gd name="T25" fmla="*/ 0 h 1940"/>
                    <a:gd name="T26" fmla="*/ 849 w 1940"/>
                    <a:gd name="T27" fmla="*/ 0 h 1940"/>
                    <a:gd name="T28" fmla="*/ 849 w 1940"/>
                    <a:gd name="T29" fmla="*/ 192 h 1940"/>
                    <a:gd name="T30" fmla="*/ 686 w 1940"/>
                    <a:gd name="T31" fmla="*/ 235 h 1940"/>
                    <a:gd name="T32" fmla="*/ 590 w 1940"/>
                    <a:gd name="T33" fmla="*/ 69 h 1940"/>
                    <a:gd name="T34" fmla="*/ 380 w 1940"/>
                    <a:gd name="T35" fmla="*/ 190 h 1940"/>
                    <a:gd name="T36" fmla="*/ 476 w 1940"/>
                    <a:gd name="T37" fmla="*/ 356 h 1940"/>
                    <a:gd name="T38" fmla="*/ 356 w 1940"/>
                    <a:gd name="T39" fmla="*/ 476 h 1940"/>
                    <a:gd name="T40" fmla="*/ 190 w 1940"/>
                    <a:gd name="T41" fmla="*/ 380 h 1940"/>
                    <a:gd name="T42" fmla="*/ 69 w 1940"/>
                    <a:gd name="T43" fmla="*/ 590 h 1940"/>
                    <a:gd name="T44" fmla="*/ 235 w 1940"/>
                    <a:gd name="T45" fmla="*/ 686 h 1940"/>
                    <a:gd name="T46" fmla="*/ 192 w 1940"/>
                    <a:gd name="T47" fmla="*/ 849 h 1940"/>
                    <a:gd name="T48" fmla="*/ 0 w 1940"/>
                    <a:gd name="T49" fmla="*/ 849 h 1940"/>
                    <a:gd name="T50" fmla="*/ 0 w 1940"/>
                    <a:gd name="T51" fmla="*/ 1091 h 1940"/>
                    <a:gd name="T52" fmla="*/ 192 w 1940"/>
                    <a:gd name="T53" fmla="*/ 1091 h 1940"/>
                    <a:gd name="T54" fmla="*/ 235 w 1940"/>
                    <a:gd name="T55" fmla="*/ 1254 h 1940"/>
                    <a:gd name="T56" fmla="*/ 69 w 1940"/>
                    <a:gd name="T57" fmla="*/ 1350 h 1940"/>
                    <a:gd name="T58" fmla="*/ 190 w 1940"/>
                    <a:gd name="T59" fmla="*/ 1560 h 1940"/>
                    <a:gd name="T60" fmla="*/ 356 w 1940"/>
                    <a:gd name="T61" fmla="*/ 1464 h 1940"/>
                    <a:gd name="T62" fmla="*/ 476 w 1940"/>
                    <a:gd name="T63" fmla="*/ 1584 h 1940"/>
                    <a:gd name="T64" fmla="*/ 380 w 1940"/>
                    <a:gd name="T65" fmla="*/ 1750 h 1940"/>
                    <a:gd name="T66" fmla="*/ 590 w 1940"/>
                    <a:gd name="T67" fmla="*/ 1871 h 1940"/>
                    <a:gd name="T68" fmla="*/ 686 w 1940"/>
                    <a:gd name="T69" fmla="*/ 1705 h 1940"/>
                    <a:gd name="T70" fmla="*/ 849 w 1940"/>
                    <a:gd name="T71" fmla="*/ 1748 h 1940"/>
                    <a:gd name="T72" fmla="*/ 849 w 1940"/>
                    <a:gd name="T73" fmla="*/ 1940 h 1940"/>
                    <a:gd name="T74" fmla="*/ 1091 w 1940"/>
                    <a:gd name="T75" fmla="*/ 1940 h 1940"/>
                    <a:gd name="T76" fmla="*/ 1091 w 1940"/>
                    <a:gd name="T77" fmla="*/ 1748 h 1940"/>
                    <a:gd name="T78" fmla="*/ 1254 w 1940"/>
                    <a:gd name="T79" fmla="*/ 1705 h 1940"/>
                    <a:gd name="T80" fmla="*/ 1350 w 1940"/>
                    <a:gd name="T81" fmla="*/ 1871 h 1940"/>
                    <a:gd name="T82" fmla="*/ 1560 w 1940"/>
                    <a:gd name="T83" fmla="*/ 1750 h 1940"/>
                    <a:gd name="T84" fmla="*/ 1464 w 1940"/>
                    <a:gd name="T85" fmla="*/ 1584 h 1940"/>
                    <a:gd name="T86" fmla="*/ 1584 w 1940"/>
                    <a:gd name="T87" fmla="*/ 1464 h 1940"/>
                    <a:gd name="T88" fmla="*/ 1750 w 1940"/>
                    <a:gd name="T89" fmla="*/ 1560 h 1940"/>
                    <a:gd name="T90" fmla="*/ 1871 w 1940"/>
                    <a:gd name="T91" fmla="*/ 1350 h 1940"/>
                    <a:gd name="T92" fmla="*/ 1705 w 1940"/>
                    <a:gd name="T93" fmla="*/ 1254 h 1940"/>
                    <a:gd name="T94" fmla="*/ 1748 w 1940"/>
                    <a:gd name="T95" fmla="*/ 1091 h 1940"/>
                    <a:gd name="T96" fmla="*/ 1940 w 1940"/>
                    <a:gd name="T97" fmla="*/ 1091 h 1940"/>
                    <a:gd name="T98" fmla="*/ 970 w 1940"/>
                    <a:gd name="T99" fmla="*/ 1516 h 1940"/>
                    <a:gd name="T100" fmla="*/ 424 w 1940"/>
                    <a:gd name="T101" fmla="*/ 970 h 1940"/>
                    <a:gd name="T102" fmla="*/ 970 w 1940"/>
                    <a:gd name="T103" fmla="*/ 424 h 1940"/>
                    <a:gd name="T104" fmla="*/ 1516 w 1940"/>
                    <a:gd name="T105" fmla="*/ 970 h 1940"/>
                    <a:gd name="T106" fmla="*/ 970 w 1940"/>
                    <a:gd name="T107" fmla="*/ 1516 h 1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40" h="1940">
                      <a:moveTo>
                        <a:pt x="1940" y="1091"/>
                      </a:moveTo>
                      <a:cubicBezTo>
                        <a:pt x="1940" y="849"/>
                        <a:pt x="1940" y="849"/>
                        <a:pt x="1940" y="849"/>
                      </a:cubicBezTo>
                      <a:cubicBezTo>
                        <a:pt x="1748" y="849"/>
                        <a:pt x="1748" y="849"/>
                        <a:pt x="1748" y="849"/>
                      </a:cubicBezTo>
                      <a:cubicBezTo>
                        <a:pt x="1740" y="792"/>
                        <a:pt x="1725" y="738"/>
                        <a:pt x="1705" y="686"/>
                      </a:cubicBezTo>
                      <a:cubicBezTo>
                        <a:pt x="1871" y="590"/>
                        <a:pt x="1871" y="590"/>
                        <a:pt x="1871" y="590"/>
                      </a:cubicBezTo>
                      <a:cubicBezTo>
                        <a:pt x="1750" y="380"/>
                        <a:pt x="1750" y="380"/>
                        <a:pt x="1750" y="380"/>
                      </a:cubicBezTo>
                      <a:cubicBezTo>
                        <a:pt x="1584" y="476"/>
                        <a:pt x="1584" y="476"/>
                        <a:pt x="1584" y="476"/>
                      </a:cubicBezTo>
                      <a:cubicBezTo>
                        <a:pt x="1548" y="432"/>
                        <a:pt x="1509" y="392"/>
                        <a:pt x="1464" y="356"/>
                      </a:cubicBezTo>
                      <a:cubicBezTo>
                        <a:pt x="1560" y="190"/>
                        <a:pt x="1560" y="190"/>
                        <a:pt x="1560" y="190"/>
                      </a:cubicBezTo>
                      <a:cubicBezTo>
                        <a:pt x="1350" y="69"/>
                        <a:pt x="1350" y="69"/>
                        <a:pt x="1350" y="69"/>
                      </a:cubicBezTo>
                      <a:cubicBezTo>
                        <a:pt x="1254" y="235"/>
                        <a:pt x="1254" y="235"/>
                        <a:pt x="1254" y="235"/>
                      </a:cubicBezTo>
                      <a:cubicBezTo>
                        <a:pt x="1202" y="215"/>
                        <a:pt x="1148" y="200"/>
                        <a:pt x="1091" y="192"/>
                      </a:cubicBezTo>
                      <a:cubicBezTo>
                        <a:pt x="1091" y="0"/>
                        <a:pt x="1091" y="0"/>
                        <a:pt x="1091" y="0"/>
                      </a:cubicBezTo>
                      <a:cubicBezTo>
                        <a:pt x="849" y="0"/>
                        <a:pt x="849" y="0"/>
                        <a:pt x="849" y="0"/>
                      </a:cubicBezTo>
                      <a:cubicBezTo>
                        <a:pt x="849" y="192"/>
                        <a:pt x="849" y="192"/>
                        <a:pt x="849" y="192"/>
                      </a:cubicBezTo>
                      <a:cubicBezTo>
                        <a:pt x="792" y="200"/>
                        <a:pt x="738" y="215"/>
                        <a:pt x="686" y="235"/>
                      </a:cubicBezTo>
                      <a:cubicBezTo>
                        <a:pt x="590" y="69"/>
                        <a:pt x="590" y="69"/>
                        <a:pt x="590" y="69"/>
                      </a:cubicBezTo>
                      <a:cubicBezTo>
                        <a:pt x="380" y="190"/>
                        <a:pt x="380" y="190"/>
                        <a:pt x="380" y="190"/>
                      </a:cubicBezTo>
                      <a:cubicBezTo>
                        <a:pt x="476" y="356"/>
                        <a:pt x="476" y="356"/>
                        <a:pt x="476" y="356"/>
                      </a:cubicBezTo>
                      <a:cubicBezTo>
                        <a:pt x="432" y="392"/>
                        <a:pt x="392" y="432"/>
                        <a:pt x="356" y="476"/>
                      </a:cubicBezTo>
                      <a:cubicBezTo>
                        <a:pt x="190" y="380"/>
                        <a:pt x="190" y="380"/>
                        <a:pt x="190" y="380"/>
                      </a:cubicBezTo>
                      <a:cubicBezTo>
                        <a:pt x="69" y="590"/>
                        <a:pt x="69" y="590"/>
                        <a:pt x="69" y="590"/>
                      </a:cubicBezTo>
                      <a:cubicBezTo>
                        <a:pt x="235" y="686"/>
                        <a:pt x="235" y="686"/>
                        <a:pt x="235" y="686"/>
                      </a:cubicBezTo>
                      <a:cubicBezTo>
                        <a:pt x="215" y="738"/>
                        <a:pt x="201" y="792"/>
                        <a:pt x="192" y="849"/>
                      </a:cubicBezTo>
                      <a:cubicBezTo>
                        <a:pt x="0" y="849"/>
                        <a:pt x="0" y="849"/>
                        <a:pt x="0" y="849"/>
                      </a:cubicBezTo>
                      <a:cubicBezTo>
                        <a:pt x="0" y="1091"/>
                        <a:pt x="0" y="1091"/>
                        <a:pt x="0" y="1091"/>
                      </a:cubicBezTo>
                      <a:cubicBezTo>
                        <a:pt x="192" y="1091"/>
                        <a:pt x="192" y="1091"/>
                        <a:pt x="192" y="1091"/>
                      </a:cubicBezTo>
                      <a:cubicBezTo>
                        <a:pt x="201" y="1148"/>
                        <a:pt x="215" y="1202"/>
                        <a:pt x="235" y="1254"/>
                      </a:cubicBezTo>
                      <a:cubicBezTo>
                        <a:pt x="69" y="1350"/>
                        <a:pt x="69" y="1350"/>
                        <a:pt x="69" y="1350"/>
                      </a:cubicBezTo>
                      <a:cubicBezTo>
                        <a:pt x="190" y="1560"/>
                        <a:pt x="190" y="1560"/>
                        <a:pt x="190" y="1560"/>
                      </a:cubicBezTo>
                      <a:cubicBezTo>
                        <a:pt x="356" y="1464"/>
                        <a:pt x="356" y="1464"/>
                        <a:pt x="356" y="1464"/>
                      </a:cubicBezTo>
                      <a:cubicBezTo>
                        <a:pt x="392" y="1508"/>
                        <a:pt x="432" y="1548"/>
                        <a:pt x="476" y="1584"/>
                      </a:cubicBezTo>
                      <a:cubicBezTo>
                        <a:pt x="380" y="1750"/>
                        <a:pt x="380" y="1750"/>
                        <a:pt x="380" y="1750"/>
                      </a:cubicBezTo>
                      <a:cubicBezTo>
                        <a:pt x="590" y="1871"/>
                        <a:pt x="590" y="1871"/>
                        <a:pt x="590" y="1871"/>
                      </a:cubicBezTo>
                      <a:cubicBezTo>
                        <a:pt x="686" y="1705"/>
                        <a:pt x="686" y="1705"/>
                        <a:pt x="686" y="1705"/>
                      </a:cubicBezTo>
                      <a:cubicBezTo>
                        <a:pt x="738" y="1725"/>
                        <a:pt x="792" y="1739"/>
                        <a:pt x="849" y="1748"/>
                      </a:cubicBezTo>
                      <a:cubicBezTo>
                        <a:pt x="849" y="1940"/>
                        <a:pt x="849" y="1940"/>
                        <a:pt x="849" y="1940"/>
                      </a:cubicBezTo>
                      <a:cubicBezTo>
                        <a:pt x="1091" y="1940"/>
                        <a:pt x="1091" y="1940"/>
                        <a:pt x="1091" y="1940"/>
                      </a:cubicBezTo>
                      <a:cubicBezTo>
                        <a:pt x="1091" y="1748"/>
                        <a:pt x="1091" y="1748"/>
                        <a:pt x="1091" y="1748"/>
                      </a:cubicBezTo>
                      <a:cubicBezTo>
                        <a:pt x="1148" y="1739"/>
                        <a:pt x="1202" y="1725"/>
                        <a:pt x="1254" y="1705"/>
                      </a:cubicBezTo>
                      <a:cubicBezTo>
                        <a:pt x="1350" y="1871"/>
                        <a:pt x="1350" y="1871"/>
                        <a:pt x="1350" y="1871"/>
                      </a:cubicBezTo>
                      <a:cubicBezTo>
                        <a:pt x="1560" y="1750"/>
                        <a:pt x="1560" y="1750"/>
                        <a:pt x="1560" y="1750"/>
                      </a:cubicBezTo>
                      <a:cubicBezTo>
                        <a:pt x="1464" y="1584"/>
                        <a:pt x="1464" y="1584"/>
                        <a:pt x="1464" y="1584"/>
                      </a:cubicBezTo>
                      <a:cubicBezTo>
                        <a:pt x="1509" y="1548"/>
                        <a:pt x="1548" y="1508"/>
                        <a:pt x="1584" y="1464"/>
                      </a:cubicBezTo>
                      <a:cubicBezTo>
                        <a:pt x="1750" y="1560"/>
                        <a:pt x="1750" y="1560"/>
                        <a:pt x="1750" y="1560"/>
                      </a:cubicBezTo>
                      <a:cubicBezTo>
                        <a:pt x="1871" y="1350"/>
                        <a:pt x="1871" y="1350"/>
                        <a:pt x="1871" y="1350"/>
                      </a:cubicBezTo>
                      <a:cubicBezTo>
                        <a:pt x="1705" y="1254"/>
                        <a:pt x="1705" y="1254"/>
                        <a:pt x="1705" y="1254"/>
                      </a:cubicBezTo>
                      <a:cubicBezTo>
                        <a:pt x="1725" y="1202"/>
                        <a:pt x="1740" y="1148"/>
                        <a:pt x="1748" y="1091"/>
                      </a:cubicBezTo>
                      <a:cubicBezTo>
                        <a:pt x="1940" y="1091"/>
                        <a:pt x="1940" y="1091"/>
                        <a:pt x="1940" y="1091"/>
                      </a:cubicBezTo>
                      <a:close/>
                      <a:moveTo>
                        <a:pt x="970" y="1516"/>
                      </a:moveTo>
                      <a:cubicBezTo>
                        <a:pt x="669" y="1516"/>
                        <a:pt x="424" y="1271"/>
                        <a:pt x="424" y="970"/>
                      </a:cubicBezTo>
                      <a:cubicBezTo>
                        <a:pt x="424" y="669"/>
                        <a:pt x="669" y="424"/>
                        <a:pt x="970" y="424"/>
                      </a:cubicBezTo>
                      <a:cubicBezTo>
                        <a:pt x="1271" y="424"/>
                        <a:pt x="1516" y="669"/>
                        <a:pt x="1516" y="970"/>
                      </a:cubicBezTo>
                      <a:cubicBezTo>
                        <a:pt x="1516" y="1271"/>
                        <a:pt x="1271" y="1516"/>
                        <a:pt x="970" y="1516"/>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endParaRPr lang="en-IN" dirty="0"/>
                </a:p>
              </p:txBody>
            </p:sp>
            <p:sp>
              <p:nvSpPr>
                <p:cNvPr id="59" name="Oval 58">
                  <a:extLst>
                    <a:ext uri="{FF2B5EF4-FFF2-40B4-BE49-F238E27FC236}">
                      <a16:creationId xmlns:a16="http://schemas.microsoft.com/office/drawing/2014/main" id="{971E72F3-EEEB-4B7F-8F50-B5DF8B599611}"/>
                    </a:ext>
                  </a:extLst>
                </p:cNvPr>
                <p:cNvSpPr/>
                <p:nvPr/>
              </p:nvSpPr>
              <p:spPr>
                <a:xfrm>
                  <a:off x="9429718" y="1144379"/>
                  <a:ext cx="2815187" cy="2815190"/>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IN" dirty="0"/>
                </a:p>
              </p:txBody>
            </p:sp>
          </p:grpSp>
        </p:grpSp>
        <p:sp>
          <p:nvSpPr>
            <p:cNvPr id="44" name="TextBox 83">
              <a:extLst>
                <a:ext uri="{FF2B5EF4-FFF2-40B4-BE49-F238E27FC236}">
                  <a16:creationId xmlns:a16="http://schemas.microsoft.com/office/drawing/2014/main" id="{73128254-A980-4451-B57F-96F4D13CF55D}"/>
                </a:ext>
              </a:extLst>
            </p:cNvPr>
            <p:cNvSpPr txBox="1"/>
            <p:nvPr/>
          </p:nvSpPr>
          <p:spPr>
            <a:xfrm>
              <a:off x="7670769" y="5377101"/>
              <a:ext cx="4522371" cy="646331"/>
            </a:xfrm>
            <a:prstGeom prst="rect">
              <a:avLst/>
            </a:prstGeom>
            <a:noFill/>
          </p:spPr>
          <p:txBody>
            <a:bodyPr wrap="square" lIns="0" rIns="0" rtlCol="0" anchor="ctr">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defRPr/>
              </a:pPr>
              <a:r>
                <a:rPr lang="en-US" sz="1800" b="1" kern="0" dirty="0">
                  <a:solidFill>
                    <a:schemeClr val="accent1">
                      <a:lumMod val="75000"/>
                    </a:schemeClr>
                  </a:solidFill>
                  <a:latin typeface="+mj-lt"/>
                  <a:ea typeface="Open Sans" panose="020B0606030504020204" pitchFamily="34" charset="0"/>
                  <a:cs typeface="Open Sans" panose="020B0606030504020204" pitchFamily="34" charset="0"/>
                </a:rPr>
                <a:t>Custom Equipment and Tools Based on Customer Requirements</a:t>
              </a:r>
            </a:p>
          </p:txBody>
        </p:sp>
        <p:sp>
          <p:nvSpPr>
            <p:cNvPr id="45" name="TextBox 84">
              <a:extLst>
                <a:ext uri="{FF2B5EF4-FFF2-40B4-BE49-F238E27FC236}">
                  <a16:creationId xmlns:a16="http://schemas.microsoft.com/office/drawing/2014/main" id="{5979C066-C082-496C-8309-636A8635EED6}"/>
                </a:ext>
              </a:extLst>
            </p:cNvPr>
            <p:cNvSpPr txBox="1"/>
            <p:nvPr/>
          </p:nvSpPr>
          <p:spPr>
            <a:xfrm>
              <a:off x="7672001" y="950429"/>
              <a:ext cx="4758193" cy="646331"/>
            </a:xfrm>
            <a:prstGeom prst="rect">
              <a:avLst/>
            </a:prstGeom>
            <a:noFill/>
          </p:spPr>
          <p:txBody>
            <a:bodyPr wrap="square" lIns="0" rIns="0" rtlCol="0" anchor="ctr">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defRPr/>
              </a:pPr>
              <a:r>
                <a:rPr lang="en-US" sz="1800" b="1" kern="0" dirty="0">
                  <a:solidFill>
                    <a:schemeClr val="accent1"/>
                  </a:solidFill>
                  <a:latin typeface="+mj-lt"/>
                  <a:ea typeface="Open Sans" panose="020B0606030504020204" pitchFamily="34" charset="0"/>
                  <a:cs typeface="Open Sans" panose="020B0606030504020204" pitchFamily="34" charset="0"/>
                </a:rPr>
                <a:t>53’ Air-ride Padded Van Trailer</a:t>
              </a:r>
            </a:p>
            <a:p>
              <a:pPr>
                <a:defRPr/>
              </a:pPr>
              <a:r>
                <a:rPr lang="en-US" sz="1800" b="1" kern="0" dirty="0">
                  <a:solidFill>
                    <a:schemeClr val="accent1"/>
                  </a:solidFill>
                  <a:latin typeface="+mj-lt"/>
                  <a:ea typeface="Open Sans" panose="020B0606030504020204" pitchFamily="34" charset="0"/>
                  <a:cs typeface="Open Sans" panose="020B0606030504020204" pitchFamily="34" charset="0"/>
                </a:rPr>
                <a:t>Extensive Equipment Compliment </a:t>
              </a:r>
            </a:p>
          </p:txBody>
        </p:sp>
        <p:sp>
          <p:nvSpPr>
            <p:cNvPr id="46" name="TextBox 85">
              <a:extLst>
                <a:ext uri="{FF2B5EF4-FFF2-40B4-BE49-F238E27FC236}">
                  <a16:creationId xmlns:a16="http://schemas.microsoft.com/office/drawing/2014/main" id="{B7B73EAA-FD74-4355-A043-F4DE2574CB6A}"/>
                </a:ext>
              </a:extLst>
            </p:cNvPr>
            <p:cNvSpPr txBox="1"/>
            <p:nvPr/>
          </p:nvSpPr>
          <p:spPr>
            <a:xfrm>
              <a:off x="8784009" y="2473138"/>
              <a:ext cx="2540701" cy="369332"/>
            </a:xfrm>
            <a:prstGeom prst="rect">
              <a:avLst/>
            </a:prstGeom>
            <a:noFill/>
          </p:spPr>
          <p:txBody>
            <a:bodyPr wrap="square" lIns="0" rIns="0" rtlCol="0" anchor="ctr">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defRPr/>
              </a:pPr>
              <a:r>
                <a:rPr lang="en-US" sz="1800" b="1" kern="0" dirty="0">
                  <a:solidFill>
                    <a:schemeClr val="accent2"/>
                  </a:solidFill>
                  <a:latin typeface="+mj-lt"/>
                  <a:ea typeface="Open Sans" panose="020B0606030504020204" pitchFamily="34" charset="0"/>
                  <a:cs typeface="Open Sans" panose="020B0606030504020204" pitchFamily="34" charset="0"/>
                </a:rPr>
                <a:t>Straight Trucks</a:t>
              </a:r>
            </a:p>
          </p:txBody>
        </p:sp>
        <p:sp>
          <p:nvSpPr>
            <p:cNvPr id="47" name="TextBox 86">
              <a:extLst>
                <a:ext uri="{FF2B5EF4-FFF2-40B4-BE49-F238E27FC236}">
                  <a16:creationId xmlns:a16="http://schemas.microsoft.com/office/drawing/2014/main" id="{A4357A8E-D71F-4D4A-B259-3B3A081D7B1E}"/>
                </a:ext>
              </a:extLst>
            </p:cNvPr>
            <p:cNvSpPr txBox="1"/>
            <p:nvPr/>
          </p:nvSpPr>
          <p:spPr>
            <a:xfrm>
              <a:off x="8717043" y="4329217"/>
              <a:ext cx="3397552" cy="646331"/>
            </a:xfrm>
            <a:prstGeom prst="rect">
              <a:avLst/>
            </a:prstGeom>
            <a:noFill/>
          </p:spPr>
          <p:txBody>
            <a:bodyPr wrap="square" lIns="0" rIns="0" rtlCol="0" anchor="ctr">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defRPr/>
              </a:pPr>
              <a:r>
                <a:rPr lang="en-US" sz="1800" b="1" kern="0" dirty="0">
                  <a:solidFill>
                    <a:schemeClr val="accent4"/>
                  </a:solidFill>
                  <a:latin typeface="+mj-lt"/>
                  <a:ea typeface="Open Sans" panose="020B0606030504020204" pitchFamily="34" charset="0"/>
                  <a:cs typeface="Open Sans" panose="020B0606030504020204" pitchFamily="34" charset="0"/>
                </a:rPr>
                <a:t>Satellite and GPS Tracking</a:t>
              </a:r>
            </a:p>
          </p:txBody>
        </p:sp>
        <p:sp>
          <p:nvSpPr>
            <p:cNvPr id="48" name="TextBox 87">
              <a:extLst>
                <a:ext uri="{FF2B5EF4-FFF2-40B4-BE49-F238E27FC236}">
                  <a16:creationId xmlns:a16="http://schemas.microsoft.com/office/drawing/2014/main" id="{6B4F57BA-86D0-45E8-969C-7566D383C507}"/>
                </a:ext>
              </a:extLst>
            </p:cNvPr>
            <p:cNvSpPr txBox="1"/>
            <p:nvPr/>
          </p:nvSpPr>
          <p:spPr>
            <a:xfrm>
              <a:off x="9422093" y="3121896"/>
              <a:ext cx="3008099" cy="923330"/>
            </a:xfrm>
            <a:prstGeom prst="rect">
              <a:avLst/>
            </a:prstGeom>
            <a:noFill/>
          </p:spPr>
          <p:txBody>
            <a:bodyPr wrap="square" lIns="0" rIns="0" rtlCol="0" anchor="ctr">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defRPr/>
              </a:pPr>
              <a:r>
                <a:rPr lang="en-US" sz="1800" b="1" kern="0" dirty="0">
                  <a:solidFill>
                    <a:schemeClr val="accent3"/>
                  </a:solidFill>
                  <a:latin typeface="+mj-lt"/>
                  <a:ea typeface="Open Sans" panose="020B0606030504020204" pitchFamily="34" charset="0"/>
                  <a:cs typeface="Open Sans" panose="020B0606030504020204" pitchFamily="34" charset="0"/>
                </a:rPr>
                <a:t>Truckload and Less-than-Truckload Service</a:t>
              </a:r>
            </a:p>
          </p:txBody>
        </p:sp>
        <p:grpSp>
          <p:nvGrpSpPr>
            <p:cNvPr id="49" name="Group 48">
              <a:extLst>
                <a:ext uri="{FF2B5EF4-FFF2-40B4-BE49-F238E27FC236}">
                  <a16:creationId xmlns:a16="http://schemas.microsoft.com/office/drawing/2014/main" id="{5099D603-4CC5-4BDB-8E52-1864D5947C1A}"/>
                </a:ext>
              </a:extLst>
            </p:cNvPr>
            <p:cNvGrpSpPr/>
            <p:nvPr/>
          </p:nvGrpSpPr>
          <p:grpSpPr>
            <a:xfrm>
              <a:off x="6888994" y="2001296"/>
              <a:ext cx="331178" cy="187136"/>
              <a:chOff x="6886575" y="2138363"/>
              <a:chExt cx="4968875" cy="2716213"/>
            </a:xfrm>
            <a:solidFill>
              <a:schemeClr val="bg1"/>
            </a:solidFill>
          </p:grpSpPr>
          <p:sp>
            <p:nvSpPr>
              <p:cNvPr id="51" name="Freeform 183">
                <a:extLst>
                  <a:ext uri="{FF2B5EF4-FFF2-40B4-BE49-F238E27FC236}">
                    <a16:creationId xmlns:a16="http://schemas.microsoft.com/office/drawing/2014/main" id="{25B597F3-FA72-4D52-A6B9-A81C2A22D5FC}"/>
                  </a:ext>
                </a:extLst>
              </p:cNvPr>
              <p:cNvSpPr>
                <a:spLocks noEditPoints="1"/>
              </p:cNvSpPr>
              <p:nvPr/>
            </p:nvSpPr>
            <p:spPr bwMode="auto">
              <a:xfrm>
                <a:off x="7312025" y="2138363"/>
                <a:ext cx="4543425" cy="2716213"/>
              </a:xfrm>
              <a:custGeom>
                <a:avLst/>
                <a:gdLst>
                  <a:gd name="T0" fmla="*/ 4593 w 5725"/>
                  <a:gd name="T1" fmla="*/ 2745 h 3421"/>
                  <a:gd name="T2" fmla="*/ 4515 w 5725"/>
                  <a:gd name="T3" fmla="*/ 2908 h 3421"/>
                  <a:gd name="T4" fmla="*/ 4593 w 5725"/>
                  <a:gd name="T5" fmla="*/ 3070 h 3421"/>
                  <a:gd name="T6" fmla="*/ 4772 w 5725"/>
                  <a:gd name="T7" fmla="*/ 3112 h 3421"/>
                  <a:gd name="T8" fmla="*/ 4911 w 5725"/>
                  <a:gd name="T9" fmla="*/ 2999 h 3421"/>
                  <a:gd name="T10" fmla="*/ 4913 w 5725"/>
                  <a:gd name="T11" fmla="*/ 2815 h 3421"/>
                  <a:gd name="T12" fmla="*/ 4772 w 5725"/>
                  <a:gd name="T13" fmla="*/ 2705 h 3421"/>
                  <a:gd name="T14" fmla="*/ 1784 w 5725"/>
                  <a:gd name="T15" fmla="*/ 2720 h 3421"/>
                  <a:gd name="T16" fmla="*/ 1672 w 5725"/>
                  <a:gd name="T17" fmla="*/ 2861 h 3421"/>
                  <a:gd name="T18" fmla="*/ 1714 w 5725"/>
                  <a:gd name="T19" fmla="*/ 3037 h 3421"/>
                  <a:gd name="T20" fmla="*/ 1876 w 5725"/>
                  <a:gd name="T21" fmla="*/ 3117 h 3421"/>
                  <a:gd name="T22" fmla="*/ 2039 w 5725"/>
                  <a:gd name="T23" fmla="*/ 3037 h 3421"/>
                  <a:gd name="T24" fmla="*/ 2079 w 5725"/>
                  <a:gd name="T25" fmla="*/ 2861 h 3421"/>
                  <a:gd name="T26" fmla="*/ 1967 w 5725"/>
                  <a:gd name="T27" fmla="*/ 2720 h 3421"/>
                  <a:gd name="T28" fmla="*/ 4129 w 5725"/>
                  <a:gd name="T29" fmla="*/ 2714 h 3421"/>
                  <a:gd name="T30" fmla="*/ 4357 w 5725"/>
                  <a:gd name="T31" fmla="*/ 2547 h 3421"/>
                  <a:gd name="T32" fmla="*/ 4586 w 5725"/>
                  <a:gd name="T33" fmla="*/ 2410 h 3421"/>
                  <a:gd name="T34" fmla="*/ 4863 w 5725"/>
                  <a:gd name="T35" fmla="*/ 2410 h 3421"/>
                  <a:gd name="T36" fmla="*/ 5091 w 5725"/>
                  <a:gd name="T37" fmla="*/ 2547 h 3421"/>
                  <a:gd name="T38" fmla="*/ 5417 w 5725"/>
                  <a:gd name="T39" fmla="*/ 2714 h 3421"/>
                  <a:gd name="T40" fmla="*/ 5384 w 5725"/>
                  <a:gd name="T41" fmla="*/ 1304 h 3421"/>
                  <a:gd name="T42" fmla="*/ 5246 w 5725"/>
                  <a:gd name="T43" fmla="*/ 1017 h 3421"/>
                  <a:gd name="T44" fmla="*/ 5010 w 5725"/>
                  <a:gd name="T45" fmla="*/ 848 h 3421"/>
                  <a:gd name="T46" fmla="*/ 4129 w 5725"/>
                  <a:gd name="T47" fmla="*/ 808 h 3421"/>
                  <a:gd name="T48" fmla="*/ 4051 w 5725"/>
                  <a:gd name="T49" fmla="*/ 21 h 3421"/>
                  <a:gd name="T50" fmla="*/ 4127 w 5725"/>
                  <a:gd name="T51" fmla="*/ 152 h 3421"/>
                  <a:gd name="T52" fmla="*/ 4966 w 5725"/>
                  <a:gd name="T53" fmla="*/ 519 h 3421"/>
                  <a:gd name="T54" fmla="*/ 5310 w 5725"/>
                  <a:gd name="T55" fmla="*/ 663 h 3421"/>
                  <a:gd name="T56" fmla="*/ 5556 w 5725"/>
                  <a:gd name="T57" fmla="*/ 927 h 3421"/>
                  <a:gd name="T58" fmla="*/ 5692 w 5725"/>
                  <a:gd name="T59" fmla="*/ 1277 h 3421"/>
                  <a:gd name="T60" fmla="*/ 5725 w 5725"/>
                  <a:gd name="T61" fmla="*/ 2866 h 3421"/>
                  <a:gd name="T62" fmla="*/ 5649 w 5725"/>
                  <a:gd name="T63" fmla="*/ 2999 h 3421"/>
                  <a:gd name="T64" fmla="*/ 5207 w 5725"/>
                  <a:gd name="T65" fmla="*/ 3087 h 3421"/>
                  <a:gd name="T66" fmla="*/ 5048 w 5725"/>
                  <a:gd name="T67" fmla="*/ 3307 h 3421"/>
                  <a:gd name="T68" fmla="*/ 4797 w 5725"/>
                  <a:gd name="T69" fmla="*/ 3418 h 3421"/>
                  <a:gd name="T70" fmla="*/ 4517 w 5725"/>
                  <a:gd name="T71" fmla="*/ 3380 h 3421"/>
                  <a:gd name="T72" fmla="*/ 4306 w 5725"/>
                  <a:gd name="T73" fmla="*/ 3209 h 3421"/>
                  <a:gd name="T74" fmla="*/ 2379 w 5725"/>
                  <a:gd name="T75" fmla="*/ 3020 h 3421"/>
                  <a:gd name="T76" fmla="*/ 2250 w 5725"/>
                  <a:gd name="T77" fmla="*/ 3262 h 3421"/>
                  <a:gd name="T78" fmla="*/ 2018 w 5725"/>
                  <a:gd name="T79" fmla="*/ 3402 h 3421"/>
                  <a:gd name="T80" fmla="*/ 1735 w 5725"/>
                  <a:gd name="T81" fmla="*/ 3402 h 3421"/>
                  <a:gd name="T82" fmla="*/ 1501 w 5725"/>
                  <a:gd name="T83" fmla="*/ 3262 h 3421"/>
                  <a:gd name="T84" fmla="*/ 1372 w 5725"/>
                  <a:gd name="T85" fmla="*/ 3020 h 3421"/>
                  <a:gd name="T86" fmla="*/ 797 w 5725"/>
                  <a:gd name="T87" fmla="*/ 2975 h 3421"/>
                  <a:gd name="T88" fmla="*/ 752 w 5725"/>
                  <a:gd name="T89" fmla="*/ 2332 h 3421"/>
                  <a:gd name="T90" fmla="*/ 44 w 5725"/>
                  <a:gd name="T91" fmla="*/ 2287 h 3421"/>
                  <a:gd name="T92" fmla="*/ 4 w 5725"/>
                  <a:gd name="T93" fmla="*/ 2136 h 3421"/>
                  <a:gd name="T94" fmla="*/ 113 w 5725"/>
                  <a:gd name="T95" fmla="*/ 2030 h 3421"/>
                  <a:gd name="T96" fmla="*/ 984 w 5725"/>
                  <a:gd name="T97" fmla="*/ 2045 h 3421"/>
                  <a:gd name="T98" fmla="*/ 1060 w 5725"/>
                  <a:gd name="T99" fmla="*/ 2178 h 3421"/>
                  <a:gd name="T100" fmla="*/ 1396 w 5725"/>
                  <a:gd name="T101" fmla="*/ 2718 h 3421"/>
                  <a:gd name="T102" fmla="*/ 1556 w 5725"/>
                  <a:gd name="T103" fmla="*/ 2503 h 3421"/>
                  <a:gd name="T104" fmla="*/ 1805 w 5725"/>
                  <a:gd name="T105" fmla="*/ 2397 h 3421"/>
                  <a:gd name="T106" fmla="*/ 2079 w 5725"/>
                  <a:gd name="T107" fmla="*/ 2433 h 3421"/>
                  <a:gd name="T108" fmla="*/ 2288 w 5725"/>
                  <a:gd name="T109" fmla="*/ 2598 h 3421"/>
                  <a:gd name="T110" fmla="*/ 2374 w 5725"/>
                  <a:gd name="T111" fmla="*/ 2714 h 3421"/>
                  <a:gd name="T112" fmla="*/ 1060 w 5725"/>
                  <a:gd name="T113" fmla="*/ 842 h 3421"/>
                  <a:gd name="T114" fmla="*/ 984 w 5725"/>
                  <a:gd name="T115" fmla="*/ 975 h 3421"/>
                  <a:gd name="T116" fmla="*/ 113 w 5725"/>
                  <a:gd name="T117" fmla="*/ 990 h 3421"/>
                  <a:gd name="T118" fmla="*/ 4 w 5725"/>
                  <a:gd name="T119" fmla="*/ 882 h 3421"/>
                  <a:gd name="T120" fmla="*/ 44 w 5725"/>
                  <a:gd name="T121" fmla="*/ 733 h 3421"/>
                  <a:gd name="T122" fmla="*/ 752 w 5725"/>
                  <a:gd name="T123" fmla="*/ 688 h 3421"/>
                  <a:gd name="T124" fmla="*/ 797 w 5725"/>
                  <a:gd name="T125" fmla="*/ 43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5" h="3421">
                    <a:moveTo>
                      <a:pt x="4724" y="2699"/>
                    </a:moveTo>
                    <a:lnTo>
                      <a:pt x="4677" y="2705"/>
                    </a:lnTo>
                    <a:lnTo>
                      <a:pt x="4633" y="2720"/>
                    </a:lnTo>
                    <a:lnTo>
                      <a:pt x="4593" y="2745"/>
                    </a:lnTo>
                    <a:lnTo>
                      <a:pt x="4561" y="2777"/>
                    </a:lnTo>
                    <a:lnTo>
                      <a:pt x="4536" y="2815"/>
                    </a:lnTo>
                    <a:lnTo>
                      <a:pt x="4521" y="2861"/>
                    </a:lnTo>
                    <a:lnTo>
                      <a:pt x="4515" y="2908"/>
                    </a:lnTo>
                    <a:lnTo>
                      <a:pt x="4521" y="2956"/>
                    </a:lnTo>
                    <a:lnTo>
                      <a:pt x="4536" y="2999"/>
                    </a:lnTo>
                    <a:lnTo>
                      <a:pt x="4561" y="3037"/>
                    </a:lnTo>
                    <a:lnTo>
                      <a:pt x="4593" y="3070"/>
                    </a:lnTo>
                    <a:lnTo>
                      <a:pt x="4633" y="3095"/>
                    </a:lnTo>
                    <a:lnTo>
                      <a:pt x="4677" y="3112"/>
                    </a:lnTo>
                    <a:lnTo>
                      <a:pt x="4724" y="3117"/>
                    </a:lnTo>
                    <a:lnTo>
                      <a:pt x="4772" y="3112"/>
                    </a:lnTo>
                    <a:lnTo>
                      <a:pt x="4816" y="3095"/>
                    </a:lnTo>
                    <a:lnTo>
                      <a:pt x="4854" y="3070"/>
                    </a:lnTo>
                    <a:lnTo>
                      <a:pt x="4886" y="3037"/>
                    </a:lnTo>
                    <a:lnTo>
                      <a:pt x="4911" y="2999"/>
                    </a:lnTo>
                    <a:lnTo>
                      <a:pt x="4928" y="2956"/>
                    </a:lnTo>
                    <a:lnTo>
                      <a:pt x="4934" y="2908"/>
                    </a:lnTo>
                    <a:lnTo>
                      <a:pt x="4928" y="2861"/>
                    </a:lnTo>
                    <a:lnTo>
                      <a:pt x="4913" y="2815"/>
                    </a:lnTo>
                    <a:lnTo>
                      <a:pt x="4888" y="2777"/>
                    </a:lnTo>
                    <a:lnTo>
                      <a:pt x="4856" y="2745"/>
                    </a:lnTo>
                    <a:lnTo>
                      <a:pt x="4816" y="2720"/>
                    </a:lnTo>
                    <a:lnTo>
                      <a:pt x="4772" y="2705"/>
                    </a:lnTo>
                    <a:lnTo>
                      <a:pt x="4724" y="2699"/>
                    </a:lnTo>
                    <a:close/>
                    <a:moveTo>
                      <a:pt x="1876" y="2699"/>
                    </a:moveTo>
                    <a:lnTo>
                      <a:pt x="1828" y="2705"/>
                    </a:lnTo>
                    <a:lnTo>
                      <a:pt x="1784" y="2720"/>
                    </a:lnTo>
                    <a:lnTo>
                      <a:pt x="1746" y="2745"/>
                    </a:lnTo>
                    <a:lnTo>
                      <a:pt x="1714" y="2777"/>
                    </a:lnTo>
                    <a:lnTo>
                      <a:pt x="1689" y="2815"/>
                    </a:lnTo>
                    <a:lnTo>
                      <a:pt x="1672" y="2861"/>
                    </a:lnTo>
                    <a:lnTo>
                      <a:pt x="1666" y="2908"/>
                    </a:lnTo>
                    <a:lnTo>
                      <a:pt x="1672" y="2956"/>
                    </a:lnTo>
                    <a:lnTo>
                      <a:pt x="1689" y="2999"/>
                    </a:lnTo>
                    <a:lnTo>
                      <a:pt x="1714" y="3037"/>
                    </a:lnTo>
                    <a:lnTo>
                      <a:pt x="1746" y="3070"/>
                    </a:lnTo>
                    <a:lnTo>
                      <a:pt x="1784" y="3095"/>
                    </a:lnTo>
                    <a:lnTo>
                      <a:pt x="1828" y="3112"/>
                    </a:lnTo>
                    <a:lnTo>
                      <a:pt x="1876" y="3117"/>
                    </a:lnTo>
                    <a:lnTo>
                      <a:pt x="1923" y="3112"/>
                    </a:lnTo>
                    <a:lnTo>
                      <a:pt x="1967" y="3095"/>
                    </a:lnTo>
                    <a:lnTo>
                      <a:pt x="2007" y="3070"/>
                    </a:lnTo>
                    <a:lnTo>
                      <a:pt x="2039" y="3037"/>
                    </a:lnTo>
                    <a:lnTo>
                      <a:pt x="2064" y="2999"/>
                    </a:lnTo>
                    <a:lnTo>
                      <a:pt x="2079" y="2956"/>
                    </a:lnTo>
                    <a:lnTo>
                      <a:pt x="2085" y="2908"/>
                    </a:lnTo>
                    <a:lnTo>
                      <a:pt x="2079" y="2861"/>
                    </a:lnTo>
                    <a:lnTo>
                      <a:pt x="2064" y="2815"/>
                    </a:lnTo>
                    <a:lnTo>
                      <a:pt x="2039" y="2777"/>
                    </a:lnTo>
                    <a:lnTo>
                      <a:pt x="2007" y="2745"/>
                    </a:lnTo>
                    <a:lnTo>
                      <a:pt x="1967" y="2720"/>
                    </a:lnTo>
                    <a:lnTo>
                      <a:pt x="1923" y="2705"/>
                    </a:lnTo>
                    <a:lnTo>
                      <a:pt x="1876" y="2699"/>
                    </a:lnTo>
                    <a:close/>
                    <a:moveTo>
                      <a:pt x="4129" y="808"/>
                    </a:moveTo>
                    <a:lnTo>
                      <a:pt x="4129" y="2714"/>
                    </a:lnTo>
                    <a:lnTo>
                      <a:pt x="4247" y="2714"/>
                    </a:lnTo>
                    <a:lnTo>
                      <a:pt x="4276" y="2653"/>
                    </a:lnTo>
                    <a:lnTo>
                      <a:pt x="4314" y="2596"/>
                    </a:lnTo>
                    <a:lnTo>
                      <a:pt x="4357" y="2547"/>
                    </a:lnTo>
                    <a:lnTo>
                      <a:pt x="4407" y="2501"/>
                    </a:lnTo>
                    <a:lnTo>
                      <a:pt x="4462" y="2463"/>
                    </a:lnTo>
                    <a:lnTo>
                      <a:pt x="4523" y="2433"/>
                    </a:lnTo>
                    <a:lnTo>
                      <a:pt x="4586" y="2410"/>
                    </a:lnTo>
                    <a:lnTo>
                      <a:pt x="4654" y="2397"/>
                    </a:lnTo>
                    <a:lnTo>
                      <a:pt x="4724" y="2391"/>
                    </a:lnTo>
                    <a:lnTo>
                      <a:pt x="4795" y="2397"/>
                    </a:lnTo>
                    <a:lnTo>
                      <a:pt x="4863" y="2410"/>
                    </a:lnTo>
                    <a:lnTo>
                      <a:pt x="4926" y="2433"/>
                    </a:lnTo>
                    <a:lnTo>
                      <a:pt x="4987" y="2463"/>
                    </a:lnTo>
                    <a:lnTo>
                      <a:pt x="5042" y="2503"/>
                    </a:lnTo>
                    <a:lnTo>
                      <a:pt x="5091" y="2547"/>
                    </a:lnTo>
                    <a:lnTo>
                      <a:pt x="5135" y="2598"/>
                    </a:lnTo>
                    <a:lnTo>
                      <a:pt x="5173" y="2653"/>
                    </a:lnTo>
                    <a:lnTo>
                      <a:pt x="5202" y="2714"/>
                    </a:lnTo>
                    <a:lnTo>
                      <a:pt x="5417" y="2714"/>
                    </a:lnTo>
                    <a:lnTo>
                      <a:pt x="5417" y="1591"/>
                    </a:lnTo>
                    <a:lnTo>
                      <a:pt x="5413" y="1490"/>
                    </a:lnTo>
                    <a:lnTo>
                      <a:pt x="5403" y="1393"/>
                    </a:lnTo>
                    <a:lnTo>
                      <a:pt x="5384" y="1304"/>
                    </a:lnTo>
                    <a:lnTo>
                      <a:pt x="5360" y="1222"/>
                    </a:lnTo>
                    <a:lnTo>
                      <a:pt x="5329" y="1146"/>
                    </a:lnTo>
                    <a:lnTo>
                      <a:pt x="5291" y="1078"/>
                    </a:lnTo>
                    <a:lnTo>
                      <a:pt x="5246" y="1017"/>
                    </a:lnTo>
                    <a:lnTo>
                      <a:pt x="5196" y="962"/>
                    </a:lnTo>
                    <a:lnTo>
                      <a:pt x="5139" y="916"/>
                    </a:lnTo>
                    <a:lnTo>
                      <a:pt x="5076" y="878"/>
                    </a:lnTo>
                    <a:lnTo>
                      <a:pt x="5010" y="848"/>
                    </a:lnTo>
                    <a:lnTo>
                      <a:pt x="4936" y="827"/>
                    </a:lnTo>
                    <a:lnTo>
                      <a:pt x="4858" y="813"/>
                    </a:lnTo>
                    <a:lnTo>
                      <a:pt x="4774" y="808"/>
                    </a:lnTo>
                    <a:lnTo>
                      <a:pt x="4129" y="808"/>
                    </a:lnTo>
                    <a:close/>
                    <a:moveTo>
                      <a:pt x="906" y="0"/>
                    </a:moveTo>
                    <a:lnTo>
                      <a:pt x="3973" y="0"/>
                    </a:lnTo>
                    <a:lnTo>
                      <a:pt x="4015" y="5"/>
                    </a:lnTo>
                    <a:lnTo>
                      <a:pt x="4051" y="21"/>
                    </a:lnTo>
                    <a:lnTo>
                      <a:pt x="4082" y="43"/>
                    </a:lnTo>
                    <a:lnTo>
                      <a:pt x="4106" y="76"/>
                    </a:lnTo>
                    <a:lnTo>
                      <a:pt x="4122" y="112"/>
                    </a:lnTo>
                    <a:lnTo>
                      <a:pt x="4127" y="152"/>
                    </a:lnTo>
                    <a:lnTo>
                      <a:pt x="4127" y="502"/>
                    </a:lnTo>
                    <a:lnTo>
                      <a:pt x="4772" y="502"/>
                    </a:lnTo>
                    <a:lnTo>
                      <a:pt x="4871" y="505"/>
                    </a:lnTo>
                    <a:lnTo>
                      <a:pt x="4966" y="519"/>
                    </a:lnTo>
                    <a:lnTo>
                      <a:pt x="5059" y="543"/>
                    </a:lnTo>
                    <a:lnTo>
                      <a:pt x="5147" y="574"/>
                    </a:lnTo>
                    <a:lnTo>
                      <a:pt x="5230" y="614"/>
                    </a:lnTo>
                    <a:lnTo>
                      <a:pt x="5310" y="663"/>
                    </a:lnTo>
                    <a:lnTo>
                      <a:pt x="5382" y="720"/>
                    </a:lnTo>
                    <a:lnTo>
                      <a:pt x="5449" y="785"/>
                    </a:lnTo>
                    <a:lnTo>
                      <a:pt x="5506" y="853"/>
                    </a:lnTo>
                    <a:lnTo>
                      <a:pt x="5556" y="927"/>
                    </a:lnTo>
                    <a:lnTo>
                      <a:pt x="5601" y="1007"/>
                    </a:lnTo>
                    <a:lnTo>
                      <a:pt x="5637" y="1091"/>
                    </a:lnTo>
                    <a:lnTo>
                      <a:pt x="5670" y="1182"/>
                    </a:lnTo>
                    <a:lnTo>
                      <a:pt x="5692" y="1277"/>
                    </a:lnTo>
                    <a:lnTo>
                      <a:pt x="5711" y="1378"/>
                    </a:lnTo>
                    <a:lnTo>
                      <a:pt x="5721" y="1482"/>
                    </a:lnTo>
                    <a:lnTo>
                      <a:pt x="5725" y="1591"/>
                    </a:lnTo>
                    <a:lnTo>
                      <a:pt x="5725" y="2866"/>
                    </a:lnTo>
                    <a:lnTo>
                      <a:pt x="5719" y="2908"/>
                    </a:lnTo>
                    <a:lnTo>
                      <a:pt x="5704" y="2944"/>
                    </a:lnTo>
                    <a:lnTo>
                      <a:pt x="5679" y="2975"/>
                    </a:lnTo>
                    <a:lnTo>
                      <a:pt x="5649" y="2999"/>
                    </a:lnTo>
                    <a:lnTo>
                      <a:pt x="5613" y="3015"/>
                    </a:lnTo>
                    <a:lnTo>
                      <a:pt x="5571" y="3020"/>
                    </a:lnTo>
                    <a:lnTo>
                      <a:pt x="5228" y="3020"/>
                    </a:lnTo>
                    <a:lnTo>
                      <a:pt x="5207" y="3087"/>
                    </a:lnTo>
                    <a:lnTo>
                      <a:pt x="5179" y="3152"/>
                    </a:lnTo>
                    <a:lnTo>
                      <a:pt x="5143" y="3209"/>
                    </a:lnTo>
                    <a:lnTo>
                      <a:pt x="5099" y="3262"/>
                    </a:lnTo>
                    <a:lnTo>
                      <a:pt x="5048" y="3307"/>
                    </a:lnTo>
                    <a:lnTo>
                      <a:pt x="4993" y="3347"/>
                    </a:lnTo>
                    <a:lnTo>
                      <a:pt x="4932" y="3380"/>
                    </a:lnTo>
                    <a:lnTo>
                      <a:pt x="4865" y="3402"/>
                    </a:lnTo>
                    <a:lnTo>
                      <a:pt x="4797" y="3418"/>
                    </a:lnTo>
                    <a:lnTo>
                      <a:pt x="4724" y="3421"/>
                    </a:lnTo>
                    <a:lnTo>
                      <a:pt x="4652" y="3418"/>
                    </a:lnTo>
                    <a:lnTo>
                      <a:pt x="4582" y="3402"/>
                    </a:lnTo>
                    <a:lnTo>
                      <a:pt x="4517" y="3380"/>
                    </a:lnTo>
                    <a:lnTo>
                      <a:pt x="4456" y="3347"/>
                    </a:lnTo>
                    <a:lnTo>
                      <a:pt x="4399" y="3307"/>
                    </a:lnTo>
                    <a:lnTo>
                      <a:pt x="4350" y="3262"/>
                    </a:lnTo>
                    <a:lnTo>
                      <a:pt x="4306" y="3209"/>
                    </a:lnTo>
                    <a:lnTo>
                      <a:pt x="4270" y="3150"/>
                    </a:lnTo>
                    <a:lnTo>
                      <a:pt x="4241" y="3087"/>
                    </a:lnTo>
                    <a:lnTo>
                      <a:pt x="4220" y="3020"/>
                    </a:lnTo>
                    <a:lnTo>
                      <a:pt x="2379" y="3020"/>
                    </a:lnTo>
                    <a:lnTo>
                      <a:pt x="2359" y="3087"/>
                    </a:lnTo>
                    <a:lnTo>
                      <a:pt x="2330" y="3152"/>
                    </a:lnTo>
                    <a:lnTo>
                      <a:pt x="2294" y="3209"/>
                    </a:lnTo>
                    <a:lnTo>
                      <a:pt x="2250" y="3262"/>
                    </a:lnTo>
                    <a:lnTo>
                      <a:pt x="2201" y="3307"/>
                    </a:lnTo>
                    <a:lnTo>
                      <a:pt x="2144" y="3347"/>
                    </a:lnTo>
                    <a:lnTo>
                      <a:pt x="2083" y="3380"/>
                    </a:lnTo>
                    <a:lnTo>
                      <a:pt x="2018" y="3402"/>
                    </a:lnTo>
                    <a:lnTo>
                      <a:pt x="1948" y="3418"/>
                    </a:lnTo>
                    <a:lnTo>
                      <a:pt x="1876" y="3421"/>
                    </a:lnTo>
                    <a:lnTo>
                      <a:pt x="1803" y="3418"/>
                    </a:lnTo>
                    <a:lnTo>
                      <a:pt x="1735" y="3402"/>
                    </a:lnTo>
                    <a:lnTo>
                      <a:pt x="1668" y="3380"/>
                    </a:lnTo>
                    <a:lnTo>
                      <a:pt x="1607" y="3347"/>
                    </a:lnTo>
                    <a:lnTo>
                      <a:pt x="1550" y="3307"/>
                    </a:lnTo>
                    <a:lnTo>
                      <a:pt x="1501" y="3262"/>
                    </a:lnTo>
                    <a:lnTo>
                      <a:pt x="1457" y="3209"/>
                    </a:lnTo>
                    <a:lnTo>
                      <a:pt x="1421" y="3152"/>
                    </a:lnTo>
                    <a:lnTo>
                      <a:pt x="1392" y="3087"/>
                    </a:lnTo>
                    <a:lnTo>
                      <a:pt x="1372" y="3020"/>
                    </a:lnTo>
                    <a:lnTo>
                      <a:pt x="906" y="3020"/>
                    </a:lnTo>
                    <a:lnTo>
                      <a:pt x="864" y="3015"/>
                    </a:lnTo>
                    <a:lnTo>
                      <a:pt x="828" y="2999"/>
                    </a:lnTo>
                    <a:lnTo>
                      <a:pt x="797" y="2975"/>
                    </a:lnTo>
                    <a:lnTo>
                      <a:pt x="772" y="2944"/>
                    </a:lnTo>
                    <a:lnTo>
                      <a:pt x="757" y="2908"/>
                    </a:lnTo>
                    <a:lnTo>
                      <a:pt x="752" y="2866"/>
                    </a:lnTo>
                    <a:lnTo>
                      <a:pt x="752" y="2332"/>
                    </a:lnTo>
                    <a:lnTo>
                      <a:pt x="152" y="2332"/>
                    </a:lnTo>
                    <a:lnTo>
                      <a:pt x="113" y="2327"/>
                    </a:lnTo>
                    <a:lnTo>
                      <a:pt x="76" y="2311"/>
                    </a:lnTo>
                    <a:lnTo>
                      <a:pt x="44" y="2287"/>
                    </a:lnTo>
                    <a:lnTo>
                      <a:pt x="21" y="2256"/>
                    </a:lnTo>
                    <a:lnTo>
                      <a:pt x="4" y="2218"/>
                    </a:lnTo>
                    <a:lnTo>
                      <a:pt x="0" y="2178"/>
                    </a:lnTo>
                    <a:lnTo>
                      <a:pt x="4" y="2136"/>
                    </a:lnTo>
                    <a:lnTo>
                      <a:pt x="21" y="2100"/>
                    </a:lnTo>
                    <a:lnTo>
                      <a:pt x="44" y="2070"/>
                    </a:lnTo>
                    <a:lnTo>
                      <a:pt x="76" y="2045"/>
                    </a:lnTo>
                    <a:lnTo>
                      <a:pt x="113" y="2030"/>
                    </a:lnTo>
                    <a:lnTo>
                      <a:pt x="152" y="2024"/>
                    </a:lnTo>
                    <a:lnTo>
                      <a:pt x="906" y="2024"/>
                    </a:lnTo>
                    <a:lnTo>
                      <a:pt x="947" y="2030"/>
                    </a:lnTo>
                    <a:lnTo>
                      <a:pt x="984" y="2045"/>
                    </a:lnTo>
                    <a:lnTo>
                      <a:pt x="1014" y="2070"/>
                    </a:lnTo>
                    <a:lnTo>
                      <a:pt x="1039" y="2100"/>
                    </a:lnTo>
                    <a:lnTo>
                      <a:pt x="1054" y="2136"/>
                    </a:lnTo>
                    <a:lnTo>
                      <a:pt x="1060" y="2178"/>
                    </a:lnTo>
                    <a:lnTo>
                      <a:pt x="1060" y="2714"/>
                    </a:lnTo>
                    <a:lnTo>
                      <a:pt x="1364" y="2714"/>
                    </a:lnTo>
                    <a:lnTo>
                      <a:pt x="1381" y="2716"/>
                    </a:lnTo>
                    <a:lnTo>
                      <a:pt x="1396" y="2718"/>
                    </a:lnTo>
                    <a:lnTo>
                      <a:pt x="1427" y="2657"/>
                    </a:lnTo>
                    <a:lnTo>
                      <a:pt x="1463" y="2600"/>
                    </a:lnTo>
                    <a:lnTo>
                      <a:pt x="1507" y="2549"/>
                    </a:lnTo>
                    <a:lnTo>
                      <a:pt x="1556" y="2503"/>
                    </a:lnTo>
                    <a:lnTo>
                      <a:pt x="1611" y="2465"/>
                    </a:lnTo>
                    <a:lnTo>
                      <a:pt x="1672" y="2435"/>
                    </a:lnTo>
                    <a:lnTo>
                      <a:pt x="1737" y="2410"/>
                    </a:lnTo>
                    <a:lnTo>
                      <a:pt x="1805" y="2397"/>
                    </a:lnTo>
                    <a:lnTo>
                      <a:pt x="1876" y="2391"/>
                    </a:lnTo>
                    <a:lnTo>
                      <a:pt x="1946" y="2397"/>
                    </a:lnTo>
                    <a:lnTo>
                      <a:pt x="2014" y="2410"/>
                    </a:lnTo>
                    <a:lnTo>
                      <a:pt x="2079" y="2433"/>
                    </a:lnTo>
                    <a:lnTo>
                      <a:pt x="2140" y="2465"/>
                    </a:lnTo>
                    <a:lnTo>
                      <a:pt x="2195" y="2503"/>
                    </a:lnTo>
                    <a:lnTo>
                      <a:pt x="2244" y="2547"/>
                    </a:lnTo>
                    <a:lnTo>
                      <a:pt x="2288" y="2598"/>
                    </a:lnTo>
                    <a:lnTo>
                      <a:pt x="2324" y="2655"/>
                    </a:lnTo>
                    <a:lnTo>
                      <a:pt x="2355" y="2716"/>
                    </a:lnTo>
                    <a:lnTo>
                      <a:pt x="2364" y="2714"/>
                    </a:lnTo>
                    <a:lnTo>
                      <a:pt x="2374" y="2714"/>
                    </a:lnTo>
                    <a:lnTo>
                      <a:pt x="3821" y="2714"/>
                    </a:lnTo>
                    <a:lnTo>
                      <a:pt x="3821" y="306"/>
                    </a:lnTo>
                    <a:lnTo>
                      <a:pt x="1060" y="306"/>
                    </a:lnTo>
                    <a:lnTo>
                      <a:pt x="1060" y="842"/>
                    </a:lnTo>
                    <a:lnTo>
                      <a:pt x="1054" y="882"/>
                    </a:lnTo>
                    <a:lnTo>
                      <a:pt x="1039" y="918"/>
                    </a:lnTo>
                    <a:lnTo>
                      <a:pt x="1014" y="950"/>
                    </a:lnTo>
                    <a:lnTo>
                      <a:pt x="984" y="975"/>
                    </a:lnTo>
                    <a:lnTo>
                      <a:pt x="947" y="990"/>
                    </a:lnTo>
                    <a:lnTo>
                      <a:pt x="906" y="996"/>
                    </a:lnTo>
                    <a:lnTo>
                      <a:pt x="152" y="996"/>
                    </a:lnTo>
                    <a:lnTo>
                      <a:pt x="113" y="990"/>
                    </a:lnTo>
                    <a:lnTo>
                      <a:pt x="76" y="975"/>
                    </a:lnTo>
                    <a:lnTo>
                      <a:pt x="44" y="950"/>
                    </a:lnTo>
                    <a:lnTo>
                      <a:pt x="21" y="918"/>
                    </a:lnTo>
                    <a:lnTo>
                      <a:pt x="4" y="882"/>
                    </a:lnTo>
                    <a:lnTo>
                      <a:pt x="0" y="842"/>
                    </a:lnTo>
                    <a:lnTo>
                      <a:pt x="4" y="800"/>
                    </a:lnTo>
                    <a:lnTo>
                      <a:pt x="21" y="764"/>
                    </a:lnTo>
                    <a:lnTo>
                      <a:pt x="44" y="733"/>
                    </a:lnTo>
                    <a:lnTo>
                      <a:pt x="76" y="709"/>
                    </a:lnTo>
                    <a:lnTo>
                      <a:pt x="113" y="694"/>
                    </a:lnTo>
                    <a:lnTo>
                      <a:pt x="152" y="688"/>
                    </a:lnTo>
                    <a:lnTo>
                      <a:pt x="752" y="688"/>
                    </a:lnTo>
                    <a:lnTo>
                      <a:pt x="752" y="152"/>
                    </a:lnTo>
                    <a:lnTo>
                      <a:pt x="757" y="112"/>
                    </a:lnTo>
                    <a:lnTo>
                      <a:pt x="772" y="76"/>
                    </a:lnTo>
                    <a:lnTo>
                      <a:pt x="797" y="43"/>
                    </a:lnTo>
                    <a:lnTo>
                      <a:pt x="828" y="21"/>
                    </a:lnTo>
                    <a:lnTo>
                      <a:pt x="864" y="5"/>
                    </a:lnTo>
                    <a:lnTo>
                      <a:pt x="9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endParaRPr lang="en-IN" dirty="0">
                  <a:solidFill>
                    <a:schemeClr val="accent1"/>
                  </a:solidFill>
                </a:endParaRPr>
              </a:p>
            </p:txBody>
          </p:sp>
          <p:sp>
            <p:nvSpPr>
              <p:cNvPr id="52" name="Freeform 184">
                <a:extLst>
                  <a:ext uri="{FF2B5EF4-FFF2-40B4-BE49-F238E27FC236}">
                    <a16:creationId xmlns:a16="http://schemas.microsoft.com/office/drawing/2014/main" id="{5ABD2A38-D82F-4075-9FD7-2448DB057524}"/>
                  </a:ext>
                </a:extLst>
              </p:cNvPr>
              <p:cNvSpPr>
                <a:spLocks/>
              </p:cNvSpPr>
              <p:nvPr/>
            </p:nvSpPr>
            <p:spPr bwMode="auto">
              <a:xfrm>
                <a:off x="6886575" y="2911471"/>
                <a:ext cx="3940211" cy="663595"/>
              </a:xfrm>
              <a:custGeom>
                <a:avLst/>
                <a:gdLst>
                  <a:gd name="T0" fmla="*/ 2784 w 3298"/>
                  <a:gd name="T1" fmla="*/ 0 h 1087"/>
                  <a:gd name="T2" fmla="*/ 2849 w 3298"/>
                  <a:gd name="T3" fmla="*/ 23 h 1087"/>
                  <a:gd name="T4" fmla="*/ 3254 w 3298"/>
                  <a:gd name="T5" fmla="*/ 422 h 1087"/>
                  <a:gd name="T6" fmla="*/ 3258 w 3298"/>
                  <a:gd name="T7" fmla="*/ 426 h 1087"/>
                  <a:gd name="T8" fmla="*/ 3264 w 3298"/>
                  <a:gd name="T9" fmla="*/ 433 h 1087"/>
                  <a:gd name="T10" fmla="*/ 3267 w 3298"/>
                  <a:gd name="T11" fmla="*/ 439 h 1087"/>
                  <a:gd name="T12" fmla="*/ 3273 w 3298"/>
                  <a:gd name="T13" fmla="*/ 445 h 1087"/>
                  <a:gd name="T14" fmla="*/ 3279 w 3298"/>
                  <a:gd name="T15" fmla="*/ 456 h 1087"/>
                  <a:gd name="T16" fmla="*/ 3284 w 3298"/>
                  <a:gd name="T17" fmla="*/ 468 h 1087"/>
                  <a:gd name="T18" fmla="*/ 3284 w 3298"/>
                  <a:gd name="T19" fmla="*/ 471 h 1087"/>
                  <a:gd name="T20" fmla="*/ 3288 w 3298"/>
                  <a:gd name="T21" fmla="*/ 477 h 1087"/>
                  <a:gd name="T22" fmla="*/ 3290 w 3298"/>
                  <a:gd name="T23" fmla="*/ 485 h 1087"/>
                  <a:gd name="T24" fmla="*/ 3292 w 3298"/>
                  <a:gd name="T25" fmla="*/ 492 h 1087"/>
                  <a:gd name="T26" fmla="*/ 3294 w 3298"/>
                  <a:gd name="T27" fmla="*/ 500 h 1087"/>
                  <a:gd name="T28" fmla="*/ 3294 w 3298"/>
                  <a:gd name="T29" fmla="*/ 508 h 1087"/>
                  <a:gd name="T30" fmla="*/ 3296 w 3298"/>
                  <a:gd name="T31" fmla="*/ 513 h 1087"/>
                  <a:gd name="T32" fmla="*/ 3298 w 3298"/>
                  <a:gd name="T33" fmla="*/ 517 h 1087"/>
                  <a:gd name="T34" fmla="*/ 3298 w 3298"/>
                  <a:gd name="T35" fmla="*/ 549 h 1087"/>
                  <a:gd name="T36" fmla="*/ 3296 w 3298"/>
                  <a:gd name="T37" fmla="*/ 553 h 1087"/>
                  <a:gd name="T38" fmla="*/ 3296 w 3298"/>
                  <a:gd name="T39" fmla="*/ 561 h 1087"/>
                  <a:gd name="T40" fmla="*/ 3294 w 3298"/>
                  <a:gd name="T41" fmla="*/ 568 h 1087"/>
                  <a:gd name="T42" fmla="*/ 3292 w 3298"/>
                  <a:gd name="T43" fmla="*/ 576 h 1087"/>
                  <a:gd name="T44" fmla="*/ 3290 w 3298"/>
                  <a:gd name="T45" fmla="*/ 582 h 1087"/>
                  <a:gd name="T46" fmla="*/ 3288 w 3298"/>
                  <a:gd name="T47" fmla="*/ 587 h 1087"/>
                  <a:gd name="T48" fmla="*/ 3286 w 3298"/>
                  <a:gd name="T49" fmla="*/ 595 h 1087"/>
                  <a:gd name="T50" fmla="*/ 3284 w 3298"/>
                  <a:gd name="T51" fmla="*/ 599 h 1087"/>
                  <a:gd name="T52" fmla="*/ 3281 w 3298"/>
                  <a:gd name="T53" fmla="*/ 608 h 1087"/>
                  <a:gd name="T54" fmla="*/ 3277 w 3298"/>
                  <a:gd name="T55" fmla="*/ 614 h 1087"/>
                  <a:gd name="T56" fmla="*/ 3271 w 3298"/>
                  <a:gd name="T57" fmla="*/ 625 h 1087"/>
                  <a:gd name="T58" fmla="*/ 3267 w 3298"/>
                  <a:gd name="T59" fmla="*/ 629 h 1087"/>
                  <a:gd name="T60" fmla="*/ 3264 w 3298"/>
                  <a:gd name="T61" fmla="*/ 635 h 1087"/>
                  <a:gd name="T62" fmla="*/ 3258 w 3298"/>
                  <a:gd name="T63" fmla="*/ 643 h 1087"/>
                  <a:gd name="T64" fmla="*/ 3254 w 3298"/>
                  <a:gd name="T65" fmla="*/ 646 h 1087"/>
                  <a:gd name="T66" fmla="*/ 2824 w 3298"/>
                  <a:gd name="T67" fmla="*/ 1066 h 1087"/>
                  <a:gd name="T68" fmla="*/ 2748 w 3298"/>
                  <a:gd name="T69" fmla="*/ 1087 h 1087"/>
                  <a:gd name="T70" fmla="*/ 2691 w 3298"/>
                  <a:gd name="T71" fmla="*/ 1076 h 1087"/>
                  <a:gd name="T72" fmla="*/ 2640 w 3298"/>
                  <a:gd name="T73" fmla="*/ 1042 h 1087"/>
                  <a:gd name="T74" fmla="*/ 2604 w 3298"/>
                  <a:gd name="T75" fmla="*/ 983 h 1087"/>
                  <a:gd name="T76" fmla="*/ 2596 w 3298"/>
                  <a:gd name="T77" fmla="*/ 916 h 1087"/>
                  <a:gd name="T78" fmla="*/ 2617 w 3298"/>
                  <a:gd name="T79" fmla="*/ 852 h 1087"/>
                  <a:gd name="T80" fmla="*/ 2771 w 3298"/>
                  <a:gd name="T81" fmla="*/ 684 h 1087"/>
                  <a:gd name="T82" fmla="*/ 112 w 3298"/>
                  <a:gd name="T83" fmla="*/ 679 h 1087"/>
                  <a:gd name="T84" fmla="*/ 46 w 3298"/>
                  <a:gd name="T85" fmla="*/ 639 h 1087"/>
                  <a:gd name="T86" fmla="*/ 6 w 3298"/>
                  <a:gd name="T87" fmla="*/ 570 h 1087"/>
                  <a:gd name="T88" fmla="*/ 6 w 3298"/>
                  <a:gd name="T89" fmla="*/ 490 h 1087"/>
                  <a:gd name="T90" fmla="*/ 46 w 3298"/>
                  <a:gd name="T91" fmla="*/ 422 h 1087"/>
                  <a:gd name="T92" fmla="*/ 112 w 3298"/>
                  <a:gd name="T93" fmla="*/ 382 h 1087"/>
                  <a:gd name="T94" fmla="*/ 2773 w 3298"/>
                  <a:gd name="T95" fmla="*/ 376 h 1087"/>
                  <a:gd name="T96" fmla="*/ 2636 w 3298"/>
                  <a:gd name="T97" fmla="*/ 236 h 1087"/>
                  <a:gd name="T98" fmla="*/ 2615 w 3298"/>
                  <a:gd name="T99" fmla="*/ 171 h 1087"/>
                  <a:gd name="T100" fmla="*/ 2623 w 3298"/>
                  <a:gd name="T101" fmla="*/ 105 h 1087"/>
                  <a:gd name="T102" fmla="*/ 2659 w 3298"/>
                  <a:gd name="T103" fmla="*/ 46 h 1087"/>
                  <a:gd name="T104" fmla="*/ 2718 w 3298"/>
                  <a:gd name="T105" fmla="*/ 8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98" h="1087">
                    <a:moveTo>
                      <a:pt x="2752" y="0"/>
                    </a:moveTo>
                    <a:lnTo>
                      <a:pt x="2784" y="0"/>
                    </a:lnTo>
                    <a:lnTo>
                      <a:pt x="2818" y="8"/>
                    </a:lnTo>
                    <a:lnTo>
                      <a:pt x="2849" y="23"/>
                    </a:lnTo>
                    <a:lnTo>
                      <a:pt x="2877" y="46"/>
                    </a:lnTo>
                    <a:lnTo>
                      <a:pt x="3254" y="422"/>
                    </a:lnTo>
                    <a:lnTo>
                      <a:pt x="3254" y="422"/>
                    </a:lnTo>
                    <a:lnTo>
                      <a:pt x="3258" y="426"/>
                    </a:lnTo>
                    <a:lnTo>
                      <a:pt x="3260" y="430"/>
                    </a:lnTo>
                    <a:lnTo>
                      <a:pt x="3264" y="433"/>
                    </a:lnTo>
                    <a:lnTo>
                      <a:pt x="3265" y="435"/>
                    </a:lnTo>
                    <a:lnTo>
                      <a:pt x="3267" y="439"/>
                    </a:lnTo>
                    <a:lnTo>
                      <a:pt x="3271" y="443"/>
                    </a:lnTo>
                    <a:lnTo>
                      <a:pt x="3273" y="445"/>
                    </a:lnTo>
                    <a:lnTo>
                      <a:pt x="3277" y="454"/>
                    </a:lnTo>
                    <a:lnTo>
                      <a:pt x="3279" y="456"/>
                    </a:lnTo>
                    <a:lnTo>
                      <a:pt x="3281" y="460"/>
                    </a:lnTo>
                    <a:lnTo>
                      <a:pt x="3284" y="468"/>
                    </a:lnTo>
                    <a:lnTo>
                      <a:pt x="3284" y="470"/>
                    </a:lnTo>
                    <a:lnTo>
                      <a:pt x="3284" y="471"/>
                    </a:lnTo>
                    <a:lnTo>
                      <a:pt x="3286" y="473"/>
                    </a:lnTo>
                    <a:lnTo>
                      <a:pt x="3288" y="477"/>
                    </a:lnTo>
                    <a:lnTo>
                      <a:pt x="3288" y="481"/>
                    </a:lnTo>
                    <a:lnTo>
                      <a:pt x="3290" y="485"/>
                    </a:lnTo>
                    <a:lnTo>
                      <a:pt x="3292" y="489"/>
                    </a:lnTo>
                    <a:lnTo>
                      <a:pt x="3292" y="492"/>
                    </a:lnTo>
                    <a:lnTo>
                      <a:pt x="3292" y="496"/>
                    </a:lnTo>
                    <a:lnTo>
                      <a:pt x="3294" y="500"/>
                    </a:lnTo>
                    <a:lnTo>
                      <a:pt x="3294" y="504"/>
                    </a:lnTo>
                    <a:lnTo>
                      <a:pt x="3294" y="508"/>
                    </a:lnTo>
                    <a:lnTo>
                      <a:pt x="3296" y="509"/>
                    </a:lnTo>
                    <a:lnTo>
                      <a:pt x="3296" y="513"/>
                    </a:lnTo>
                    <a:lnTo>
                      <a:pt x="3296" y="515"/>
                    </a:lnTo>
                    <a:lnTo>
                      <a:pt x="3298" y="517"/>
                    </a:lnTo>
                    <a:lnTo>
                      <a:pt x="3298" y="519"/>
                    </a:lnTo>
                    <a:lnTo>
                      <a:pt x="3298" y="549"/>
                    </a:lnTo>
                    <a:lnTo>
                      <a:pt x="3296" y="551"/>
                    </a:lnTo>
                    <a:lnTo>
                      <a:pt x="3296" y="553"/>
                    </a:lnTo>
                    <a:lnTo>
                      <a:pt x="3296" y="555"/>
                    </a:lnTo>
                    <a:lnTo>
                      <a:pt x="3296" y="561"/>
                    </a:lnTo>
                    <a:lnTo>
                      <a:pt x="3294" y="565"/>
                    </a:lnTo>
                    <a:lnTo>
                      <a:pt x="3294" y="568"/>
                    </a:lnTo>
                    <a:lnTo>
                      <a:pt x="3292" y="572"/>
                    </a:lnTo>
                    <a:lnTo>
                      <a:pt x="3292" y="576"/>
                    </a:lnTo>
                    <a:lnTo>
                      <a:pt x="3292" y="580"/>
                    </a:lnTo>
                    <a:lnTo>
                      <a:pt x="3290" y="582"/>
                    </a:lnTo>
                    <a:lnTo>
                      <a:pt x="3290" y="584"/>
                    </a:lnTo>
                    <a:lnTo>
                      <a:pt x="3288" y="587"/>
                    </a:lnTo>
                    <a:lnTo>
                      <a:pt x="3288" y="591"/>
                    </a:lnTo>
                    <a:lnTo>
                      <a:pt x="3286" y="595"/>
                    </a:lnTo>
                    <a:lnTo>
                      <a:pt x="3286" y="597"/>
                    </a:lnTo>
                    <a:lnTo>
                      <a:pt x="3284" y="599"/>
                    </a:lnTo>
                    <a:lnTo>
                      <a:pt x="3284" y="601"/>
                    </a:lnTo>
                    <a:lnTo>
                      <a:pt x="3281" y="608"/>
                    </a:lnTo>
                    <a:lnTo>
                      <a:pt x="3279" y="612"/>
                    </a:lnTo>
                    <a:lnTo>
                      <a:pt x="3277" y="614"/>
                    </a:lnTo>
                    <a:lnTo>
                      <a:pt x="3273" y="622"/>
                    </a:lnTo>
                    <a:lnTo>
                      <a:pt x="3271" y="625"/>
                    </a:lnTo>
                    <a:lnTo>
                      <a:pt x="3269" y="627"/>
                    </a:lnTo>
                    <a:lnTo>
                      <a:pt x="3267" y="629"/>
                    </a:lnTo>
                    <a:lnTo>
                      <a:pt x="3265" y="631"/>
                    </a:lnTo>
                    <a:lnTo>
                      <a:pt x="3264" y="635"/>
                    </a:lnTo>
                    <a:lnTo>
                      <a:pt x="3260" y="639"/>
                    </a:lnTo>
                    <a:lnTo>
                      <a:pt x="3258" y="643"/>
                    </a:lnTo>
                    <a:lnTo>
                      <a:pt x="3254" y="646"/>
                    </a:lnTo>
                    <a:lnTo>
                      <a:pt x="3254" y="646"/>
                    </a:lnTo>
                    <a:lnTo>
                      <a:pt x="2858" y="1042"/>
                    </a:lnTo>
                    <a:lnTo>
                      <a:pt x="2824" y="1066"/>
                    </a:lnTo>
                    <a:lnTo>
                      <a:pt x="2788" y="1082"/>
                    </a:lnTo>
                    <a:lnTo>
                      <a:pt x="2748" y="1087"/>
                    </a:lnTo>
                    <a:lnTo>
                      <a:pt x="2720" y="1084"/>
                    </a:lnTo>
                    <a:lnTo>
                      <a:pt x="2691" y="1076"/>
                    </a:lnTo>
                    <a:lnTo>
                      <a:pt x="2664" y="1063"/>
                    </a:lnTo>
                    <a:lnTo>
                      <a:pt x="2640" y="1042"/>
                    </a:lnTo>
                    <a:lnTo>
                      <a:pt x="2617" y="1015"/>
                    </a:lnTo>
                    <a:lnTo>
                      <a:pt x="2604" y="983"/>
                    </a:lnTo>
                    <a:lnTo>
                      <a:pt x="2596" y="951"/>
                    </a:lnTo>
                    <a:lnTo>
                      <a:pt x="2596" y="916"/>
                    </a:lnTo>
                    <a:lnTo>
                      <a:pt x="2604" y="884"/>
                    </a:lnTo>
                    <a:lnTo>
                      <a:pt x="2617" y="852"/>
                    </a:lnTo>
                    <a:lnTo>
                      <a:pt x="2640" y="825"/>
                    </a:lnTo>
                    <a:lnTo>
                      <a:pt x="2771" y="684"/>
                    </a:lnTo>
                    <a:lnTo>
                      <a:pt x="154" y="684"/>
                    </a:lnTo>
                    <a:lnTo>
                      <a:pt x="112" y="679"/>
                    </a:lnTo>
                    <a:lnTo>
                      <a:pt x="76" y="663"/>
                    </a:lnTo>
                    <a:lnTo>
                      <a:pt x="46" y="639"/>
                    </a:lnTo>
                    <a:lnTo>
                      <a:pt x="21" y="608"/>
                    </a:lnTo>
                    <a:lnTo>
                      <a:pt x="6" y="570"/>
                    </a:lnTo>
                    <a:lnTo>
                      <a:pt x="0" y="530"/>
                    </a:lnTo>
                    <a:lnTo>
                      <a:pt x="6" y="490"/>
                    </a:lnTo>
                    <a:lnTo>
                      <a:pt x="21" y="452"/>
                    </a:lnTo>
                    <a:lnTo>
                      <a:pt x="46" y="422"/>
                    </a:lnTo>
                    <a:lnTo>
                      <a:pt x="76" y="397"/>
                    </a:lnTo>
                    <a:lnTo>
                      <a:pt x="112" y="382"/>
                    </a:lnTo>
                    <a:lnTo>
                      <a:pt x="154" y="376"/>
                    </a:lnTo>
                    <a:lnTo>
                      <a:pt x="2773" y="376"/>
                    </a:lnTo>
                    <a:lnTo>
                      <a:pt x="2659" y="262"/>
                    </a:lnTo>
                    <a:lnTo>
                      <a:pt x="2636" y="236"/>
                    </a:lnTo>
                    <a:lnTo>
                      <a:pt x="2623" y="203"/>
                    </a:lnTo>
                    <a:lnTo>
                      <a:pt x="2615" y="171"/>
                    </a:lnTo>
                    <a:lnTo>
                      <a:pt x="2615" y="137"/>
                    </a:lnTo>
                    <a:lnTo>
                      <a:pt x="2623" y="105"/>
                    </a:lnTo>
                    <a:lnTo>
                      <a:pt x="2636" y="72"/>
                    </a:lnTo>
                    <a:lnTo>
                      <a:pt x="2659" y="46"/>
                    </a:lnTo>
                    <a:lnTo>
                      <a:pt x="2687" y="23"/>
                    </a:lnTo>
                    <a:lnTo>
                      <a:pt x="2718" y="8"/>
                    </a:lnTo>
                    <a:lnTo>
                      <a:pt x="27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endParaRPr lang="en-IN" dirty="0">
                  <a:solidFill>
                    <a:schemeClr val="accent1"/>
                  </a:solidFill>
                </a:endParaRPr>
              </a:p>
            </p:txBody>
          </p:sp>
        </p:grpSp>
      </p:grpSp>
      <p:pic>
        <p:nvPicPr>
          <p:cNvPr id="68" name="Picture 2" descr="Image result for crst specialized transportation truck">
            <a:extLst>
              <a:ext uri="{FF2B5EF4-FFF2-40B4-BE49-F238E27FC236}">
                <a16:creationId xmlns:a16="http://schemas.microsoft.com/office/drawing/2014/main" id="{7E352E34-81F3-4FE9-B1CB-F71A3822B75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0402" y="1589952"/>
            <a:ext cx="6250112" cy="3337560"/>
          </a:xfrm>
          <a:prstGeom prst="rect">
            <a:avLst/>
          </a:prstGeom>
          <a:noFill/>
          <a:extLst>
            <a:ext uri="{909E8E84-426E-40DD-AFC4-6F175D3DCCD1}">
              <a14:hiddenFill xmlns:a14="http://schemas.microsoft.com/office/drawing/2010/main">
                <a:solidFill>
                  <a:srgbClr val="FFFFFF"/>
                </a:solidFill>
              </a14:hiddenFill>
            </a:ext>
          </a:extLst>
        </p:spPr>
      </p:pic>
      <p:sp>
        <p:nvSpPr>
          <p:cNvPr id="69" name="Rectangle 68">
            <a:extLst>
              <a:ext uri="{FF2B5EF4-FFF2-40B4-BE49-F238E27FC236}">
                <a16:creationId xmlns:a16="http://schemas.microsoft.com/office/drawing/2014/main" id="{F12B07FD-84A5-42A4-99A0-3A15538D9410}"/>
              </a:ext>
            </a:extLst>
          </p:cNvPr>
          <p:cNvSpPr/>
          <p:nvPr/>
        </p:nvSpPr>
        <p:spPr>
          <a:xfrm>
            <a:off x="7622431" y="1822386"/>
            <a:ext cx="6096000" cy="861774"/>
          </a:xfrm>
          <a:prstGeom prst="rect">
            <a:avLst/>
          </a:prstGeom>
        </p:spPr>
        <p:txBody>
          <a:bodyPr>
            <a:spAutoFit/>
          </a:bodyPr>
          <a:lstStyle/>
          <a:p>
            <a:pPr marL="742950" lvl="1" indent="-285750">
              <a:buFont typeface="Wingdings" panose="05000000000000000000" pitchFamily="2" charset="2"/>
              <a:buChar char="q"/>
            </a:pPr>
            <a:r>
              <a:rPr lang="en-US" altLang="en-US" sz="1600" dirty="0">
                <a:solidFill>
                  <a:schemeClr val="accent1"/>
                </a:solidFill>
                <a:latin typeface="Century Gothic" panose="020B0502020202020204" pitchFamily="34" charset="0"/>
              </a:rPr>
              <a:t>Liftgates</a:t>
            </a:r>
          </a:p>
          <a:p>
            <a:pPr marL="742950" lvl="1" indent="-285750">
              <a:buFont typeface="Wingdings" panose="05000000000000000000" pitchFamily="2" charset="2"/>
              <a:buChar char="q"/>
            </a:pPr>
            <a:r>
              <a:rPr lang="en-US" altLang="en-US" sz="1600" dirty="0">
                <a:solidFill>
                  <a:schemeClr val="accent1"/>
                </a:solidFill>
                <a:latin typeface="Century Gothic" panose="020B0502020202020204" pitchFamily="34" charset="0"/>
              </a:rPr>
              <a:t>E-tracks for secure strapping</a:t>
            </a:r>
          </a:p>
          <a:p>
            <a:pPr marL="742950" lvl="1" indent="-285750">
              <a:buFont typeface="Wingdings" panose="05000000000000000000" pitchFamily="2" charset="2"/>
              <a:buChar char="q"/>
            </a:pPr>
            <a:r>
              <a:rPr lang="en-US" altLang="en-US" sz="1600" dirty="0">
                <a:solidFill>
                  <a:schemeClr val="accent1"/>
                </a:solidFill>
                <a:latin typeface="Century Gothic" panose="020B0502020202020204" pitchFamily="34" charset="0"/>
              </a:rPr>
              <a:t>Teams</a:t>
            </a:r>
          </a:p>
        </p:txBody>
      </p:sp>
      <p:grpSp>
        <p:nvGrpSpPr>
          <p:cNvPr id="70" name="Group 69">
            <a:extLst>
              <a:ext uri="{FF2B5EF4-FFF2-40B4-BE49-F238E27FC236}">
                <a16:creationId xmlns:a16="http://schemas.microsoft.com/office/drawing/2014/main" id="{0333F5F5-7F12-41F7-9FB5-0EAE126706AE}"/>
              </a:ext>
            </a:extLst>
          </p:cNvPr>
          <p:cNvGrpSpPr/>
          <p:nvPr/>
        </p:nvGrpSpPr>
        <p:grpSpPr>
          <a:xfrm>
            <a:off x="7707769" y="2965059"/>
            <a:ext cx="285598" cy="201722"/>
            <a:chOff x="3016251" y="3975101"/>
            <a:chExt cx="1081088" cy="763588"/>
          </a:xfrm>
          <a:solidFill>
            <a:schemeClr val="bg1"/>
          </a:solidFill>
        </p:grpSpPr>
        <p:sp>
          <p:nvSpPr>
            <p:cNvPr id="71" name="Freeform 58">
              <a:extLst>
                <a:ext uri="{FF2B5EF4-FFF2-40B4-BE49-F238E27FC236}">
                  <a16:creationId xmlns:a16="http://schemas.microsoft.com/office/drawing/2014/main" id="{EACDD02E-5944-44BB-80E0-82F3F8F7A22C}"/>
                </a:ext>
              </a:extLst>
            </p:cNvPr>
            <p:cNvSpPr>
              <a:spLocks/>
            </p:cNvSpPr>
            <p:nvPr/>
          </p:nvSpPr>
          <p:spPr bwMode="auto">
            <a:xfrm>
              <a:off x="3016251" y="4543426"/>
              <a:ext cx="228600" cy="79375"/>
            </a:xfrm>
            <a:custGeom>
              <a:avLst/>
              <a:gdLst>
                <a:gd name="T0" fmla="*/ 61 w 61"/>
                <a:gd name="T1" fmla="*/ 0 h 21"/>
                <a:gd name="T2" fmla="*/ 4 w 61"/>
                <a:gd name="T3" fmla="*/ 0 h 21"/>
                <a:gd name="T4" fmla="*/ 0 w 61"/>
                <a:gd name="T5" fmla="*/ 4 h 21"/>
                <a:gd name="T6" fmla="*/ 0 w 61"/>
                <a:gd name="T7" fmla="*/ 17 h 21"/>
                <a:gd name="T8" fmla="*/ 4 w 61"/>
                <a:gd name="T9" fmla="*/ 21 h 21"/>
                <a:gd name="T10" fmla="*/ 50 w 61"/>
                <a:gd name="T11" fmla="*/ 21 h 21"/>
                <a:gd name="T12" fmla="*/ 61 w 61"/>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1" h="21">
                  <a:moveTo>
                    <a:pt x="61" y="0"/>
                  </a:moveTo>
                  <a:cubicBezTo>
                    <a:pt x="4" y="0"/>
                    <a:pt x="4" y="0"/>
                    <a:pt x="4" y="0"/>
                  </a:cubicBezTo>
                  <a:cubicBezTo>
                    <a:pt x="2" y="0"/>
                    <a:pt x="0" y="2"/>
                    <a:pt x="0" y="4"/>
                  </a:cubicBezTo>
                  <a:cubicBezTo>
                    <a:pt x="0" y="17"/>
                    <a:pt x="0" y="17"/>
                    <a:pt x="0" y="17"/>
                  </a:cubicBezTo>
                  <a:cubicBezTo>
                    <a:pt x="0" y="19"/>
                    <a:pt x="2" y="21"/>
                    <a:pt x="4" y="21"/>
                  </a:cubicBezTo>
                  <a:cubicBezTo>
                    <a:pt x="50" y="21"/>
                    <a:pt x="50" y="21"/>
                    <a:pt x="50" y="21"/>
                  </a:cubicBezTo>
                  <a:cubicBezTo>
                    <a:pt x="51" y="13"/>
                    <a:pt x="55" y="6"/>
                    <a:pt x="6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 name="Freeform 59">
              <a:extLst>
                <a:ext uri="{FF2B5EF4-FFF2-40B4-BE49-F238E27FC236}">
                  <a16:creationId xmlns:a16="http://schemas.microsoft.com/office/drawing/2014/main" id="{B93AA89D-1E4E-4E32-88AB-87A8E8B553EC}"/>
                </a:ext>
              </a:extLst>
            </p:cNvPr>
            <p:cNvSpPr>
              <a:spLocks noEditPoints="1"/>
            </p:cNvSpPr>
            <p:nvPr/>
          </p:nvSpPr>
          <p:spPr bwMode="auto">
            <a:xfrm>
              <a:off x="3736976" y="4543426"/>
              <a:ext cx="190500" cy="195263"/>
            </a:xfrm>
            <a:custGeom>
              <a:avLst/>
              <a:gdLst>
                <a:gd name="T0" fmla="*/ 25 w 51"/>
                <a:gd name="T1" fmla="*/ 0 h 52"/>
                <a:gd name="T2" fmla="*/ 0 w 51"/>
                <a:gd name="T3" fmla="*/ 26 h 52"/>
                <a:gd name="T4" fmla="*/ 25 w 51"/>
                <a:gd name="T5" fmla="*/ 52 h 52"/>
                <a:gd name="T6" fmla="*/ 51 w 51"/>
                <a:gd name="T7" fmla="*/ 26 h 52"/>
                <a:gd name="T8" fmla="*/ 25 w 51"/>
                <a:gd name="T9" fmla="*/ 0 h 52"/>
                <a:gd name="T10" fmla="*/ 25 w 51"/>
                <a:gd name="T11" fmla="*/ 39 h 52"/>
                <a:gd name="T12" fmla="*/ 13 w 51"/>
                <a:gd name="T13" fmla="*/ 26 h 52"/>
                <a:gd name="T14" fmla="*/ 25 w 51"/>
                <a:gd name="T15" fmla="*/ 13 h 52"/>
                <a:gd name="T16" fmla="*/ 38 w 51"/>
                <a:gd name="T17" fmla="*/ 26 h 52"/>
                <a:gd name="T18" fmla="*/ 25 w 51"/>
                <a:gd name="T19" fmla="*/ 3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52">
                  <a:moveTo>
                    <a:pt x="25" y="0"/>
                  </a:moveTo>
                  <a:cubicBezTo>
                    <a:pt x="11" y="0"/>
                    <a:pt x="0" y="12"/>
                    <a:pt x="0" y="26"/>
                  </a:cubicBezTo>
                  <a:cubicBezTo>
                    <a:pt x="0" y="40"/>
                    <a:pt x="11" y="52"/>
                    <a:pt x="25" y="52"/>
                  </a:cubicBezTo>
                  <a:cubicBezTo>
                    <a:pt x="40" y="52"/>
                    <a:pt x="51" y="40"/>
                    <a:pt x="51" y="26"/>
                  </a:cubicBezTo>
                  <a:cubicBezTo>
                    <a:pt x="51" y="12"/>
                    <a:pt x="40" y="0"/>
                    <a:pt x="25" y="0"/>
                  </a:cubicBezTo>
                  <a:close/>
                  <a:moveTo>
                    <a:pt x="25" y="39"/>
                  </a:moveTo>
                  <a:cubicBezTo>
                    <a:pt x="18" y="39"/>
                    <a:pt x="13" y="33"/>
                    <a:pt x="13" y="26"/>
                  </a:cubicBezTo>
                  <a:cubicBezTo>
                    <a:pt x="13" y="19"/>
                    <a:pt x="18" y="13"/>
                    <a:pt x="25" y="13"/>
                  </a:cubicBezTo>
                  <a:cubicBezTo>
                    <a:pt x="32" y="13"/>
                    <a:pt x="38" y="19"/>
                    <a:pt x="38" y="26"/>
                  </a:cubicBezTo>
                  <a:cubicBezTo>
                    <a:pt x="38" y="33"/>
                    <a:pt x="32" y="39"/>
                    <a:pt x="25"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Freeform 60">
              <a:extLst>
                <a:ext uri="{FF2B5EF4-FFF2-40B4-BE49-F238E27FC236}">
                  <a16:creationId xmlns:a16="http://schemas.microsoft.com/office/drawing/2014/main" id="{829764D3-3F4C-4019-8137-BB5705156781}"/>
                </a:ext>
              </a:extLst>
            </p:cNvPr>
            <p:cNvSpPr>
              <a:spLocks/>
            </p:cNvSpPr>
            <p:nvPr/>
          </p:nvSpPr>
          <p:spPr bwMode="auto">
            <a:xfrm>
              <a:off x="3052763" y="3975101"/>
              <a:ext cx="552450" cy="522288"/>
            </a:xfrm>
            <a:custGeom>
              <a:avLst/>
              <a:gdLst>
                <a:gd name="T0" fmla="*/ 4 w 147"/>
                <a:gd name="T1" fmla="*/ 139 h 139"/>
                <a:gd name="T2" fmla="*/ 143 w 147"/>
                <a:gd name="T3" fmla="*/ 139 h 139"/>
                <a:gd name="T4" fmla="*/ 147 w 147"/>
                <a:gd name="T5" fmla="*/ 135 h 139"/>
                <a:gd name="T6" fmla="*/ 147 w 147"/>
                <a:gd name="T7" fmla="*/ 12 h 139"/>
                <a:gd name="T8" fmla="*/ 135 w 147"/>
                <a:gd name="T9" fmla="*/ 0 h 139"/>
                <a:gd name="T10" fmla="*/ 12 w 147"/>
                <a:gd name="T11" fmla="*/ 0 h 139"/>
                <a:gd name="T12" fmla="*/ 0 w 147"/>
                <a:gd name="T13" fmla="*/ 12 h 139"/>
                <a:gd name="T14" fmla="*/ 0 w 147"/>
                <a:gd name="T15" fmla="*/ 135 h 139"/>
                <a:gd name="T16" fmla="*/ 4 w 147"/>
                <a:gd name="T17"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 h="139">
                  <a:moveTo>
                    <a:pt x="4" y="139"/>
                  </a:moveTo>
                  <a:cubicBezTo>
                    <a:pt x="143" y="139"/>
                    <a:pt x="143" y="139"/>
                    <a:pt x="143" y="139"/>
                  </a:cubicBezTo>
                  <a:cubicBezTo>
                    <a:pt x="145" y="139"/>
                    <a:pt x="147" y="137"/>
                    <a:pt x="147" y="135"/>
                  </a:cubicBezTo>
                  <a:cubicBezTo>
                    <a:pt x="147" y="12"/>
                    <a:pt x="147" y="12"/>
                    <a:pt x="147" y="12"/>
                  </a:cubicBezTo>
                  <a:cubicBezTo>
                    <a:pt x="147" y="5"/>
                    <a:pt x="142" y="0"/>
                    <a:pt x="135" y="0"/>
                  </a:cubicBezTo>
                  <a:cubicBezTo>
                    <a:pt x="12" y="0"/>
                    <a:pt x="12" y="0"/>
                    <a:pt x="12" y="0"/>
                  </a:cubicBezTo>
                  <a:cubicBezTo>
                    <a:pt x="5" y="0"/>
                    <a:pt x="0" y="5"/>
                    <a:pt x="0" y="12"/>
                  </a:cubicBezTo>
                  <a:cubicBezTo>
                    <a:pt x="0" y="135"/>
                    <a:pt x="0" y="135"/>
                    <a:pt x="0" y="135"/>
                  </a:cubicBezTo>
                  <a:cubicBezTo>
                    <a:pt x="0" y="137"/>
                    <a:pt x="2" y="139"/>
                    <a:pt x="4" y="1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 name="Freeform 61">
              <a:extLst>
                <a:ext uri="{FF2B5EF4-FFF2-40B4-BE49-F238E27FC236}">
                  <a16:creationId xmlns:a16="http://schemas.microsoft.com/office/drawing/2014/main" id="{53127D89-9671-4280-ADEF-1D638AC2DF8B}"/>
                </a:ext>
              </a:extLst>
            </p:cNvPr>
            <p:cNvSpPr>
              <a:spLocks noEditPoints="1"/>
            </p:cNvSpPr>
            <p:nvPr/>
          </p:nvSpPr>
          <p:spPr bwMode="auto">
            <a:xfrm>
              <a:off x="3233738" y="4543426"/>
              <a:ext cx="190500" cy="195263"/>
            </a:xfrm>
            <a:custGeom>
              <a:avLst/>
              <a:gdLst>
                <a:gd name="T0" fmla="*/ 25 w 51"/>
                <a:gd name="T1" fmla="*/ 0 h 52"/>
                <a:gd name="T2" fmla="*/ 0 w 51"/>
                <a:gd name="T3" fmla="*/ 26 h 52"/>
                <a:gd name="T4" fmla="*/ 25 w 51"/>
                <a:gd name="T5" fmla="*/ 52 h 52"/>
                <a:gd name="T6" fmla="*/ 51 w 51"/>
                <a:gd name="T7" fmla="*/ 26 h 52"/>
                <a:gd name="T8" fmla="*/ 25 w 51"/>
                <a:gd name="T9" fmla="*/ 0 h 52"/>
                <a:gd name="T10" fmla="*/ 25 w 51"/>
                <a:gd name="T11" fmla="*/ 39 h 52"/>
                <a:gd name="T12" fmla="*/ 13 w 51"/>
                <a:gd name="T13" fmla="*/ 26 h 52"/>
                <a:gd name="T14" fmla="*/ 25 w 51"/>
                <a:gd name="T15" fmla="*/ 13 h 52"/>
                <a:gd name="T16" fmla="*/ 38 w 51"/>
                <a:gd name="T17" fmla="*/ 26 h 52"/>
                <a:gd name="T18" fmla="*/ 25 w 51"/>
                <a:gd name="T19" fmla="*/ 3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52">
                  <a:moveTo>
                    <a:pt x="25" y="0"/>
                  </a:moveTo>
                  <a:cubicBezTo>
                    <a:pt x="11" y="0"/>
                    <a:pt x="0" y="12"/>
                    <a:pt x="0" y="26"/>
                  </a:cubicBezTo>
                  <a:cubicBezTo>
                    <a:pt x="0" y="40"/>
                    <a:pt x="11" y="52"/>
                    <a:pt x="25" y="52"/>
                  </a:cubicBezTo>
                  <a:cubicBezTo>
                    <a:pt x="40" y="52"/>
                    <a:pt x="51" y="40"/>
                    <a:pt x="51" y="26"/>
                  </a:cubicBezTo>
                  <a:cubicBezTo>
                    <a:pt x="51" y="12"/>
                    <a:pt x="40" y="0"/>
                    <a:pt x="25" y="0"/>
                  </a:cubicBezTo>
                  <a:close/>
                  <a:moveTo>
                    <a:pt x="25" y="39"/>
                  </a:moveTo>
                  <a:cubicBezTo>
                    <a:pt x="18" y="39"/>
                    <a:pt x="13" y="33"/>
                    <a:pt x="13" y="26"/>
                  </a:cubicBezTo>
                  <a:cubicBezTo>
                    <a:pt x="13" y="19"/>
                    <a:pt x="18" y="13"/>
                    <a:pt x="25" y="13"/>
                  </a:cubicBezTo>
                  <a:cubicBezTo>
                    <a:pt x="32" y="13"/>
                    <a:pt x="38" y="19"/>
                    <a:pt x="38" y="26"/>
                  </a:cubicBezTo>
                  <a:cubicBezTo>
                    <a:pt x="38" y="33"/>
                    <a:pt x="32" y="39"/>
                    <a:pt x="25"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 name="Freeform 62">
              <a:extLst>
                <a:ext uri="{FF2B5EF4-FFF2-40B4-BE49-F238E27FC236}">
                  <a16:creationId xmlns:a16="http://schemas.microsoft.com/office/drawing/2014/main" id="{B5B1426A-1DE4-4588-B29D-1E180A7813AA}"/>
                </a:ext>
              </a:extLst>
            </p:cNvPr>
            <p:cNvSpPr>
              <a:spLocks noEditPoints="1"/>
            </p:cNvSpPr>
            <p:nvPr/>
          </p:nvSpPr>
          <p:spPr bwMode="auto">
            <a:xfrm>
              <a:off x="3409951" y="4068763"/>
              <a:ext cx="687388" cy="554038"/>
            </a:xfrm>
            <a:custGeom>
              <a:avLst/>
              <a:gdLst>
                <a:gd name="T0" fmla="*/ 179 w 183"/>
                <a:gd name="T1" fmla="*/ 126 h 147"/>
                <a:gd name="T2" fmla="*/ 169 w 183"/>
                <a:gd name="T3" fmla="*/ 126 h 147"/>
                <a:gd name="T4" fmla="*/ 169 w 183"/>
                <a:gd name="T5" fmla="*/ 70 h 147"/>
                <a:gd name="T6" fmla="*/ 164 w 183"/>
                <a:gd name="T7" fmla="*/ 52 h 147"/>
                <a:gd name="T8" fmla="*/ 138 w 183"/>
                <a:gd name="T9" fmla="*/ 15 h 147"/>
                <a:gd name="T10" fmla="*/ 111 w 183"/>
                <a:gd name="T11" fmla="*/ 0 h 147"/>
                <a:gd name="T12" fmla="*/ 72 w 183"/>
                <a:gd name="T13" fmla="*/ 0 h 147"/>
                <a:gd name="T14" fmla="*/ 64 w 183"/>
                <a:gd name="T15" fmla="*/ 9 h 147"/>
                <a:gd name="T16" fmla="*/ 64 w 183"/>
                <a:gd name="T17" fmla="*/ 126 h 147"/>
                <a:gd name="T18" fmla="*/ 0 w 183"/>
                <a:gd name="T19" fmla="*/ 126 h 147"/>
                <a:gd name="T20" fmla="*/ 12 w 183"/>
                <a:gd name="T21" fmla="*/ 147 h 147"/>
                <a:gd name="T22" fmla="*/ 79 w 183"/>
                <a:gd name="T23" fmla="*/ 147 h 147"/>
                <a:gd name="T24" fmla="*/ 112 w 183"/>
                <a:gd name="T25" fmla="*/ 118 h 147"/>
                <a:gd name="T26" fmla="*/ 146 w 183"/>
                <a:gd name="T27" fmla="*/ 147 h 147"/>
                <a:gd name="T28" fmla="*/ 179 w 183"/>
                <a:gd name="T29" fmla="*/ 147 h 147"/>
                <a:gd name="T30" fmla="*/ 183 w 183"/>
                <a:gd name="T31" fmla="*/ 143 h 147"/>
                <a:gd name="T32" fmla="*/ 183 w 183"/>
                <a:gd name="T33" fmla="*/ 130 h 147"/>
                <a:gd name="T34" fmla="*/ 179 w 183"/>
                <a:gd name="T35" fmla="*/ 126 h 147"/>
                <a:gd name="T36" fmla="*/ 138 w 183"/>
                <a:gd name="T37" fmla="*/ 59 h 147"/>
                <a:gd name="T38" fmla="*/ 87 w 183"/>
                <a:gd name="T39" fmla="*/ 59 h 147"/>
                <a:gd name="T40" fmla="*/ 83 w 183"/>
                <a:gd name="T41" fmla="*/ 55 h 147"/>
                <a:gd name="T42" fmla="*/ 83 w 183"/>
                <a:gd name="T43" fmla="*/ 27 h 147"/>
                <a:gd name="T44" fmla="*/ 87 w 183"/>
                <a:gd name="T45" fmla="*/ 23 h 147"/>
                <a:gd name="T46" fmla="*/ 118 w 183"/>
                <a:gd name="T47" fmla="*/ 23 h 147"/>
                <a:gd name="T48" fmla="*/ 122 w 183"/>
                <a:gd name="T49" fmla="*/ 24 h 147"/>
                <a:gd name="T50" fmla="*/ 142 w 183"/>
                <a:gd name="T51" fmla="*/ 53 h 147"/>
                <a:gd name="T52" fmla="*/ 138 w 183"/>
                <a:gd name="T53" fmla="*/ 5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3" h="147">
                  <a:moveTo>
                    <a:pt x="179" y="126"/>
                  </a:moveTo>
                  <a:cubicBezTo>
                    <a:pt x="169" y="126"/>
                    <a:pt x="169" y="126"/>
                    <a:pt x="169" y="126"/>
                  </a:cubicBezTo>
                  <a:cubicBezTo>
                    <a:pt x="169" y="70"/>
                    <a:pt x="169" y="70"/>
                    <a:pt x="169" y="70"/>
                  </a:cubicBezTo>
                  <a:cubicBezTo>
                    <a:pt x="169" y="64"/>
                    <a:pt x="167" y="57"/>
                    <a:pt x="164" y="52"/>
                  </a:cubicBezTo>
                  <a:cubicBezTo>
                    <a:pt x="138" y="15"/>
                    <a:pt x="138" y="15"/>
                    <a:pt x="138" y="15"/>
                  </a:cubicBezTo>
                  <a:cubicBezTo>
                    <a:pt x="132" y="6"/>
                    <a:pt x="122" y="0"/>
                    <a:pt x="111" y="0"/>
                  </a:cubicBezTo>
                  <a:cubicBezTo>
                    <a:pt x="72" y="0"/>
                    <a:pt x="72" y="0"/>
                    <a:pt x="72" y="0"/>
                  </a:cubicBezTo>
                  <a:cubicBezTo>
                    <a:pt x="68" y="0"/>
                    <a:pt x="64" y="4"/>
                    <a:pt x="64" y="9"/>
                  </a:cubicBezTo>
                  <a:cubicBezTo>
                    <a:pt x="64" y="126"/>
                    <a:pt x="64" y="126"/>
                    <a:pt x="64" y="126"/>
                  </a:cubicBezTo>
                  <a:cubicBezTo>
                    <a:pt x="0" y="126"/>
                    <a:pt x="0" y="126"/>
                    <a:pt x="0" y="126"/>
                  </a:cubicBezTo>
                  <a:cubicBezTo>
                    <a:pt x="6" y="132"/>
                    <a:pt x="11" y="139"/>
                    <a:pt x="12" y="147"/>
                  </a:cubicBezTo>
                  <a:cubicBezTo>
                    <a:pt x="79" y="147"/>
                    <a:pt x="79" y="147"/>
                    <a:pt x="79" y="147"/>
                  </a:cubicBezTo>
                  <a:cubicBezTo>
                    <a:pt x="81" y="131"/>
                    <a:pt x="95" y="118"/>
                    <a:pt x="112" y="118"/>
                  </a:cubicBezTo>
                  <a:cubicBezTo>
                    <a:pt x="129" y="118"/>
                    <a:pt x="143" y="131"/>
                    <a:pt x="146" y="147"/>
                  </a:cubicBezTo>
                  <a:cubicBezTo>
                    <a:pt x="179" y="147"/>
                    <a:pt x="179" y="147"/>
                    <a:pt x="179" y="147"/>
                  </a:cubicBezTo>
                  <a:cubicBezTo>
                    <a:pt x="181" y="147"/>
                    <a:pt x="183" y="145"/>
                    <a:pt x="183" y="143"/>
                  </a:cubicBezTo>
                  <a:cubicBezTo>
                    <a:pt x="183" y="130"/>
                    <a:pt x="183" y="130"/>
                    <a:pt x="183" y="130"/>
                  </a:cubicBezTo>
                  <a:cubicBezTo>
                    <a:pt x="183" y="128"/>
                    <a:pt x="181" y="126"/>
                    <a:pt x="179" y="126"/>
                  </a:cubicBezTo>
                  <a:close/>
                  <a:moveTo>
                    <a:pt x="138" y="59"/>
                  </a:moveTo>
                  <a:cubicBezTo>
                    <a:pt x="87" y="59"/>
                    <a:pt x="87" y="59"/>
                    <a:pt x="87" y="59"/>
                  </a:cubicBezTo>
                  <a:cubicBezTo>
                    <a:pt x="85" y="59"/>
                    <a:pt x="83" y="58"/>
                    <a:pt x="83" y="55"/>
                  </a:cubicBezTo>
                  <a:cubicBezTo>
                    <a:pt x="83" y="27"/>
                    <a:pt x="83" y="27"/>
                    <a:pt x="83" y="27"/>
                  </a:cubicBezTo>
                  <a:cubicBezTo>
                    <a:pt x="83" y="25"/>
                    <a:pt x="85" y="23"/>
                    <a:pt x="87" y="23"/>
                  </a:cubicBezTo>
                  <a:cubicBezTo>
                    <a:pt x="118" y="23"/>
                    <a:pt x="118" y="23"/>
                    <a:pt x="118" y="23"/>
                  </a:cubicBezTo>
                  <a:cubicBezTo>
                    <a:pt x="119" y="23"/>
                    <a:pt x="121" y="23"/>
                    <a:pt x="122" y="24"/>
                  </a:cubicBezTo>
                  <a:cubicBezTo>
                    <a:pt x="142" y="53"/>
                    <a:pt x="142" y="53"/>
                    <a:pt x="142" y="53"/>
                  </a:cubicBezTo>
                  <a:cubicBezTo>
                    <a:pt x="143" y="56"/>
                    <a:pt x="142" y="59"/>
                    <a:pt x="138" y="5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76" name="Group 75">
            <a:extLst>
              <a:ext uri="{FF2B5EF4-FFF2-40B4-BE49-F238E27FC236}">
                <a16:creationId xmlns:a16="http://schemas.microsoft.com/office/drawing/2014/main" id="{ACAA314D-843E-490E-8D2F-831D61C639A0}"/>
              </a:ext>
            </a:extLst>
          </p:cNvPr>
          <p:cNvGrpSpPr/>
          <p:nvPr/>
        </p:nvGrpSpPr>
        <p:grpSpPr>
          <a:xfrm>
            <a:off x="8365299" y="3676585"/>
            <a:ext cx="277674" cy="371006"/>
            <a:chOff x="8293100" y="3916362"/>
            <a:chExt cx="949325" cy="1268412"/>
          </a:xfrm>
          <a:solidFill>
            <a:schemeClr val="bg1"/>
          </a:solidFill>
        </p:grpSpPr>
        <p:sp>
          <p:nvSpPr>
            <p:cNvPr id="77" name="Freeform 605">
              <a:extLst>
                <a:ext uri="{FF2B5EF4-FFF2-40B4-BE49-F238E27FC236}">
                  <a16:creationId xmlns:a16="http://schemas.microsoft.com/office/drawing/2014/main" id="{B252206A-1E46-443C-98D8-E587406762D1}"/>
                </a:ext>
              </a:extLst>
            </p:cNvPr>
            <p:cNvSpPr>
              <a:spLocks noEditPoints="1"/>
            </p:cNvSpPr>
            <p:nvPr/>
          </p:nvSpPr>
          <p:spPr bwMode="auto">
            <a:xfrm>
              <a:off x="8293100" y="4248149"/>
              <a:ext cx="949325" cy="936625"/>
            </a:xfrm>
            <a:custGeom>
              <a:avLst/>
              <a:gdLst/>
              <a:ahLst/>
              <a:cxnLst>
                <a:cxn ang="0">
                  <a:pos x="209" y="476"/>
                </a:cxn>
                <a:cxn ang="0">
                  <a:pos x="280" y="561"/>
                </a:cxn>
                <a:cxn ang="0">
                  <a:pos x="365" y="522"/>
                </a:cxn>
                <a:cxn ang="0">
                  <a:pos x="389" y="437"/>
                </a:cxn>
                <a:cxn ang="0">
                  <a:pos x="255" y="432"/>
                </a:cxn>
                <a:cxn ang="0">
                  <a:pos x="67" y="416"/>
                </a:cxn>
                <a:cxn ang="0">
                  <a:pos x="163" y="521"/>
                </a:cxn>
                <a:cxn ang="0">
                  <a:pos x="202" y="505"/>
                </a:cxn>
                <a:cxn ang="0">
                  <a:pos x="173" y="448"/>
                </a:cxn>
                <a:cxn ang="0">
                  <a:pos x="122" y="407"/>
                </a:cxn>
                <a:cxn ang="0">
                  <a:pos x="556" y="362"/>
                </a:cxn>
                <a:cxn ang="0">
                  <a:pos x="443" y="416"/>
                </a:cxn>
                <a:cxn ang="0">
                  <a:pos x="409" y="475"/>
                </a:cxn>
                <a:cxn ang="0">
                  <a:pos x="394" y="547"/>
                </a:cxn>
                <a:cxn ang="0">
                  <a:pos x="507" y="465"/>
                </a:cxn>
                <a:cxn ang="0">
                  <a:pos x="148" y="194"/>
                </a:cxn>
                <a:cxn ang="0">
                  <a:pos x="47" y="251"/>
                </a:cxn>
                <a:cxn ang="0">
                  <a:pos x="49" y="341"/>
                </a:cxn>
                <a:cxn ang="0">
                  <a:pos x="127" y="372"/>
                </a:cxn>
                <a:cxn ang="0">
                  <a:pos x="160" y="321"/>
                </a:cxn>
                <a:cxn ang="0">
                  <a:pos x="156" y="214"/>
                </a:cxn>
                <a:cxn ang="0">
                  <a:pos x="205" y="42"/>
                </a:cxn>
                <a:cxn ang="0">
                  <a:pos x="92" y="123"/>
                </a:cxn>
                <a:cxn ang="0">
                  <a:pos x="63" y="210"/>
                </a:cxn>
                <a:cxn ang="0">
                  <a:pos x="159" y="165"/>
                </a:cxn>
                <a:cxn ang="0">
                  <a:pos x="201" y="86"/>
                </a:cxn>
                <a:cxn ang="0">
                  <a:pos x="272" y="13"/>
                </a:cxn>
                <a:cxn ang="0">
                  <a:pos x="220" y="88"/>
                </a:cxn>
                <a:cxn ang="0">
                  <a:pos x="252" y="157"/>
                </a:cxn>
                <a:cxn ang="0">
                  <a:pos x="321" y="173"/>
                </a:cxn>
                <a:cxn ang="0">
                  <a:pos x="220" y="185"/>
                </a:cxn>
                <a:cxn ang="0">
                  <a:pos x="199" y="224"/>
                </a:cxn>
                <a:cxn ang="0">
                  <a:pos x="178" y="295"/>
                </a:cxn>
                <a:cxn ang="0">
                  <a:pos x="216" y="367"/>
                </a:cxn>
                <a:cxn ang="0">
                  <a:pos x="223" y="407"/>
                </a:cxn>
                <a:cxn ang="0">
                  <a:pos x="336" y="415"/>
                </a:cxn>
                <a:cxn ang="0">
                  <a:pos x="373" y="407"/>
                </a:cxn>
                <a:cxn ang="0">
                  <a:pos x="409" y="371"/>
                </a:cxn>
                <a:cxn ang="0">
                  <a:pos x="419" y="257"/>
                </a:cxn>
                <a:cxn ang="0">
                  <a:pos x="438" y="250"/>
                </a:cxn>
                <a:cxn ang="0">
                  <a:pos x="438" y="384"/>
                </a:cxn>
                <a:cxn ang="0">
                  <a:pos x="507" y="371"/>
                </a:cxn>
                <a:cxn ang="0">
                  <a:pos x="564" y="294"/>
                </a:cxn>
                <a:cxn ang="0">
                  <a:pos x="507" y="217"/>
                </a:cxn>
                <a:cxn ang="0">
                  <a:pos x="461" y="178"/>
                </a:cxn>
                <a:cxn ang="0">
                  <a:pos x="538" y="185"/>
                </a:cxn>
                <a:cxn ang="0">
                  <a:pos x="522" y="92"/>
                </a:cxn>
                <a:cxn ang="0">
                  <a:pos x="594" y="235"/>
                </a:cxn>
                <a:cxn ang="0">
                  <a:pos x="582" y="385"/>
                </a:cxn>
                <a:cxn ang="0">
                  <a:pos x="495" y="515"/>
                </a:cxn>
                <a:cxn ang="0">
                  <a:pos x="353" y="586"/>
                </a:cxn>
                <a:cxn ang="0">
                  <a:pos x="201" y="576"/>
                </a:cxn>
                <a:cxn ang="0">
                  <a:pos x="73" y="494"/>
                </a:cxn>
                <a:cxn ang="0">
                  <a:pos x="5" y="354"/>
                </a:cxn>
                <a:cxn ang="0">
                  <a:pos x="16" y="203"/>
                </a:cxn>
                <a:cxn ang="0">
                  <a:pos x="102" y="75"/>
                </a:cxn>
                <a:cxn ang="0">
                  <a:pos x="234" y="6"/>
                </a:cxn>
              </a:cxnLst>
              <a:rect l="0" t="0" r="r" b="b"/>
              <a:pathLst>
                <a:path w="598" h="590">
                  <a:moveTo>
                    <a:pt x="213" y="428"/>
                  </a:moveTo>
                  <a:lnTo>
                    <a:pt x="202" y="438"/>
                  </a:lnTo>
                  <a:lnTo>
                    <a:pt x="198" y="441"/>
                  </a:lnTo>
                  <a:lnTo>
                    <a:pt x="209" y="476"/>
                  </a:lnTo>
                  <a:lnTo>
                    <a:pt x="225" y="507"/>
                  </a:lnTo>
                  <a:lnTo>
                    <a:pt x="241" y="531"/>
                  </a:lnTo>
                  <a:lnTo>
                    <a:pt x="260" y="549"/>
                  </a:lnTo>
                  <a:lnTo>
                    <a:pt x="280" y="561"/>
                  </a:lnTo>
                  <a:lnTo>
                    <a:pt x="315" y="562"/>
                  </a:lnTo>
                  <a:lnTo>
                    <a:pt x="333" y="554"/>
                  </a:lnTo>
                  <a:lnTo>
                    <a:pt x="349" y="541"/>
                  </a:lnTo>
                  <a:lnTo>
                    <a:pt x="365" y="522"/>
                  </a:lnTo>
                  <a:lnTo>
                    <a:pt x="379" y="498"/>
                  </a:lnTo>
                  <a:lnTo>
                    <a:pt x="391" y="473"/>
                  </a:lnTo>
                  <a:lnTo>
                    <a:pt x="401" y="442"/>
                  </a:lnTo>
                  <a:lnTo>
                    <a:pt x="389" y="437"/>
                  </a:lnTo>
                  <a:lnTo>
                    <a:pt x="381" y="429"/>
                  </a:lnTo>
                  <a:lnTo>
                    <a:pt x="341" y="432"/>
                  </a:lnTo>
                  <a:lnTo>
                    <a:pt x="299" y="434"/>
                  </a:lnTo>
                  <a:lnTo>
                    <a:pt x="255" y="432"/>
                  </a:lnTo>
                  <a:lnTo>
                    <a:pt x="213" y="428"/>
                  </a:lnTo>
                  <a:close/>
                  <a:moveTo>
                    <a:pt x="46" y="365"/>
                  </a:moveTo>
                  <a:lnTo>
                    <a:pt x="55" y="391"/>
                  </a:lnTo>
                  <a:lnTo>
                    <a:pt x="67" y="416"/>
                  </a:lnTo>
                  <a:lnTo>
                    <a:pt x="81" y="441"/>
                  </a:lnTo>
                  <a:lnTo>
                    <a:pt x="106" y="471"/>
                  </a:lnTo>
                  <a:lnTo>
                    <a:pt x="133" y="498"/>
                  </a:lnTo>
                  <a:lnTo>
                    <a:pt x="163" y="521"/>
                  </a:lnTo>
                  <a:lnTo>
                    <a:pt x="196" y="538"/>
                  </a:lnTo>
                  <a:lnTo>
                    <a:pt x="231" y="551"/>
                  </a:lnTo>
                  <a:lnTo>
                    <a:pt x="215" y="530"/>
                  </a:lnTo>
                  <a:lnTo>
                    <a:pt x="202" y="505"/>
                  </a:lnTo>
                  <a:lnTo>
                    <a:pt x="190" y="477"/>
                  </a:lnTo>
                  <a:lnTo>
                    <a:pt x="180" y="447"/>
                  </a:lnTo>
                  <a:lnTo>
                    <a:pt x="176" y="448"/>
                  </a:lnTo>
                  <a:lnTo>
                    <a:pt x="173" y="448"/>
                  </a:lnTo>
                  <a:lnTo>
                    <a:pt x="155" y="444"/>
                  </a:lnTo>
                  <a:lnTo>
                    <a:pt x="140" y="436"/>
                  </a:lnTo>
                  <a:lnTo>
                    <a:pt x="128" y="423"/>
                  </a:lnTo>
                  <a:lnTo>
                    <a:pt x="122" y="407"/>
                  </a:lnTo>
                  <a:lnTo>
                    <a:pt x="93" y="395"/>
                  </a:lnTo>
                  <a:lnTo>
                    <a:pt x="68" y="381"/>
                  </a:lnTo>
                  <a:lnTo>
                    <a:pt x="46" y="365"/>
                  </a:lnTo>
                  <a:close/>
                  <a:moveTo>
                    <a:pt x="556" y="362"/>
                  </a:moveTo>
                  <a:lnTo>
                    <a:pt x="534" y="378"/>
                  </a:lnTo>
                  <a:lnTo>
                    <a:pt x="508" y="392"/>
                  </a:lnTo>
                  <a:lnTo>
                    <a:pt x="478" y="405"/>
                  </a:lnTo>
                  <a:lnTo>
                    <a:pt x="443" y="416"/>
                  </a:lnTo>
                  <a:lnTo>
                    <a:pt x="439" y="427"/>
                  </a:lnTo>
                  <a:lnTo>
                    <a:pt x="431" y="435"/>
                  </a:lnTo>
                  <a:lnTo>
                    <a:pt x="420" y="441"/>
                  </a:lnTo>
                  <a:lnTo>
                    <a:pt x="409" y="475"/>
                  </a:lnTo>
                  <a:lnTo>
                    <a:pt x="396" y="507"/>
                  </a:lnTo>
                  <a:lnTo>
                    <a:pt x="381" y="533"/>
                  </a:lnTo>
                  <a:lnTo>
                    <a:pt x="365" y="555"/>
                  </a:lnTo>
                  <a:lnTo>
                    <a:pt x="394" y="547"/>
                  </a:lnTo>
                  <a:lnTo>
                    <a:pt x="422" y="534"/>
                  </a:lnTo>
                  <a:lnTo>
                    <a:pt x="449" y="518"/>
                  </a:lnTo>
                  <a:lnTo>
                    <a:pt x="481" y="494"/>
                  </a:lnTo>
                  <a:lnTo>
                    <a:pt x="507" y="465"/>
                  </a:lnTo>
                  <a:lnTo>
                    <a:pt x="529" y="432"/>
                  </a:lnTo>
                  <a:lnTo>
                    <a:pt x="546" y="398"/>
                  </a:lnTo>
                  <a:lnTo>
                    <a:pt x="556" y="362"/>
                  </a:lnTo>
                  <a:close/>
                  <a:moveTo>
                    <a:pt x="148" y="194"/>
                  </a:moveTo>
                  <a:lnTo>
                    <a:pt x="116" y="205"/>
                  </a:lnTo>
                  <a:lnTo>
                    <a:pt x="88" y="219"/>
                  </a:lnTo>
                  <a:lnTo>
                    <a:pt x="65" y="235"/>
                  </a:lnTo>
                  <a:lnTo>
                    <a:pt x="47" y="251"/>
                  </a:lnTo>
                  <a:lnTo>
                    <a:pt x="35" y="269"/>
                  </a:lnTo>
                  <a:lnTo>
                    <a:pt x="34" y="296"/>
                  </a:lnTo>
                  <a:lnTo>
                    <a:pt x="36" y="323"/>
                  </a:lnTo>
                  <a:lnTo>
                    <a:pt x="49" y="341"/>
                  </a:lnTo>
                  <a:lnTo>
                    <a:pt x="69" y="358"/>
                  </a:lnTo>
                  <a:lnTo>
                    <a:pt x="93" y="374"/>
                  </a:lnTo>
                  <a:lnTo>
                    <a:pt x="122" y="387"/>
                  </a:lnTo>
                  <a:lnTo>
                    <a:pt x="127" y="372"/>
                  </a:lnTo>
                  <a:lnTo>
                    <a:pt x="136" y="360"/>
                  </a:lnTo>
                  <a:lnTo>
                    <a:pt x="148" y="351"/>
                  </a:lnTo>
                  <a:lnTo>
                    <a:pt x="162" y="345"/>
                  </a:lnTo>
                  <a:lnTo>
                    <a:pt x="160" y="321"/>
                  </a:lnTo>
                  <a:lnTo>
                    <a:pt x="160" y="295"/>
                  </a:lnTo>
                  <a:lnTo>
                    <a:pt x="161" y="257"/>
                  </a:lnTo>
                  <a:lnTo>
                    <a:pt x="165" y="221"/>
                  </a:lnTo>
                  <a:lnTo>
                    <a:pt x="156" y="214"/>
                  </a:lnTo>
                  <a:lnTo>
                    <a:pt x="150" y="204"/>
                  </a:lnTo>
                  <a:lnTo>
                    <a:pt x="148" y="194"/>
                  </a:lnTo>
                  <a:close/>
                  <a:moveTo>
                    <a:pt x="234" y="33"/>
                  </a:moveTo>
                  <a:lnTo>
                    <a:pt x="205" y="42"/>
                  </a:lnTo>
                  <a:lnTo>
                    <a:pt x="176" y="55"/>
                  </a:lnTo>
                  <a:lnTo>
                    <a:pt x="149" y="70"/>
                  </a:lnTo>
                  <a:lnTo>
                    <a:pt x="118" y="95"/>
                  </a:lnTo>
                  <a:lnTo>
                    <a:pt x="92" y="123"/>
                  </a:lnTo>
                  <a:lnTo>
                    <a:pt x="69" y="156"/>
                  </a:lnTo>
                  <a:lnTo>
                    <a:pt x="53" y="190"/>
                  </a:lnTo>
                  <a:lnTo>
                    <a:pt x="41" y="226"/>
                  </a:lnTo>
                  <a:lnTo>
                    <a:pt x="63" y="210"/>
                  </a:lnTo>
                  <a:lnTo>
                    <a:pt x="90" y="196"/>
                  </a:lnTo>
                  <a:lnTo>
                    <a:pt x="120" y="184"/>
                  </a:lnTo>
                  <a:lnTo>
                    <a:pt x="153" y="173"/>
                  </a:lnTo>
                  <a:lnTo>
                    <a:pt x="159" y="165"/>
                  </a:lnTo>
                  <a:lnTo>
                    <a:pt x="167" y="159"/>
                  </a:lnTo>
                  <a:lnTo>
                    <a:pt x="176" y="156"/>
                  </a:lnTo>
                  <a:lnTo>
                    <a:pt x="187" y="119"/>
                  </a:lnTo>
                  <a:lnTo>
                    <a:pt x="201" y="86"/>
                  </a:lnTo>
                  <a:lnTo>
                    <a:pt x="216" y="57"/>
                  </a:lnTo>
                  <a:lnTo>
                    <a:pt x="234" y="33"/>
                  </a:lnTo>
                  <a:close/>
                  <a:moveTo>
                    <a:pt x="268" y="0"/>
                  </a:moveTo>
                  <a:lnTo>
                    <a:pt x="272" y="13"/>
                  </a:lnTo>
                  <a:lnTo>
                    <a:pt x="275" y="30"/>
                  </a:lnTo>
                  <a:lnTo>
                    <a:pt x="255" y="42"/>
                  </a:lnTo>
                  <a:lnTo>
                    <a:pt x="238" y="62"/>
                  </a:lnTo>
                  <a:lnTo>
                    <a:pt x="220" y="88"/>
                  </a:lnTo>
                  <a:lnTo>
                    <a:pt x="206" y="119"/>
                  </a:lnTo>
                  <a:lnTo>
                    <a:pt x="194" y="157"/>
                  </a:lnTo>
                  <a:lnTo>
                    <a:pt x="206" y="162"/>
                  </a:lnTo>
                  <a:lnTo>
                    <a:pt x="252" y="157"/>
                  </a:lnTo>
                  <a:lnTo>
                    <a:pt x="299" y="155"/>
                  </a:lnTo>
                  <a:lnTo>
                    <a:pt x="331" y="156"/>
                  </a:lnTo>
                  <a:lnTo>
                    <a:pt x="342" y="175"/>
                  </a:lnTo>
                  <a:lnTo>
                    <a:pt x="321" y="173"/>
                  </a:lnTo>
                  <a:lnTo>
                    <a:pt x="299" y="172"/>
                  </a:lnTo>
                  <a:lnTo>
                    <a:pt x="258" y="173"/>
                  </a:lnTo>
                  <a:lnTo>
                    <a:pt x="218" y="178"/>
                  </a:lnTo>
                  <a:lnTo>
                    <a:pt x="220" y="185"/>
                  </a:lnTo>
                  <a:lnTo>
                    <a:pt x="220" y="191"/>
                  </a:lnTo>
                  <a:lnTo>
                    <a:pt x="218" y="205"/>
                  </a:lnTo>
                  <a:lnTo>
                    <a:pt x="209" y="216"/>
                  </a:lnTo>
                  <a:lnTo>
                    <a:pt x="199" y="224"/>
                  </a:lnTo>
                  <a:lnTo>
                    <a:pt x="185" y="226"/>
                  </a:lnTo>
                  <a:lnTo>
                    <a:pt x="181" y="226"/>
                  </a:lnTo>
                  <a:lnTo>
                    <a:pt x="179" y="261"/>
                  </a:lnTo>
                  <a:lnTo>
                    <a:pt x="178" y="295"/>
                  </a:lnTo>
                  <a:lnTo>
                    <a:pt x="180" y="344"/>
                  </a:lnTo>
                  <a:lnTo>
                    <a:pt x="194" y="349"/>
                  </a:lnTo>
                  <a:lnTo>
                    <a:pt x="206" y="356"/>
                  </a:lnTo>
                  <a:lnTo>
                    <a:pt x="216" y="367"/>
                  </a:lnTo>
                  <a:lnTo>
                    <a:pt x="222" y="381"/>
                  </a:lnTo>
                  <a:lnTo>
                    <a:pt x="225" y="396"/>
                  </a:lnTo>
                  <a:lnTo>
                    <a:pt x="225" y="401"/>
                  </a:lnTo>
                  <a:lnTo>
                    <a:pt x="223" y="407"/>
                  </a:lnTo>
                  <a:lnTo>
                    <a:pt x="222" y="411"/>
                  </a:lnTo>
                  <a:lnTo>
                    <a:pt x="260" y="415"/>
                  </a:lnTo>
                  <a:lnTo>
                    <a:pt x="299" y="416"/>
                  </a:lnTo>
                  <a:lnTo>
                    <a:pt x="336" y="415"/>
                  </a:lnTo>
                  <a:lnTo>
                    <a:pt x="374" y="411"/>
                  </a:lnTo>
                  <a:lnTo>
                    <a:pt x="374" y="410"/>
                  </a:lnTo>
                  <a:lnTo>
                    <a:pt x="373" y="408"/>
                  </a:lnTo>
                  <a:lnTo>
                    <a:pt x="373" y="407"/>
                  </a:lnTo>
                  <a:lnTo>
                    <a:pt x="375" y="392"/>
                  </a:lnTo>
                  <a:lnTo>
                    <a:pt x="383" y="382"/>
                  </a:lnTo>
                  <a:lnTo>
                    <a:pt x="395" y="374"/>
                  </a:lnTo>
                  <a:lnTo>
                    <a:pt x="409" y="371"/>
                  </a:lnTo>
                  <a:lnTo>
                    <a:pt x="415" y="371"/>
                  </a:lnTo>
                  <a:lnTo>
                    <a:pt x="419" y="334"/>
                  </a:lnTo>
                  <a:lnTo>
                    <a:pt x="420" y="295"/>
                  </a:lnTo>
                  <a:lnTo>
                    <a:pt x="419" y="257"/>
                  </a:lnTo>
                  <a:lnTo>
                    <a:pt x="415" y="223"/>
                  </a:lnTo>
                  <a:lnTo>
                    <a:pt x="421" y="218"/>
                  </a:lnTo>
                  <a:lnTo>
                    <a:pt x="432" y="208"/>
                  </a:lnTo>
                  <a:lnTo>
                    <a:pt x="438" y="250"/>
                  </a:lnTo>
                  <a:lnTo>
                    <a:pt x="439" y="294"/>
                  </a:lnTo>
                  <a:lnTo>
                    <a:pt x="438" y="338"/>
                  </a:lnTo>
                  <a:lnTo>
                    <a:pt x="433" y="380"/>
                  </a:lnTo>
                  <a:lnTo>
                    <a:pt x="438" y="384"/>
                  </a:lnTo>
                  <a:lnTo>
                    <a:pt x="441" y="390"/>
                  </a:lnTo>
                  <a:lnTo>
                    <a:pt x="443" y="397"/>
                  </a:lnTo>
                  <a:lnTo>
                    <a:pt x="478" y="385"/>
                  </a:lnTo>
                  <a:lnTo>
                    <a:pt x="507" y="371"/>
                  </a:lnTo>
                  <a:lnTo>
                    <a:pt x="532" y="356"/>
                  </a:lnTo>
                  <a:lnTo>
                    <a:pt x="551" y="338"/>
                  </a:lnTo>
                  <a:lnTo>
                    <a:pt x="564" y="319"/>
                  </a:lnTo>
                  <a:lnTo>
                    <a:pt x="564" y="294"/>
                  </a:lnTo>
                  <a:lnTo>
                    <a:pt x="561" y="266"/>
                  </a:lnTo>
                  <a:lnTo>
                    <a:pt x="548" y="249"/>
                  </a:lnTo>
                  <a:lnTo>
                    <a:pt x="531" y="232"/>
                  </a:lnTo>
                  <a:lnTo>
                    <a:pt x="507" y="217"/>
                  </a:lnTo>
                  <a:lnTo>
                    <a:pt x="479" y="204"/>
                  </a:lnTo>
                  <a:lnTo>
                    <a:pt x="447" y="194"/>
                  </a:lnTo>
                  <a:lnTo>
                    <a:pt x="454" y="186"/>
                  </a:lnTo>
                  <a:lnTo>
                    <a:pt x="461" y="178"/>
                  </a:lnTo>
                  <a:lnTo>
                    <a:pt x="496" y="191"/>
                  </a:lnTo>
                  <a:lnTo>
                    <a:pt x="527" y="205"/>
                  </a:lnTo>
                  <a:lnTo>
                    <a:pt x="553" y="223"/>
                  </a:lnTo>
                  <a:lnTo>
                    <a:pt x="538" y="185"/>
                  </a:lnTo>
                  <a:lnTo>
                    <a:pt x="518" y="149"/>
                  </a:lnTo>
                  <a:lnTo>
                    <a:pt x="500" y="126"/>
                  </a:lnTo>
                  <a:lnTo>
                    <a:pt x="512" y="110"/>
                  </a:lnTo>
                  <a:lnTo>
                    <a:pt x="522" y="92"/>
                  </a:lnTo>
                  <a:lnTo>
                    <a:pt x="549" y="126"/>
                  </a:lnTo>
                  <a:lnTo>
                    <a:pt x="569" y="162"/>
                  </a:lnTo>
                  <a:lnTo>
                    <a:pt x="584" y="197"/>
                  </a:lnTo>
                  <a:lnTo>
                    <a:pt x="594" y="235"/>
                  </a:lnTo>
                  <a:lnTo>
                    <a:pt x="598" y="274"/>
                  </a:lnTo>
                  <a:lnTo>
                    <a:pt x="598" y="311"/>
                  </a:lnTo>
                  <a:lnTo>
                    <a:pt x="592" y="349"/>
                  </a:lnTo>
                  <a:lnTo>
                    <a:pt x="582" y="385"/>
                  </a:lnTo>
                  <a:lnTo>
                    <a:pt x="567" y="421"/>
                  </a:lnTo>
                  <a:lnTo>
                    <a:pt x="548" y="455"/>
                  </a:lnTo>
                  <a:lnTo>
                    <a:pt x="524" y="487"/>
                  </a:lnTo>
                  <a:lnTo>
                    <a:pt x="495" y="515"/>
                  </a:lnTo>
                  <a:lnTo>
                    <a:pt x="463" y="540"/>
                  </a:lnTo>
                  <a:lnTo>
                    <a:pt x="428" y="560"/>
                  </a:lnTo>
                  <a:lnTo>
                    <a:pt x="391" y="575"/>
                  </a:lnTo>
                  <a:lnTo>
                    <a:pt x="353" y="586"/>
                  </a:lnTo>
                  <a:lnTo>
                    <a:pt x="314" y="590"/>
                  </a:lnTo>
                  <a:lnTo>
                    <a:pt x="275" y="590"/>
                  </a:lnTo>
                  <a:lnTo>
                    <a:pt x="238" y="586"/>
                  </a:lnTo>
                  <a:lnTo>
                    <a:pt x="201" y="576"/>
                  </a:lnTo>
                  <a:lnTo>
                    <a:pt x="166" y="563"/>
                  </a:lnTo>
                  <a:lnTo>
                    <a:pt x="132" y="544"/>
                  </a:lnTo>
                  <a:lnTo>
                    <a:pt x="101" y="521"/>
                  </a:lnTo>
                  <a:lnTo>
                    <a:pt x="73" y="494"/>
                  </a:lnTo>
                  <a:lnTo>
                    <a:pt x="48" y="462"/>
                  </a:lnTo>
                  <a:lnTo>
                    <a:pt x="28" y="427"/>
                  </a:lnTo>
                  <a:lnTo>
                    <a:pt x="14" y="391"/>
                  </a:lnTo>
                  <a:lnTo>
                    <a:pt x="5" y="354"/>
                  </a:lnTo>
                  <a:lnTo>
                    <a:pt x="0" y="315"/>
                  </a:lnTo>
                  <a:lnTo>
                    <a:pt x="1" y="277"/>
                  </a:lnTo>
                  <a:lnTo>
                    <a:pt x="6" y="239"/>
                  </a:lnTo>
                  <a:lnTo>
                    <a:pt x="16" y="203"/>
                  </a:lnTo>
                  <a:lnTo>
                    <a:pt x="30" y="168"/>
                  </a:lnTo>
                  <a:lnTo>
                    <a:pt x="50" y="133"/>
                  </a:lnTo>
                  <a:lnTo>
                    <a:pt x="74" y="103"/>
                  </a:lnTo>
                  <a:lnTo>
                    <a:pt x="102" y="75"/>
                  </a:lnTo>
                  <a:lnTo>
                    <a:pt x="135" y="50"/>
                  </a:lnTo>
                  <a:lnTo>
                    <a:pt x="167" y="31"/>
                  </a:lnTo>
                  <a:lnTo>
                    <a:pt x="200" y="17"/>
                  </a:lnTo>
                  <a:lnTo>
                    <a:pt x="234" y="6"/>
                  </a:lnTo>
                  <a:lnTo>
                    <a:pt x="2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endParaRPr lang="en-US" dirty="0"/>
            </a:p>
          </p:txBody>
        </p:sp>
        <p:sp>
          <p:nvSpPr>
            <p:cNvPr id="78" name="Freeform 606">
              <a:extLst>
                <a:ext uri="{FF2B5EF4-FFF2-40B4-BE49-F238E27FC236}">
                  <a16:creationId xmlns:a16="http://schemas.microsoft.com/office/drawing/2014/main" id="{237BF9E9-E9A0-4136-8E96-92F89707AFB5}"/>
                </a:ext>
              </a:extLst>
            </p:cNvPr>
            <p:cNvSpPr>
              <a:spLocks noEditPoints="1"/>
            </p:cNvSpPr>
            <p:nvPr/>
          </p:nvSpPr>
          <p:spPr bwMode="auto">
            <a:xfrm>
              <a:off x="8740775" y="3916362"/>
              <a:ext cx="417512" cy="668338"/>
            </a:xfrm>
            <a:custGeom>
              <a:avLst/>
              <a:gdLst/>
              <a:ahLst/>
              <a:cxnLst>
                <a:cxn ang="0">
                  <a:pos x="137" y="34"/>
                </a:cxn>
                <a:cxn ang="0">
                  <a:pos x="107" y="88"/>
                </a:cxn>
                <a:cxn ang="0">
                  <a:pos x="45" y="94"/>
                </a:cxn>
                <a:cxn ang="0">
                  <a:pos x="87" y="139"/>
                </a:cxn>
                <a:cxn ang="0">
                  <a:pos x="73" y="200"/>
                </a:cxn>
                <a:cxn ang="0">
                  <a:pos x="130" y="174"/>
                </a:cxn>
                <a:cxn ang="0">
                  <a:pos x="183" y="206"/>
                </a:cxn>
                <a:cxn ang="0">
                  <a:pos x="176" y="145"/>
                </a:cxn>
                <a:cxn ang="0">
                  <a:pos x="223" y="103"/>
                </a:cxn>
                <a:cxn ang="0">
                  <a:pos x="161" y="92"/>
                </a:cxn>
                <a:cxn ang="0">
                  <a:pos x="137" y="34"/>
                </a:cxn>
                <a:cxn ang="0">
                  <a:pos x="139" y="0"/>
                </a:cxn>
                <a:cxn ang="0">
                  <a:pos x="170" y="5"/>
                </a:cxn>
                <a:cxn ang="0">
                  <a:pos x="197" y="16"/>
                </a:cxn>
                <a:cxn ang="0">
                  <a:pos x="220" y="33"/>
                </a:cxn>
                <a:cxn ang="0">
                  <a:pos x="239" y="54"/>
                </a:cxn>
                <a:cxn ang="0">
                  <a:pos x="253" y="80"/>
                </a:cxn>
                <a:cxn ang="0">
                  <a:pos x="262" y="108"/>
                </a:cxn>
                <a:cxn ang="0">
                  <a:pos x="263" y="139"/>
                </a:cxn>
                <a:cxn ang="0">
                  <a:pos x="260" y="154"/>
                </a:cxn>
                <a:cxn ang="0">
                  <a:pos x="256" y="172"/>
                </a:cxn>
                <a:cxn ang="0">
                  <a:pos x="247" y="192"/>
                </a:cxn>
                <a:cxn ang="0">
                  <a:pos x="238" y="213"/>
                </a:cxn>
                <a:cxn ang="0">
                  <a:pos x="227" y="236"/>
                </a:cxn>
                <a:cxn ang="0">
                  <a:pos x="201" y="284"/>
                </a:cxn>
                <a:cxn ang="0">
                  <a:pos x="187" y="307"/>
                </a:cxn>
                <a:cxn ang="0">
                  <a:pos x="174" y="330"/>
                </a:cxn>
                <a:cxn ang="0">
                  <a:pos x="161" y="351"/>
                </a:cxn>
                <a:cxn ang="0">
                  <a:pos x="149" y="371"/>
                </a:cxn>
                <a:cxn ang="0">
                  <a:pos x="138" y="387"/>
                </a:cxn>
                <a:cxn ang="0">
                  <a:pos x="117" y="419"/>
                </a:cxn>
                <a:cxn ang="0">
                  <a:pos x="116" y="421"/>
                </a:cxn>
                <a:cxn ang="0">
                  <a:pos x="114" y="419"/>
                </a:cxn>
                <a:cxn ang="0">
                  <a:pos x="110" y="411"/>
                </a:cxn>
                <a:cxn ang="0">
                  <a:pos x="103" y="398"/>
                </a:cxn>
                <a:cxn ang="0">
                  <a:pos x="94" y="380"/>
                </a:cxn>
                <a:cxn ang="0">
                  <a:pos x="85" y="360"/>
                </a:cxn>
                <a:cxn ang="0">
                  <a:pos x="73" y="338"/>
                </a:cxn>
                <a:cxn ang="0">
                  <a:pos x="61" y="313"/>
                </a:cxn>
                <a:cxn ang="0">
                  <a:pos x="51" y="287"/>
                </a:cxn>
                <a:cxn ang="0">
                  <a:pos x="39" y="260"/>
                </a:cxn>
                <a:cxn ang="0">
                  <a:pos x="29" y="233"/>
                </a:cxn>
                <a:cxn ang="0">
                  <a:pos x="18" y="207"/>
                </a:cxn>
                <a:cxn ang="0">
                  <a:pos x="11" y="182"/>
                </a:cxn>
                <a:cxn ang="0">
                  <a:pos x="5" y="160"/>
                </a:cxn>
                <a:cxn ang="0">
                  <a:pos x="1" y="140"/>
                </a:cxn>
                <a:cxn ang="0">
                  <a:pos x="0" y="123"/>
                </a:cxn>
                <a:cxn ang="0">
                  <a:pos x="5" y="93"/>
                </a:cxn>
                <a:cxn ang="0">
                  <a:pos x="17" y="66"/>
                </a:cxn>
                <a:cxn ang="0">
                  <a:pos x="33" y="42"/>
                </a:cxn>
                <a:cxn ang="0">
                  <a:pos x="54" y="23"/>
                </a:cxn>
                <a:cxn ang="0">
                  <a:pos x="80" y="9"/>
                </a:cxn>
                <a:cxn ang="0">
                  <a:pos x="109" y="1"/>
                </a:cxn>
                <a:cxn ang="0">
                  <a:pos x="139" y="0"/>
                </a:cxn>
              </a:cxnLst>
              <a:rect l="0" t="0" r="r" b="b"/>
              <a:pathLst>
                <a:path w="263" h="421">
                  <a:moveTo>
                    <a:pt x="137" y="34"/>
                  </a:moveTo>
                  <a:lnTo>
                    <a:pt x="107" y="88"/>
                  </a:lnTo>
                  <a:lnTo>
                    <a:pt x="45" y="94"/>
                  </a:lnTo>
                  <a:lnTo>
                    <a:pt x="87" y="139"/>
                  </a:lnTo>
                  <a:lnTo>
                    <a:pt x="73" y="200"/>
                  </a:lnTo>
                  <a:lnTo>
                    <a:pt x="130" y="174"/>
                  </a:lnTo>
                  <a:lnTo>
                    <a:pt x="183" y="206"/>
                  </a:lnTo>
                  <a:lnTo>
                    <a:pt x="176" y="145"/>
                  </a:lnTo>
                  <a:lnTo>
                    <a:pt x="223" y="103"/>
                  </a:lnTo>
                  <a:lnTo>
                    <a:pt x="161" y="92"/>
                  </a:lnTo>
                  <a:lnTo>
                    <a:pt x="137" y="34"/>
                  </a:lnTo>
                  <a:close/>
                  <a:moveTo>
                    <a:pt x="139" y="0"/>
                  </a:moveTo>
                  <a:lnTo>
                    <a:pt x="170" y="5"/>
                  </a:lnTo>
                  <a:lnTo>
                    <a:pt x="197" y="16"/>
                  </a:lnTo>
                  <a:lnTo>
                    <a:pt x="220" y="33"/>
                  </a:lnTo>
                  <a:lnTo>
                    <a:pt x="239" y="54"/>
                  </a:lnTo>
                  <a:lnTo>
                    <a:pt x="253" y="80"/>
                  </a:lnTo>
                  <a:lnTo>
                    <a:pt x="262" y="108"/>
                  </a:lnTo>
                  <a:lnTo>
                    <a:pt x="263" y="139"/>
                  </a:lnTo>
                  <a:lnTo>
                    <a:pt x="260" y="154"/>
                  </a:lnTo>
                  <a:lnTo>
                    <a:pt x="256" y="172"/>
                  </a:lnTo>
                  <a:lnTo>
                    <a:pt x="247" y="192"/>
                  </a:lnTo>
                  <a:lnTo>
                    <a:pt x="238" y="213"/>
                  </a:lnTo>
                  <a:lnTo>
                    <a:pt x="227" y="236"/>
                  </a:lnTo>
                  <a:lnTo>
                    <a:pt x="201" y="284"/>
                  </a:lnTo>
                  <a:lnTo>
                    <a:pt x="187" y="307"/>
                  </a:lnTo>
                  <a:lnTo>
                    <a:pt x="174" y="330"/>
                  </a:lnTo>
                  <a:lnTo>
                    <a:pt x="161" y="351"/>
                  </a:lnTo>
                  <a:lnTo>
                    <a:pt x="149" y="371"/>
                  </a:lnTo>
                  <a:lnTo>
                    <a:pt x="138" y="387"/>
                  </a:lnTo>
                  <a:lnTo>
                    <a:pt x="117" y="419"/>
                  </a:lnTo>
                  <a:lnTo>
                    <a:pt x="116" y="421"/>
                  </a:lnTo>
                  <a:lnTo>
                    <a:pt x="114" y="419"/>
                  </a:lnTo>
                  <a:lnTo>
                    <a:pt x="110" y="411"/>
                  </a:lnTo>
                  <a:lnTo>
                    <a:pt x="103" y="398"/>
                  </a:lnTo>
                  <a:lnTo>
                    <a:pt x="94" y="380"/>
                  </a:lnTo>
                  <a:lnTo>
                    <a:pt x="85" y="360"/>
                  </a:lnTo>
                  <a:lnTo>
                    <a:pt x="73" y="338"/>
                  </a:lnTo>
                  <a:lnTo>
                    <a:pt x="61" y="313"/>
                  </a:lnTo>
                  <a:lnTo>
                    <a:pt x="51" y="287"/>
                  </a:lnTo>
                  <a:lnTo>
                    <a:pt x="39" y="260"/>
                  </a:lnTo>
                  <a:lnTo>
                    <a:pt x="29" y="233"/>
                  </a:lnTo>
                  <a:lnTo>
                    <a:pt x="18" y="207"/>
                  </a:lnTo>
                  <a:lnTo>
                    <a:pt x="11" y="182"/>
                  </a:lnTo>
                  <a:lnTo>
                    <a:pt x="5" y="160"/>
                  </a:lnTo>
                  <a:lnTo>
                    <a:pt x="1" y="140"/>
                  </a:lnTo>
                  <a:lnTo>
                    <a:pt x="0" y="123"/>
                  </a:lnTo>
                  <a:lnTo>
                    <a:pt x="5" y="93"/>
                  </a:lnTo>
                  <a:lnTo>
                    <a:pt x="17" y="66"/>
                  </a:lnTo>
                  <a:lnTo>
                    <a:pt x="33" y="42"/>
                  </a:lnTo>
                  <a:lnTo>
                    <a:pt x="54" y="23"/>
                  </a:lnTo>
                  <a:lnTo>
                    <a:pt x="80" y="9"/>
                  </a:lnTo>
                  <a:lnTo>
                    <a:pt x="109" y="1"/>
                  </a:lnTo>
                  <a:lnTo>
                    <a:pt x="1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endParaRPr lang="en-US" dirty="0"/>
            </a:p>
          </p:txBody>
        </p:sp>
      </p:grpSp>
      <p:pic>
        <p:nvPicPr>
          <p:cNvPr id="79" name="Picture 2" descr="Image result for white satellite icon">
            <a:extLst>
              <a:ext uri="{FF2B5EF4-FFF2-40B4-BE49-F238E27FC236}">
                <a16:creationId xmlns:a16="http://schemas.microsoft.com/office/drawing/2014/main" id="{0E7550D1-AE99-42BB-968C-8C81484C34E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47367" y="4684822"/>
            <a:ext cx="339228" cy="339228"/>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4" descr="Image result for white drill icon">
            <a:extLst>
              <a:ext uri="{FF2B5EF4-FFF2-40B4-BE49-F238E27FC236}">
                <a16:creationId xmlns:a16="http://schemas.microsoft.com/office/drawing/2014/main" id="{8FA43775-12DA-4227-9AB7-6366E5E191D0}"/>
              </a:ext>
            </a:extLst>
          </p:cNvPr>
          <p:cNvPicPr>
            <a:picLocks noChangeAspect="1" noChangeArrowheads="1"/>
          </p:cNvPicPr>
          <p:nvPr/>
        </p:nvPicPr>
        <p:blipFill rotWithShape="1">
          <a:blip r:embed="rId5" cstate="screen">
            <a:clrChange>
              <a:clrFrom>
                <a:srgbClr val="02A1E2"/>
              </a:clrFrom>
              <a:clrTo>
                <a:srgbClr val="02A1E2">
                  <a:alpha val="0"/>
                </a:srgbClr>
              </a:clrTo>
            </a:clrChange>
            <a:extLst>
              <a:ext uri="{28A0092B-C50C-407E-A947-70E740481C1C}">
                <a14:useLocalDpi xmlns:a14="http://schemas.microsoft.com/office/drawing/2010/main"/>
              </a:ext>
            </a:extLst>
          </a:blip>
          <a:srcRect/>
          <a:stretch/>
        </p:blipFill>
        <p:spPr bwMode="auto">
          <a:xfrm>
            <a:off x="6731985" y="5389529"/>
            <a:ext cx="391565" cy="292302"/>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1" descr="image001">
            <a:extLst>
              <a:ext uri="{FF2B5EF4-FFF2-40B4-BE49-F238E27FC236}">
                <a16:creationId xmlns:a16="http://schemas.microsoft.com/office/drawing/2014/main" id="{0A660E8A-B981-4C52-8A31-E12317D1FC6C}"/>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237841" y="4649460"/>
            <a:ext cx="2096382" cy="1777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 name="Content Placeholder 3">
            <a:extLst>
              <a:ext uri="{FF2B5EF4-FFF2-40B4-BE49-F238E27FC236}">
                <a16:creationId xmlns:a16="http://schemas.microsoft.com/office/drawing/2014/main" id="{1C66EC54-A700-4859-AAFF-A6B8702A0B0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488886" y="4689566"/>
            <a:ext cx="2351655" cy="1758655"/>
          </a:xfrm>
          <a:prstGeom prst="rect">
            <a:avLst/>
          </a:prstGeom>
          <a:ln w="3175">
            <a:solidFill>
              <a:schemeClr val="bg1">
                <a:lumMod val="65000"/>
              </a:schemeClr>
            </a:solidFill>
          </a:ln>
        </p:spPr>
      </p:pic>
      <p:pic>
        <p:nvPicPr>
          <p:cNvPr id="7" name="Picture 6">
            <a:extLst>
              <a:ext uri="{FF2B5EF4-FFF2-40B4-BE49-F238E27FC236}">
                <a16:creationId xmlns:a16="http://schemas.microsoft.com/office/drawing/2014/main" id="{ED2B415C-60F0-4DD0-A873-F5980B8AEA09}"/>
              </a:ext>
            </a:extLst>
          </p:cNvPr>
          <p:cNvPicPr>
            <a:picLocks noChangeAspect="1"/>
          </p:cNvPicPr>
          <p:nvPr/>
        </p:nvPicPr>
        <p:blipFill>
          <a:blip r:embed="rId8"/>
          <a:stretch>
            <a:fillRect/>
          </a:stretch>
        </p:blipFill>
        <p:spPr>
          <a:xfrm>
            <a:off x="223262" y="1019549"/>
            <a:ext cx="2166924" cy="877525"/>
          </a:xfrm>
          <a:prstGeom prst="rect">
            <a:avLst/>
          </a:prstGeom>
        </p:spPr>
      </p:pic>
    </p:spTree>
    <p:extLst>
      <p:ext uri="{BB962C8B-B14F-4D97-AF65-F5344CB8AC3E}">
        <p14:creationId xmlns:p14="http://schemas.microsoft.com/office/powerpoint/2010/main" val="1076211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58AB43E1-9A90-4AD8-A754-3FB935BC975A}"/>
              </a:ext>
            </a:extLst>
          </p:cNvPr>
          <p:cNvSpPr/>
          <p:nvPr/>
        </p:nvSpPr>
        <p:spPr>
          <a:xfrm>
            <a:off x="1690255" y="173425"/>
            <a:ext cx="8229600" cy="553998"/>
          </a:xfrm>
          <a:prstGeom prst="rect">
            <a:avLst/>
          </a:prstGeom>
        </p:spPr>
        <p:txBody>
          <a:bodyPr wrap="square">
            <a:spAutoFit/>
          </a:bodyPr>
          <a:lstStyle/>
          <a:p>
            <a:r>
              <a:rPr lang="en-US" sz="3000" spc="-100" dirty="0">
                <a:solidFill>
                  <a:srgbClr val="00B050"/>
                </a:solidFill>
                <a:latin typeface="+mj-lt"/>
              </a:rPr>
              <a:t>MEDICAL</a:t>
            </a:r>
            <a:r>
              <a:rPr lang="en-US" sz="2400" b="1" spc="600" dirty="0">
                <a:solidFill>
                  <a:schemeClr val="bg1"/>
                </a:solidFill>
                <a:latin typeface="Century Gothic" panose="020B0502020202020204" pitchFamily="34" charset="0"/>
                <a:ea typeface="Arial Black" charset="0"/>
                <a:cs typeface="Arial Black" charset="0"/>
              </a:rPr>
              <a:t> </a:t>
            </a:r>
            <a:r>
              <a:rPr lang="en-US" sz="3000" spc="-100" dirty="0">
                <a:solidFill>
                  <a:srgbClr val="00B050"/>
                </a:solidFill>
                <a:latin typeface="+mj-lt"/>
              </a:rPr>
              <a:t>EQUIPMENT</a:t>
            </a:r>
            <a:r>
              <a:rPr lang="en-US" sz="2400" b="1" spc="600" dirty="0">
                <a:solidFill>
                  <a:schemeClr val="bg1"/>
                </a:solidFill>
                <a:latin typeface="Century Gothic" panose="020B0502020202020204" pitchFamily="34" charset="0"/>
                <a:ea typeface="Arial Black" charset="0"/>
                <a:cs typeface="Arial Black" charset="0"/>
              </a:rPr>
              <a:t> </a:t>
            </a:r>
            <a:r>
              <a:rPr lang="en-US" sz="3000" spc="-100" dirty="0">
                <a:solidFill>
                  <a:srgbClr val="00B050"/>
                </a:solidFill>
                <a:latin typeface="+mj-lt"/>
              </a:rPr>
              <a:t>CAPABILITIES</a:t>
            </a:r>
          </a:p>
        </p:txBody>
      </p:sp>
      <p:sp>
        <p:nvSpPr>
          <p:cNvPr id="64" name="Rectangle 63">
            <a:extLst>
              <a:ext uri="{FF2B5EF4-FFF2-40B4-BE49-F238E27FC236}">
                <a16:creationId xmlns:a16="http://schemas.microsoft.com/office/drawing/2014/main" id="{2739401B-637C-4F67-A8CA-E87320425750}"/>
              </a:ext>
            </a:extLst>
          </p:cNvPr>
          <p:cNvSpPr/>
          <p:nvPr/>
        </p:nvSpPr>
        <p:spPr>
          <a:xfrm>
            <a:off x="17301" y="4696094"/>
            <a:ext cx="1697927" cy="1933192"/>
          </a:xfrm>
          <a:prstGeom prst="rect">
            <a:avLst/>
          </a:prstGeom>
        </p:spPr>
        <p:txBody>
          <a:bodyPr wrap="square" lIns="85694" tIns="42848" rIns="85694" bIns="42848">
            <a:spAutoFit/>
          </a:bodyPr>
          <a:lstStyle/>
          <a:p>
            <a:pPr>
              <a:defRPr/>
            </a:pPr>
            <a:r>
              <a:rPr lang="en-US" sz="2000" b="1" spc="-47" dirty="0">
                <a:solidFill>
                  <a:schemeClr val="bg1"/>
                </a:solidFill>
                <a:latin typeface="Century Gothic" panose="020B0502020202020204" pitchFamily="34" charset="0"/>
              </a:rPr>
              <a:t>55 DISTRIBUTION CENTERS PROVIDE </a:t>
            </a:r>
            <a:r>
              <a:rPr lang="en-US" sz="2000" b="1" spc="-47" dirty="0">
                <a:latin typeface="Century Gothic" panose="020B0502020202020204" pitchFamily="34" charset="0"/>
              </a:rPr>
              <a:t>FINAL MILE  </a:t>
            </a:r>
            <a:r>
              <a:rPr lang="en-US" sz="2000" b="1" spc="-47" dirty="0">
                <a:solidFill>
                  <a:schemeClr val="bg1"/>
                </a:solidFill>
                <a:latin typeface="Century Gothic" panose="020B0502020202020204" pitchFamily="34" charset="0"/>
              </a:rPr>
              <a:t>SUPPORT</a:t>
            </a:r>
          </a:p>
        </p:txBody>
      </p:sp>
      <p:sp>
        <p:nvSpPr>
          <p:cNvPr id="2" name="Rectangle 1">
            <a:extLst>
              <a:ext uri="{FF2B5EF4-FFF2-40B4-BE49-F238E27FC236}">
                <a16:creationId xmlns:a16="http://schemas.microsoft.com/office/drawing/2014/main" id="{B2637D48-004A-4309-A846-137140A41505}"/>
              </a:ext>
            </a:extLst>
          </p:cNvPr>
          <p:cNvSpPr/>
          <p:nvPr/>
        </p:nvSpPr>
        <p:spPr>
          <a:xfrm>
            <a:off x="1486351" y="1192166"/>
            <a:ext cx="6220114" cy="5346079"/>
          </a:xfrm>
          <a:prstGeom prst="rect">
            <a:avLst/>
          </a:prstGeom>
        </p:spPr>
        <p:txBody>
          <a:bodyPr wrap="square">
            <a:spAutoFit/>
          </a:bodyPr>
          <a:lstStyle/>
          <a:p>
            <a:pPr lvl="1">
              <a:lnSpc>
                <a:spcPct val="80000"/>
              </a:lnSpc>
              <a:spcBef>
                <a:spcPct val="20000"/>
              </a:spcBef>
              <a:buClr>
                <a:schemeClr val="bg1">
                  <a:lumMod val="50000"/>
                </a:schemeClr>
              </a:buClr>
              <a:buFont typeface="Arial" panose="020B0604020202020204" pitchFamily="34" charset="0"/>
              <a:buChar char="•"/>
            </a:pPr>
            <a:r>
              <a:rPr lang="en-US" altLang="en-US" sz="2400" dirty="0">
                <a:solidFill>
                  <a:schemeClr val="bg1">
                    <a:lumMod val="50000"/>
                  </a:schemeClr>
                </a:solidFill>
              </a:rPr>
              <a:t>  </a:t>
            </a:r>
            <a:r>
              <a:rPr lang="en-US" altLang="en-US" sz="2400" dirty="0"/>
              <a:t>Coordinated deliveries to meet Installers on-site </a:t>
            </a:r>
          </a:p>
          <a:p>
            <a:pPr lvl="1">
              <a:lnSpc>
                <a:spcPct val="80000"/>
              </a:lnSpc>
              <a:spcBef>
                <a:spcPct val="20000"/>
              </a:spcBef>
              <a:buClr>
                <a:schemeClr val="bg1">
                  <a:lumMod val="50000"/>
                </a:schemeClr>
              </a:buClr>
              <a:buFont typeface="Arial" panose="020B0604020202020204" pitchFamily="34" charset="0"/>
              <a:buChar char="•"/>
            </a:pPr>
            <a:endParaRPr lang="en-US" altLang="en-US" sz="900" dirty="0"/>
          </a:p>
          <a:p>
            <a:pPr lvl="1">
              <a:lnSpc>
                <a:spcPct val="80000"/>
              </a:lnSpc>
              <a:spcBef>
                <a:spcPct val="20000"/>
              </a:spcBef>
              <a:buClr>
                <a:schemeClr val="bg1">
                  <a:lumMod val="50000"/>
                </a:schemeClr>
              </a:buClr>
              <a:buFont typeface="Arial" panose="020B0604020202020204" pitchFamily="34" charset="0"/>
              <a:buChar char="•"/>
            </a:pPr>
            <a:r>
              <a:rPr lang="en-US" altLang="en-US" sz="2400" dirty="0"/>
              <a:t>  Full Service for TL &amp; LTL</a:t>
            </a:r>
          </a:p>
          <a:p>
            <a:pPr lvl="2">
              <a:lnSpc>
                <a:spcPct val="80000"/>
              </a:lnSpc>
              <a:spcBef>
                <a:spcPct val="20000"/>
              </a:spcBef>
              <a:buClr>
                <a:srgbClr val="B5AE53"/>
              </a:buClr>
              <a:buFont typeface="Arial" panose="020B0604020202020204" pitchFamily="34" charset="0"/>
              <a:buNone/>
            </a:pPr>
            <a:r>
              <a:rPr lang="en-US" altLang="en-US" sz="2000" dirty="0"/>
              <a:t>Pad-wrap, Inside Load &amp; Deliver</a:t>
            </a:r>
          </a:p>
          <a:p>
            <a:pPr lvl="1">
              <a:lnSpc>
                <a:spcPct val="80000"/>
              </a:lnSpc>
              <a:spcBef>
                <a:spcPct val="20000"/>
              </a:spcBef>
              <a:buClr>
                <a:schemeClr val="accent2"/>
              </a:buClr>
              <a:buFont typeface="Arial" panose="020B0604020202020204" pitchFamily="34" charset="0"/>
              <a:buNone/>
            </a:pPr>
            <a:endParaRPr lang="en-US" altLang="en-US" sz="900" dirty="0"/>
          </a:p>
          <a:p>
            <a:pPr lvl="1">
              <a:lnSpc>
                <a:spcPct val="80000"/>
              </a:lnSpc>
              <a:spcBef>
                <a:spcPct val="20000"/>
              </a:spcBef>
              <a:buFont typeface="Arial" panose="020B0604020202020204" pitchFamily="34" charset="0"/>
              <a:buChar char="•"/>
            </a:pPr>
            <a:r>
              <a:rPr lang="en-US" altLang="en-US" sz="2400" dirty="0"/>
              <a:t>  CPM (Customer Product Management)</a:t>
            </a:r>
          </a:p>
          <a:p>
            <a:pPr lvl="2">
              <a:lnSpc>
                <a:spcPct val="80000"/>
              </a:lnSpc>
              <a:spcBef>
                <a:spcPct val="20000"/>
              </a:spcBef>
              <a:buClr>
                <a:srgbClr val="B5AE53"/>
              </a:buClr>
              <a:buFont typeface="Arial" panose="020B0604020202020204" pitchFamily="34" charset="0"/>
              <a:buNone/>
            </a:pPr>
            <a:r>
              <a:rPr lang="en-US" altLang="en-US" sz="2000" dirty="0"/>
              <a:t>Warehousing, Inventory Management (Short term and Long term)</a:t>
            </a:r>
          </a:p>
          <a:p>
            <a:pPr lvl="2">
              <a:lnSpc>
                <a:spcPct val="80000"/>
              </a:lnSpc>
              <a:spcBef>
                <a:spcPct val="20000"/>
              </a:spcBef>
              <a:buClr>
                <a:srgbClr val="B5AE53"/>
              </a:buClr>
              <a:buFont typeface="Arial" panose="020B0604020202020204" pitchFamily="34" charset="0"/>
              <a:buNone/>
            </a:pPr>
            <a:endParaRPr lang="en-US" altLang="en-US" sz="2000" dirty="0"/>
          </a:p>
          <a:p>
            <a:pPr marL="461963" lvl="1" indent="282575">
              <a:lnSpc>
                <a:spcPct val="80000"/>
              </a:lnSpc>
              <a:spcBef>
                <a:spcPct val="20000"/>
              </a:spcBef>
              <a:buFont typeface="Arial" panose="020B0604020202020204" pitchFamily="34" charset="0"/>
              <a:buChar char="•"/>
            </a:pPr>
            <a:r>
              <a:rPr lang="en-US" altLang="en-US" sz="2000" dirty="0"/>
              <a:t>Final Mile Deliveries from DC’s to Site</a:t>
            </a:r>
          </a:p>
          <a:p>
            <a:pPr lvl="2">
              <a:lnSpc>
                <a:spcPct val="80000"/>
              </a:lnSpc>
              <a:spcBef>
                <a:spcPct val="20000"/>
              </a:spcBef>
              <a:buClr>
                <a:srgbClr val="B5AE53"/>
              </a:buClr>
              <a:buFont typeface="Arial" panose="020B0604020202020204" pitchFamily="34" charset="0"/>
              <a:buNone/>
            </a:pPr>
            <a:r>
              <a:rPr lang="en-US" altLang="en-US" sz="2000" dirty="0"/>
              <a:t>Pad wrap, Trained Crews for: Inside, Unpack, Set into place, Debris removal, skilled Labor</a:t>
            </a:r>
          </a:p>
          <a:p>
            <a:pPr lvl="2">
              <a:lnSpc>
                <a:spcPct val="80000"/>
              </a:lnSpc>
              <a:spcBef>
                <a:spcPct val="20000"/>
              </a:spcBef>
              <a:buClr>
                <a:srgbClr val="B5AE53"/>
              </a:buClr>
              <a:buFont typeface="Arial" panose="020B0604020202020204" pitchFamily="34" charset="0"/>
              <a:buNone/>
            </a:pPr>
            <a:endParaRPr lang="en-US" altLang="en-US" sz="900" dirty="0"/>
          </a:p>
          <a:p>
            <a:pPr lvl="1" indent="174625">
              <a:lnSpc>
                <a:spcPct val="80000"/>
              </a:lnSpc>
              <a:spcBef>
                <a:spcPct val="20000"/>
              </a:spcBef>
              <a:buFont typeface="Arial" panose="020B0604020202020204" pitchFamily="34" charset="0"/>
              <a:buChar char="•"/>
            </a:pPr>
            <a:r>
              <a:rPr lang="en-US" altLang="en-US" sz="2400" dirty="0"/>
              <a:t>  Value-added Logistics </a:t>
            </a:r>
            <a:endParaRPr lang="en-US" altLang="en-US" sz="2000" dirty="0"/>
          </a:p>
          <a:p>
            <a:pPr marL="919163" lvl="3">
              <a:lnSpc>
                <a:spcPct val="80000"/>
              </a:lnSpc>
              <a:spcBef>
                <a:spcPct val="20000"/>
              </a:spcBef>
              <a:buClr>
                <a:schemeClr val="bg2">
                  <a:lumMod val="50000"/>
                </a:schemeClr>
              </a:buClr>
            </a:pPr>
            <a:r>
              <a:rPr lang="en-US" altLang="en-US" sz="2000" dirty="0"/>
              <a:t>In Hospital move, De-Install, Light assembly, additional Labor, specialized moving equipment; unpack on-site or at warehouse</a:t>
            </a:r>
          </a:p>
          <a:p>
            <a:pPr lvl="2">
              <a:lnSpc>
                <a:spcPct val="80000"/>
              </a:lnSpc>
              <a:spcBef>
                <a:spcPct val="20000"/>
              </a:spcBef>
              <a:buClr>
                <a:srgbClr val="B5AE53"/>
              </a:buClr>
              <a:buFont typeface="Arial" panose="020B0604020202020204" pitchFamily="34" charset="0"/>
              <a:buNone/>
            </a:pPr>
            <a:endParaRPr lang="en-US" altLang="en-US" sz="2000" b="1" dirty="0">
              <a:solidFill>
                <a:schemeClr val="bg2">
                  <a:lumMod val="50000"/>
                </a:schemeClr>
              </a:solidFill>
            </a:endParaRPr>
          </a:p>
        </p:txBody>
      </p:sp>
      <p:pic>
        <p:nvPicPr>
          <p:cNvPr id="4" name="Picture 3" descr="A picture containing truck, road, military vehicle, transport&#10;&#10;Description automatically generated">
            <a:extLst>
              <a:ext uri="{FF2B5EF4-FFF2-40B4-BE49-F238E27FC236}">
                <a16:creationId xmlns:a16="http://schemas.microsoft.com/office/drawing/2014/main" id="{61E80901-2414-4987-B878-4D1681444FF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29186" y="3798713"/>
            <a:ext cx="3719196" cy="2520892"/>
          </a:xfrm>
          <a:prstGeom prst="rect">
            <a:avLst/>
          </a:prstGeom>
          <a:ln w="6350">
            <a:solidFill>
              <a:schemeClr val="bg1">
                <a:lumMod val="65000"/>
              </a:schemeClr>
            </a:solidFill>
          </a:ln>
        </p:spPr>
      </p:pic>
      <p:pic>
        <p:nvPicPr>
          <p:cNvPr id="6" name="Picture 5" descr="A large truck on a city street&#10;&#10;Description automatically generated">
            <a:extLst>
              <a:ext uri="{FF2B5EF4-FFF2-40B4-BE49-F238E27FC236}">
                <a16:creationId xmlns:a16="http://schemas.microsoft.com/office/drawing/2014/main" id="{E9A1BA4D-4DCA-4B97-84E1-8286DDFB578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32285" y="1167706"/>
            <a:ext cx="3716097" cy="2477398"/>
          </a:xfrm>
          <a:prstGeom prst="rect">
            <a:avLst/>
          </a:prstGeom>
          <a:solidFill>
            <a:schemeClr val="bg1">
              <a:lumMod val="65000"/>
              <a:alpha val="96000"/>
            </a:schemeClr>
          </a:solidFill>
          <a:ln>
            <a:solidFill>
              <a:schemeClr val="bg1">
                <a:lumMod val="65000"/>
              </a:schemeClr>
            </a:solidFill>
          </a:ln>
        </p:spPr>
      </p:pic>
    </p:spTree>
    <p:extLst>
      <p:ext uri="{BB962C8B-B14F-4D97-AF65-F5344CB8AC3E}">
        <p14:creationId xmlns:p14="http://schemas.microsoft.com/office/powerpoint/2010/main" val="3057146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7380B0CB-76C5-4D1E-B6A5-84573CD6DBC1}"/>
              </a:ext>
            </a:extLst>
          </p:cNvPr>
          <p:cNvSpPr/>
          <p:nvPr/>
        </p:nvSpPr>
        <p:spPr>
          <a:xfrm>
            <a:off x="3545" y="5489064"/>
            <a:ext cx="12207567" cy="57704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71A50F74-D566-46C0-ACF7-1E9250345F12}"/>
              </a:ext>
            </a:extLst>
          </p:cNvPr>
          <p:cNvSpPr/>
          <p:nvPr/>
        </p:nvSpPr>
        <p:spPr>
          <a:xfrm>
            <a:off x="0" y="1997476"/>
            <a:ext cx="12207567" cy="57704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AA433099-85D2-4F47-9E2D-B2AB039A6ECE}"/>
              </a:ext>
            </a:extLst>
          </p:cNvPr>
          <p:cNvSpPr/>
          <p:nvPr/>
        </p:nvSpPr>
        <p:spPr>
          <a:xfrm>
            <a:off x="0" y="2567910"/>
            <a:ext cx="12192000" cy="2921808"/>
          </a:xfrm>
          <a:prstGeom prst="rect">
            <a:avLst/>
          </a:prstGeom>
          <a:solidFill>
            <a:srgbClr val="006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endParaRPr>
          </a:p>
        </p:txBody>
      </p:sp>
      <p:sp>
        <p:nvSpPr>
          <p:cNvPr id="66" name="Rectangle 65">
            <a:extLst>
              <a:ext uri="{FF2B5EF4-FFF2-40B4-BE49-F238E27FC236}">
                <a16:creationId xmlns:a16="http://schemas.microsoft.com/office/drawing/2014/main" id="{9517D9EB-7BF7-46C0-9669-8B248F700326}"/>
              </a:ext>
            </a:extLst>
          </p:cNvPr>
          <p:cNvSpPr/>
          <p:nvPr/>
        </p:nvSpPr>
        <p:spPr>
          <a:xfrm>
            <a:off x="3780" y="2751036"/>
            <a:ext cx="2781668" cy="923330"/>
          </a:xfrm>
          <a:prstGeom prst="rect">
            <a:avLst/>
          </a:prstGeom>
        </p:spPr>
        <p:txBody>
          <a:bodyPr wrap="square">
            <a:spAutoFit/>
          </a:bodyPr>
          <a:lstStyle/>
          <a:p>
            <a:pPr lvl="0" algn="r"/>
            <a:r>
              <a:rPr lang="en-US" dirty="0">
                <a:solidFill>
                  <a:prstClr val="white"/>
                </a:solidFill>
                <a:cs typeface="Arial" panose="020B0604020202020204" pitchFamily="34" charset="0"/>
              </a:rPr>
              <a:t>Automated shipment tracking and data share in real-time</a:t>
            </a:r>
          </a:p>
        </p:txBody>
      </p:sp>
      <p:sp>
        <p:nvSpPr>
          <p:cNvPr id="67" name="Rectangle 66">
            <a:extLst>
              <a:ext uri="{FF2B5EF4-FFF2-40B4-BE49-F238E27FC236}">
                <a16:creationId xmlns:a16="http://schemas.microsoft.com/office/drawing/2014/main" id="{BE77946D-5122-47A0-A8EB-B3D571FE9842}"/>
              </a:ext>
            </a:extLst>
          </p:cNvPr>
          <p:cNvSpPr/>
          <p:nvPr/>
        </p:nvSpPr>
        <p:spPr>
          <a:xfrm>
            <a:off x="3780" y="3716141"/>
            <a:ext cx="2781668" cy="646331"/>
          </a:xfrm>
          <a:prstGeom prst="rect">
            <a:avLst/>
          </a:prstGeom>
        </p:spPr>
        <p:txBody>
          <a:bodyPr wrap="square">
            <a:spAutoFit/>
          </a:bodyPr>
          <a:lstStyle/>
          <a:p>
            <a:pPr lvl="0" algn="r"/>
            <a:r>
              <a:rPr lang="en-US" dirty="0">
                <a:solidFill>
                  <a:prstClr val="white"/>
                </a:solidFill>
                <a:cs typeface="Arial" panose="020B0604020202020204" pitchFamily="34" charset="0"/>
              </a:rPr>
              <a:t>Customizable alerts and notifications </a:t>
            </a:r>
          </a:p>
        </p:txBody>
      </p:sp>
      <p:sp>
        <p:nvSpPr>
          <p:cNvPr id="68" name="Rectangle 67">
            <a:extLst>
              <a:ext uri="{FF2B5EF4-FFF2-40B4-BE49-F238E27FC236}">
                <a16:creationId xmlns:a16="http://schemas.microsoft.com/office/drawing/2014/main" id="{2A08D71B-3DC0-4ABB-91EA-118320B6042B}"/>
              </a:ext>
            </a:extLst>
          </p:cNvPr>
          <p:cNvSpPr/>
          <p:nvPr/>
        </p:nvSpPr>
        <p:spPr>
          <a:xfrm>
            <a:off x="3780" y="4509464"/>
            <a:ext cx="2781668" cy="646331"/>
          </a:xfrm>
          <a:prstGeom prst="rect">
            <a:avLst/>
          </a:prstGeom>
        </p:spPr>
        <p:txBody>
          <a:bodyPr wrap="square">
            <a:spAutoFit/>
          </a:bodyPr>
          <a:lstStyle/>
          <a:p>
            <a:pPr lvl="0" algn="r"/>
            <a:r>
              <a:rPr lang="en-US" dirty="0">
                <a:solidFill>
                  <a:prstClr val="white"/>
                </a:solidFill>
                <a:cs typeface="Arial" panose="020B0604020202020204" pitchFamily="34" charset="0"/>
              </a:rPr>
              <a:t>Clear timelines of activity at every step</a:t>
            </a:r>
          </a:p>
        </p:txBody>
      </p:sp>
      <p:sp>
        <p:nvSpPr>
          <p:cNvPr id="69" name="Rectangle 68">
            <a:extLst>
              <a:ext uri="{FF2B5EF4-FFF2-40B4-BE49-F238E27FC236}">
                <a16:creationId xmlns:a16="http://schemas.microsoft.com/office/drawing/2014/main" id="{A68D63FE-299F-47F1-914C-98127CC01D81}"/>
              </a:ext>
            </a:extLst>
          </p:cNvPr>
          <p:cNvSpPr/>
          <p:nvPr/>
        </p:nvSpPr>
        <p:spPr>
          <a:xfrm>
            <a:off x="9143758" y="2888139"/>
            <a:ext cx="3184312" cy="646331"/>
          </a:xfrm>
          <a:prstGeom prst="rect">
            <a:avLst/>
          </a:prstGeom>
        </p:spPr>
        <p:txBody>
          <a:bodyPr wrap="square">
            <a:spAutoFit/>
          </a:bodyPr>
          <a:lstStyle/>
          <a:p>
            <a:pPr lvl="0"/>
            <a:r>
              <a:rPr lang="en-US" dirty="0">
                <a:solidFill>
                  <a:prstClr val="white"/>
                </a:solidFill>
                <a:cs typeface="Arial" panose="020B0604020202020204" pitchFamily="34" charset="0"/>
              </a:rPr>
              <a:t>Employs AI, API, EDI and machine learning technology</a:t>
            </a:r>
          </a:p>
        </p:txBody>
      </p:sp>
      <p:sp>
        <p:nvSpPr>
          <p:cNvPr id="70" name="Rectangle 69">
            <a:extLst>
              <a:ext uri="{FF2B5EF4-FFF2-40B4-BE49-F238E27FC236}">
                <a16:creationId xmlns:a16="http://schemas.microsoft.com/office/drawing/2014/main" id="{DF6C5F6D-DEA7-4E46-9B60-923F5783589D}"/>
              </a:ext>
            </a:extLst>
          </p:cNvPr>
          <p:cNvSpPr/>
          <p:nvPr/>
        </p:nvSpPr>
        <p:spPr>
          <a:xfrm>
            <a:off x="9143758" y="3684134"/>
            <a:ext cx="3004697" cy="646331"/>
          </a:xfrm>
          <a:prstGeom prst="rect">
            <a:avLst/>
          </a:prstGeom>
        </p:spPr>
        <p:txBody>
          <a:bodyPr wrap="square">
            <a:spAutoFit/>
          </a:bodyPr>
          <a:lstStyle/>
          <a:p>
            <a:pPr lvl="0"/>
            <a:r>
              <a:rPr lang="en-US" dirty="0">
                <a:solidFill>
                  <a:prstClr val="white"/>
                </a:solidFill>
                <a:cs typeface="Arial" panose="020B0604020202020204" pitchFamily="34" charset="0"/>
              </a:rPr>
              <a:t>Client specific work instructions and data share</a:t>
            </a:r>
          </a:p>
        </p:txBody>
      </p:sp>
      <p:sp>
        <p:nvSpPr>
          <p:cNvPr id="71" name="Rectangle 70">
            <a:extLst>
              <a:ext uri="{FF2B5EF4-FFF2-40B4-BE49-F238E27FC236}">
                <a16:creationId xmlns:a16="http://schemas.microsoft.com/office/drawing/2014/main" id="{8438B6F1-695E-4B32-A676-AE0DABF6019D}"/>
              </a:ext>
            </a:extLst>
          </p:cNvPr>
          <p:cNvSpPr/>
          <p:nvPr/>
        </p:nvSpPr>
        <p:spPr>
          <a:xfrm>
            <a:off x="9137715" y="4478991"/>
            <a:ext cx="3004697" cy="923330"/>
          </a:xfrm>
          <a:prstGeom prst="rect">
            <a:avLst/>
          </a:prstGeom>
        </p:spPr>
        <p:txBody>
          <a:bodyPr wrap="square">
            <a:spAutoFit/>
          </a:bodyPr>
          <a:lstStyle/>
          <a:p>
            <a:pPr lvl="0">
              <a:defRPr/>
            </a:pPr>
            <a:r>
              <a:rPr lang="en-US" dirty="0">
                <a:solidFill>
                  <a:prstClr val="white"/>
                </a:solidFill>
                <a:cs typeface="Arial" panose="020B0604020202020204" pitchFamily="34" charset="0"/>
              </a:rPr>
              <a:t>Access for clients, carriers and team members via iOS or Android mobile app </a:t>
            </a:r>
            <a:endParaRPr kumimoji="0" lang="en-US" b="0" i="0" u="none" strike="noStrike" kern="1200" cap="none" spc="0" normalizeH="0" baseline="0" noProof="0" dirty="0">
              <a:ln>
                <a:noFill/>
              </a:ln>
              <a:solidFill>
                <a:prstClr val="white"/>
              </a:solidFill>
              <a:effectLst/>
              <a:uLnTx/>
              <a:uFillTx/>
              <a:cs typeface="Arial" panose="020B0604020202020204" pitchFamily="34" charset="0"/>
            </a:endParaRPr>
          </a:p>
        </p:txBody>
      </p:sp>
      <p:sp>
        <p:nvSpPr>
          <p:cNvPr id="3" name="Footer Placeholder 2">
            <a:extLst>
              <a:ext uri="{FF2B5EF4-FFF2-40B4-BE49-F238E27FC236}">
                <a16:creationId xmlns:a16="http://schemas.microsoft.com/office/drawing/2014/main" id="{03746319-778D-4FBC-9CA5-614FACA00834}"/>
              </a:ext>
            </a:extLst>
          </p:cNvPr>
          <p:cNvSpPr>
            <a:spLocks noGrp="1"/>
          </p:cNvSpPr>
          <p:nvPr>
            <p:ph type="ftr" sz="quarter" idx="3"/>
          </p:nvPr>
        </p:nvSpPr>
        <p:spPr>
          <a:xfrm>
            <a:off x="9712402" y="6335762"/>
            <a:ext cx="2062071" cy="254745"/>
          </a:xfrm>
        </p:spPr>
        <p:txBody>
          <a:bodyPr/>
          <a:lstStyle/>
          <a:p>
            <a:r>
              <a:rPr lang="en-US" dirty="0"/>
              <a:t>logisticstitans.com</a:t>
            </a:r>
          </a:p>
        </p:txBody>
      </p:sp>
      <p:sp>
        <p:nvSpPr>
          <p:cNvPr id="4" name="Slide Number Placeholder 3">
            <a:extLst>
              <a:ext uri="{FF2B5EF4-FFF2-40B4-BE49-F238E27FC236}">
                <a16:creationId xmlns:a16="http://schemas.microsoft.com/office/drawing/2014/main" id="{5CA51AE9-2B16-4F40-B911-5FF43E452968}"/>
              </a:ext>
            </a:extLst>
          </p:cNvPr>
          <p:cNvSpPr>
            <a:spLocks noGrp="1"/>
          </p:cNvSpPr>
          <p:nvPr>
            <p:ph type="sldNum" sz="quarter" idx="4"/>
          </p:nvPr>
        </p:nvSpPr>
        <p:spPr>
          <a:xfrm>
            <a:off x="9161533" y="6350048"/>
            <a:ext cx="319090" cy="226714"/>
          </a:xfrm>
        </p:spPr>
        <p:txBody>
          <a:bodyPr/>
          <a:lstStyle/>
          <a:p>
            <a:fld id="{1F70EEBF-E97C-49FF-B05B-3B4D348638DC}" type="slidenum">
              <a:rPr lang="en-US" smtClean="0"/>
              <a:pPr/>
              <a:t>7</a:t>
            </a:fld>
            <a:endParaRPr lang="en-US" dirty="0"/>
          </a:p>
        </p:txBody>
      </p:sp>
      <p:grpSp>
        <p:nvGrpSpPr>
          <p:cNvPr id="2" name="Group 1">
            <a:extLst>
              <a:ext uri="{FF2B5EF4-FFF2-40B4-BE49-F238E27FC236}">
                <a16:creationId xmlns:a16="http://schemas.microsoft.com/office/drawing/2014/main" id="{2F0F76D7-262B-49CF-8830-F2FA44C71CA2}"/>
              </a:ext>
            </a:extLst>
          </p:cNvPr>
          <p:cNvGrpSpPr/>
          <p:nvPr/>
        </p:nvGrpSpPr>
        <p:grpSpPr>
          <a:xfrm>
            <a:off x="796928" y="507434"/>
            <a:ext cx="8384534" cy="839062"/>
            <a:chOff x="796928" y="653922"/>
            <a:chExt cx="8384534" cy="839062"/>
          </a:xfrm>
        </p:grpSpPr>
        <p:sp>
          <p:nvSpPr>
            <p:cNvPr id="143" name="TextBox 142">
              <a:extLst>
                <a:ext uri="{FF2B5EF4-FFF2-40B4-BE49-F238E27FC236}">
                  <a16:creationId xmlns:a16="http://schemas.microsoft.com/office/drawing/2014/main" id="{5E19689D-231A-4F0F-BE1B-F8B44BFEA398}"/>
                </a:ext>
              </a:extLst>
            </p:cNvPr>
            <p:cNvSpPr txBox="1"/>
            <p:nvPr/>
          </p:nvSpPr>
          <p:spPr>
            <a:xfrm>
              <a:off x="1069295" y="653922"/>
              <a:ext cx="7189334" cy="553998"/>
            </a:xfrm>
            <a:prstGeom prst="rect">
              <a:avLst/>
            </a:prstGeom>
            <a:noFill/>
          </p:spPr>
          <p:txBody>
            <a:bodyPr wrap="square" rtlCol="0">
              <a:spAutoFit/>
            </a:bodyPr>
            <a:lstStyle/>
            <a:p>
              <a:r>
                <a:rPr lang="en-US" sz="3000" spc="-100" dirty="0">
                  <a:solidFill>
                    <a:srgbClr val="00B050"/>
                  </a:solidFill>
                  <a:latin typeface="+mj-lt"/>
                </a:rPr>
                <a:t>Our TMS Technology</a:t>
              </a:r>
            </a:p>
          </p:txBody>
        </p:sp>
        <p:sp>
          <p:nvSpPr>
            <p:cNvPr id="145" name="Text Box 3">
              <a:extLst>
                <a:ext uri="{FF2B5EF4-FFF2-40B4-BE49-F238E27FC236}">
                  <a16:creationId xmlns:a16="http://schemas.microsoft.com/office/drawing/2014/main" id="{194191F1-C263-493C-94CB-E4C841BD5B18}"/>
                </a:ext>
              </a:extLst>
            </p:cNvPr>
            <p:cNvSpPr txBox="1">
              <a:spLocks/>
            </p:cNvSpPr>
            <p:nvPr/>
          </p:nvSpPr>
          <p:spPr bwMode="auto">
            <a:xfrm>
              <a:off x="1069295" y="1147703"/>
              <a:ext cx="8112167" cy="345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a:lnSpc>
                  <a:spcPts val="2200"/>
                </a:lnSpc>
                <a:spcBef>
                  <a:spcPts val="0"/>
                </a:spcBef>
              </a:pPr>
              <a:r>
                <a:rPr lang="en-US" sz="1500" dirty="0">
                  <a:solidFill>
                    <a:schemeClr val="bg1">
                      <a:lumMod val="50000"/>
                    </a:schemeClr>
                  </a:solidFill>
                  <a:cs typeface="Times New Roman" panose="02020603050405020304" pitchFamily="18" charset="0"/>
                </a:rPr>
                <a:t>The industry’s best TMS technology highly customized by Logistics Titans</a:t>
              </a:r>
            </a:p>
          </p:txBody>
        </p:sp>
        <p:cxnSp>
          <p:nvCxnSpPr>
            <p:cNvPr id="146" name="Straight Connector 145">
              <a:extLst>
                <a:ext uri="{FF2B5EF4-FFF2-40B4-BE49-F238E27FC236}">
                  <a16:creationId xmlns:a16="http://schemas.microsoft.com/office/drawing/2014/main" id="{642F8A5E-9D4B-4923-A5F9-E503B303BC8E}"/>
                </a:ext>
              </a:extLst>
            </p:cNvPr>
            <p:cNvCxnSpPr>
              <a:cxnSpLocks/>
            </p:cNvCxnSpPr>
            <p:nvPr/>
          </p:nvCxnSpPr>
          <p:spPr>
            <a:xfrm>
              <a:off x="796928" y="858120"/>
              <a:ext cx="0" cy="531091"/>
            </a:xfrm>
            <a:prstGeom prst="line">
              <a:avLst/>
            </a:prstGeom>
            <a:ln w="88900" cap="sq">
              <a:solidFill>
                <a:srgbClr val="00B050"/>
              </a:solidFill>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2D01F147-0273-4AE8-A15D-21DE52135BA9}"/>
              </a:ext>
            </a:extLst>
          </p:cNvPr>
          <p:cNvGrpSpPr/>
          <p:nvPr/>
        </p:nvGrpSpPr>
        <p:grpSpPr>
          <a:xfrm>
            <a:off x="3258251" y="2567909"/>
            <a:ext cx="5400676" cy="2925917"/>
            <a:chOff x="2828041" y="2437478"/>
            <a:chExt cx="5480066" cy="2895534"/>
          </a:xfrm>
        </p:grpSpPr>
        <p:pic>
          <p:nvPicPr>
            <p:cNvPr id="8" name="Picture 7">
              <a:extLst>
                <a:ext uri="{FF2B5EF4-FFF2-40B4-BE49-F238E27FC236}">
                  <a16:creationId xmlns:a16="http://schemas.microsoft.com/office/drawing/2014/main" id="{D0235616-CD8C-4D35-9E63-3BAEA49881AF}"/>
                </a:ext>
              </a:extLst>
            </p:cNvPr>
            <p:cNvPicPr>
              <a:picLocks noChangeAspect="1"/>
            </p:cNvPicPr>
            <p:nvPr/>
          </p:nvPicPr>
          <p:blipFill>
            <a:blip r:embed="rId3"/>
            <a:stretch>
              <a:fillRect/>
            </a:stretch>
          </p:blipFill>
          <p:spPr>
            <a:xfrm>
              <a:off x="2828041" y="2437478"/>
              <a:ext cx="5480066" cy="2895534"/>
            </a:xfrm>
            <a:prstGeom prst="rect">
              <a:avLst/>
            </a:prstGeom>
          </p:spPr>
        </p:pic>
        <p:sp>
          <p:nvSpPr>
            <p:cNvPr id="10" name="Rectangle: Rounded Corners 9">
              <a:extLst>
                <a:ext uri="{FF2B5EF4-FFF2-40B4-BE49-F238E27FC236}">
                  <a16:creationId xmlns:a16="http://schemas.microsoft.com/office/drawing/2014/main" id="{8A1F1441-0301-47DC-A67F-79046E4F63E3}"/>
                </a:ext>
              </a:extLst>
            </p:cNvPr>
            <p:cNvSpPr/>
            <p:nvPr/>
          </p:nvSpPr>
          <p:spPr>
            <a:xfrm>
              <a:off x="6377233" y="2702353"/>
              <a:ext cx="956821" cy="46662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003B2347-CB23-4FAB-9F9D-B32023FFD34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77233" y="2839032"/>
              <a:ext cx="1012117" cy="260123"/>
            </a:xfrm>
            <a:prstGeom prst="rect">
              <a:avLst/>
            </a:prstGeom>
          </p:spPr>
        </p:pic>
        <p:pic>
          <p:nvPicPr>
            <p:cNvPr id="53" name="Picture 52">
              <a:extLst>
                <a:ext uri="{FF2B5EF4-FFF2-40B4-BE49-F238E27FC236}">
                  <a16:creationId xmlns:a16="http://schemas.microsoft.com/office/drawing/2014/main" id="{49760CAC-4760-47AC-9F63-02680C34D83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57903" y="3388351"/>
              <a:ext cx="438653" cy="112738"/>
            </a:xfrm>
            <a:prstGeom prst="rect">
              <a:avLst/>
            </a:prstGeom>
          </p:spPr>
        </p:pic>
      </p:grpSp>
      <p:sp>
        <p:nvSpPr>
          <p:cNvPr id="60" name="Oval 59">
            <a:extLst>
              <a:ext uri="{FF2B5EF4-FFF2-40B4-BE49-F238E27FC236}">
                <a16:creationId xmlns:a16="http://schemas.microsoft.com/office/drawing/2014/main" id="{E4308574-5698-49FC-9CEC-4C1C35D550B9}"/>
              </a:ext>
            </a:extLst>
          </p:cNvPr>
          <p:cNvSpPr/>
          <p:nvPr/>
        </p:nvSpPr>
        <p:spPr>
          <a:xfrm>
            <a:off x="2840382" y="2950112"/>
            <a:ext cx="548640" cy="548640"/>
          </a:xfrm>
          <a:prstGeom prst="ellipse">
            <a:avLst/>
          </a:prstGeom>
          <a:solidFill>
            <a:schemeClr val="accent2"/>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mj-lt"/>
                <a:cs typeface="Arial" panose="020B0604020202020204" pitchFamily="34" charset="0"/>
              </a:rPr>
              <a:t>1</a:t>
            </a:r>
          </a:p>
        </p:txBody>
      </p:sp>
      <p:sp>
        <p:nvSpPr>
          <p:cNvPr id="61" name="Oval 60">
            <a:extLst>
              <a:ext uri="{FF2B5EF4-FFF2-40B4-BE49-F238E27FC236}">
                <a16:creationId xmlns:a16="http://schemas.microsoft.com/office/drawing/2014/main" id="{D9E5041C-541E-4370-B01F-D64E1EA10F0A}"/>
              </a:ext>
            </a:extLst>
          </p:cNvPr>
          <p:cNvSpPr/>
          <p:nvPr/>
        </p:nvSpPr>
        <p:spPr>
          <a:xfrm>
            <a:off x="2840382" y="3743439"/>
            <a:ext cx="548640" cy="548640"/>
          </a:xfrm>
          <a:prstGeom prst="ellipse">
            <a:avLst/>
          </a:prstGeom>
          <a:solidFill>
            <a:schemeClr val="accent2"/>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mj-lt"/>
                <a:cs typeface="Arial" panose="020B0604020202020204" pitchFamily="34" charset="0"/>
              </a:rPr>
              <a:t>2</a:t>
            </a:r>
          </a:p>
        </p:txBody>
      </p:sp>
      <p:sp>
        <p:nvSpPr>
          <p:cNvPr id="62" name="Oval 61">
            <a:extLst>
              <a:ext uri="{FF2B5EF4-FFF2-40B4-BE49-F238E27FC236}">
                <a16:creationId xmlns:a16="http://schemas.microsoft.com/office/drawing/2014/main" id="{04A6C6BB-EE5B-4C17-9370-BC5584D438FF}"/>
              </a:ext>
            </a:extLst>
          </p:cNvPr>
          <p:cNvSpPr/>
          <p:nvPr/>
        </p:nvSpPr>
        <p:spPr>
          <a:xfrm>
            <a:off x="2840382" y="4536766"/>
            <a:ext cx="548640" cy="548640"/>
          </a:xfrm>
          <a:prstGeom prst="ellipse">
            <a:avLst/>
          </a:prstGeom>
          <a:solidFill>
            <a:schemeClr val="accent2"/>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mj-lt"/>
                <a:cs typeface="Arial" panose="020B0604020202020204" pitchFamily="34" charset="0"/>
              </a:rPr>
              <a:t>3</a:t>
            </a:r>
          </a:p>
        </p:txBody>
      </p:sp>
      <p:sp>
        <p:nvSpPr>
          <p:cNvPr id="63" name="Oval 62">
            <a:extLst>
              <a:ext uri="{FF2B5EF4-FFF2-40B4-BE49-F238E27FC236}">
                <a16:creationId xmlns:a16="http://schemas.microsoft.com/office/drawing/2014/main" id="{33AC6F1D-B71A-47FF-89B3-C995E4B7ABD2}"/>
              </a:ext>
            </a:extLst>
          </p:cNvPr>
          <p:cNvSpPr/>
          <p:nvPr/>
        </p:nvSpPr>
        <p:spPr>
          <a:xfrm>
            <a:off x="8495902" y="2950112"/>
            <a:ext cx="548640" cy="548640"/>
          </a:xfrm>
          <a:prstGeom prst="ellipse">
            <a:avLst/>
          </a:prstGeom>
          <a:solidFill>
            <a:schemeClr val="accent2"/>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mj-lt"/>
                <a:cs typeface="Arial" panose="020B0604020202020204" pitchFamily="34" charset="0"/>
              </a:rPr>
              <a:t>4</a:t>
            </a:r>
            <a:endParaRPr kumimoji="0" lang="en-US" sz="1800" b="0" i="0" u="none" strike="noStrike" kern="1200" cap="none" spc="0" normalizeH="0" baseline="0" noProof="0" dirty="0">
              <a:ln>
                <a:noFill/>
              </a:ln>
              <a:solidFill>
                <a:prstClr val="white"/>
              </a:solidFill>
              <a:effectLst/>
              <a:uLnTx/>
              <a:uFillTx/>
              <a:latin typeface="+mj-lt"/>
              <a:cs typeface="Arial" panose="020B0604020202020204" pitchFamily="34" charset="0"/>
            </a:endParaRPr>
          </a:p>
        </p:txBody>
      </p:sp>
      <p:sp>
        <p:nvSpPr>
          <p:cNvPr id="64" name="Oval 63">
            <a:extLst>
              <a:ext uri="{FF2B5EF4-FFF2-40B4-BE49-F238E27FC236}">
                <a16:creationId xmlns:a16="http://schemas.microsoft.com/office/drawing/2014/main" id="{9BB08D13-8F97-44DE-B11E-74BF12B428AD}"/>
              </a:ext>
            </a:extLst>
          </p:cNvPr>
          <p:cNvSpPr/>
          <p:nvPr/>
        </p:nvSpPr>
        <p:spPr>
          <a:xfrm>
            <a:off x="8495902" y="3743439"/>
            <a:ext cx="548640" cy="548640"/>
          </a:xfrm>
          <a:prstGeom prst="ellipse">
            <a:avLst/>
          </a:prstGeom>
          <a:solidFill>
            <a:schemeClr val="accent2"/>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mj-lt"/>
                <a:cs typeface="Arial" panose="020B0604020202020204" pitchFamily="34" charset="0"/>
              </a:rPr>
              <a:t>5</a:t>
            </a:r>
            <a:endParaRPr kumimoji="0" lang="en-US" sz="1800" b="0" i="0" u="none" strike="noStrike" kern="1200" cap="none" spc="0" normalizeH="0" baseline="0" noProof="0" dirty="0">
              <a:ln>
                <a:noFill/>
              </a:ln>
              <a:solidFill>
                <a:prstClr val="white"/>
              </a:solidFill>
              <a:effectLst/>
              <a:uLnTx/>
              <a:uFillTx/>
              <a:latin typeface="+mj-lt"/>
              <a:cs typeface="Arial" panose="020B0604020202020204" pitchFamily="34" charset="0"/>
            </a:endParaRPr>
          </a:p>
        </p:txBody>
      </p:sp>
      <p:sp>
        <p:nvSpPr>
          <p:cNvPr id="65" name="Oval 64">
            <a:extLst>
              <a:ext uri="{FF2B5EF4-FFF2-40B4-BE49-F238E27FC236}">
                <a16:creationId xmlns:a16="http://schemas.microsoft.com/office/drawing/2014/main" id="{670848C5-C6D2-44E4-A99D-2807DC51729F}"/>
              </a:ext>
            </a:extLst>
          </p:cNvPr>
          <p:cNvSpPr/>
          <p:nvPr/>
        </p:nvSpPr>
        <p:spPr>
          <a:xfrm>
            <a:off x="8495902" y="4536766"/>
            <a:ext cx="548640" cy="548640"/>
          </a:xfrm>
          <a:prstGeom prst="ellipse">
            <a:avLst/>
          </a:prstGeom>
          <a:solidFill>
            <a:schemeClr val="accent2"/>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mj-lt"/>
                <a:cs typeface="Arial" panose="020B0604020202020204" pitchFamily="34" charset="0"/>
              </a:rPr>
              <a:t>6</a:t>
            </a:r>
            <a:endParaRPr kumimoji="0" lang="en-US" sz="1800" b="0" i="0" u="none" strike="noStrike" kern="1200" cap="none" spc="0" normalizeH="0" baseline="0" noProof="0" dirty="0">
              <a:ln>
                <a:noFill/>
              </a:ln>
              <a:solidFill>
                <a:prstClr val="white"/>
              </a:solidFill>
              <a:effectLst/>
              <a:uLnTx/>
              <a:uFillTx/>
              <a:latin typeface="+mj-lt"/>
              <a:cs typeface="Arial" panose="020B0604020202020204" pitchFamily="34" charset="0"/>
            </a:endParaRPr>
          </a:p>
        </p:txBody>
      </p:sp>
      <p:sp>
        <p:nvSpPr>
          <p:cNvPr id="74" name="Freeform 24">
            <a:extLst>
              <a:ext uri="{FF2B5EF4-FFF2-40B4-BE49-F238E27FC236}">
                <a16:creationId xmlns:a16="http://schemas.microsoft.com/office/drawing/2014/main" id="{B6C7584A-3ED4-4E41-8913-FE6221E8ABDB}"/>
              </a:ext>
            </a:extLst>
          </p:cNvPr>
          <p:cNvSpPr>
            <a:spLocks noEditPoints="1"/>
          </p:cNvSpPr>
          <p:nvPr/>
        </p:nvSpPr>
        <p:spPr bwMode="auto">
          <a:xfrm>
            <a:off x="6579082" y="5537681"/>
            <a:ext cx="420688" cy="420687"/>
          </a:xfrm>
          <a:custGeom>
            <a:avLst/>
            <a:gdLst>
              <a:gd name="T0" fmla="*/ 0 w 265"/>
              <a:gd name="T1" fmla="*/ 227 h 265"/>
              <a:gd name="T2" fmla="*/ 107 w 265"/>
              <a:gd name="T3" fmla="*/ 243 h 265"/>
              <a:gd name="T4" fmla="*/ 107 w 265"/>
              <a:gd name="T5" fmla="*/ 140 h 265"/>
              <a:gd name="T6" fmla="*/ 0 w 265"/>
              <a:gd name="T7" fmla="*/ 140 h 265"/>
              <a:gd name="T8" fmla="*/ 0 w 265"/>
              <a:gd name="T9" fmla="*/ 227 h 265"/>
              <a:gd name="T10" fmla="*/ 0 w 265"/>
              <a:gd name="T11" fmla="*/ 125 h 265"/>
              <a:gd name="T12" fmla="*/ 107 w 265"/>
              <a:gd name="T13" fmla="*/ 125 h 265"/>
              <a:gd name="T14" fmla="*/ 107 w 265"/>
              <a:gd name="T15" fmla="*/ 23 h 265"/>
              <a:gd name="T16" fmla="*/ 0 w 265"/>
              <a:gd name="T17" fmla="*/ 38 h 265"/>
              <a:gd name="T18" fmla="*/ 0 w 265"/>
              <a:gd name="T19" fmla="*/ 125 h 265"/>
              <a:gd name="T20" fmla="*/ 121 w 265"/>
              <a:gd name="T21" fmla="*/ 245 h 265"/>
              <a:gd name="T22" fmla="*/ 265 w 265"/>
              <a:gd name="T23" fmla="*/ 265 h 265"/>
              <a:gd name="T24" fmla="*/ 265 w 265"/>
              <a:gd name="T25" fmla="*/ 140 h 265"/>
              <a:gd name="T26" fmla="*/ 121 w 265"/>
              <a:gd name="T27" fmla="*/ 140 h 265"/>
              <a:gd name="T28" fmla="*/ 121 w 265"/>
              <a:gd name="T29" fmla="*/ 245 h 265"/>
              <a:gd name="T30" fmla="*/ 121 w 265"/>
              <a:gd name="T31" fmla="*/ 21 h 265"/>
              <a:gd name="T32" fmla="*/ 121 w 265"/>
              <a:gd name="T33" fmla="*/ 125 h 265"/>
              <a:gd name="T34" fmla="*/ 265 w 265"/>
              <a:gd name="T35" fmla="*/ 125 h 265"/>
              <a:gd name="T36" fmla="*/ 265 w 265"/>
              <a:gd name="T37" fmla="*/ 0 h 265"/>
              <a:gd name="T38" fmla="*/ 121 w 265"/>
              <a:gd name="T39" fmla="*/ 21 h 2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65" h="265">
                <a:moveTo>
                  <a:pt x="0" y="227"/>
                </a:moveTo>
                <a:lnTo>
                  <a:pt x="107" y="243"/>
                </a:lnTo>
                <a:lnTo>
                  <a:pt x="107" y="140"/>
                </a:lnTo>
                <a:lnTo>
                  <a:pt x="0" y="140"/>
                </a:lnTo>
                <a:lnTo>
                  <a:pt x="0" y="227"/>
                </a:lnTo>
                <a:close/>
                <a:moveTo>
                  <a:pt x="0" y="125"/>
                </a:moveTo>
                <a:lnTo>
                  <a:pt x="107" y="125"/>
                </a:lnTo>
                <a:lnTo>
                  <a:pt x="107" y="23"/>
                </a:lnTo>
                <a:lnTo>
                  <a:pt x="0" y="38"/>
                </a:lnTo>
                <a:lnTo>
                  <a:pt x="0" y="125"/>
                </a:lnTo>
                <a:close/>
                <a:moveTo>
                  <a:pt x="121" y="245"/>
                </a:moveTo>
                <a:lnTo>
                  <a:pt x="265" y="265"/>
                </a:lnTo>
                <a:lnTo>
                  <a:pt x="265" y="140"/>
                </a:lnTo>
                <a:lnTo>
                  <a:pt x="121" y="140"/>
                </a:lnTo>
                <a:lnTo>
                  <a:pt x="121" y="245"/>
                </a:lnTo>
                <a:close/>
                <a:moveTo>
                  <a:pt x="121" y="21"/>
                </a:moveTo>
                <a:lnTo>
                  <a:pt x="121" y="125"/>
                </a:lnTo>
                <a:lnTo>
                  <a:pt x="265" y="125"/>
                </a:lnTo>
                <a:lnTo>
                  <a:pt x="265" y="0"/>
                </a:lnTo>
                <a:lnTo>
                  <a:pt x="121" y="21"/>
                </a:lnTo>
                <a:close/>
              </a:path>
            </a:pathLst>
          </a:custGeom>
          <a:solidFill>
            <a:schemeClr val="bg1"/>
          </a:solidFill>
          <a:ln>
            <a:noFill/>
          </a:ln>
        </p:spPr>
        <p:txBody>
          <a:bodyPr/>
          <a:lstStyle/>
          <a:p>
            <a:endParaRPr lang="en-US" dirty="0"/>
          </a:p>
        </p:txBody>
      </p:sp>
      <p:sp>
        <p:nvSpPr>
          <p:cNvPr id="75" name="Freeform 27">
            <a:extLst>
              <a:ext uri="{FF2B5EF4-FFF2-40B4-BE49-F238E27FC236}">
                <a16:creationId xmlns:a16="http://schemas.microsoft.com/office/drawing/2014/main" id="{40A41758-331A-455C-9B73-6659127E0B10}"/>
              </a:ext>
            </a:extLst>
          </p:cNvPr>
          <p:cNvSpPr>
            <a:spLocks noEditPoints="1"/>
          </p:cNvSpPr>
          <p:nvPr/>
        </p:nvSpPr>
        <p:spPr bwMode="auto">
          <a:xfrm>
            <a:off x="5850651" y="5537681"/>
            <a:ext cx="388938" cy="422275"/>
          </a:xfrm>
          <a:custGeom>
            <a:avLst/>
            <a:gdLst>
              <a:gd name="T0" fmla="*/ 200 w 237"/>
              <a:gd name="T1" fmla="*/ 136 h 257"/>
              <a:gd name="T2" fmla="*/ 237 w 237"/>
              <a:gd name="T3" fmla="*/ 188 h 257"/>
              <a:gd name="T4" fmla="*/ 218 w 237"/>
              <a:gd name="T5" fmla="*/ 224 h 257"/>
              <a:gd name="T6" fmla="*/ 176 w 237"/>
              <a:gd name="T7" fmla="*/ 256 h 257"/>
              <a:gd name="T8" fmla="*/ 130 w 237"/>
              <a:gd name="T9" fmla="*/ 246 h 257"/>
              <a:gd name="T10" fmla="*/ 85 w 237"/>
              <a:gd name="T11" fmla="*/ 256 h 257"/>
              <a:gd name="T12" fmla="*/ 42 w 237"/>
              <a:gd name="T13" fmla="*/ 224 h 257"/>
              <a:gd name="T14" fmla="*/ 25 w 237"/>
              <a:gd name="T15" fmla="*/ 95 h 257"/>
              <a:gd name="T16" fmla="*/ 81 w 237"/>
              <a:gd name="T17" fmla="*/ 62 h 257"/>
              <a:gd name="T18" fmla="*/ 127 w 237"/>
              <a:gd name="T19" fmla="*/ 74 h 257"/>
              <a:gd name="T20" fmla="*/ 179 w 237"/>
              <a:gd name="T21" fmla="*/ 62 h 257"/>
              <a:gd name="T22" fmla="*/ 230 w 237"/>
              <a:gd name="T23" fmla="*/ 87 h 257"/>
              <a:gd name="T24" fmla="*/ 200 w 237"/>
              <a:gd name="T25" fmla="*/ 136 h 257"/>
              <a:gd name="T26" fmla="*/ 125 w 237"/>
              <a:gd name="T27" fmla="*/ 59 h 257"/>
              <a:gd name="T28" fmla="*/ 139 w 237"/>
              <a:gd name="T29" fmla="*/ 19 h 257"/>
              <a:gd name="T30" fmla="*/ 180 w 237"/>
              <a:gd name="T31" fmla="*/ 0 h 257"/>
              <a:gd name="T32" fmla="*/ 165 w 237"/>
              <a:gd name="T33" fmla="*/ 41 h 257"/>
              <a:gd name="T34" fmla="*/ 125 w 237"/>
              <a:gd name="T35" fmla="*/ 59 h 2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7" h="257">
                <a:moveTo>
                  <a:pt x="200" y="136"/>
                </a:moveTo>
                <a:cubicBezTo>
                  <a:pt x="200" y="175"/>
                  <a:pt x="237" y="188"/>
                  <a:pt x="237" y="188"/>
                </a:cubicBezTo>
                <a:cubicBezTo>
                  <a:pt x="237" y="189"/>
                  <a:pt x="231" y="206"/>
                  <a:pt x="218" y="224"/>
                </a:cubicBezTo>
                <a:cubicBezTo>
                  <a:pt x="206" y="240"/>
                  <a:pt x="195" y="255"/>
                  <a:pt x="176" y="256"/>
                </a:cubicBezTo>
                <a:cubicBezTo>
                  <a:pt x="157" y="256"/>
                  <a:pt x="152" y="246"/>
                  <a:pt x="130" y="246"/>
                </a:cubicBezTo>
                <a:cubicBezTo>
                  <a:pt x="109" y="246"/>
                  <a:pt x="103" y="255"/>
                  <a:pt x="85" y="256"/>
                </a:cubicBezTo>
                <a:cubicBezTo>
                  <a:pt x="67" y="257"/>
                  <a:pt x="54" y="239"/>
                  <a:pt x="42" y="224"/>
                </a:cubicBezTo>
                <a:cubicBezTo>
                  <a:pt x="18" y="192"/>
                  <a:pt x="0" y="134"/>
                  <a:pt x="25" y="95"/>
                </a:cubicBezTo>
                <a:cubicBezTo>
                  <a:pt x="37" y="75"/>
                  <a:pt x="58" y="63"/>
                  <a:pt x="81" y="62"/>
                </a:cubicBezTo>
                <a:cubicBezTo>
                  <a:pt x="99" y="62"/>
                  <a:pt x="116" y="74"/>
                  <a:pt x="127" y="74"/>
                </a:cubicBezTo>
                <a:cubicBezTo>
                  <a:pt x="138" y="74"/>
                  <a:pt x="158" y="60"/>
                  <a:pt x="179" y="62"/>
                </a:cubicBezTo>
                <a:cubicBezTo>
                  <a:pt x="188" y="62"/>
                  <a:pt x="214" y="65"/>
                  <a:pt x="230" y="87"/>
                </a:cubicBezTo>
                <a:cubicBezTo>
                  <a:pt x="229" y="88"/>
                  <a:pt x="200" y="104"/>
                  <a:pt x="200" y="136"/>
                </a:cubicBezTo>
                <a:moveTo>
                  <a:pt x="125" y="59"/>
                </a:moveTo>
                <a:cubicBezTo>
                  <a:pt x="123" y="44"/>
                  <a:pt x="130" y="29"/>
                  <a:pt x="139" y="19"/>
                </a:cubicBezTo>
                <a:cubicBezTo>
                  <a:pt x="149" y="9"/>
                  <a:pt x="166" y="0"/>
                  <a:pt x="180" y="0"/>
                </a:cubicBezTo>
                <a:cubicBezTo>
                  <a:pt x="182" y="15"/>
                  <a:pt x="175" y="30"/>
                  <a:pt x="165" y="41"/>
                </a:cubicBezTo>
                <a:cubicBezTo>
                  <a:pt x="156" y="52"/>
                  <a:pt x="140" y="60"/>
                  <a:pt x="125" y="59"/>
                </a:cubicBezTo>
              </a:path>
            </a:pathLst>
          </a:custGeom>
          <a:solidFill>
            <a:schemeClr val="bg1"/>
          </a:solidFill>
          <a:ln>
            <a:noFill/>
          </a:ln>
        </p:spPr>
        <p:txBody>
          <a:bodyPr/>
          <a:lstStyle/>
          <a:p>
            <a:endParaRPr lang="en-US" dirty="0"/>
          </a:p>
        </p:txBody>
      </p:sp>
      <p:sp>
        <p:nvSpPr>
          <p:cNvPr id="78" name="Freeform 28">
            <a:extLst>
              <a:ext uri="{FF2B5EF4-FFF2-40B4-BE49-F238E27FC236}">
                <a16:creationId xmlns:a16="http://schemas.microsoft.com/office/drawing/2014/main" id="{BAF65D6C-6F6E-4DE5-9E93-A14BEE4284F3}"/>
              </a:ext>
            </a:extLst>
          </p:cNvPr>
          <p:cNvSpPr>
            <a:spLocks noEditPoints="1"/>
          </p:cNvSpPr>
          <p:nvPr/>
        </p:nvSpPr>
        <p:spPr bwMode="auto">
          <a:xfrm>
            <a:off x="5155326" y="5537681"/>
            <a:ext cx="347663" cy="420687"/>
          </a:xfrm>
          <a:custGeom>
            <a:avLst/>
            <a:gdLst>
              <a:gd name="T0" fmla="*/ 183 w 212"/>
              <a:gd name="T1" fmla="*/ 159 h 256"/>
              <a:gd name="T2" fmla="*/ 197 w 212"/>
              <a:gd name="T3" fmla="*/ 81 h 256"/>
              <a:gd name="T4" fmla="*/ 212 w 212"/>
              <a:gd name="T5" fmla="*/ 159 h 256"/>
              <a:gd name="T6" fmla="*/ 158 w 212"/>
              <a:gd name="T7" fmla="*/ 206 h 256"/>
              <a:gd name="T8" fmla="*/ 148 w 212"/>
              <a:gd name="T9" fmla="*/ 210 h 256"/>
              <a:gd name="T10" fmla="*/ 148 w 212"/>
              <a:gd name="T11" fmla="*/ 216 h 256"/>
              <a:gd name="T12" fmla="*/ 133 w 212"/>
              <a:gd name="T13" fmla="*/ 256 h 256"/>
              <a:gd name="T14" fmla="*/ 119 w 212"/>
              <a:gd name="T15" fmla="*/ 216 h 256"/>
              <a:gd name="T16" fmla="*/ 119 w 212"/>
              <a:gd name="T17" fmla="*/ 210 h 256"/>
              <a:gd name="T18" fmla="*/ 93 w 212"/>
              <a:gd name="T19" fmla="*/ 206 h 256"/>
              <a:gd name="T20" fmla="*/ 93 w 212"/>
              <a:gd name="T21" fmla="*/ 211 h 256"/>
              <a:gd name="T22" fmla="*/ 93 w 212"/>
              <a:gd name="T23" fmla="*/ 241 h 256"/>
              <a:gd name="T24" fmla="*/ 64 w 212"/>
              <a:gd name="T25" fmla="*/ 241 h 256"/>
              <a:gd name="T26" fmla="*/ 64 w 212"/>
              <a:gd name="T27" fmla="*/ 211 h 256"/>
              <a:gd name="T28" fmla="*/ 65 w 212"/>
              <a:gd name="T29" fmla="*/ 206 h 256"/>
              <a:gd name="T30" fmla="*/ 39 w 212"/>
              <a:gd name="T31" fmla="*/ 190 h 256"/>
              <a:gd name="T32" fmla="*/ 39 w 212"/>
              <a:gd name="T33" fmla="*/ 93 h 256"/>
              <a:gd name="T34" fmla="*/ 40 w 212"/>
              <a:gd name="T35" fmla="*/ 81 h 256"/>
              <a:gd name="T36" fmla="*/ 173 w 212"/>
              <a:gd name="T37" fmla="*/ 81 h 256"/>
              <a:gd name="T38" fmla="*/ 173 w 212"/>
              <a:gd name="T39" fmla="*/ 103 h 256"/>
              <a:gd name="T40" fmla="*/ 158 w 212"/>
              <a:gd name="T41" fmla="*/ 206 h 256"/>
              <a:gd name="T42" fmla="*/ 70 w 212"/>
              <a:gd name="T43" fmla="*/ 17 h 256"/>
              <a:gd name="T44" fmla="*/ 61 w 212"/>
              <a:gd name="T45" fmla="*/ 4 h 256"/>
              <a:gd name="T46" fmla="*/ 65 w 212"/>
              <a:gd name="T47" fmla="*/ 1 h 256"/>
              <a:gd name="T48" fmla="*/ 75 w 212"/>
              <a:gd name="T49" fmla="*/ 15 h 256"/>
              <a:gd name="T50" fmla="*/ 106 w 212"/>
              <a:gd name="T51" fmla="*/ 14 h 256"/>
              <a:gd name="T52" fmla="*/ 137 w 212"/>
              <a:gd name="T53" fmla="*/ 15 h 256"/>
              <a:gd name="T54" fmla="*/ 147 w 212"/>
              <a:gd name="T55" fmla="*/ 1 h 256"/>
              <a:gd name="T56" fmla="*/ 151 w 212"/>
              <a:gd name="T57" fmla="*/ 4 h 256"/>
              <a:gd name="T58" fmla="*/ 142 w 212"/>
              <a:gd name="T59" fmla="*/ 17 h 256"/>
              <a:gd name="T60" fmla="*/ 173 w 212"/>
              <a:gd name="T61" fmla="*/ 71 h 256"/>
              <a:gd name="T62" fmla="*/ 73 w 212"/>
              <a:gd name="T63" fmla="*/ 21 h 256"/>
              <a:gd name="T64" fmla="*/ 142 w 212"/>
              <a:gd name="T65" fmla="*/ 44 h 256"/>
              <a:gd name="T66" fmla="*/ 128 w 212"/>
              <a:gd name="T67" fmla="*/ 44 h 256"/>
              <a:gd name="T68" fmla="*/ 77 w 212"/>
              <a:gd name="T69" fmla="*/ 51 h 256"/>
              <a:gd name="T70" fmla="*/ 77 w 212"/>
              <a:gd name="T71" fmla="*/ 36 h 256"/>
              <a:gd name="T72" fmla="*/ 77 w 212"/>
              <a:gd name="T73" fmla="*/ 51 h 256"/>
              <a:gd name="T74" fmla="*/ 0 w 212"/>
              <a:gd name="T75" fmla="*/ 159 h 256"/>
              <a:gd name="T76" fmla="*/ 15 w 212"/>
              <a:gd name="T77" fmla="*/ 81 h 256"/>
              <a:gd name="T78" fmla="*/ 29 w 212"/>
              <a:gd name="T79" fmla="*/ 159 h 2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2" h="256">
                <a:moveTo>
                  <a:pt x="197" y="174"/>
                </a:moveTo>
                <a:cubicBezTo>
                  <a:pt x="190" y="174"/>
                  <a:pt x="183" y="168"/>
                  <a:pt x="183" y="159"/>
                </a:cubicBezTo>
                <a:cubicBezTo>
                  <a:pt x="183" y="96"/>
                  <a:pt x="183" y="96"/>
                  <a:pt x="183" y="96"/>
                </a:cubicBezTo>
                <a:cubicBezTo>
                  <a:pt x="183" y="88"/>
                  <a:pt x="190" y="81"/>
                  <a:pt x="197" y="81"/>
                </a:cubicBezTo>
                <a:cubicBezTo>
                  <a:pt x="205" y="81"/>
                  <a:pt x="212" y="88"/>
                  <a:pt x="212" y="96"/>
                </a:cubicBezTo>
                <a:cubicBezTo>
                  <a:pt x="212" y="159"/>
                  <a:pt x="212" y="159"/>
                  <a:pt x="212" y="159"/>
                </a:cubicBezTo>
                <a:cubicBezTo>
                  <a:pt x="212" y="168"/>
                  <a:pt x="205" y="174"/>
                  <a:pt x="197" y="174"/>
                </a:cubicBezTo>
                <a:moveTo>
                  <a:pt x="158" y="206"/>
                </a:moveTo>
                <a:cubicBezTo>
                  <a:pt x="147" y="206"/>
                  <a:pt x="147" y="206"/>
                  <a:pt x="147" y="206"/>
                </a:cubicBezTo>
                <a:cubicBezTo>
                  <a:pt x="148" y="207"/>
                  <a:pt x="148" y="208"/>
                  <a:pt x="148" y="210"/>
                </a:cubicBezTo>
                <a:cubicBezTo>
                  <a:pt x="148" y="211"/>
                  <a:pt x="148" y="211"/>
                  <a:pt x="148" y="211"/>
                </a:cubicBezTo>
                <a:cubicBezTo>
                  <a:pt x="148" y="216"/>
                  <a:pt x="148" y="216"/>
                  <a:pt x="148" y="216"/>
                </a:cubicBezTo>
                <a:cubicBezTo>
                  <a:pt x="148" y="241"/>
                  <a:pt x="148" y="241"/>
                  <a:pt x="148" y="241"/>
                </a:cubicBezTo>
                <a:cubicBezTo>
                  <a:pt x="148" y="249"/>
                  <a:pt x="141" y="256"/>
                  <a:pt x="133" y="256"/>
                </a:cubicBezTo>
                <a:cubicBezTo>
                  <a:pt x="125" y="256"/>
                  <a:pt x="119" y="249"/>
                  <a:pt x="119" y="241"/>
                </a:cubicBezTo>
                <a:cubicBezTo>
                  <a:pt x="119" y="216"/>
                  <a:pt x="119" y="216"/>
                  <a:pt x="119" y="216"/>
                </a:cubicBezTo>
                <a:cubicBezTo>
                  <a:pt x="119" y="211"/>
                  <a:pt x="119" y="211"/>
                  <a:pt x="119" y="211"/>
                </a:cubicBezTo>
                <a:cubicBezTo>
                  <a:pt x="119" y="210"/>
                  <a:pt x="119" y="210"/>
                  <a:pt x="119" y="210"/>
                </a:cubicBezTo>
                <a:cubicBezTo>
                  <a:pt x="119" y="208"/>
                  <a:pt x="119" y="207"/>
                  <a:pt x="119" y="206"/>
                </a:cubicBezTo>
                <a:cubicBezTo>
                  <a:pt x="93" y="206"/>
                  <a:pt x="93" y="206"/>
                  <a:pt x="93" y="206"/>
                </a:cubicBezTo>
                <a:cubicBezTo>
                  <a:pt x="93" y="207"/>
                  <a:pt x="93" y="208"/>
                  <a:pt x="93" y="210"/>
                </a:cubicBezTo>
                <a:cubicBezTo>
                  <a:pt x="93" y="211"/>
                  <a:pt x="93" y="211"/>
                  <a:pt x="93" y="211"/>
                </a:cubicBezTo>
                <a:cubicBezTo>
                  <a:pt x="93" y="216"/>
                  <a:pt x="93" y="216"/>
                  <a:pt x="93" y="216"/>
                </a:cubicBezTo>
                <a:cubicBezTo>
                  <a:pt x="93" y="241"/>
                  <a:pt x="93" y="241"/>
                  <a:pt x="93" y="241"/>
                </a:cubicBezTo>
                <a:cubicBezTo>
                  <a:pt x="93" y="249"/>
                  <a:pt x="87" y="256"/>
                  <a:pt x="79" y="256"/>
                </a:cubicBezTo>
                <a:cubicBezTo>
                  <a:pt x="71" y="256"/>
                  <a:pt x="64" y="249"/>
                  <a:pt x="64" y="241"/>
                </a:cubicBezTo>
                <a:cubicBezTo>
                  <a:pt x="64" y="216"/>
                  <a:pt x="64" y="216"/>
                  <a:pt x="64" y="216"/>
                </a:cubicBezTo>
                <a:cubicBezTo>
                  <a:pt x="64" y="211"/>
                  <a:pt x="64" y="211"/>
                  <a:pt x="64" y="211"/>
                </a:cubicBezTo>
                <a:cubicBezTo>
                  <a:pt x="64" y="210"/>
                  <a:pt x="64" y="210"/>
                  <a:pt x="64" y="210"/>
                </a:cubicBezTo>
                <a:cubicBezTo>
                  <a:pt x="64" y="208"/>
                  <a:pt x="64" y="207"/>
                  <a:pt x="65" y="206"/>
                </a:cubicBezTo>
                <a:cubicBezTo>
                  <a:pt x="54" y="206"/>
                  <a:pt x="54" y="206"/>
                  <a:pt x="54" y="206"/>
                </a:cubicBezTo>
                <a:cubicBezTo>
                  <a:pt x="45" y="206"/>
                  <a:pt x="39" y="199"/>
                  <a:pt x="39" y="190"/>
                </a:cubicBezTo>
                <a:cubicBezTo>
                  <a:pt x="39" y="103"/>
                  <a:pt x="39" y="103"/>
                  <a:pt x="39" y="103"/>
                </a:cubicBezTo>
                <a:cubicBezTo>
                  <a:pt x="39" y="93"/>
                  <a:pt x="39" y="93"/>
                  <a:pt x="39" y="93"/>
                </a:cubicBezTo>
                <a:cubicBezTo>
                  <a:pt x="39" y="81"/>
                  <a:pt x="39" y="81"/>
                  <a:pt x="39" y="81"/>
                </a:cubicBezTo>
                <a:cubicBezTo>
                  <a:pt x="40" y="81"/>
                  <a:pt x="40" y="81"/>
                  <a:pt x="40" y="81"/>
                </a:cubicBezTo>
                <a:cubicBezTo>
                  <a:pt x="172" y="81"/>
                  <a:pt x="172" y="81"/>
                  <a:pt x="172" y="81"/>
                </a:cubicBezTo>
                <a:cubicBezTo>
                  <a:pt x="173" y="81"/>
                  <a:pt x="173" y="81"/>
                  <a:pt x="173" y="81"/>
                </a:cubicBezTo>
                <a:cubicBezTo>
                  <a:pt x="173" y="93"/>
                  <a:pt x="173" y="93"/>
                  <a:pt x="173" y="93"/>
                </a:cubicBezTo>
                <a:cubicBezTo>
                  <a:pt x="173" y="103"/>
                  <a:pt x="173" y="103"/>
                  <a:pt x="173" y="103"/>
                </a:cubicBezTo>
                <a:cubicBezTo>
                  <a:pt x="173" y="190"/>
                  <a:pt x="173" y="190"/>
                  <a:pt x="173" y="190"/>
                </a:cubicBezTo>
                <a:cubicBezTo>
                  <a:pt x="173" y="199"/>
                  <a:pt x="167" y="206"/>
                  <a:pt x="158" y="206"/>
                </a:cubicBezTo>
                <a:moveTo>
                  <a:pt x="73" y="21"/>
                </a:moveTo>
                <a:cubicBezTo>
                  <a:pt x="70" y="17"/>
                  <a:pt x="70" y="17"/>
                  <a:pt x="70" y="17"/>
                </a:cubicBezTo>
                <a:cubicBezTo>
                  <a:pt x="67" y="13"/>
                  <a:pt x="67" y="13"/>
                  <a:pt x="67" y="13"/>
                </a:cubicBezTo>
                <a:cubicBezTo>
                  <a:pt x="61" y="4"/>
                  <a:pt x="61" y="4"/>
                  <a:pt x="61" y="4"/>
                </a:cubicBezTo>
                <a:cubicBezTo>
                  <a:pt x="61" y="3"/>
                  <a:pt x="61" y="1"/>
                  <a:pt x="62" y="0"/>
                </a:cubicBezTo>
                <a:cubicBezTo>
                  <a:pt x="63" y="0"/>
                  <a:pt x="65" y="0"/>
                  <a:pt x="65" y="1"/>
                </a:cubicBezTo>
                <a:cubicBezTo>
                  <a:pt x="72" y="11"/>
                  <a:pt x="72" y="11"/>
                  <a:pt x="72" y="11"/>
                </a:cubicBezTo>
                <a:cubicBezTo>
                  <a:pt x="75" y="15"/>
                  <a:pt x="75" y="15"/>
                  <a:pt x="75" y="15"/>
                </a:cubicBezTo>
                <a:cubicBezTo>
                  <a:pt x="77" y="19"/>
                  <a:pt x="77" y="19"/>
                  <a:pt x="77" y="19"/>
                </a:cubicBezTo>
                <a:cubicBezTo>
                  <a:pt x="86" y="16"/>
                  <a:pt x="96" y="14"/>
                  <a:pt x="106" y="14"/>
                </a:cubicBezTo>
                <a:cubicBezTo>
                  <a:pt x="116" y="14"/>
                  <a:pt x="126" y="16"/>
                  <a:pt x="135" y="19"/>
                </a:cubicBezTo>
                <a:cubicBezTo>
                  <a:pt x="137" y="15"/>
                  <a:pt x="137" y="15"/>
                  <a:pt x="137" y="15"/>
                </a:cubicBezTo>
                <a:cubicBezTo>
                  <a:pt x="140" y="11"/>
                  <a:pt x="140" y="11"/>
                  <a:pt x="140" y="11"/>
                </a:cubicBezTo>
                <a:cubicBezTo>
                  <a:pt x="147" y="1"/>
                  <a:pt x="147" y="1"/>
                  <a:pt x="147" y="1"/>
                </a:cubicBezTo>
                <a:cubicBezTo>
                  <a:pt x="147" y="0"/>
                  <a:pt x="149" y="0"/>
                  <a:pt x="150" y="0"/>
                </a:cubicBezTo>
                <a:cubicBezTo>
                  <a:pt x="151" y="1"/>
                  <a:pt x="151" y="3"/>
                  <a:pt x="151" y="4"/>
                </a:cubicBezTo>
                <a:cubicBezTo>
                  <a:pt x="145" y="13"/>
                  <a:pt x="145" y="13"/>
                  <a:pt x="145" y="13"/>
                </a:cubicBezTo>
                <a:cubicBezTo>
                  <a:pt x="142" y="17"/>
                  <a:pt x="142" y="17"/>
                  <a:pt x="142" y="17"/>
                </a:cubicBezTo>
                <a:cubicBezTo>
                  <a:pt x="139" y="21"/>
                  <a:pt x="139" y="21"/>
                  <a:pt x="139" y="21"/>
                </a:cubicBezTo>
                <a:cubicBezTo>
                  <a:pt x="160" y="31"/>
                  <a:pt x="173" y="50"/>
                  <a:pt x="173" y="71"/>
                </a:cubicBezTo>
                <a:cubicBezTo>
                  <a:pt x="39" y="71"/>
                  <a:pt x="39" y="71"/>
                  <a:pt x="39" y="71"/>
                </a:cubicBezTo>
                <a:cubicBezTo>
                  <a:pt x="39" y="50"/>
                  <a:pt x="52" y="31"/>
                  <a:pt x="73" y="21"/>
                </a:cubicBezTo>
                <a:moveTo>
                  <a:pt x="135" y="51"/>
                </a:moveTo>
                <a:cubicBezTo>
                  <a:pt x="139" y="51"/>
                  <a:pt x="142" y="48"/>
                  <a:pt x="142" y="44"/>
                </a:cubicBezTo>
                <a:cubicBezTo>
                  <a:pt x="142" y="40"/>
                  <a:pt x="139" y="36"/>
                  <a:pt x="135" y="36"/>
                </a:cubicBezTo>
                <a:cubicBezTo>
                  <a:pt x="131" y="36"/>
                  <a:pt x="128" y="40"/>
                  <a:pt x="128" y="44"/>
                </a:cubicBezTo>
                <a:cubicBezTo>
                  <a:pt x="128" y="48"/>
                  <a:pt x="131" y="51"/>
                  <a:pt x="135" y="51"/>
                </a:cubicBezTo>
                <a:moveTo>
                  <a:pt x="77" y="51"/>
                </a:moveTo>
                <a:cubicBezTo>
                  <a:pt x="81" y="51"/>
                  <a:pt x="84" y="48"/>
                  <a:pt x="84" y="44"/>
                </a:cubicBezTo>
                <a:cubicBezTo>
                  <a:pt x="84" y="40"/>
                  <a:pt x="81" y="36"/>
                  <a:pt x="77" y="36"/>
                </a:cubicBezTo>
                <a:cubicBezTo>
                  <a:pt x="73" y="36"/>
                  <a:pt x="70" y="40"/>
                  <a:pt x="70" y="44"/>
                </a:cubicBezTo>
                <a:cubicBezTo>
                  <a:pt x="70" y="48"/>
                  <a:pt x="73" y="51"/>
                  <a:pt x="77" y="51"/>
                </a:cubicBezTo>
                <a:moveTo>
                  <a:pt x="15" y="174"/>
                </a:moveTo>
                <a:cubicBezTo>
                  <a:pt x="7" y="174"/>
                  <a:pt x="0" y="168"/>
                  <a:pt x="0" y="159"/>
                </a:cubicBezTo>
                <a:cubicBezTo>
                  <a:pt x="0" y="96"/>
                  <a:pt x="0" y="96"/>
                  <a:pt x="0" y="96"/>
                </a:cubicBezTo>
                <a:cubicBezTo>
                  <a:pt x="0" y="88"/>
                  <a:pt x="7" y="81"/>
                  <a:pt x="15" y="81"/>
                </a:cubicBezTo>
                <a:cubicBezTo>
                  <a:pt x="22" y="81"/>
                  <a:pt x="29" y="88"/>
                  <a:pt x="29" y="96"/>
                </a:cubicBezTo>
                <a:cubicBezTo>
                  <a:pt x="29" y="159"/>
                  <a:pt x="29" y="159"/>
                  <a:pt x="29" y="159"/>
                </a:cubicBezTo>
                <a:cubicBezTo>
                  <a:pt x="29" y="168"/>
                  <a:pt x="22" y="174"/>
                  <a:pt x="15" y="174"/>
                </a:cubicBezTo>
              </a:path>
            </a:pathLst>
          </a:custGeom>
          <a:solidFill>
            <a:schemeClr val="bg1"/>
          </a:solidFill>
          <a:ln>
            <a:noFill/>
          </a:ln>
        </p:spPr>
        <p:txBody>
          <a:bodyPr/>
          <a:lstStyle/>
          <a:p>
            <a:endParaRPr lang="en-US" dirty="0"/>
          </a:p>
        </p:txBody>
      </p:sp>
    </p:spTree>
    <p:extLst>
      <p:ext uri="{BB962C8B-B14F-4D97-AF65-F5344CB8AC3E}">
        <p14:creationId xmlns:p14="http://schemas.microsoft.com/office/powerpoint/2010/main" val="2169093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map&#10;&#10;Description automatically generated">
            <a:extLst>
              <a:ext uri="{FF2B5EF4-FFF2-40B4-BE49-F238E27FC236}">
                <a16:creationId xmlns:a16="http://schemas.microsoft.com/office/drawing/2014/main" id="{39F0C7E7-72AA-4E10-8702-FA2BD856A95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73588" y="1979700"/>
            <a:ext cx="7555031" cy="4094244"/>
          </a:xfrm>
          <a:prstGeom prst="rect">
            <a:avLst/>
          </a:prstGeom>
          <a:ln w="76200">
            <a:solidFill>
              <a:schemeClr val="accent1"/>
            </a:solidFill>
          </a:ln>
        </p:spPr>
      </p:pic>
      <p:sp>
        <p:nvSpPr>
          <p:cNvPr id="3" name="Footer Placeholder 2">
            <a:extLst>
              <a:ext uri="{FF2B5EF4-FFF2-40B4-BE49-F238E27FC236}">
                <a16:creationId xmlns:a16="http://schemas.microsoft.com/office/drawing/2014/main" id="{03746319-778D-4FBC-9CA5-614FACA00834}"/>
              </a:ext>
            </a:extLst>
          </p:cNvPr>
          <p:cNvSpPr>
            <a:spLocks noGrp="1"/>
          </p:cNvSpPr>
          <p:nvPr>
            <p:ph type="ftr" sz="quarter" idx="3"/>
          </p:nvPr>
        </p:nvSpPr>
        <p:spPr/>
        <p:txBody>
          <a:bodyPr/>
          <a:lstStyle/>
          <a:p>
            <a:r>
              <a:rPr lang="en-US" dirty="0"/>
              <a:t>logisticstitans.com</a:t>
            </a:r>
          </a:p>
        </p:txBody>
      </p:sp>
      <p:sp>
        <p:nvSpPr>
          <p:cNvPr id="4" name="Slide Number Placeholder 3">
            <a:extLst>
              <a:ext uri="{FF2B5EF4-FFF2-40B4-BE49-F238E27FC236}">
                <a16:creationId xmlns:a16="http://schemas.microsoft.com/office/drawing/2014/main" id="{5CA51AE9-2B16-4F40-B911-5FF43E452968}"/>
              </a:ext>
            </a:extLst>
          </p:cNvPr>
          <p:cNvSpPr>
            <a:spLocks noGrp="1"/>
          </p:cNvSpPr>
          <p:nvPr>
            <p:ph type="sldNum" sz="quarter" idx="4"/>
          </p:nvPr>
        </p:nvSpPr>
        <p:spPr/>
        <p:txBody>
          <a:bodyPr/>
          <a:lstStyle/>
          <a:p>
            <a:fld id="{1F70EEBF-E97C-49FF-B05B-3B4D348638DC}" type="slidenum">
              <a:rPr lang="en-US" smtClean="0"/>
              <a:pPr/>
              <a:t>8</a:t>
            </a:fld>
            <a:endParaRPr lang="en-US" dirty="0"/>
          </a:p>
        </p:txBody>
      </p:sp>
      <p:grpSp>
        <p:nvGrpSpPr>
          <p:cNvPr id="22" name="Group 21">
            <a:extLst>
              <a:ext uri="{FF2B5EF4-FFF2-40B4-BE49-F238E27FC236}">
                <a16:creationId xmlns:a16="http://schemas.microsoft.com/office/drawing/2014/main" id="{74760FDF-50E1-4F90-B523-04EF1E7C52C2}"/>
              </a:ext>
            </a:extLst>
          </p:cNvPr>
          <p:cNvGrpSpPr/>
          <p:nvPr/>
        </p:nvGrpSpPr>
        <p:grpSpPr>
          <a:xfrm>
            <a:off x="796928" y="559010"/>
            <a:ext cx="8739978" cy="685061"/>
            <a:chOff x="796928" y="559010"/>
            <a:chExt cx="8739978" cy="685061"/>
          </a:xfrm>
        </p:grpSpPr>
        <p:sp>
          <p:nvSpPr>
            <p:cNvPr id="143" name="TextBox 142">
              <a:extLst>
                <a:ext uri="{FF2B5EF4-FFF2-40B4-BE49-F238E27FC236}">
                  <a16:creationId xmlns:a16="http://schemas.microsoft.com/office/drawing/2014/main" id="{5E19689D-231A-4F0F-BE1B-F8B44BFEA398}"/>
                </a:ext>
              </a:extLst>
            </p:cNvPr>
            <p:cNvSpPr txBox="1"/>
            <p:nvPr/>
          </p:nvSpPr>
          <p:spPr>
            <a:xfrm>
              <a:off x="1069294" y="559010"/>
              <a:ext cx="8467612" cy="553998"/>
            </a:xfrm>
            <a:prstGeom prst="rect">
              <a:avLst/>
            </a:prstGeom>
            <a:noFill/>
          </p:spPr>
          <p:txBody>
            <a:bodyPr wrap="square" rtlCol="0">
              <a:spAutoFit/>
            </a:bodyPr>
            <a:lstStyle/>
            <a:p>
              <a:r>
                <a:rPr lang="en-US" sz="3000" dirty="0">
                  <a:solidFill>
                    <a:srgbClr val="00B050"/>
                  </a:solidFill>
                  <a:latin typeface="+mj-lt"/>
                </a:rPr>
                <a:t>Our Project Warehouse Network</a:t>
              </a:r>
            </a:p>
          </p:txBody>
        </p:sp>
        <p:cxnSp>
          <p:nvCxnSpPr>
            <p:cNvPr id="146" name="Straight Connector 145">
              <a:extLst>
                <a:ext uri="{FF2B5EF4-FFF2-40B4-BE49-F238E27FC236}">
                  <a16:creationId xmlns:a16="http://schemas.microsoft.com/office/drawing/2014/main" id="{642F8A5E-9D4B-4923-A5F9-E503B303BC8E}"/>
                </a:ext>
              </a:extLst>
            </p:cNvPr>
            <p:cNvCxnSpPr>
              <a:cxnSpLocks/>
            </p:cNvCxnSpPr>
            <p:nvPr/>
          </p:nvCxnSpPr>
          <p:spPr>
            <a:xfrm>
              <a:off x="796928" y="712980"/>
              <a:ext cx="0" cy="531091"/>
            </a:xfrm>
            <a:prstGeom prst="line">
              <a:avLst/>
            </a:prstGeom>
            <a:ln w="88900" cap="sq">
              <a:solidFill>
                <a:srgbClr val="00B050"/>
              </a:solidFill>
            </a:ln>
          </p:spPr>
          <p:style>
            <a:lnRef idx="1">
              <a:schemeClr val="accent1"/>
            </a:lnRef>
            <a:fillRef idx="0">
              <a:schemeClr val="accent1"/>
            </a:fillRef>
            <a:effectRef idx="0">
              <a:schemeClr val="accent1"/>
            </a:effectRef>
            <a:fontRef idx="minor">
              <a:schemeClr val="tx1"/>
            </a:fontRef>
          </p:style>
        </p:cxnSp>
      </p:grpSp>
      <p:sp>
        <p:nvSpPr>
          <p:cNvPr id="68" name="Text Box 3">
            <a:extLst>
              <a:ext uri="{FF2B5EF4-FFF2-40B4-BE49-F238E27FC236}">
                <a16:creationId xmlns:a16="http://schemas.microsoft.com/office/drawing/2014/main" id="{DF604AB6-6BF6-4004-8E58-F479CB51FC63}"/>
              </a:ext>
            </a:extLst>
          </p:cNvPr>
          <p:cNvSpPr txBox="1">
            <a:spLocks/>
          </p:cNvSpPr>
          <p:nvPr/>
        </p:nvSpPr>
        <p:spPr bwMode="auto">
          <a:xfrm>
            <a:off x="1069295" y="1001215"/>
            <a:ext cx="8112167" cy="345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a:lnSpc>
                <a:spcPts val="2200"/>
              </a:lnSpc>
              <a:spcBef>
                <a:spcPts val="0"/>
              </a:spcBef>
            </a:pPr>
            <a:r>
              <a:rPr lang="en-US" sz="1500" dirty="0">
                <a:solidFill>
                  <a:schemeClr val="bg1">
                    <a:lumMod val="50000"/>
                  </a:schemeClr>
                </a:solidFill>
                <a:cs typeface="Times New Roman" panose="02020603050405020304" pitchFamily="18" charset="0"/>
              </a:rPr>
              <a:t>This largest variable use specialized warehouse network in North America</a:t>
            </a:r>
          </a:p>
        </p:txBody>
      </p:sp>
      <p:grpSp>
        <p:nvGrpSpPr>
          <p:cNvPr id="11" name="Group 10">
            <a:extLst>
              <a:ext uri="{FF2B5EF4-FFF2-40B4-BE49-F238E27FC236}">
                <a16:creationId xmlns:a16="http://schemas.microsoft.com/office/drawing/2014/main" id="{5AF3D85E-D615-4CEF-9776-B042CF603BB7}"/>
              </a:ext>
            </a:extLst>
          </p:cNvPr>
          <p:cNvGrpSpPr/>
          <p:nvPr/>
        </p:nvGrpSpPr>
        <p:grpSpPr>
          <a:xfrm>
            <a:off x="599086" y="1948834"/>
            <a:ext cx="2854800" cy="704569"/>
            <a:chOff x="653579" y="1986208"/>
            <a:chExt cx="2242165" cy="704569"/>
          </a:xfrm>
        </p:grpSpPr>
        <p:sp>
          <p:nvSpPr>
            <p:cNvPr id="6" name="Rectangle 5">
              <a:extLst>
                <a:ext uri="{FF2B5EF4-FFF2-40B4-BE49-F238E27FC236}">
                  <a16:creationId xmlns:a16="http://schemas.microsoft.com/office/drawing/2014/main" id="{B7486248-63B8-4140-A28F-4A7D2C7FCBC2}"/>
                </a:ext>
              </a:extLst>
            </p:cNvPr>
            <p:cNvSpPr/>
            <p:nvPr/>
          </p:nvSpPr>
          <p:spPr>
            <a:xfrm>
              <a:off x="746684" y="1986208"/>
              <a:ext cx="2149060" cy="6522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BB871E93-6BFE-421B-B7D5-8B7F9302BBA8}"/>
                </a:ext>
              </a:extLst>
            </p:cNvPr>
            <p:cNvGrpSpPr/>
            <p:nvPr/>
          </p:nvGrpSpPr>
          <p:grpSpPr>
            <a:xfrm>
              <a:off x="653579" y="2066986"/>
              <a:ext cx="2160159" cy="623791"/>
              <a:chOff x="628179" y="2060636"/>
              <a:chExt cx="2160159" cy="623791"/>
            </a:xfrm>
          </p:grpSpPr>
          <p:sp>
            <p:nvSpPr>
              <p:cNvPr id="284" name="Subtitle 6">
                <a:extLst>
                  <a:ext uri="{FF2B5EF4-FFF2-40B4-BE49-F238E27FC236}">
                    <a16:creationId xmlns:a16="http://schemas.microsoft.com/office/drawing/2014/main" id="{FF02C5E5-0F82-4F46-9F5C-36C40E597035}"/>
                  </a:ext>
                </a:extLst>
              </p:cNvPr>
              <p:cNvSpPr txBox="1">
                <a:spLocks/>
              </p:cNvSpPr>
              <p:nvPr/>
            </p:nvSpPr>
            <p:spPr>
              <a:xfrm>
                <a:off x="628179" y="2060636"/>
                <a:ext cx="1173376" cy="503599"/>
              </a:xfrm>
              <a:prstGeom prst="rect">
                <a:avLst/>
              </a:prstGeom>
            </p:spPr>
            <p:txBody>
              <a:bodyPr vert="horz" lIns="91440" tIns="45720" rIns="91440" bIns="45720" numCol="1" spcCol="365760" rtlCol="0" anchor="t">
                <a:noAutofit/>
              </a:bodyPr>
              <a:lstStyle>
                <a:lvl1pPr marL="0" indent="0" algn="ctr" defTabSz="914400" rtl="0" eaLnBrk="1" latinLnBrk="0" hangingPunct="1">
                  <a:lnSpc>
                    <a:spcPct val="90000"/>
                  </a:lnSpc>
                  <a:spcBef>
                    <a:spcPts val="1000"/>
                  </a:spcBef>
                  <a:buFont typeface="Arial"/>
                  <a:buNone/>
                  <a:defRPr sz="1200" b="0" i="0" kern="1200">
                    <a:solidFill>
                      <a:schemeClr val="accent1"/>
                    </a:solidFill>
                    <a:latin typeface="Montserrat Light" charset="0"/>
                    <a:ea typeface="Montserrat Light" charset="0"/>
                    <a:cs typeface="Montserrat Light" charset="0"/>
                  </a:defRPr>
                </a:lvl1pPr>
                <a:lvl2pPr marL="457200" indent="0" algn="ctr" defTabSz="914400" rtl="0" eaLnBrk="1" latinLnBrk="0" hangingPunct="1">
                  <a:lnSpc>
                    <a:spcPct val="90000"/>
                  </a:lnSpc>
                  <a:spcBef>
                    <a:spcPts val="500"/>
                  </a:spcBef>
                  <a:buFont typeface="Arial"/>
                  <a:buNone/>
                  <a:defRPr sz="2000" b="0" i="0" kern="1200">
                    <a:solidFill>
                      <a:schemeClr val="tx1"/>
                    </a:solidFill>
                    <a:latin typeface="Montserrat Light" charset="0"/>
                    <a:ea typeface="Montserrat Light" charset="0"/>
                    <a:cs typeface="Montserrat Light" charset="0"/>
                  </a:defRPr>
                </a:lvl2pPr>
                <a:lvl3pPr marL="914400" indent="0" algn="ctr" defTabSz="914400" rtl="0" eaLnBrk="1" latinLnBrk="0" hangingPunct="1">
                  <a:lnSpc>
                    <a:spcPct val="90000"/>
                  </a:lnSpc>
                  <a:spcBef>
                    <a:spcPts val="500"/>
                  </a:spcBef>
                  <a:buFont typeface="Arial"/>
                  <a:buNone/>
                  <a:defRPr sz="1800" b="0" i="0" kern="1200">
                    <a:solidFill>
                      <a:schemeClr val="tx1"/>
                    </a:solidFill>
                    <a:latin typeface="Montserrat Light" charset="0"/>
                    <a:ea typeface="Montserrat Light" charset="0"/>
                    <a:cs typeface="Montserrat Light" charset="0"/>
                  </a:defRPr>
                </a:lvl3pPr>
                <a:lvl4pPr marL="13716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4pPr>
                <a:lvl5pPr marL="18288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r">
                  <a:lnSpc>
                    <a:spcPts val="1700"/>
                  </a:lnSpc>
                  <a:spcBef>
                    <a:spcPts val="0"/>
                  </a:spcBef>
                </a:pPr>
                <a:r>
                  <a:rPr lang="en-US" sz="1600" b="1" dirty="0">
                    <a:solidFill>
                      <a:schemeClr val="bg1"/>
                    </a:solidFill>
                    <a:latin typeface="+mn-lt"/>
                    <a:cs typeface="Times New Roman" panose="02020603050405020304" pitchFamily="18" charset="0"/>
                  </a:rPr>
                  <a:t>Locations</a:t>
                </a:r>
                <a:endParaRPr lang="en-US" sz="1800" b="1" dirty="0">
                  <a:solidFill>
                    <a:schemeClr val="bg1"/>
                  </a:solidFill>
                  <a:latin typeface="+mn-lt"/>
                  <a:cs typeface="Times New Roman" panose="02020603050405020304" pitchFamily="18" charset="0"/>
                </a:endParaRPr>
              </a:p>
            </p:txBody>
          </p:sp>
          <p:cxnSp>
            <p:nvCxnSpPr>
              <p:cNvPr id="8" name="Straight Connector 7">
                <a:extLst>
                  <a:ext uri="{FF2B5EF4-FFF2-40B4-BE49-F238E27FC236}">
                    <a16:creationId xmlns:a16="http://schemas.microsoft.com/office/drawing/2014/main" id="{1B5F1DDE-215F-42AF-B554-F034B5AA5067}"/>
                  </a:ext>
                </a:extLst>
              </p:cNvPr>
              <p:cNvCxnSpPr>
                <a:cxnSpLocks/>
              </p:cNvCxnSpPr>
              <p:nvPr/>
            </p:nvCxnSpPr>
            <p:spPr>
              <a:xfrm>
                <a:off x="1812917" y="2138523"/>
                <a:ext cx="0" cy="355407"/>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A4A1AA62-FD9A-402A-97A5-4ACB93FD423D}"/>
                  </a:ext>
                </a:extLst>
              </p:cNvPr>
              <p:cNvSpPr txBox="1"/>
              <p:nvPr/>
            </p:nvSpPr>
            <p:spPr>
              <a:xfrm>
                <a:off x="1827344" y="2079133"/>
                <a:ext cx="960994" cy="605294"/>
              </a:xfrm>
              <a:prstGeom prst="rect">
                <a:avLst/>
              </a:prstGeom>
              <a:noFill/>
            </p:spPr>
            <p:txBody>
              <a:bodyPr wrap="square" numCol="1" spcCol="457200" rtlCol="0">
                <a:spAutoFit/>
              </a:bodyPr>
              <a:lstStyle/>
              <a:p>
                <a:pPr>
                  <a:lnSpc>
                    <a:spcPts val="1000"/>
                  </a:lnSpc>
                </a:pPr>
                <a:r>
                  <a:rPr lang="en-US" sz="900" dirty="0">
                    <a:solidFill>
                      <a:schemeClr val="bg1"/>
                    </a:solidFill>
                    <a:cs typeface="Times New Roman" panose="02020603050405020304" pitchFamily="18" charset="0"/>
                  </a:rPr>
                  <a:t>More than 250 locations in the US and Canada</a:t>
                </a:r>
              </a:p>
            </p:txBody>
          </p:sp>
        </p:grpSp>
      </p:grpSp>
      <p:grpSp>
        <p:nvGrpSpPr>
          <p:cNvPr id="86" name="Group 85">
            <a:extLst>
              <a:ext uri="{FF2B5EF4-FFF2-40B4-BE49-F238E27FC236}">
                <a16:creationId xmlns:a16="http://schemas.microsoft.com/office/drawing/2014/main" id="{7C3C2867-FEF9-4FA5-BDD7-7EB32CCC0528}"/>
              </a:ext>
            </a:extLst>
          </p:cNvPr>
          <p:cNvGrpSpPr/>
          <p:nvPr/>
        </p:nvGrpSpPr>
        <p:grpSpPr>
          <a:xfrm>
            <a:off x="686532" y="2646615"/>
            <a:ext cx="2767354" cy="652216"/>
            <a:chOff x="722259" y="1986208"/>
            <a:chExt cx="2173485" cy="652216"/>
          </a:xfrm>
        </p:grpSpPr>
        <p:sp>
          <p:nvSpPr>
            <p:cNvPr id="87" name="Rectangle 86">
              <a:extLst>
                <a:ext uri="{FF2B5EF4-FFF2-40B4-BE49-F238E27FC236}">
                  <a16:creationId xmlns:a16="http://schemas.microsoft.com/office/drawing/2014/main" id="{7773784D-936C-4BBA-99A8-FF89129C3931}"/>
                </a:ext>
              </a:extLst>
            </p:cNvPr>
            <p:cNvSpPr/>
            <p:nvPr/>
          </p:nvSpPr>
          <p:spPr>
            <a:xfrm>
              <a:off x="746684" y="1986208"/>
              <a:ext cx="2149060" cy="6522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8" name="Group 87">
              <a:extLst>
                <a:ext uri="{FF2B5EF4-FFF2-40B4-BE49-F238E27FC236}">
                  <a16:creationId xmlns:a16="http://schemas.microsoft.com/office/drawing/2014/main" id="{7011150A-ADB9-41E4-8EF7-30EBD27ED28D}"/>
                </a:ext>
              </a:extLst>
            </p:cNvPr>
            <p:cNvGrpSpPr/>
            <p:nvPr/>
          </p:nvGrpSpPr>
          <p:grpSpPr>
            <a:xfrm>
              <a:off x="722259" y="2011912"/>
              <a:ext cx="2091479" cy="605294"/>
              <a:chOff x="696859" y="2005562"/>
              <a:chExt cx="2091479" cy="605294"/>
            </a:xfrm>
          </p:grpSpPr>
          <p:sp>
            <p:nvSpPr>
              <p:cNvPr id="89" name="Subtitle 6">
                <a:extLst>
                  <a:ext uri="{FF2B5EF4-FFF2-40B4-BE49-F238E27FC236}">
                    <a16:creationId xmlns:a16="http://schemas.microsoft.com/office/drawing/2014/main" id="{973B93B1-2FD7-4DF1-AAFB-302D8DCC9DB7}"/>
                  </a:ext>
                </a:extLst>
              </p:cNvPr>
              <p:cNvSpPr txBox="1">
                <a:spLocks/>
              </p:cNvSpPr>
              <p:nvPr/>
            </p:nvSpPr>
            <p:spPr>
              <a:xfrm>
                <a:off x="696859" y="2060636"/>
                <a:ext cx="1104696" cy="503599"/>
              </a:xfrm>
              <a:prstGeom prst="rect">
                <a:avLst/>
              </a:prstGeom>
            </p:spPr>
            <p:txBody>
              <a:bodyPr vert="horz" lIns="91440" tIns="45720" rIns="91440" bIns="45720" numCol="1" spcCol="365760" rtlCol="0" anchor="t">
                <a:noAutofit/>
              </a:bodyPr>
              <a:lstStyle>
                <a:lvl1pPr marL="0" indent="0" algn="ctr" defTabSz="914400" rtl="0" eaLnBrk="1" latinLnBrk="0" hangingPunct="1">
                  <a:lnSpc>
                    <a:spcPct val="90000"/>
                  </a:lnSpc>
                  <a:spcBef>
                    <a:spcPts val="1000"/>
                  </a:spcBef>
                  <a:buFont typeface="Arial"/>
                  <a:buNone/>
                  <a:defRPr sz="1200" b="0" i="0" kern="1200">
                    <a:solidFill>
                      <a:schemeClr val="accent1"/>
                    </a:solidFill>
                    <a:latin typeface="Montserrat Light" charset="0"/>
                    <a:ea typeface="Montserrat Light" charset="0"/>
                    <a:cs typeface="Montserrat Light" charset="0"/>
                  </a:defRPr>
                </a:lvl1pPr>
                <a:lvl2pPr marL="457200" indent="0" algn="ctr" defTabSz="914400" rtl="0" eaLnBrk="1" latinLnBrk="0" hangingPunct="1">
                  <a:lnSpc>
                    <a:spcPct val="90000"/>
                  </a:lnSpc>
                  <a:spcBef>
                    <a:spcPts val="500"/>
                  </a:spcBef>
                  <a:buFont typeface="Arial"/>
                  <a:buNone/>
                  <a:defRPr sz="2000" b="0" i="0" kern="1200">
                    <a:solidFill>
                      <a:schemeClr val="tx1"/>
                    </a:solidFill>
                    <a:latin typeface="Montserrat Light" charset="0"/>
                    <a:ea typeface="Montserrat Light" charset="0"/>
                    <a:cs typeface="Montserrat Light" charset="0"/>
                  </a:defRPr>
                </a:lvl2pPr>
                <a:lvl3pPr marL="914400" indent="0" algn="ctr" defTabSz="914400" rtl="0" eaLnBrk="1" latinLnBrk="0" hangingPunct="1">
                  <a:lnSpc>
                    <a:spcPct val="90000"/>
                  </a:lnSpc>
                  <a:spcBef>
                    <a:spcPts val="500"/>
                  </a:spcBef>
                  <a:buFont typeface="Arial"/>
                  <a:buNone/>
                  <a:defRPr sz="1800" b="0" i="0" kern="1200">
                    <a:solidFill>
                      <a:schemeClr val="tx1"/>
                    </a:solidFill>
                    <a:latin typeface="Montserrat Light" charset="0"/>
                    <a:ea typeface="Montserrat Light" charset="0"/>
                    <a:cs typeface="Montserrat Light" charset="0"/>
                  </a:defRPr>
                </a:lvl3pPr>
                <a:lvl4pPr marL="13716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4pPr>
                <a:lvl5pPr marL="18288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r">
                  <a:lnSpc>
                    <a:spcPts val="1700"/>
                  </a:lnSpc>
                  <a:spcBef>
                    <a:spcPts val="0"/>
                  </a:spcBef>
                </a:pPr>
                <a:r>
                  <a:rPr lang="en-US" sz="1600" b="1" dirty="0">
                    <a:solidFill>
                      <a:schemeClr val="bg1"/>
                    </a:solidFill>
                    <a:latin typeface="+mn-lt"/>
                    <a:cs typeface="Times New Roman" panose="02020603050405020304" pitchFamily="18" charset="0"/>
                  </a:rPr>
                  <a:t>Systems</a:t>
                </a:r>
              </a:p>
            </p:txBody>
          </p:sp>
          <p:cxnSp>
            <p:nvCxnSpPr>
              <p:cNvPr id="90" name="Straight Connector 89">
                <a:extLst>
                  <a:ext uri="{FF2B5EF4-FFF2-40B4-BE49-F238E27FC236}">
                    <a16:creationId xmlns:a16="http://schemas.microsoft.com/office/drawing/2014/main" id="{12BEF404-92F5-4C1F-A115-2728C6E0C325}"/>
                  </a:ext>
                </a:extLst>
              </p:cNvPr>
              <p:cNvCxnSpPr>
                <a:cxnSpLocks/>
              </p:cNvCxnSpPr>
              <p:nvPr/>
            </p:nvCxnSpPr>
            <p:spPr>
              <a:xfrm>
                <a:off x="1812917" y="2138523"/>
                <a:ext cx="0" cy="355407"/>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2D383530-E72A-46FC-B639-D92187008D8A}"/>
                  </a:ext>
                </a:extLst>
              </p:cNvPr>
              <p:cNvSpPr txBox="1"/>
              <p:nvPr/>
            </p:nvSpPr>
            <p:spPr>
              <a:xfrm>
                <a:off x="1827344" y="2005562"/>
                <a:ext cx="960994" cy="605294"/>
              </a:xfrm>
              <a:prstGeom prst="rect">
                <a:avLst/>
              </a:prstGeom>
              <a:noFill/>
            </p:spPr>
            <p:txBody>
              <a:bodyPr wrap="square" numCol="1" spcCol="457200" rtlCol="0">
                <a:spAutoFit/>
              </a:bodyPr>
              <a:lstStyle/>
              <a:p>
                <a:pPr>
                  <a:lnSpc>
                    <a:spcPts val="1000"/>
                  </a:lnSpc>
                </a:pPr>
                <a:r>
                  <a:rPr lang="en-US" sz="900" dirty="0">
                    <a:solidFill>
                      <a:schemeClr val="bg1"/>
                    </a:solidFill>
                    <a:cs typeface="Times New Roman" panose="02020603050405020304" pitchFamily="18" charset="0"/>
                  </a:rPr>
                  <a:t>Common asset management system in most locations</a:t>
                </a:r>
              </a:p>
            </p:txBody>
          </p:sp>
        </p:grpSp>
      </p:grpSp>
      <p:grpSp>
        <p:nvGrpSpPr>
          <p:cNvPr id="92" name="Group 91">
            <a:extLst>
              <a:ext uri="{FF2B5EF4-FFF2-40B4-BE49-F238E27FC236}">
                <a16:creationId xmlns:a16="http://schemas.microsoft.com/office/drawing/2014/main" id="{7775B3BE-4B6B-489B-BF32-424E0B83F186}"/>
              </a:ext>
            </a:extLst>
          </p:cNvPr>
          <p:cNvGrpSpPr/>
          <p:nvPr/>
        </p:nvGrpSpPr>
        <p:grpSpPr>
          <a:xfrm>
            <a:off x="599086" y="3344396"/>
            <a:ext cx="2854800" cy="652216"/>
            <a:chOff x="678776" y="1986208"/>
            <a:chExt cx="2216968" cy="652216"/>
          </a:xfrm>
        </p:grpSpPr>
        <p:sp>
          <p:nvSpPr>
            <p:cNvPr id="93" name="Rectangle 92">
              <a:extLst>
                <a:ext uri="{FF2B5EF4-FFF2-40B4-BE49-F238E27FC236}">
                  <a16:creationId xmlns:a16="http://schemas.microsoft.com/office/drawing/2014/main" id="{A6E06F97-AC4A-48EA-A462-A674A3D132B5}"/>
                </a:ext>
              </a:extLst>
            </p:cNvPr>
            <p:cNvSpPr/>
            <p:nvPr/>
          </p:nvSpPr>
          <p:spPr>
            <a:xfrm>
              <a:off x="746684" y="1986208"/>
              <a:ext cx="2149060" cy="6522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4" name="Group 93">
              <a:extLst>
                <a:ext uri="{FF2B5EF4-FFF2-40B4-BE49-F238E27FC236}">
                  <a16:creationId xmlns:a16="http://schemas.microsoft.com/office/drawing/2014/main" id="{0994416F-F3B8-4E89-BB00-75F6B736E4A4}"/>
                </a:ext>
              </a:extLst>
            </p:cNvPr>
            <p:cNvGrpSpPr/>
            <p:nvPr/>
          </p:nvGrpSpPr>
          <p:grpSpPr>
            <a:xfrm>
              <a:off x="678776" y="2066986"/>
              <a:ext cx="2134962" cy="503599"/>
              <a:chOff x="653376" y="2060636"/>
              <a:chExt cx="2134962" cy="503599"/>
            </a:xfrm>
          </p:grpSpPr>
          <p:sp>
            <p:nvSpPr>
              <p:cNvPr id="95" name="Subtitle 6">
                <a:extLst>
                  <a:ext uri="{FF2B5EF4-FFF2-40B4-BE49-F238E27FC236}">
                    <a16:creationId xmlns:a16="http://schemas.microsoft.com/office/drawing/2014/main" id="{28A3B444-A204-4479-B18B-E2DD52C5F40C}"/>
                  </a:ext>
                </a:extLst>
              </p:cNvPr>
              <p:cNvSpPr txBox="1">
                <a:spLocks/>
              </p:cNvSpPr>
              <p:nvPr/>
            </p:nvSpPr>
            <p:spPr>
              <a:xfrm>
                <a:off x="653376" y="2060636"/>
                <a:ext cx="1148179" cy="503599"/>
              </a:xfrm>
              <a:prstGeom prst="rect">
                <a:avLst/>
              </a:prstGeom>
            </p:spPr>
            <p:txBody>
              <a:bodyPr vert="horz" lIns="91440" tIns="45720" rIns="91440" bIns="45720" numCol="1" spcCol="365760" rtlCol="0" anchor="t">
                <a:noAutofit/>
              </a:bodyPr>
              <a:lstStyle>
                <a:lvl1pPr marL="0" indent="0" algn="ctr" defTabSz="914400" rtl="0" eaLnBrk="1" latinLnBrk="0" hangingPunct="1">
                  <a:lnSpc>
                    <a:spcPct val="90000"/>
                  </a:lnSpc>
                  <a:spcBef>
                    <a:spcPts val="1000"/>
                  </a:spcBef>
                  <a:buFont typeface="Arial"/>
                  <a:buNone/>
                  <a:defRPr sz="1200" b="0" i="0" kern="1200">
                    <a:solidFill>
                      <a:schemeClr val="accent1"/>
                    </a:solidFill>
                    <a:latin typeface="Montserrat Light" charset="0"/>
                    <a:ea typeface="Montserrat Light" charset="0"/>
                    <a:cs typeface="Montserrat Light" charset="0"/>
                  </a:defRPr>
                </a:lvl1pPr>
                <a:lvl2pPr marL="457200" indent="0" algn="ctr" defTabSz="914400" rtl="0" eaLnBrk="1" latinLnBrk="0" hangingPunct="1">
                  <a:lnSpc>
                    <a:spcPct val="90000"/>
                  </a:lnSpc>
                  <a:spcBef>
                    <a:spcPts val="500"/>
                  </a:spcBef>
                  <a:buFont typeface="Arial"/>
                  <a:buNone/>
                  <a:defRPr sz="2000" b="0" i="0" kern="1200">
                    <a:solidFill>
                      <a:schemeClr val="tx1"/>
                    </a:solidFill>
                    <a:latin typeface="Montserrat Light" charset="0"/>
                    <a:ea typeface="Montserrat Light" charset="0"/>
                    <a:cs typeface="Montserrat Light" charset="0"/>
                  </a:defRPr>
                </a:lvl2pPr>
                <a:lvl3pPr marL="914400" indent="0" algn="ctr" defTabSz="914400" rtl="0" eaLnBrk="1" latinLnBrk="0" hangingPunct="1">
                  <a:lnSpc>
                    <a:spcPct val="90000"/>
                  </a:lnSpc>
                  <a:spcBef>
                    <a:spcPts val="500"/>
                  </a:spcBef>
                  <a:buFont typeface="Arial"/>
                  <a:buNone/>
                  <a:defRPr sz="1800" b="0" i="0" kern="1200">
                    <a:solidFill>
                      <a:schemeClr val="tx1"/>
                    </a:solidFill>
                    <a:latin typeface="Montserrat Light" charset="0"/>
                    <a:ea typeface="Montserrat Light" charset="0"/>
                    <a:cs typeface="Montserrat Light" charset="0"/>
                  </a:defRPr>
                </a:lvl3pPr>
                <a:lvl4pPr marL="13716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4pPr>
                <a:lvl5pPr marL="18288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r">
                  <a:lnSpc>
                    <a:spcPts val="1700"/>
                  </a:lnSpc>
                  <a:spcBef>
                    <a:spcPts val="0"/>
                  </a:spcBef>
                </a:pPr>
                <a:r>
                  <a:rPr lang="en-US" sz="1600" b="1" dirty="0">
                    <a:solidFill>
                      <a:schemeClr val="bg1"/>
                    </a:solidFill>
                    <a:latin typeface="+mn-lt"/>
                    <a:cs typeface="Times New Roman" panose="02020603050405020304" pitchFamily="18" charset="0"/>
                  </a:rPr>
                  <a:t>Several Solutions</a:t>
                </a:r>
              </a:p>
            </p:txBody>
          </p:sp>
          <p:cxnSp>
            <p:nvCxnSpPr>
              <p:cNvPr id="96" name="Straight Connector 95">
                <a:extLst>
                  <a:ext uri="{FF2B5EF4-FFF2-40B4-BE49-F238E27FC236}">
                    <a16:creationId xmlns:a16="http://schemas.microsoft.com/office/drawing/2014/main" id="{24FB5597-D643-4073-A6E4-4C1BA7844395}"/>
                  </a:ext>
                </a:extLst>
              </p:cNvPr>
              <p:cNvCxnSpPr>
                <a:cxnSpLocks/>
              </p:cNvCxnSpPr>
              <p:nvPr/>
            </p:nvCxnSpPr>
            <p:spPr>
              <a:xfrm>
                <a:off x="1812917" y="2138523"/>
                <a:ext cx="0" cy="355407"/>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0C3C7E63-8728-4830-83EC-23042D8F7947}"/>
                  </a:ext>
                </a:extLst>
              </p:cNvPr>
              <p:cNvSpPr txBox="1"/>
              <p:nvPr/>
            </p:nvSpPr>
            <p:spPr>
              <a:xfrm>
                <a:off x="1827344" y="2079133"/>
                <a:ext cx="960994" cy="477054"/>
              </a:xfrm>
              <a:prstGeom prst="rect">
                <a:avLst/>
              </a:prstGeom>
              <a:noFill/>
            </p:spPr>
            <p:txBody>
              <a:bodyPr wrap="square" numCol="1" spcCol="457200" rtlCol="0">
                <a:spAutoFit/>
              </a:bodyPr>
              <a:lstStyle/>
              <a:p>
                <a:pPr>
                  <a:lnSpc>
                    <a:spcPts val="1000"/>
                  </a:lnSpc>
                </a:pPr>
                <a:r>
                  <a:rPr lang="en-US" sz="900" dirty="0">
                    <a:solidFill>
                      <a:schemeClr val="bg1"/>
                    </a:solidFill>
                    <a:cs typeface="Times New Roman" panose="02020603050405020304" pitchFamily="18" charset="0"/>
                  </a:rPr>
                  <a:t>A series of complex supply chain </a:t>
                </a:r>
              </a:p>
            </p:txBody>
          </p:sp>
        </p:grpSp>
      </p:grpSp>
      <p:grpSp>
        <p:nvGrpSpPr>
          <p:cNvPr id="98" name="Group 97">
            <a:extLst>
              <a:ext uri="{FF2B5EF4-FFF2-40B4-BE49-F238E27FC236}">
                <a16:creationId xmlns:a16="http://schemas.microsoft.com/office/drawing/2014/main" id="{18580C7B-AE58-4F8F-9A63-E8F22EE9C582}"/>
              </a:ext>
            </a:extLst>
          </p:cNvPr>
          <p:cNvGrpSpPr/>
          <p:nvPr/>
        </p:nvGrpSpPr>
        <p:grpSpPr>
          <a:xfrm>
            <a:off x="697459" y="4042177"/>
            <a:ext cx="2756426" cy="652216"/>
            <a:chOff x="730842" y="1986208"/>
            <a:chExt cx="2164902" cy="652216"/>
          </a:xfrm>
        </p:grpSpPr>
        <p:sp>
          <p:nvSpPr>
            <p:cNvPr id="99" name="Rectangle 98">
              <a:extLst>
                <a:ext uri="{FF2B5EF4-FFF2-40B4-BE49-F238E27FC236}">
                  <a16:creationId xmlns:a16="http://schemas.microsoft.com/office/drawing/2014/main" id="{85765540-0788-415C-985D-DC97C6E81BD7}"/>
                </a:ext>
              </a:extLst>
            </p:cNvPr>
            <p:cNvSpPr/>
            <p:nvPr/>
          </p:nvSpPr>
          <p:spPr>
            <a:xfrm>
              <a:off x="746684" y="1986208"/>
              <a:ext cx="2149060" cy="65221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0" name="Group 99">
              <a:extLst>
                <a:ext uri="{FF2B5EF4-FFF2-40B4-BE49-F238E27FC236}">
                  <a16:creationId xmlns:a16="http://schemas.microsoft.com/office/drawing/2014/main" id="{C7CC59E8-C9A5-4340-AF70-BE2CE5AD82E2}"/>
                </a:ext>
              </a:extLst>
            </p:cNvPr>
            <p:cNvGrpSpPr/>
            <p:nvPr/>
          </p:nvGrpSpPr>
          <p:grpSpPr>
            <a:xfrm>
              <a:off x="730842" y="2066986"/>
              <a:ext cx="2082896" cy="503599"/>
              <a:chOff x="705442" y="2060636"/>
              <a:chExt cx="2082896" cy="503599"/>
            </a:xfrm>
          </p:grpSpPr>
          <p:sp>
            <p:nvSpPr>
              <p:cNvPr id="101" name="Subtitle 6">
                <a:extLst>
                  <a:ext uri="{FF2B5EF4-FFF2-40B4-BE49-F238E27FC236}">
                    <a16:creationId xmlns:a16="http://schemas.microsoft.com/office/drawing/2014/main" id="{99B5E3AE-0D33-4C03-855C-1ED59B5D6706}"/>
                  </a:ext>
                </a:extLst>
              </p:cNvPr>
              <p:cNvSpPr txBox="1">
                <a:spLocks/>
              </p:cNvSpPr>
              <p:nvPr/>
            </p:nvSpPr>
            <p:spPr>
              <a:xfrm>
                <a:off x="705442" y="2060636"/>
                <a:ext cx="1096113" cy="503599"/>
              </a:xfrm>
              <a:prstGeom prst="rect">
                <a:avLst/>
              </a:prstGeom>
            </p:spPr>
            <p:txBody>
              <a:bodyPr vert="horz" lIns="91440" tIns="45720" rIns="91440" bIns="45720" numCol="1" spcCol="365760" rtlCol="0" anchor="t">
                <a:noAutofit/>
              </a:bodyPr>
              <a:lstStyle>
                <a:lvl1pPr marL="0" indent="0" algn="ctr" defTabSz="914400" rtl="0" eaLnBrk="1" latinLnBrk="0" hangingPunct="1">
                  <a:lnSpc>
                    <a:spcPct val="90000"/>
                  </a:lnSpc>
                  <a:spcBef>
                    <a:spcPts val="1000"/>
                  </a:spcBef>
                  <a:buFont typeface="Arial"/>
                  <a:buNone/>
                  <a:defRPr sz="1200" b="0" i="0" kern="1200">
                    <a:solidFill>
                      <a:schemeClr val="accent1"/>
                    </a:solidFill>
                    <a:latin typeface="Montserrat Light" charset="0"/>
                    <a:ea typeface="Montserrat Light" charset="0"/>
                    <a:cs typeface="Montserrat Light" charset="0"/>
                  </a:defRPr>
                </a:lvl1pPr>
                <a:lvl2pPr marL="457200" indent="0" algn="ctr" defTabSz="914400" rtl="0" eaLnBrk="1" latinLnBrk="0" hangingPunct="1">
                  <a:lnSpc>
                    <a:spcPct val="90000"/>
                  </a:lnSpc>
                  <a:spcBef>
                    <a:spcPts val="500"/>
                  </a:spcBef>
                  <a:buFont typeface="Arial"/>
                  <a:buNone/>
                  <a:defRPr sz="2000" b="0" i="0" kern="1200">
                    <a:solidFill>
                      <a:schemeClr val="tx1"/>
                    </a:solidFill>
                    <a:latin typeface="Montserrat Light" charset="0"/>
                    <a:ea typeface="Montserrat Light" charset="0"/>
                    <a:cs typeface="Montserrat Light" charset="0"/>
                  </a:defRPr>
                </a:lvl2pPr>
                <a:lvl3pPr marL="914400" indent="0" algn="ctr" defTabSz="914400" rtl="0" eaLnBrk="1" latinLnBrk="0" hangingPunct="1">
                  <a:lnSpc>
                    <a:spcPct val="90000"/>
                  </a:lnSpc>
                  <a:spcBef>
                    <a:spcPts val="500"/>
                  </a:spcBef>
                  <a:buFont typeface="Arial"/>
                  <a:buNone/>
                  <a:defRPr sz="1800" b="0" i="0" kern="1200">
                    <a:solidFill>
                      <a:schemeClr val="tx1"/>
                    </a:solidFill>
                    <a:latin typeface="Montserrat Light" charset="0"/>
                    <a:ea typeface="Montserrat Light" charset="0"/>
                    <a:cs typeface="Montserrat Light" charset="0"/>
                  </a:defRPr>
                </a:lvl3pPr>
                <a:lvl4pPr marL="13716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4pPr>
                <a:lvl5pPr marL="18288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r">
                  <a:lnSpc>
                    <a:spcPts val="1700"/>
                  </a:lnSpc>
                  <a:spcBef>
                    <a:spcPts val="0"/>
                  </a:spcBef>
                </a:pPr>
                <a:r>
                  <a:rPr lang="en-US" sz="1600" b="1" dirty="0">
                    <a:solidFill>
                      <a:schemeClr val="bg1"/>
                    </a:solidFill>
                    <a:latin typeface="+mn-lt"/>
                    <a:cs typeface="Times New Roman" panose="02020603050405020304" pitchFamily="18" charset="0"/>
                  </a:rPr>
                  <a:t>Variable Cost</a:t>
                </a:r>
              </a:p>
            </p:txBody>
          </p:sp>
          <p:cxnSp>
            <p:nvCxnSpPr>
              <p:cNvPr id="102" name="Straight Connector 101">
                <a:extLst>
                  <a:ext uri="{FF2B5EF4-FFF2-40B4-BE49-F238E27FC236}">
                    <a16:creationId xmlns:a16="http://schemas.microsoft.com/office/drawing/2014/main" id="{F5A89D91-0030-49B3-94CF-C88936EDE43E}"/>
                  </a:ext>
                </a:extLst>
              </p:cNvPr>
              <p:cNvCxnSpPr>
                <a:cxnSpLocks/>
              </p:cNvCxnSpPr>
              <p:nvPr/>
            </p:nvCxnSpPr>
            <p:spPr>
              <a:xfrm>
                <a:off x="1812917" y="2138523"/>
                <a:ext cx="0" cy="355407"/>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103" name="TextBox 102">
                <a:extLst>
                  <a:ext uri="{FF2B5EF4-FFF2-40B4-BE49-F238E27FC236}">
                    <a16:creationId xmlns:a16="http://schemas.microsoft.com/office/drawing/2014/main" id="{F05BC655-6E27-4D9D-92D1-8923B3207911}"/>
                  </a:ext>
                </a:extLst>
              </p:cNvPr>
              <p:cNvSpPr txBox="1"/>
              <p:nvPr/>
            </p:nvSpPr>
            <p:spPr>
              <a:xfrm>
                <a:off x="1827344" y="2079133"/>
                <a:ext cx="960994" cy="477054"/>
              </a:xfrm>
              <a:prstGeom prst="rect">
                <a:avLst/>
              </a:prstGeom>
              <a:noFill/>
            </p:spPr>
            <p:txBody>
              <a:bodyPr wrap="square" numCol="1" spcCol="457200" rtlCol="0">
                <a:spAutoFit/>
              </a:bodyPr>
              <a:lstStyle/>
              <a:p>
                <a:pPr>
                  <a:lnSpc>
                    <a:spcPts val="1000"/>
                  </a:lnSpc>
                </a:pPr>
                <a:r>
                  <a:rPr lang="en-US" sz="900" dirty="0">
                    <a:solidFill>
                      <a:schemeClr val="bg1"/>
                    </a:solidFill>
                    <a:cs typeface="Times New Roman" panose="02020603050405020304" pitchFamily="18" charset="0"/>
                  </a:rPr>
                  <a:t>Only pay for exactly what you use</a:t>
                </a:r>
              </a:p>
            </p:txBody>
          </p:sp>
        </p:grpSp>
      </p:grpSp>
      <p:grpSp>
        <p:nvGrpSpPr>
          <p:cNvPr id="104" name="Group 103">
            <a:extLst>
              <a:ext uri="{FF2B5EF4-FFF2-40B4-BE49-F238E27FC236}">
                <a16:creationId xmlns:a16="http://schemas.microsoft.com/office/drawing/2014/main" id="{075948C7-0C1D-49F2-BA55-4FC73969162B}"/>
              </a:ext>
            </a:extLst>
          </p:cNvPr>
          <p:cNvGrpSpPr/>
          <p:nvPr/>
        </p:nvGrpSpPr>
        <p:grpSpPr>
          <a:xfrm>
            <a:off x="717629" y="4739958"/>
            <a:ext cx="2736256" cy="652216"/>
            <a:chOff x="746684" y="1986208"/>
            <a:chExt cx="2149060" cy="652216"/>
          </a:xfrm>
        </p:grpSpPr>
        <p:sp>
          <p:nvSpPr>
            <p:cNvPr id="105" name="Rectangle 104">
              <a:extLst>
                <a:ext uri="{FF2B5EF4-FFF2-40B4-BE49-F238E27FC236}">
                  <a16:creationId xmlns:a16="http://schemas.microsoft.com/office/drawing/2014/main" id="{4D26D36F-86E8-44E7-811D-AF6C21F33BF0}"/>
                </a:ext>
              </a:extLst>
            </p:cNvPr>
            <p:cNvSpPr/>
            <p:nvPr/>
          </p:nvSpPr>
          <p:spPr>
            <a:xfrm>
              <a:off x="746684" y="1986208"/>
              <a:ext cx="2149060" cy="65221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6" name="Group 105">
              <a:extLst>
                <a:ext uri="{FF2B5EF4-FFF2-40B4-BE49-F238E27FC236}">
                  <a16:creationId xmlns:a16="http://schemas.microsoft.com/office/drawing/2014/main" id="{30939C76-CB3C-4B2F-BC9E-B6F326F11DC0}"/>
                </a:ext>
              </a:extLst>
            </p:cNvPr>
            <p:cNvGrpSpPr/>
            <p:nvPr/>
          </p:nvGrpSpPr>
          <p:grpSpPr>
            <a:xfrm>
              <a:off x="746684" y="2032933"/>
              <a:ext cx="2067054" cy="605294"/>
              <a:chOff x="721284" y="2026583"/>
              <a:chExt cx="2067054" cy="605294"/>
            </a:xfrm>
          </p:grpSpPr>
          <p:sp>
            <p:nvSpPr>
              <p:cNvPr id="107" name="Subtitle 6">
                <a:extLst>
                  <a:ext uri="{FF2B5EF4-FFF2-40B4-BE49-F238E27FC236}">
                    <a16:creationId xmlns:a16="http://schemas.microsoft.com/office/drawing/2014/main" id="{A81F9FB0-BFD8-428C-9C8C-758D2A97107D}"/>
                  </a:ext>
                </a:extLst>
              </p:cNvPr>
              <p:cNvSpPr txBox="1">
                <a:spLocks/>
              </p:cNvSpPr>
              <p:nvPr/>
            </p:nvSpPr>
            <p:spPr>
              <a:xfrm>
                <a:off x="721284" y="2060636"/>
                <a:ext cx="1080271" cy="503599"/>
              </a:xfrm>
              <a:prstGeom prst="rect">
                <a:avLst/>
              </a:prstGeom>
            </p:spPr>
            <p:txBody>
              <a:bodyPr vert="horz" lIns="91440" tIns="45720" rIns="91440" bIns="45720" numCol="1" spcCol="365760" rtlCol="0" anchor="t">
                <a:noAutofit/>
              </a:bodyPr>
              <a:lstStyle>
                <a:lvl1pPr marL="0" indent="0" algn="ctr" defTabSz="914400" rtl="0" eaLnBrk="1" latinLnBrk="0" hangingPunct="1">
                  <a:lnSpc>
                    <a:spcPct val="90000"/>
                  </a:lnSpc>
                  <a:spcBef>
                    <a:spcPts val="1000"/>
                  </a:spcBef>
                  <a:buFont typeface="Arial"/>
                  <a:buNone/>
                  <a:defRPr sz="1200" b="0" i="0" kern="1200">
                    <a:solidFill>
                      <a:schemeClr val="accent1"/>
                    </a:solidFill>
                    <a:latin typeface="Montserrat Light" charset="0"/>
                    <a:ea typeface="Montserrat Light" charset="0"/>
                    <a:cs typeface="Montserrat Light" charset="0"/>
                  </a:defRPr>
                </a:lvl1pPr>
                <a:lvl2pPr marL="457200" indent="0" algn="ctr" defTabSz="914400" rtl="0" eaLnBrk="1" latinLnBrk="0" hangingPunct="1">
                  <a:lnSpc>
                    <a:spcPct val="90000"/>
                  </a:lnSpc>
                  <a:spcBef>
                    <a:spcPts val="500"/>
                  </a:spcBef>
                  <a:buFont typeface="Arial"/>
                  <a:buNone/>
                  <a:defRPr sz="2000" b="0" i="0" kern="1200">
                    <a:solidFill>
                      <a:schemeClr val="tx1"/>
                    </a:solidFill>
                    <a:latin typeface="Montserrat Light" charset="0"/>
                    <a:ea typeface="Montserrat Light" charset="0"/>
                    <a:cs typeface="Montserrat Light" charset="0"/>
                  </a:defRPr>
                </a:lvl2pPr>
                <a:lvl3pPr marL="914400" indent="0" algn="ctr" defTabSz="914400" rtl="0" eaLnBrk="1" latinLnBrk="0" hangingPunct="1">
                  <a:lnSpc>
                    <a:spcPct val="90000"/>
                  </a:lnSpc>
                  <a:spcBef>
                    <a:spcPts val="500"/>
                  </a:spcBef>
                  <a:buFont typeface="Arial"/>
                  <a:buNone/>
                  <a:defRPr sz="1800" b="0" i="0" kern="1200">
                    <a:solidFill>
                      <a:schemeClr val="tx1"/>
                    </a:solidFill>
                    <a:latin typeface="Montserrat Light" charset="0"/>
                    <a:ea typeface="Montserrat Light" charset="0"/>
                    <a:cs typeface="Montserrat Light" charset="0"/>
                  </a:defRPr>
                </a:lvl3pPr>
                <a:lvl4pPr marL="13716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4pPr>
                <a:lvl5pPr marL="18288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r">
                  <a:lnSpc>
                    <a:spcPts val="1700"/>
                  </a:lnSpc>
                  <a:spcBef>
                    <a:spcPts val="0"/>
                  </a:spcBef>
                </a:pPr>
                <a:r>
                  <a:rPr lang="en-US" sz="1600" b="1" dirty="0">
                    <a:solidFill>
                      <a:schemeClr val="bg1"/>
                    </a:solidFill>
                    <a:latin typeface="+mn-lt"/>
                    <a:cs typeface="Times New Roman" panose="02020603050405020304" pitchFamily="18" charset="0"/>
                  </a:rPr>
                  <a:t>Challenging Products</a:t>
                </a:r>
              </a:p>
            </p:txBody>
          </p:sp>
          <p:cxnSp>
            <p:nvCxnSpPr>
              <p:cNvPr id="108" name="Straight Connector 107">
                <a:extLst>
                  <a:ext uri="{FF2B5EF4-FFF2-40B4-BE49-F238E27FC236}">
                    <a16:creationId xmlns:a16="http://schemas.microsoft.com/office/drawing/2014/main" id="{C5646AC7-ABF5-4047-8C27-BC9E76E2D715}"/>
                  </a:ext>
                </a:extLst>
              </p:cNvPr>
              <p:cNvCxnSpPr>
                <a:cxnSpLocks/>
              </p:cNvCxnSpPr>
              <p:nvPr/>
            </p:nvCxnSpPr>
            <p:spPr>
              <a:xfrm>
                <a:off x="1812917" y="2138523"/>
                <a:ext cx="0" cy="355407"/>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9401D830-A959-4234-A325-0B547A966AE6}"/>
                  </a:ext>
                </a:extLst>
              </p:cNvPr>
              <p:cNvSpPr txBox="1"/>
              <p:nvPr/>
            </p:nvSpPr>
            <p:spPr>
              <a:xfrm>
                <a:off x="1827344" y="2026583"/>
                <a:ext cx="960994" cy="605294"/>
              </a:xfrm>
              <a:prstGeom prst="rect">
                <a:avLst/>
              </a:prstGeom>
              <a:noFill/>
            </p:spPr>
            <p:txBody>
              <a:bodyPr wrap="square" numCol="1" spcCol="457200" rtlCol="0">
                <a:spAutoFit/>
              </a:bodyPr>
              <a:lstStyle/>
              <a:p>
                <a:pPr>
                  <a:lnSpc>
                    <a:spcPts val="1000"/>
                  </a:lnSpc>
                </a:pPr>
                <a:r>
                  <a:rPr lang="en-US" sz="900" dirty="0">
                    <a:solidFill>
                      <a:schemeClr val="bg1"/>
                    </a:solidFill>
                    <a:cs typeface="Times New Roman" panose="02020603050405020304" pitchFamily="18" charset="0"/>
                  </a:rPr>
                  <a:t>Managing large, delicate products requiring special handling</a:t>
                </a:r>
              </a:p>
            </p:txBody>
          </p:sp>
        </p:grpSp>
      </p:grpSp>
      <p:grpSp>
        <p:nvGrpSpPr>
          <p:cNvPr id="110" name="Group 109">
            <a:extLst>
              <a:ext uri="{FF2B5EF4-FFF2-40B4-BE49-F238E27FC236}">
                <a16:creationId xmlns:a16="http://schemas.microsoft.com/office/drawing/2014/main" id="{A8C9FDBD-A31E-491A-B492-E766839AEF1A}"/>
              </a:ext>
            </a:extLst>
          </p:cNvPr>
          <p:cNvGrpSpPr/>
          <p:nvPr/>
        </p:nvGrpSpPr>
        <p:grpSpPr>
          <a:xfrm>
            <a:off x="686532" y="5437740"/>
            <a:ext cx="2767354" cy="652216"/>
            <a:chOff x="722259" y="1986208"/>
            <a:chExt cx="2173485" cy="652216"/>
          </a:xfrm>
        </p:grpSpPr>
        <p:sp>
          <p:nvSpPr>
            <p:cNvPr id="111" name="Rectangle 110">
              <a:extLst>
                <a:ext uri="{FF2B5EF4-FFF2-40B4-BE49-F238E27FC236}">
                  <a16:creationId xmlns:a16="http://schemas.microsoft.com/office/drawing/2014/main" id="{274AB69F-9F77-4D7A-B830-69FF677EF32E}"/>
                </a:ext>
              </a:extLst>
            </p:cNvPr>
            <p:cNvSpPr/>
            <p:nvPr/>
          </p:nvSpPr>
          <p:spPr>
            <a:xfrm>
              <a:off x="746684" y="1986208"/>
              <a:ext cx="2149060" cy="6522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2" name="Group 111">
              <a:extLst>
                <a:ext uri="{FF2B5EF4-FFF2-40B4-BE49-F238E27FC236}">
                  <a16:creationId xmlns:a16="http://schemas.microsoft.com/office/drawing/2014/main" id="{DF81B24A-8506-4EC5-83F5-93B8EBAB7B83}"/>
                </a:ext>
              </a:extLst>
            </p:cNvPr>
            <p:cNvGrpSpPr/>
            <p:nvPr/>
          </p:nvGrpSpPr>
          <p:grpSpPr>
            <a:xfrm>
              <a:off x="722259" y="2066986"/>
              <a:ext cx="2091479" cy="503599"/>
              <a:chOff x="696859" y="2060636"/>
              <a:chExt cx="2091479" cy="503599"/>
            </a:xfrm>
          </p:grpSpPr>
          <p:sp>
            <p:nvSpPr>
              <p:cNvPr id="113" name="Subtitle 6">
                <a:extLst>
                  <a:ext uri="{FF2B5EF4-FFF2-40B4-BE49-F238E27FC236}">
                    <a16:creationId xmlns:a16="http://schemas.microsoft.com/office/drawing/2014/main" id="{B78E3C98-4C58-41AF-99C6-4BB7325433E7}"/>
                  </a:ext>
                </a:extLst>
              </p:cNvPr>
              <p:cNvSpPr txBox="1">
                <a:spLocks/>
              </p:cNvSpPr>
              <p:nvPr/>
            </p:nvSpPr>
            <p:spPr>
              <a:xfrm>
                <a:off x="696859" y="2060636"/>
                <a:ext cx="1104696" cy="503599"/>
              </a:xfrm>
              <a:prstGeom prst="rect">
                <a:avLst/>
              </a:prstGeom>
            </p:spPr>
            <p:txBody>
              <a:bodyPr vert="horz" lIns="91440" tIns="45720" rIns="91440" bIns="45720" numCol="1" spcCol="365760" rtlCol="0" anchor="t">
                <a:noAutofit/>
              </a:bodyPr>
              <a:lstStyle>
                <a:lvl1pPr marL="0" indent="0" algn="ctr" defTabSz="914400" rtl="0" eaLnBrk="1" latinLnBrk="0" hangingPunct="1">
                  <a:lnSpc>
                    <a:spcPct val="90000"/>
                  </a:lnSpc>
                  <a:spcBef>
                    <a:spcPts val="1000"/>
                  </a:spcBef>
                  <a:buFont typeface="Arial"/>
                  <a:buNone/>
                  <a:defRPr sz="1200" b="0" i="0" kern="1200">
                    <a:solidFill>
                      <a:schemeClr val="accent1"/>
                    </a:solidFill>
                    <a:latin typeface="Montserrat Light" charset="0"/>
                    <a:ea typeface="Montserrat Light" charset="0"/>
                    <a:cs typeface="Montserrat Light" charset="0"/>
                  </a:defRPr>
                </a:lvl1pPr>
                <a:lvl2pPr marL="457200" indent="0" algn="ctr" defTabSz="914400" rtl="0" eaLnBrk="1" latinLnBrk="0" hangingPunct="1">
                  <a:lnSpc>
                    <a:spcPct val="90000"/>
                  </a:lnSpc>
                  <a:spcBef>
                    <a:spcPts val="500"/>
                  </a:spcBef>
                  <a:buFont typeface="Arial"/>
                  <a:buNone/>
                  <a:defRPr sz="2000" b="0" i="0" kern="1200">
                    <a:solidFill>
                      <a:schemeClr val="tx1"/>
                    </a:solidFill>
                    <a:latin typeface="Montserrat Light" charset="0"/>
                    <a:ea typeface="Montserrat Light" charset="0"/>
                    <a:cs typeface="Montserrat Light" charset="0"/>
                  </a:defRPr>
                </a:lvl2pPr>
                <a:lvl3pPr marL="914400" indent="0" algn="ctr" defTabSz="914400" rtl="0" eaLnBrk="1" latinLnBrk="0" hangingPunct="1">
                  <a:lnSpc>
                    <a:spcPct val="90000"/>
                  </a:lnSpc>
                  <a:spcBef>
                    <a:spcPts val="500"/>
                  </a:spcBef>
                  <a:buFont typeface="Arial"/>
                  <a:buNone/>
                  <a:defRPr sz="1800" b="0" i="0" kern="1200">
                    <a:solidFill>
                      <a:schemeClr val="tx1"/>
                    </a:solidFill>
                    <a:latin typeface="Montserrat Light" charset="0"/>
                    <a:ea typeface="Montserrat Light" charset="0"/>
                    <a:cs typeface="Montserrat Light" charset="0"/>
                  </a:defRPr>
                </a:lvl3pPr>
                <a:lvl4pPr marL="13716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4pPr>
                <a:lvl5pPr marL="18288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r">
                  <a:lnSpc>
                    <a:spcPts val="1700"/>
                  </a:lnSpc>
                  <a:spcBef>
                    <a:spcPts val="0"/>
                  </a:spcBef>
                </a:pPr>
                <a:r>
                  <a:rPr lang="en-US" sz="1600" b="1" dirty="0">
                    <a:solidFill>
                      <a:schemeClr val="bg1"/>
                    </a:solidFill>
                    <a:latin typeface="+mn-lt"/>
                    <a:cs typeface="Times New Roman" panose="02020603050405020304" pitchFamily="18" charset="0"/>
                  </a:rPr>
                  <a:t>Quality Focus</a:t>
                </a:r>
              </a:p>
            </p:txBody>
          </p:sp>
          <p:cxnSp>
            <p:nvCxnSpPr>
              <p:cNvPr id="114" name="Straight Connector 113">
                <a:extLst>
                  <a:ext uri="{FF2B5EF4-FFF2-40B4-BE49-F238E27FC236}">
                    <a16:creationId xmlns:a16="http://schemas.microsoft.com/office/drawing/2014/main" id="{A746BD67-F139-43B4-86B5-B9537B808717}"/>
                  </a:ext>
                </a:extLst>
              </p:cNvPr>
              <p:cNvCxnSpPr>
                <a:cxnSpLocks/>
              </p:cNvCxnSpPr>
              <p:nvPr/>
            </p:nvCxnSpPr>
            <p:spPr>
              <a:xfrm>
                <a:off x="1812917" y="2138523"/>
                <a:ext cx="0" cy="355407"/>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115" name="TextBox 114">
                <a:extLst>
                  <a:ext uri="{FF2B5EF4-FFF2-40B4-BE49-F238E27FC236}">
                    <a16:creationId xmlns:a16="http://schemas.microsoft.com/office/drawing/2014/main" id="{703B7A0B-AAA5-446C-9775-EAB12CA37F97}"/>
                  </a:ext>
                </a:extLst>
              </p:cNvPr>
              <p:cNvSpPr txBox="1"/>
              <p:nvPr/>
            </p:nvSpPr>
            <p:spPr>
              <a:xfrm>
                <a:off x="1827344" y="2079133"/>
                <a:ext cx="960994" cy="477054"/>
              </a:xfrm>
              <a:prstGeom prst="rect">
                <a:avLst/>
              </a:prstGeom>
              <a:noFill/>
            </p:spPr>
            <p:txBody>
              <a:bodyPr wrap="square" numCol="1" spcCol="457200" rtlCol="0">
                <a:spAutoFit/>
              </a:bodyPr>
              <a:lstStyle/>
              <a:p>
                <a:pPr>
                  <a:lnSpc>
                    <a:spcPts val="1000"/>
                  </a:lnSpc>
                </a:pPr>
                <a:r>
                  <a:rPr lang="en-US" sz="900" dirty="0">
                    <a:solidFill>
                      <a:schemeClr val="bg1"/>
                    </a:solidFill>
                    <a:cs typeface="Times New Roman" panose="02020603050405020304" pitchFamily="18" charset="0"/>
                  </a:rPr>
                  <a:t>97.73% Free from overage, shortage or damage</a:t>
                </a:r>
              </a:p>
            </p:txBody>
          </p:sp>
        </p:grpSp>
      </p:grpSp>
    </p:spTree>
    <p:extLst>
      <p:ext uri="{BB962C8B-B14F-4D97-AF65-F5344CB8AC3E}">
        <p14:creationId xmlns:p14="http://schemas.microsoft.com/office/powerpoint/2010/main" val="3905754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979612" y="445523"/>
            <a:ext cx="8232775" cy="982662"/>
          </a:xfrm>
        </p:spPr>
        <p:txBody>
          <a:bodyPr/>
          <a:lstStyle/>
          <a:p>
            <a:pPr algn="ctr">
              <a:defRPr/>
            </a:pPr>
            <a:r>
              <a:rPr lang="en-US" altLang="en-US" sz="2400" dirty="0"/>
              <a:t>Innovation to achieve </a:t>
            </a:r>
            <a:r>
              <a:rPr lang="en-US" sz="2400" dirty="0"/>
              <a:t>best-in-class, delivering peak performance</a:t>
            </a:r>
            <a:endParaRPr lang="en-GB" dirty="0"/>
          </a:p>
        </p:txBody>
      </p:sp>
      <p:sp>
        <p:nvSpPr>
          <p:cNvPr id="44035" name="Rectangle 6_"/>
          <p:cNvSpPr>
            <a:spLocks noChangeArrowheads="1"/>
          </p:cNvSpPr>
          <p:nvPr/>
        </p:nvSpPr>
        <p:spPr bwMode="gray">
          <a:xfrm>
            <a:off x="1921465" y="4330008"/>
            <a:ext cx="8234363" cy="1565101"/>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0" tIns="0" rIns="0" bIns="0" anchor="ctr"/>
          <a:lstStyle>
            <a:lvl1pPr>
              <a:spcAft>
                <a:spcPts val="400"/>
              </a:spcAft>
              <a:buClr>
                <a:srgbClr val="56B7E9"/>
              </a:buClr>
              <a:buSzPct val="115000"/>
              <a:defRPr>
                <a:solidFill>
                  <a:srgbClr val="002B55"/>
                </a:solidFill>
                <a:latin typeface="Arial" panose="020B0604020202020204" pitchFamily="34" charset="0"/>
              </a:defRPr>
            </a:lvl1pPr>
            <a:lvl2pPr marL="742950" indent="-285750">
              <a:spcAft>
                <a:spcPts val="400"/>
              </a:spcAft>
              <a:buClr>
                <a:srgbClr val="38A4E1"/>
              </a:buClr>
              <a:buFont typeface="Wingdings" panose="05000000000000000000" pitchFamily="2" charset="2"/>
              <a:buChar char="§"/>
              <a:defRPr>
                <a:solidFill>
                  <a:srgbClr val="002B55"/>
                </a:solidFill>
                <a:latin typeface="Arial" panose="020B0604020202020204" pitchFamily="34" charset="0"/>
              </a:defRPr>
            </a:lvl2pPr>
            <a:lvl3pPr marL="1143000" indent="-228600">
              <a:buClr>
                <a:srgbClr val="56B7E9"/>
              </a:buClr>
              <a:buFont typeface="Wingdings" panose="05000000000000000000" pitchFamily="2" charset="2"/>
              <a:buChar char="§"/>
              <a:defRPr>
                <a:solidFill>
                  <a:srgbClr val="002B55"/>
                </a:solidFill>
                <a:latin typeface="Arial" panose="020B0604020202020204" pitchFamily="34" charset="0"/>
              </a:defRPr>
            </a:lvl3pPr>
            <a:lvl4pPr marL="1600200" indent="-228600">
              <a:buClr>
                <a:srgbClr val="56B7E9"/>
              </a:buClr>
              <a:buFont typeface="Wingdings" panose="05000000000000000000" pitchFamily="2" charset="2"/>
              <a:buChar char="§"/>
              <a:defRPr>
                <a:solidFill>
                  <a:srgbClr val="002B55"/>
                </a:solidFill>
                <a:latin typeface="Arial" panose="020B0604020202020204" pitchFamily="34" charset="0"/>
              </a:defRPr>
            </a:lvl4pPr>
            <a:lvl5pPr marL="2057400" indent="-228600">
              <a:buClr>
                <a:srgbClr val="56B7E9"/>
              </a:buClr>
              <a:buFont typeface="Wingdings" panose="05000000000000000000" pitchFamily="2" charset="2"/>
              <a:buChar char="§"/>
              <a:defRPr>
                <a:solidFill>
                  <a:srgbClr val="002B55"/>
                </a:solidFill>
                <a:latin typeface="Arial" panose="020B0604020202020204" pitchFamily="34" charset="0"/>
              </a:defRPr>
            </a:lvl5pPr>
            <a:lvl6pPr marL="2514600" indent="-228600" eaLnBrk="0" fontAlgn="base" hangingPunct="0">
              <a:spcBef>
                <a:spcPct val="0"/>
              </a:spcBef>
              <a:spcAft>
                <a:spcPct val="0"/>
              </a:spcAft>
              <a:buClr>
                <a:srgbClr val="56B7E9"/>
              </a:buClr>
              <a:buFont typeface="Wingdings" panose="05000000000000000000" pitchFamily="2" charset="2"/>
              <a:buChar char="§"/>
              <a:defRPr>
                <a:solidFill>
                  <a:srgbClr val="002B55"/>
                </a:solidFill>
                <a:latin typeface="Arial" panose="020B0604020202020204" pitchFamily="34" charset="0"/>
              </a:defRPr>
            </a:lvl6pPr>
            <a:lvl7pPr marL="2971800" indent="-228600" eaLnBrk="0" fontAlgn="base" hangingPunct="0">
              <a:spcBef>
                <a:spcPct val="0"/>
              </a:spcBef>
              <a:spcAft>
                <a:spcPct val="0"/>
              </a:spcAft>
              <a:buClr>
                <a:srgbClr val="56B7E9"/>
              </a:buClr>
              <a:buFont typeface="Wingdings" panose="05000000000000000000" pitchFamily="2" charset="2"/>
              <a:buChar char="§"/>
              <a:defRPr>
                <a:solidFill>
                  <a:srgbClr val="002B55"/>
                </a:solidFill>
                <a:latin typeface="Arial" panose="020B0604020202020204" pitchFamily="34" charset="0"/>
              </a:defRPr>
            </a:lvl7pPr>
            <a:lvl8pPr marL="3429000" indent="-228600" eaLnBrk="0" fontAlgn="base" hangingPunct="0">
              <a:spcBef>
                <a:spcPct val="0"/>
              </a:spcBef>
              <a:spcAft>
                <a:spcPct val="0"/>
              </a:spcAft>
              <a:buClr>
                <a:srgbClr val="56B7E9"/>
              </a:buClr>
              <a:buFont typeface="Wingdings" panose="05000000000000000000" pitchFamily="2" charset="2"/>
              <a:buChar char="§"/>
              <a:defRPr>
                <a:solidFill>
                  <a:srgbClr val="002B55"/>
                </a:solidFill>
                <a:latin typeface="Arial" panose="020B0604020202020204" pitchFamily="34" charset="0"/>
              </a:defRPr>
            </a:lvl8pPr>
            <a:lvl9pPr marL="3886200" indent="-228600" eaLnBrk="0" fontAlgn="base" hangingPunct="0">
              <a:spcBef>
                <a:spcPct val="0"/>
              </a:spcBef>
              <a:spcAft>
                <a:spcPct val="0"/>
              </a:spcAft>
              <a:buClr>
                <a:srgbClr val="56B7E9"/>
              </a:buClr>
              <a:buFont typeface="Wingdings" panose="05000000000000000000" pitchFamily="2" charset="2"/>
              <a:buChar char="§"/>
              <a:defRPr>
                <a:solidFill>
                  <a:srgbClr val="002B55"/>
                </a:solidFill>
                <a:latin typeface="Arial" panose="020B0604020202020204" pitchFamily="34" charset="0"/>
              </a:defRPr>
            </a:lvl9pPr>
          </a:lstStyle>
          <a:p>
            <a:pPr>
              <a:spcAft>
                <a:spcPct val="0"/>
              </a:spcAft>
              <a:buClrTx/>
              <a:buSzTx/>
            </a:pPr>
            <a:r>
              <a:rPr lang="de-DE" altLang="en-US" sz="2000" dirty="0">
                <a:solidFill>
                  <a:schemeClr val="tx1"/>
                </a:solidFill>
              </a:rPr>
              <a:t>COURAGE FOR INNOVATION and CHANGE</a:t>
            </a:r>
          </a:p>
          <a:p>
            <a:pPr lvl="2">
              <a:buClrTx/>
            </a:pPr>
            <a:r>
              <a:rPr lang="en-US" sz="2000" dirty="0">
                <a:solidFill>
                  <a:srgbClr val="000000"/>
                </a:solidFill>
              </a:rPr>
              <a:t>Drive out waste and share the benefits (Design 4 Logistics</a:t>
            </a:r>
            <a:endParaRPr lang="de-DE" altLang="en-US" sz="2000" dirty="0">
              <a:solidFill>
                <a:schemeClr val="tx1"/>
              </a:solidFill>
            </a:endParaRPr>
          </a:p>
          <a:p>
            <a:pPr lvl="2">
              <a:buClrTx/>
            </a:pPr>
            <a:r>
              <a:rPr lang="de-DE" altLang="en-US" sz="2000" dirty="0">
                <a:solidFill>
                  <a:schemeClr val="tx1"/>
                </a:solidFill>
              </a:rPr>
              <a:t>Continous Improvement / lean thinking</a:t>
            </a:r>
          </a:p>
          <a:p>
            <a:pPr lvl="2">
              <a:buClrTx/>
            </a:pPr>
            <a:r>
              <a:rPr lang="de-DE" altLang="en-US" sz="2000" dirty="0">
                <a:solidFill>
                  <a:schemeClr val="tx1"/>
                </a:solidFill>
              </a:rPr>
              <a:t>Rapid test new concept and Ideas </a:t>
            </a:r>
          </a:p>
          <a:p>
            <a:pPr lvl="2">
              <a:buClrTx/>
            </a:pPr>
            <a:r>
              <a:rPr lang="de-DE" altLang="en-US" sz="2000" dirty="0">
                <a:solidFill>
                  <a:schemeClr val="tx1"/>
                </a:solidFill>
              </a:rPr>
              <a:t>Gemba evauation </a:t>
            </a:r>
          </a:p>
          <a:p>
            <a:pPr lvl="2">
              <a:buClrTx/>
            </a:pPr>
            <a:r>
              <a:rPr lang="de-DE" altLang="en-US" sz="2000" dirty="0">
                <a:solidFill>
                  <a:schemeClr val="tx1"/>
                </a:solidFill>
              </a:rPr>
              <a:t>Automation for high volume</a:t>
            </a:r>
          </a:p>
          <a:p>
            <a:pPr marL="914400" lvl="2" indent="0">
              <a:buClrTx/>
              <a:buNone/>
            </a:pPr>
            <a:r>
              <a:rPr lang="de-DE" altLang="en-US" sz="2000" dirty="0">
                <a:solidFill>
                  <a:schemeClr val="tx1"/>
                </a:solidFill>
              </a:rPr>
              <a:t> </a:t>
            </a:r>
          </a:p>
        </p:txBody>
      </p:sp>
      <p:cxnSp>
        <p:nvCxnSpPr>
          <p:cNvPr id="44038" name="Straight Connector 20"/>
          <p:cNvCxnSpPr>
            <a:cxnSpLocks noChangeShapeType="1"/>
          </p:cNvCxnSpPr>
          <p:nvPr>
            <p:custDataLst>
              <p:tags r:id="rId1"/>
            </p:custDataLst>
          </p:nvPr>
        </p:nvCxnSpPr>
        <p:spPr bwMode="auto">
          <a:xfrm>
            <a:off x="4931903" y="1383891"/>
            <a:ext cx="2879725" cy="0"/>
          </a:xfrm>
          <a:prstGeom prst="line">
            <a:avLst/>
          </a:prstGeom>
          <a:noFill/>
          <a:ln w="9525" algn="ctr">
            <a:solidFill>
              <a:srgbClr val="B9B9B9"/>
            </a:solidFill>
            <a:round/>
            <a:headEnd/>
            <a:tailEnd/>
          </a:ln>
        </p:spPr>
      </p:cxnSp>
      <p:cxnSp>
        <p:nvCxnSpPr>
          <p:cNvPr id="44039" name="Straight Connector 21"/>
          <p:cNvCxnSpPr>
            <a:cxnSpLocks noChangeShapeType="1"/>
          </p:cNvCxnSpPr>
          <p:nvPr>
            <p:custDataLst>
              <p:tags r:id="rId2"/>
            </p:custDataLst>
          </p:nvPr>
        </p:nvCxnSpPr>
        <p:spPr bwMode="auto">
          <a:xfrm>
            <a:off x="1808318" y="1390036"/>
            <a:ext cx="2879725" cy="0"/>
          </a:xfrm>
          <a:prstGeom prst="line">
            <a:avLst/>
          </a:prstGeom>
          <a:noFill/>
          <a:ln w="9525" algn="ctr">
            <a:solidFill>
              <a:srgbClr val="B9B9B9"/>
            </a:solidFill>
            <a:round/>
            <a:headEnd/>
            <a:tailEnd/>
          </a:ln>
        </p:spPr>
      </p:cxnSp>
      <p:sp>
        <p:nvSpPr>
          <p:cNvPr id="23" name="Rectangle 3"/>
          <p:cNvSpPr>
            <a:spLocks noChangeArrowheads="1"/>
          </p:cNvSpPr>
          <p:nvPr>
            <p:custDataLst>
              <p:tags r:id="rId3"/>
            </p:custDataLst>
          </p:nvPr>
        </p:nvSpPr>
        <p:spPr bwMode="auto">
          <a:xfrm>
            <a:off x="4971432" y="1610107"/>
            <a:ext cx="3493299" cy="1982180"/>
          </a:xfrm>
          <a:prstGeom prst="rect">
            <a:avLst/>
          </a:prstGeom>
          <a:noFill/>
          <a:ln w="9525">
            <a:noFill/>
            <a:miter lim="800000"/>
            <a:headEnd/>
            <a:tailEnd/>
          </a:ln>
          <a:effectLst/>
        </p:spPr>
        <p:txBody>
          <a:bodyPr lIns="34281" tIns="34281" rIns="34281" bIns="34281"/>
          <a:lstStyle/>
          <a:p>
            <a:pPr marL="171404" indent="-171404" defTabSz="685617">
              <a:spcBef>
                <a:spcPts val="900"/>
              </a:spcBef>
              <a:buClr>
                <a:srgbClr val="000000"/>
              </a:buClr>
              <a:buSzPts val="1800"/>
              <a:buFont typeface="Arial"/>
              <a:buChar char="•"/>
              <a:defRPr/>
            </a:pPr>
            <a:r>
              <a:rPr lang="en-US" sz="2000" dirty="0">
                <a:solidFill>
                  <a:srgbClr val="000000"/>
                </a:solidFill>
              </a:rPr>
              <a:t>We share concepts where ”WE” need to improve</a:t>
            </a:r>
          </a:p>
          <a:p>
            <a:pPr marL="171404" indent="-171404" defTabSz="685617">
              <a:spcBef>
                <a:spcPts val="900"/>
              </a:spcBef>
              <a:buClr>
                <a:srgbClr val="000000"/>
              </a:buClr>
              <a:buSzPts val="1800"/>
              <a:buFont typeface="Arial"/>
              <a:buChar char="•"/>
              <a:defRPr/>
            </a:pPr>
            <a:r>
              <a:rPr lang="en-US" sz="2000" dirty="0">
                <a:solidFill>
                  <a:srgbClr val="000000"/>
                </a:solidFill>
              </a:rPr>
              <a:t>You share your ideas with  Logistics Titans</a:t>
            </a:r>
          </a:p>
          <a:p>
            <a:pPr marL="171404" indent="-171404" defTabSz="685617">
              <a:spcBef>
                <a:spcPts val="900"/>
              </a:spcBef>
              <a:buClr>
                <a:srgbClr val="000000"/>
              </a:buClr>
              <a:buSzPts val="1800"/>
              <a:buFont typeface="Arial"/>
              <a:buChar char="•"/>
              <a:defRPr/>
            </a:pPr>
            <a:endParaRPr lang="en-US" sz="2000" dirty="0">
              <a:solidFill>
                <a:srgbClr val="000000"/>
              </a:solidFill>
            </a:endParaRPr>
          </a:p>
        </p:txBody>
      </p:sp>
      <p:sp>
        <p:nvSpPr>
          <p:cNvPr id="24" name="Rectangle 3_"/>
          <p:cNvSpPr>
            <a:spLocks noChangeArrowheads="1"/>
          </p:cNvSpPr>
          <p:nvPr>
            <p:custDataLst>
              <p:tags r:id="rId4"/>
            </p:custDataLst>
          </p:nvPr>
        </p:nvSpPr>
        <p:spPr bwMode="auto">
          <a:xfrm>
            <a:off x="653323" y="1610107"/>
            <a:ext cx="4034720" cy="1759928"/>
          </a:xfrm>
          <a:prstGeom prst="rect">
            <a:avLst/>
          </a:prstGeom>
          <a:noFill/>
          <a:ln w="9525">
            <a:noFill/>
            <a:miter lim="800000"/>
            <a:headEnd/>
            <a:tailEnd/>
          </a:ln>
          <a:effectLst/>
        </p:spPr>
        <p:txBody>
          <a:bodyPr lIns="34281" tIns="34281" rIns="34281" bIns="34281"/>
          <a:lstStyle/>
          <a:p>
            <a:pPr marL="171404" indent="-171404" defTabSz="685617">
              <a:spcBef>
                <a:spcPts val="900"/>
              </a:spcBef>
              <a:buClr>
                <a:srgbClr val="000000"/>
              </a:buClr>
              <a:buSzPts val="1800"/>
              <a:buFont typeface="Arial"/>
              <a:buChar char="•"/>
              <a:defRPr/>
            </a:pPr>
            <a:r>
              <a:rPr lang="en-US" sz="2000" dirty="0">
                <a:solidFill>
                  <a:srgbClr val="000000"/>
                </a:solidFill>
              </a:rPr>
              <a:t>Further drive performance and innovation culture</a:t>
            </a:r>
          </a:p>
          <a:p>
            <a:pPr marL="171404" indent="-171404" defTabSz="685617">
              <a:spcBef>
                <a:spcPts val="900"/>
              </a:spcBef>
              <a:buClr>
                <a:srgbClr val="000000"/>
              </a:buClr>
              <a:buSzPts val="1800"/>
              <a:buFont typeface="Arial"/>
              <a:buChar char="•"/>
              <a:defRPr/>
            </a:pPr>
            <a:r>
              <a:rPr lang="en-US" sz="2000" dirty="0">
                <a:solidFill>
                  <a:srgbClr val="000000"/>
                </a:solidFill>
              </a:rPr>
              <a:t>Build strategic relationships</a:t>
            </a:r>
          </a:p>
          <a:p>
            <a:pPr marL="171404" indent="-171404" defTabSz="685617">
              <a:spcBef>
                <a:spcPts val="900"/>
              </a:spcBef>
              <a:buClr>
                <a:srgbClr val="000000"/>
              </a:buClr>
              <a:buSzPts val="1800"/>
              <a:buFont typeface="Arial"/>
              <a:buChar char="•"/>
              <a:defRPr/>
            </a:pPr>
            <a:r>
              <a:rPr lang="en-US" sz="2000" dirty="0">
                <a:solidFill>
                  <a:srgbClr val="000000"/>
                </a:solidFill>
              </a:rPr>
              <a:t>We put your best people on the account</a:t>
            </a:r>
          </a:p>
          <a:p>
            <a:pPr marL="171404" indent="-171404" defTabSz="685617">
              <a:spcBef>
                <a:spcPts val="900"/>
              </a:spcBef>
              <a:buClr>
                <a:srgbClr val="000000"/>
              </a:buClr>
              <a:buSzPts val="1800"/>
              <a:buFont typeface="Arial"/>
              <a:buChar char="•"/>
              <a:defRPr/>
            </a:pPr>
            <a:endParaRPr lang="en-US" sz="2000" dirty="0">
              <a:solidFill>
                <a:srgbClr val="000000"/>
              </a:solidFill>
            </a:endParaRPr>
          </a:p>
        </p:txBody>
      </p:sp>
      <p:pic>
        <p:nvPicPr>
          <p:cNvPr id="44042" name="Picture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743318" y="1437831"/>
            <a:ext cx="2795360" cy="209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a:extLst>
              <a:ext uri="{FF2B5EF4-FFF2-40B4-BE49-F238E27FC236}">
                <a16:creationId xmlns:a16="http://schemas.microsoft.com/office/drawing/2014/main" id="{6DDE8AC4-01BA-4B18-B3FD-CA73E90F8FB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794138" y="4467445"/>
            <a:ext cx="2397862" cy="2390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707694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0"/>
          </p:nvPr>
        </p:nvSpPr>
        <p:spPr>
          <a:xfrm>
            <a:off x="2076210" y="709789"/>
            <a:ext cx="8153399" cy="512768"/>
          </a:xfrm>
        </p:spPr>
        <p:txBody>
          <a:bodyPr/>
          <a:lstStyle/>
          <a:p>
            <a:r>
              <a:rPr lang="en-US" sz="1400" dirty="0"/>
              <a:t>Transportation Management functional building blocks</a:t>
            </a:r>
          </a:p>
        </p:txBody>
      </p:sp>
      <p:sp>
        <p:nvSpPr>
          <p:cNvPr id="5" name="Chevron 4"/>
          <p:cNvSpPr/>
          <p:nvPr/>
        </p:nvSpPr>
        <p:spPr>
          <a:xfrm>
            <a:off x="7239000" y="5306606"/>
            <a:ext cx="2438401" cy="55172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j-lt"/>
              </a:rPr>
              <a:t>Post shipment management</a:t>
            </a:r>
          </a:p>
        </p:txBody>
      </p:sp>
      <p:sp>
        <p:nvSpPr>
          <p:cNvPr id="6" name="Chevron 5"/>
          <p:cNvSpPr/>
          <p:nvPr/>
        </p:nvSpPr>
        <p:spPr>
          <a:xfrm>
            <a:off x="4876800" y="5306606"/>
            <a:ext cx="2567940" cy="54791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j-lt"/>
              </a:rPr>
              <a:t>Transportation execution</a:t>
            </a:r>
          </a:p>
        </p:txBody>
      </p:sp>
      <p:sp>
        <p:nvSpPr>
          <p:cNvPr id="7" name="Chevron 6"/>
          <p:cNvSpPr/>
          <p:nvPr/>
        </p:nvSpPr>
        <p:spPr>
          <a:xfrm>
            <a:off x="2590800" y="5306606"/>
            <a:ext cx="2491740" cy="55172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j-lt"/>
              </a:rPr>
              <a:t>Transportation planning</a:t>
            </a:r>
          </a:p>
        </p:txBody>
      </p:sp>
      <p:cxnSp>
        <p:nvCxnSpPr>
          <p:cNvPr id="10" name="Straight Arrow Connector 9"/>
          <p:cNvCxnSpPr/>
          <p:nvPr/>
        </p:nvCxnSpPr>
        <p:spPr>
          <a:xfrm>
            <a:off x="2514602" y="1412776"/>
            <a:ext cx="0" cy="453082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524001" y="5548904"/>
            <a:ext cx="990601" cy="246221"/>
          </a:xfrm>
          <a:prstGeom prst="rect">
            <a:avLst/>
          </a:prstGeom>
          <a:noFill/>
        </p:spPr>
        <p:txBody>
          <a:bodyPr wrap="square" rtlCol="0">
            <a:spAutoFit/>
          </a:bodyPr>
          <a:lstStyle/>
          <a:p>
            <a:pPr marL="57150" algn="ctr">
              <a:tabLst>
                <a:tab pos="228600" algn="l"/>
              </a:tabLst>
            </a:pPr>
            <a:r>
              <a:rPr lang="en-US" sz="1000" dirty="0"/>
              <a:t>Operational</a:t>
            </a:r>
          </a:p>
        </p:txBody>
      </p:sp>
      <p:sp>
        <p:nvSpPr>
          <p:cNvPr id="12" name="TextBox 11"/>
          <p:cNvSpPr txBox="1"/>
          <p:nvPr/>
        </p:nvSpPr>
        <p:spPr>
          <a:xfrm>
            <a:off x="1752600" y="1403276"/>
            <a:ext cx="762000" cy="230832"/>
          </a:xfrm>
          <a:prstGeom prst="rect">
            <a:avLst/>
          </a:prstGeom>
          <a:noFill/>
        </p:spPr>
        <p:txBody>
          <a:bodyPr wrap="square" rtlCol="0">
            <a:spAutoFit/>
          </a:bodyPr>
          <a:lstStyle/>
          <a:p>
            <a:r>
              <a:rPr lang="en-US" sz="900" b="1" dirty="0"/>
              <a:t>Strategic</a:t>
            </a:r>
          </a:p>
        </p:txBody>
      </p:sp>
      <p:sp>
        <p:nvSpPr>
          <p:cNvPr id="13" name="TextBox 12"/>
          <p:cNvSpPr txBox="1"/>
          <p:nvPr/>
        </p:nvSpPr>
        <p:spPr>
          <a:xfrm>
            <a:off x="2529509" y="4301741"/>
            <a:ext cx="2221230" cy="381000"/>
          </a:xfrm>
          <a:prstGeom prst="rect">
            <a:avLst/>
          </a:prstGeom>
          <a:solidFill>
            <a:srgbClr val="00B050">
              <a:alpha val="57000"/>
            </a:srgbClr>
          </a:solidFill>
          <a:ln>
            <a:solidFill>
              <a:schemeClr val="accent2">
                <a:lumMod val="60000"/>
                <a:lumOff val="40000"/>
              </a:schemeClr>
            </a:solidFill>
          </a:ln>
        </p:spPr>
        <p:txBody>
          <a:bodyPr wrap="square" lIns="0" rIns="0" bIns="91440" rtlCol="0" anchor="ctr" anchorCtr="0">
            <a:noAutofit/>
          </a:bodyPr>
          <a:lstStyle>
            <a:defPPr>
              <a:defRPr lang="de-DE"/>
            </a:defPPr>
            <a:lvl1pPr marL="57150" algn="ctr">
              <a:tabLst>
                <a:tab pos="228600" algn="l"/>
              </a:tabLst>
              <a:defRPr sz="1200"/>
            </a:lvl1pPr>
          </a:lstStyle>
          <a:p>
            <a:r>
              <a:rPr lang="en-US" sz="1000" dirty="0"/>
              <a:t>Optimization / order consolidation (carrier, load, route mode)</a:t>
            </a:r>
          </a:p>
        </p:txBody>
      </p:sp>
      <p:sp>
        <p:nvSpPr>
          <p:cNvPr id="17" name="TextBox 16"/>
          <p:cNvSpPr txBox="1"/>
          <p:nvPr/>
        </p:nvSpPr>
        <p:spPr>
          <a:xfrm>
            <a:off x="4823321" y="3497496"/>
            <a:ext cx="2244090" cy="380999"/>
          </a:xfrm>
          <a:prstGeom prst="rect">
            <a:avLst/>
          </a:prstGeom>
          <a:solidFill>
            <a:srgbClr val="00B050">
              <a:alpha val="57000"/>
            </a:srgbClr>
          </a:solidFill>
          <a:ln>
            <a:solidFill>
              <a:schemeClr val="accent2">
                <a:lumMod val="60000"/>
                <a:lumOff val="40000"/>
              </a:schemeClr>
            </a:solidFill>
          </a:ln>
        </p:spPr>
        <p:txBody>
          <a:bodyPr wrap="square" lIns="0" rIns="0" bIns="91440" rtlCol="0" anchor="ctr" anchorCtr="0">
            <a:noAutofit/>
          </a:bodyPr>
          <a:lstStyle>
            <a:defPPr>
              <a:defRPr lang="de-DE"/>
            </a:defPPr>
            <a:lvl1pPr marL="57150" algn="ctr">
              <a:tabLst>
                <a:tab pos="228600" algn="l"/>
              </a:tabLst>
              <a:defRPr sz="1200"/>
            </a:lvl1pPr>
          </a:lstStyle>
          <a:p>
            <a:r>
              <a:rPr lang="en-US" sz="1000" dirty="0"/>
              <a:t>Visibility, shipment monitoring</a:t>
            </a:r>
          </a:p>
        </p:txBody>
      </p:sp>
      <p:sp>
        <p:nvSpPr>
          <p:cNvPr id="18" name="TextBox 17"/>
          <p:cNvSpPr txBox="1"/>
          <p:nvPr/>
        </p:nvSpPr>
        <p:spPr>
          <a:xfrm>
            <a:off x="4828325" y="3891854"/>
            <a:ext cx="2244090" cy="381000"/>
          </a:xfrm>
          <a:prstGeom prst="rect">
            <a:avLst/>
          </a:prstGeom>
          <a:solidFill>
            <a:srgbClr val="00B050">
              <a:alpha val="57000"/>
            </a:srgbClr>
          </a:solidFill>
          <a:ln>
            <a:solidFill>
              <a:schemeClr val="accent2">
                <a:lumMod val="60000"/>
                <a:lumOff val="40000"/>
              </a:schemeClr>
            </a:solidFill>
          </a:ln>
        </p:spPr>
        <p:txBody>
          <a:bodyPr wrap="square" lIns="0" rIns="0" bIns="91440" rtlCol="0" anchor="ctr" anchorCtr="0">
            <a:noAutofit/>
          </a:bodyPr>
          <a:lstStyle>
            <a:defPPr>
              <a:defRPr lang="de-DE"/>
            </a:defPPr>
            <a:lvl1pPr marL="57150" algn="ctr">
              <a:tabLst>
                <a:tab pos="228600" algn="l"/>
              </a:tabLst>
              <a:defRPr sz="1200"/>
            </a:lvl1pPr>
          </a:lstStyle>
          <a:p>
            <a:r>
              <a:rPr lang="en-US" sz="1000" dirty="0"/>
              <a:t>Mile stone Tracking</a:t>
            </a:r>
          </a:p>
        </p:txBody>
      </p:sp>
      <p:sp>
        <p:nvSpPr>
          <p:cNvPr id="19" name="TextBox 18"/>
          <p:cNvSpPr txBox="1"/>
          <p:nvPr/>
        </p:nvSpPr>
        <p:spPr>
          <a:xfrm>
            <a:off x="4824509" y="4782954"/>
            <a:ext cx="2232660" cy="381000"/>
          </a:xfrm>
          <a:prstGeom prst="rect">
            <a:avLst/>
          </a:prstGeom>
          <a:solidFill>
            <a:srgbClr val="00B050">
              <a:alpha val="57000"/>
            </a:srgbClr>
          </a:solidFill>
          <a:ln>
            <a:solidFill>
              <a:schemeClr val="accent2">
                <a:lumMod val="60000"/>
                <a:lumOff val="40000"/>
              </a:schemeClr>
            </a:solidFill>
          </a:ln>
        </p:spPr>
        <p:txBody>
          <a:bodyPr wrap="square" lIns="0" rIns="0" bIns="91440" rtlCol="0" anchor="ctr" anchorCtr="0">
            <a:noAutofit/>
          </a:bodyPr>
          <a:lstStyle>
            <a:defPPr>
              <a:defRPr lang="de-DE"/>
            </a:defPPr>
            <a:lvl1pPr marL="57150" algn="ctr">
              <a:tabLst>
                <a:tab pos="228600" algn="l"/>
              </a:tabLst>
              <a:defRPr sz="1200"/>
            </a:lvl1pPr>
          </a:lstStyle>
          <a:p>
            <a:r>
              <a:rPr lang="en-US" sz="1000" dirty="0"/>
              <a:t>Exception notification (handling)</a:t>
            </a:r>
          </a:p>
        </p:txBody>
      </p:sp>
      <p:sp>
        <p:nvSpPr>
          <p:cNvPr id="20" name="TextBox 19"/>
          <p:cNvSpPr txBox="1"/>
          <p:nvPr/>
        </p:nvSpPr>
        <p:spPr>
          <a:xfrm>
            <a:off x="4828325" y="4344180"/>
            <a:ext cx="2255520" cy="381000"/>
          </a:xfrm>
          <a:prstGeom prst="rect">
            <a:avLst/>
          </a:prstGeom>
          <a:solidFill>
            <a:srgbClr val="FFC000">
              <a:alpha val="48000"/>
            </a:srgbClr>
          </a:solidFill>
          <a:ln>
            <a:solidFill>
              <a:srgbClr val="FFC000"/>
            </a:solidFill>
          </a:ln>
        </p:spPr>
        <p:txBody>
          <a:bodyPr wrap="square" lIns="0" rIns="0" bIns="91440" rtlCol="0" anchor="ctr" anchorCtr="0">
            <a:noAutofit/>
          </a:bodyPr>
          <a:lstStyle>
            <a:defPPr>
              <a:defRPr lang="de-DE"/>
            </a:defPPr>
            <a:lvl1pPr marL="57150" algn="ctr">
              <a:tabLst>
                <a:tab pos="228600" algn="l"/>
              </a:tabLst>
              <a:defRPr sz="1200"/>
            </a:lvl1pPr>
          </a:lstStyle>
          <a:p>
            <a:r>
              <a:rPr lang="en-US" sz="1000" dirty="0"/>
              <a:t>Exception management </a:t>
            </a:r>
          </a:p>
          <a:p>
            <a:r>
              <a:rPr lang="en-US" sz="1000" dirty="0"/>
              <a:t>pro-active </a:t>
            </a:r>
          </a:p>
        </p:txBody>
      </p:sp>
      <p:sp>
        <p:nvSpPr>
          <p:cNvPr id="21" name="TextBox 20"/>
          <p:cNvSpPr txBox="1"/>
          <p:nvPr/>
        </p:nvSpPr>
        <p:spPr>
          <a:xfrm>
            <a:off x="4823321" y="3016283"/>
            <a:ext cx="2255520" cy="381000"/>
          </a:xfrm>
          <a:prstGeom prst="rect">
            <a:avLst/>
          </a:prstGeom>
          <a:solidFill>
            <a:srgbClr val="FFC000">
              <a:alpha val="48000"/>
            </a:srgbClr>
          </a:solidFill>
          <a:ln>
            <a:solidFill>
              <a:srgbClr val="FFC000"/>
            </a:solidFill>
          </a:ln>
        </p:spPr>
        <p:txBody>
          <a:bodyPr wrap="square" lIns="0" rIns="0" bIns="91440" rtlCol="0" anchor="ctr" anchorCtr="0">
            <a:noAutofit/>
          </a:bodyPr>
          <a:lstStyle>
            <a:defPPr>
              <a:defRPr lang="de-DE"/>
            </a:defPPr>
            <a:lvl1pPr marL="57150" algn="ctr">
              <a:tabLst>
                <a:tab pos="228600" algn="l"/>
              </a:tabLst>
              <a:defRPr sz="1200"/>
            </a:lvl1pPr>
          </a:lstStyle>
          <a:p>
            <a:r>
              <a:rPr lang="en-US" sz="1000" dirty="0"/>
              <a:t>Control tower 24/7 support</a:t>
            </a:r>
          </a:p>
        </p:txBody>
      </p:sp>
      <p:sp>
        <p:nvSpPr>
          <p:cNvPr id="24" name="TextBox 23"/>
          <p:cNvSpPr txBox="1"/>
          <p:nvPr/>
        </p:nvSpPr>
        <p:spPr>
          <a:xfrm>
            <a:off x="7204710" y="4782954"/>
            <a:ext cx="2244090" cy="381000"/>
          </a:xfrm>
          <a:prstGeom prst="rect">
            <a:avLst/>
          </a:prstGeom>
          <a:solidFill>
            <a:srgbClr val="00B050">
              <a:alpha val="57000"/>
            </a:srgbClr>
          </a:solidFill>
          <a:ln>
            <a:solidFill>
              <a:schemeClr val="accent2">
                <a:lumMod val="60000"/>
                <a:lumOff val="40000"/>
              </a:schemeClr>
            </a:solidFill>
          </a:ln>
        </p:spPr>
        <p:txBody>
          <a:bodyPr wrap="square" lIns="0" rIns="0" bIns="91440" rtlCol="0" anchor="ctr" anchorCtr="0">
            <a:noAutofit/>
          </a:bodyPr>
          <a:lstStyle>
            <a:defPPr>
              <a:defRPr lang="de-DE"/>
            </a:defPPr>
            <a:lvl1pPr marL="57150" algn="ctr">
              <a:tabLst>
                <a:tab pos="228600" algn="l"/>
              </a:tabLst>
              <a:defRPr sz="1200"/>
            </a:lvl1pPr>
          </a:lstStyle>
          <a:p>
            <a:r>
              <a:rPr lang="en-US" sz="1000" dirty="0"/>
              <a:t>Carrier KPI reporting</a:t>
            </a:r>
          </a:p>
        </p:txBody>
      </p:sp>
      <p:sp>
        <p:nvSpPr>
          <p:cNvPr id="28" name="TextBox 27"/>
          <p:cNvSpPr txBox="1"/>
          <p:nvPr/>
        </p:nvSpPr>
        <p:spPr>
          <a:xfrm>
            <a:off x="7204710" y="3860218"/>
            <a:ext cx="2244090" cy="381000"/>
          </a:xfrm>
          <a:prstGeom prst="rect">
            <a:avLst/>
          </a:prstGeom>
          <a:solidFill>
            <a:srgbClr val="FFC000">
              <a:alpha val="48000"/>
            </a:srgbClr>
          </a:solidFill>
          <a:ln>
            <a:solidFill>
              <a:srgbClr val="FFC000"/>
            </a:solidFill>
          </a:ln>
        </p:spPr>
        <p:txBody>
          <a:bodyPr wrap="square" lIns="0" rIns="0" bIns="91440" rtlCol="0" anchor="ctr" anchorCtr="0">
            <a:noAutofit/>
          </a:bodyPr>
          <a:lstStyle>
            <a:defPPr>
              <a:defRPr lang="de-DE"/>
            </a:defPPr>
            <a:lvl1pPr marL="57150" algn="ctr">
              <a:tabLst>
                <a:tab pos="228600" algn="l"/>
              </a:tabLst>
              <a:defRPr sz="1200"/>
            </a:lvl1pPr>
          </a:lstStyle>
          <a:p>
            <a:r>
              <a:rPr lang="en-US" sz="1000" dirty="0"/>
              <a:t>Continuous improvement</a:t>
            </a:r>
          </a:p>
          <a:p>
            <a:r>
              <a:rPr lang="en-US" sz="1000" dirty="0"/>
              <a:t>(root cause analysis)</a:t>
            </a:r>
          </a:p>
        </p:txBody>
      </p:sp>
      <p:sp>
        <p:nvSpPr>
          <p:cNvPr id="36" name="TextBox 35"/>
          <p:cNvSpPr txBox="1"/>
          <p:nvPr/>
        </p:nvSpPr>
        <p:spPr>
          <a:xfrm>
            <a:off x="2529509" y="3391695"/>
            <a:ext cx="2221230" cy="381000"/>
          </a:xfrm>
          <a:prstGeom prst="rect">
            <a:avLst/>
          </a:prstGeom>
          <a:solidFill>
            <a:srgbClr val="00B050">
              <a:alpha val="57000"/>
            </a:srgbClr>
          </a:solidFill>
          <a:ln>
            <a:solidFill>
              <a:schemeClr val="accent2">
                <a:lumMod val="60000"/>
                <a:lumOff val="40000"/>
              </a:schemeClr>
            </a:solidFill>
          </a:ln>
        </p:spPr>
        <p:txBody>
          <a:bodyPr wrap="square" lIns="0" rIns="0" bIns="91440" rtlCol="0" anchor="ctr" anchorCtr="0">
            <a:noAutofit/>
          </a:bodyPr>
          <a:lstStyle>
            <a:defPPr>
              <a:defRPr lang="de-DE"/>
            </a:defPPr>
            <a:lvl1pPr marL="57150" algn="ctr">
              <a:tabLst>
                <a:tab pos="228600" algn="l"/>
              </a:tabLst>
              <a:defRPr sz="1200"/>
            </a:lvl1pPr>
          </a:lstStyle>
          <a:p>
            <a:r>
              <a:rPr lang="en-US" sz="1000" dirty="0"/>
              <a:t>Standard planning</a:t>
            </a:r>
          </a:p>
          <a:p>
            <a:r>
              <a:rPr lang="en-US" sz="1000" dirty="0"/>
              <a:t>(forward)</a:t>
            </a:r>
          </a:p>
        </p:txBody>
      </p:sp>
      <p:sp>
        <p:nvSpPr>
          <p:cNvPr id="37" name="TextBox 36"/>
          <p:cNvSpPr txBox="1"/>
          <p:nvPr/>
        </p:nvSpPr>
        <p:spPr>
          <a:xfrm>
            <a:off x="2514602" y="2904435"/>
            <a:ext cx="2221230" cy="381000"/>
          </a:xfrm>
          <a:prstGeom prst="rect">
            <a:avLst/>
          </a:prstGeom>
          <a:solidFill>
            <a:srgbClr val="00B050">
              <a:alpha val="57000"/>
            </a:srgbClr>
          </a:solidFill>
          <a:ln>
            <a:solidFill>
              <a:schemeClr val="accent2">
                <a:lumMod val="60000"/>
                <a:lumOff val="40000"/>
              </a:schemeClr>
            </a:solidFill>
          </a:ln>
        </p:spPr>
        <p:txBody>
          <a:bodyPr wrap="square" lIns="0" rIns="0" bIns="91440" rtlCol="0" anchor="ctr" anchorCtr="0">
            <a:noAutofit/>
          </a:bodyPr>
          <a:lstStyle>
            <a:defPPr>
              <a:defRPr lang="de-DE"/>
            </a:defPPr>
            <a:lvl1pPr marL="57150" algn="ctr">
              <a:tabLst>
                <a:tab pos="228600" algn="l"/>
              </a:tabLst>
              <a:defRPr sz="1200"/>
            </a:lvl1pPr>
          </a:lstStyle>
          <a:p>
            <a:r>
              <a:rPr lang="en-US" sz="1000" dirty="0"/>
              <a:t>Shipping instructions and documentation</a:t>
            </a:r>
          </a:p>
        </p:txBody>
      </p:sp>
      <p:sp>
        <p:nvSpPr>
          <p:cNvPr id="43" name="TextBox 42"/>
          <p:cNvSpPr txBox="1"/>
          <p:nvPr/>
        </p:nvSpPr>
        <p:spPr>
          <a:xfrm>
            <a:off x="7204710" y="4316006"/>
            <a:ext cx="2244090" cy="381000"/>
          </a:xfrm>
          <a:prstGeom prst="rect">
            <a:avLst/>
          </a:prstGeom>
          <a:solidFill>
            <a:srgbClr val="00B050">
              <a:alpha val="57000"/>
            </a:srgbClr>
          </a:solidFill>
          <a:ln>
            <a:solidFill>
              <a:schemeClr val="accent2">
                <a:lumMod val="60000"/>
                <a:lumOff val="40000"/>
              </a:schemeClr>
            </a:solidFill>
          </a:ln>
        </p:spPr>
        <p:txBody>
          <a:bodyPr wrap="square" lIns="0" rIns="0" bIns="91440" rtlCol="0" anchor="ctr" anchorCtr="0">
            <a:noAutofit/>
          </a:bodyPr>
          <a:lstStyle>
            <a:defPPr>
              <a:defRPr lang="de-DE"/>
            </a:defPPr>
            <a:lvl1pPr marL="57150" algn="ctr">
              <a:tabLst>
                <a:tab pos="228600" algn="l"/>
              </a:tabLst>
              <a:defRPr sz="1200"/>
            </a:lvl1pPr>
          </a:lstStyle>
          <a:p>
            <a:r>
              <a:rPr lang="en-US" sz="1000" dirty="0"/>
              <a:t>TM Business Analytics</a:t>
            </a:r>
          </a:p>
        </p:txBody>
      </p:sp>
      <p:sp>
        <p:nvSpPr>
          <p:cNvPr id="14" name="TextBox 13"/>
          <p:cNvSpPr txBox="1"/>
          <p:nvPr/>
        </p:nvSpPr>
        <p:spPr>
          <a:xfrm>
            <a:off x="4315813" y="1024397"/>
            <a:ext cx="3629840" cy="400110"/>
          </a:xfrm>
          <a:prstGeom prst="rect">
            <a:avLst/>
          </a:prstGeom>
          <a:noFill/>
        </p:spPr>
        <p:txBody>
          <a:bodyPr wrap="none" rtlCol="0">
            <a:spAutoFit/>
          </a:bodyPr>
          <a:lstStyle/>
          <a:p>
            <a:r>
              <a:rPr lang="en-US" sz="2000" b="1" i="1" dirty="0">
                <a:solidFill>
                  <a:srgbClr val="0039A6"/>
                </a:solidFill>
              </a:rPr>
              <a:t>Flexible, automated, plug &amp; play</a:t>
            </a:r>
          </a:p>
        </p:txBody>
      </p:sp>
      <p:sp>
        <p:nvSpPr>
          <p:cNvPr id="42" name="TextBox 41"/>
          <p:cNvSpPr txBox="1"/>
          <p:nvPr/>
        </p:nvSpPr>
        <p:spPr>
          <a:xfrm>
            <a:off x="2529509" y="3827260"/>
            <a:ext cx="2221230" cy="381000"/>
          </a:xfrm>
          <a:prstGeom prst="rect">
            <a:avLst/>
          </a:prstGeom>
          <a:solidFill>
            <a:srgbClr val="00B050">
              <a:alpha val="57000"/>
            </a:srgbClr>
          </a:solidFill>
          <a:ln>
            <a:solidFill>
              <a:schemeClr val="accent2">
                <a:lumMod val="60000"/>
                <a:lumOff val="40000"/>
              </a:schemeClr>
            </a:solidFill>
          </a:ln>
        </p:spPr>
        <p:txBody>
          <a:bodyPr wrap="square" lIns="0" rIns="0" bIns="91440" rtlCol="0" anchor="ctr" anchorCtr="0">
            <a:noAutofit/>
          </a:bodyPr>
          <a:lstStyle>
            <a:defPPr>
              <a:defRPr lang="de-DE"/>
            </a:defPPr>
            <a:lvl1pPr marL="57150" algn="ctr">
              <a:tabLst>
                <a:tab pos="228600" algn="l"/>
              </a:tabLst>
              <a:defRPr sz="1200"/>
            </a:lvl1pPr>
          </a:lstStyle>
          <a:p>
            <a:r>
              <a:rPr lang="en-US" sz="1000" dirty="0"/>
              <a:t>System &amp; Solution planning</a:t>
            </a:r>
          </a:p>
          <a:p>
            <a:r>
              <a:rPr lang="en-US" sz="1000" dirty="0"/>
              <a:t>(backward)</a:t>
            </a:r>
          </a:p>
        </p:txBody>
      </p:sp>
      <p:sp>
        <p:nvSpPr>
          <p:cNvPr id="32" name="TextBox 31"/>
          <p:cNvSpPr txBox="1"/>
          <p:nvPr/>
        </p:nvSpPr>
        <p:spPr>
          <a:xfrm>
            <a:off x="2686388" y="6102796"/>
            <a:ext cx="1573530" cy="381000"/>
          </a:xfrm>
          <a:prstGeom prst="rect">
            <a:avLst/>
          </a:prstGeom>
          <a:solidFill>
            <a:srgbClr val="00B050">
              <a:alpha val="57000"/>
            </a:srgbClr>
          </a:solidFill>
          <a:ln>
            <a:solidFill>
              <a:schemeClr val="accent2">
                <a:lumMod val="60000"/>
                <a:lumOff val="40000"/>
              </a:schemeClr>
            </a:solidFill>
          </a:ln>
        </p:spPr>
        <p:txBody>
          <a:bodyPr wrap="square" lIns="0" rIns="0" bIns="91440" rtlCol="0" anchor="ctr" anchorCtr="0">
            <a:noAutofit/>
          </a:bodyPr>
          <a:lstStyle/>
          <a:p>
            <a:pPr marL="57150" algn="ctr">
              <a:tabLst>
                <a:tab pos="228600" algn="l"/>
              </a:tabLst>
            </a:pPr>
            <a:r>
              <a:rPr lang="en-US" sz="1000" dirty="0"/>
              <a:t>automate</a:t>
            </a:r>
          </a:p>
        </p:txBody>
      </p:sp>
      <p:sp>
        <p:nvSpPr>
          <p:cNvPr id="33" name="TextBox 32"/>
          <p:cNvSpPr txBox="1"/>
          <p:nvPr/>
        </p:nvSpPr>
        <p:spPr>
          <a:xfrm>
            <a:off x="4362788" y="6102796"/>
            <a:ext cx="1573530" cy="381000"/>
          </a:xfrm>
          <a:prstGeom prst="rect">
            <a:avLst/>
          </a:prstGeom>
          <a:solidFill>
            <a:srgbClr val="FFFF99">
              <a:alpha val="62000"/>
            </a:srgbClr>
          </a:solidFill>
          <a:ln>
            <a:solidFill>
              <a:srgbClr val="FFFF00"/>
            </a:solidFill>
          </a:ln>
        </p:spPr>
        <p:txBody>
          <a:bodyPr wrap="square" lIns="0" rIns="0" bIns="91440" rtlCol="0" anchor="ctr" anchorCtr="0">
            <a:noAutofit/>
          </a:bodyPr>
          <a:lstStyle/>
          <a:p>
            <a:pPr marL="57150" algn="ctr">
              <a:tabLst>
                <a:tab pos="228600" algn="l"/>
              </a:tabLst>
            </a:pPr>
            <a:r>
              <a:rPr lang="en-US" sz="1000" dirty="0"/>
              <a:t>Out-source</a:t>
            </a:r>
          </a:p>
        </p:txBody>
      </p:sp>
      <p:sp>
        <p:nvSpPr>
          <p:cNvPr id="34" name="TextBox 33"/>
          <p:cNvSpPr txBox="1"/>
          <p:nvPr/>
        </p:nvSpPr>
        <p:spPr>
          <a:xfrm>
            <a:off x="6039188" y="6093296"/>
            <a:ext cx="1573530" cy="381000"/>
          </a:xfrm>
          <a:prstGeom prst="rect">
            <a:avLst/>
          </a:prstGeom>
          <a:solidFill>
            <a:srgbClr val="FFC000">
              <a:alpha val="48000"/>
            </a:srgbClr>
          </a:solidFill>
          <a:ln>
            <a:solidFill>
              <a:srgbClr val="FFC000"/>
            </a:solidFill>
          </a:ln>
        </p:spPr>
        <p:txBody>
          <a:bodyPr wrap="square" lIns="0" rIns="0" bIns="91440" rtlCol="0" anchor="ctr" anchorCtr="0">
            <a:noAutofit/>
          </a:bodyPr>
          <a:lstStyle/>
          <a:p>
            <a:pPr marL="57150" algn="ctr">
              <a:tabLst>
                <a:tab pos="228600" algn="l"/>
              </a:tabLst>
            </a:pPr>
            <a:r>
              <a:rPr lang="en-US" sz="1000" dirty="0"/>
              <a:t>Partnership</a:t>
            </a:r>
          </a:p>
        </p:txBody>
      </p:sp>
      <p:sp>
        <p:nvSpPr>
          <p:cNvPr id="44" name="TextBox 43"/>
          <p:cNvSpPr txBox="1"/>
          <p:nvPr/>
        </p:nvSpPr>
        <p:spPr>
          <a:xfrm>
            <a:off x="7690822" y="6096496"/>
            <a:ext cx="1573530" cy="381000"/>
          </a:xfrm>
          <a:prstGeom prst="rect">
            <a:avLst/>
          </a:prstGeom>
          <a:solidFill>
            <a:srgbClr val="0070C0">
              <a:alpha val="20000"/>
            </a:srgbClr>
          </a:solidFill>
          <a:ln>
            <a:solidFill>
              <a:schemeClr val="accent1">
                <a:lumMod val="75000"/>
              </a:schemeClr>
            </a:solidFill>
          </a:ln>
        </p:spPr>
        <p:txBody>
          <a:bodyPr wrap="square" lIns="0" rIns="0" bIns="91440" rtlCol="0" anchor="ctr" anchorCtr="0">
            <a:noAutofit/>
          </a:bodyPr>
          <a:lstStyle/>
          <a:p>
            <a:pPr marL="57150" algn="ctr">
              <a:tabLst>
                <a:tab pos="228600" algn="l"/>
              </a:tabLst>
            </a:pPr>
            <a:r>
              <a:rPr lang="en-US" sz="1000" dirty="0"/>
              <a:t>In-source</a:t>
            </a:r>
          </a:p>
        </p:txBody>
      </p:sp>
      <p:sp>
        <p:nvSpPr>
          <p:cNvPr id="4" name="TextBox 3"/>
          <p:cNvSpPr txBox="1"/>
          <p:nvPr/>
        </p:nvSpPr>
        <p:spPr>
          <a:xfrm>
            <a:off x="1703512" y="6117204"/>
            <a:ext cx="982876" cy="246221"/>
          </a:xfrm>
          <a:prstGeom prst="rect">
            <a:avLst/>
          </a:prstGeom>
          <a:solidFill>
            <a:schemeClr val="accent1">
              <a:lumMod val="40000"/>
              <a:lumOff val="60000"/>
            </a:schemeClr>
          </a:solidFill>
        </p:spPr>
        <p:txBody>
          <a:bodyPr wrap="square" rtlCol="0">
            <a:spAutoFit/>
          </a:bodyPr>
          <a:lstStyle/>
          <a:p>
            <a:pPr marL="57150" algn="ctr">
              <a:tabLst>
                <a:tab pos="228600" algn="l"/>
              </a:tabLst>
            </a:pPr>
            <a:r>
              <a:rPr lang="en-US" sz="1000" dirty="0"/>
              <a:t>Legend:</a:t>
            </a:r>
          </a:p>
        </p:txBody>
      </p:sp>
      <p:sp>
        <p:nvSpPr>
          <p:cNvPr id="30" name="TextBox 29">
            <a:extLst>
              <a:ext uri="{FF2B5EF4-FFF2-40B4-BE49-F238E27FC236}">
                <a16:creationId xmlns:a16="http://schemas.microsoft.com/office/drawing/2014/main" id="{BC890E99-B728-4D18-8BDD-8ECB8226D1AD}"/>
              </a:ext>
            </a:extLst>
          </p:cNvPr>
          <p:cNvSpPr txBox="1"/>
          <p:nvPr/>
        </p:nvSpPr>
        <p:spPr>
          <a:xfrm>
            <a:off x="2529509" y="4782954"/>
            <a:ext cx="2221230" cy="381000"/>
          </a:xfrm>
          <a:prstGeom prst="rect">
            <a:avLst/>
          </a:prstGeom>
          <a:solidFill>
            <a:srgbClr val="00B050">
              <a:alpha val="57000"/>
            </a:srgbClr>
          </a:solidFill>
          <a:ln>
            <a:solidFill>
              <a:schemeClr val="accent2">
                <a:lumMod val="60000"/>
                <a:lumOff val="40000"/>
              </a:schemeClr>
            </a:solidFill>
          </a:ln>
        </p:spPr>
        <p:txBody>
          <a:bodyPr wrap="square" lIns="0" rIns="0" bIns="91440" rtlCol="0" anchor="ctr" anchorCtr="0">
            <a:noAutofit/>
          </a:bodyPr>
          <a:lstStyle>
            <a:defPPr>
              <a:defRPr lang="de-DE"/>
            </a:defPPr>
            <a:lvl1pPr marL="57150" algn="ctr">
              <a:tabLst>
                <a:tab pos="228600" algn="l"/>
              </a:tabLst>
              <a:defRPr sz="1200"/>
            </a:lvl1pPr>
          </a:lstStyle>
          <a:p>
            <a:r>
              <a:rPr lang="en-US" sz="1000" dirty="0"/>
              <a:t>Pre-Call Confirmation </a:t>
            </a:r>
          </a:p>
        </p:txBody>
      </p:sp>
      <p:sp>
        <p:nvSpPr>
          <p:cNvPr id="3" name="TextBox 2">
            <a:extLst>
              <a:ext uri="{FF2B5EF4-FFF2-40B4-BE49-F238E27FC236}">
                <a16:creationId xmlns:a16="http://schemas.microsoft.com/office/drawing/2014/main" id="{CE8C3109-5AFA-43C2-BFFA-F3176DB55C09}"/>
              </a:ext>
            </a:extLst>
          </p:cNvPr>
          <p:cNvSpPr txBox="1"/>
          <p:nvPr/>
        </p:nvSpPr>
        <p:spPr>
          <a:xfrm rot="19795532">
            <a:off x="7286148" y="1732551"/>
            <a:ext cx="2929007" cy="369332"/>
          </a:xfrm>
          <a:prstGeom prst="rect">
            <a:avLst/>
          </a:prstGeom>
          <a:noFill/>
        </p:spPr>
        <p:txBody>
          <a:bodyPr wrap="none" rtlCol="0">
            <a:spAutoFit/>
          </a:bodyPr>
          <a:lstStyle/>
          <a:p>
            <a:r>
              <a:rPr lang="en-US" dirty="0">
                <a:highlight>
                  <a:srgbClr val="FFFF00"/>
                </a:highlight>
              </a:rPr>
              <a:t>Draft fix font and  spacing </a:t>
            </a:r>
          </a:p>
        </p:txBody>
      </p:sp>
    </p:spTree>
    <p:extLst>
      <p:ext uri="{BB962C8B-B14F-4D97-AF65-F5344CB8AC3E}">
        <p14:creationId xmlns:p14="http://schemas.microsoft.com/office/powerpoint/2010/main" val="1861114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3746319-778D-4FBC-9CA5-614FACA00834}"/>
              </a:ext>
            </a:extLst>
          </p:cNvPr>
          <p:cNvSpPr>
            <a:spLocks noGrp="1"/>
          </p:cNvSpPr>
          <p:nvPr>
            <p:ph type="ftr" sz="quarter" idx="3"/>
          </p:nvPr>
        </p:nvSpPr>
        <p:spPr>
          <a:xfrm>
            <a:off x="9712402" y="6335762"/>
            <a:ext cx="2062071" cy="254745"/>
          </a:xfrm>
        </p:spPr>
        <p:txBody>
          <a:bodyPr/>
          <a:lstStyle/>
          <a:p>
            <a:r>
              <a:rPr lang="en-US" dirty="0"/>
              <a:t>logisticstitans.com</a:t>
            </a:r>
          </a:p>
        </p:txBody>
      </p:sp>
      <p:sp>
        <p:nvSpPr>
          <p:cNvPr id="4" name="Slide Number Placeholder 3">
            <a:extLst>
              <a:ext uri="{FF2B5EF4-FFF2-40B4-BE49-F238E27FC236}">
                <a16:creationId xmlns:a16="http://schemas.microsoft.com/office/drawing/2014/main" id="{5CA51AE9-2B16-4F40-B911-5FF43E452968}"/>
              </a:ext>
            </a:extLst>
          </p:cNvPr>
          <p:cNvSpPr>
            <a:spLocks noGrp="1"/>
          </p:cNvSpPr>
          <p:nvPr>
            <p:ph type="sldNum" sz="quarter" idx="4"/>
          </p:nvPr>
        </p:nvSpPr>
        <p:spPr/>
        <p:txBody>
          <a:bodyPr/>
          <a:lstStyle/>
          <a:p>
            <a:fld id="{1F70EEBF-E97C-49FF-B05B-3B4D348638DC}" type="slidenum">
              <a:rPr lang="en-US" smtClean="0"/>
              <a:pPr/>
              <a:t>11</a:t>
            </a:fld>
            <a:endParaRPr lang="en-US" dirty="0"/>
          </a:p>
        </p:txBody>
      </p:sp>
      <p:grpSp>
        <p:nvGrpSpPr>
          <p:cNvPr id="2" name="Group 1">
            <a:extLst>
              <a:ext uri="{FF2B5EF4-FFF2-40B4-BE49-F238E27FC236}">
                <a16:creationId xmlns:a16="http://schemas.microsoft.com/office/drawing/2014/main" id="{6A9D4437-114F-4B2B-8C51-D124ECDD42B6}"/>
              </a:ext>
            </a:extLst>
          </p:cNvPr>
          <p:cNvGrpSpPr/>
          <p:nvPr/>
        </p:nvGrpSpPr>
        <p:grpSpPr>
          <a:xfrm>
            <a:off x="796928" y="507434"/>
            <a:ext cx="8384534" cy="839062"/>
            <a:chOff x="796928" y="653922"/>
            <a:chExt cx="8384534" cy="839062"/>
          </a:xfrm>
        </p:grpSpPr>
        <p:sp>
          <p:nvSpPr>
            <p:cNvPr id="143" name="TextBox 142">
              <a:extLst>
                <a:ext uri="{FF2B5EF4-FFF2-40B4-BE49-F238E27FC236}">
                  <a16:creationId xmlns:a16="http://schemas.microsoft.com/office/drawing/2014/main" id="{5E19689D-231A-4F0F-BE1B-F8B44BFEA398}"/>
                </a:ext>
              </a:extLst>
            </p:cNvPr>
            <p:cNvSpPr txBox="1"/>
            <p:nvPr/>
          </p:nvSpPr>
          <p:spPr>
            <a:xfrm>
              <a:off x="1069295" y="653922"/>
              <a:ext cx="7189334" cy="553998"/>
            </a:xfrm>
            <a:prstGeom prst="rect">
              <a:avLst/>
            </a:prstGeom>
            <a:noFill/>
          </p:spPr>
          <p:txBody>
            <a:bodyPr wrap="square" rtlCol="0">
              <a:spAutoFit/>
            </a:bodyPr>
            <a:lstStyle/>
            <a:p>
              <a:r>
                <a:rPr lang="en-US" sz="3000" spc="-200" dirty="0">
                  <a:solidFill>
                    <a:srgbClr val="00B050"/>
                  </a:solidFill>
                  <a:latin typeface="+mj-lt"/>
                </a:rPr>
                <a:t>The Logistics Titans Difference</a:t>
              </a:r>
            </a:p>
          </p:txBody>
        </p:sp>
        <p:sp>
          <p:nvSpPr>
            <p:cNvPr id="145" name="Text Box 3">
              <a:extLst>
                <a:ext uri="{FF2B5EF4-FFF2-40B4-BE49-F238E27FC236}">
                  <a16:creationId xmlns:a16="http://schemas.microsoft.com/office/drawing/2014/main" id="{194191F1-C263-493C-94CB-E4C841BD5B18}"/>
                </a:ext>
              </a:extLst>
            </p:cNvPr>
            <p:cNvSpPr txBox="1">
              <a:spLocks/>
            </p:cNvSpPr>
            <p:nvPr/>
          </p:nvSpPr>
          <p:spPr bwMode="auto">
            <a:xfrm>
              <a:off x="1069295" y="1147703"/>
              <a:ext cx="8112167" cy="345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a:lnSpc>
                  <a:spcPts val="2200"/>
                </a:lnSpc>
                <a:spcBef>
                  <a:spcPts val="0"/>
                </a:spcBef>
              </a:pPr>
              <a:r>
                <a:rPr lang="en-US" sz="1500" dirty="0">
                  <a:solidFill>
                    <a:schemeClr val="bg1">
                      <a:lumMod val="50000"/>
                    </a:schemeClr>
                  </a:solidFill>
                  <a:cs typeface="Times New Roman" panose="02020603050405020304" pitchFamily="18" charset="0"/>
                </a:rPr>
                <a:t>This is how we drive superior customer results</a:t>
              </a:r>
            </a:p>
          </p:txBody>
        </p:sp>
        <p:cxnSp>
          <p:nvCxnSpPr>
            <p:cNvPr id="146" name="Straight Connector 145">
              <a:extLst>
                <a:ext uri="{FF2B5EF4-FFF2-40B4-BE49-F238E27FC236}">
                  <a16:creationId xmlns:a16="http://schemas.microsoft.com/office/drawing/2014/main" id="{642F8A5E-9D4B-4923-A5F9-E503B303BC8E}"/>
                </a:ext>
              </a:extLst>
            </p:cNvPr>
            <p:cNvCxnSpPr>
              <a:cxnSpLocks/>
            </p:cNvCxnSpPr>
            <p:nvPr/>
          </p:nvCxnSpPr>
          <p:spPr>
            <a:xfrm>
              <a:off x="796928" y="858120"/>
              <a:ext cx="0" cy="531091"/>
            </a:xfrm>
            <a:prstGeom prst="line">
              <a:avLst/>
            </a:prstGeom>
            <a:ln w="88900" cap="sq">
              <a:solidFill>
                <a:srgbClr val="00B050"/>
              </a:solidFill>
            </a:ln>
          </p:spPr>
          <p:style>
            <a:lnRef idx="1">
              <a:schemeClr val="accent1"/>
            </a:lnRef>
            <a:fillRef idx="0">
              <a:schemeClr val="accent1"/>
            </a:fillRef>
            <a:effectRef idx="0">
              <a:schemeClr val="accent1"/>
            </a:effectRef>
            <a:fontRef idx="minor">
              <a:schemeClr val="tx1"/>
            </a:fontRef>
          </p:style>
        </p:cxnSp>
      </p:grpSp>
      <p:sp>
        <p:nvSpPr>
          <p:cNvPr id="36" name="Rectangle 35">
            <a:extLst>
              <a:ext uri="{FF2B5EF4-FFF2-40B4-BE49-F238E27FC236}">
                <a16:creationId xmlns:a16="http://schemas.microsoft.com/office/drawing/2014/main" id="{2247694D-B549-4BBB-B5ED-7C8662678CB9}"/>
              </a:ext>
            </a:extLst>
          </p:cNvPr>
          <p:cNvSpPr/>
          <p:nvPr/>
        </p:nvSpPr>
        <p:spPr>
          <a:xfrm>
            <a:off x="0" y="2272550"/>
            <a:ext cx="2438400" cy="184224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CF1D7B93-06AC-4CA8-B7BF-3845514B3B2F}"/>
              </a:ext>
            </a:extLst>
          </p:cNvPr>
          <p:cNvSpPr/>
          <p:nvPr/>
        </p:nvSpPr>
        <p:spPr>
          <a:xfrm>
            <a:off x="2438400" y="2272550"/>
            <a:ext cx="2438400" cy="184224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a:solidFill>
                  <a:prstClr val="white"/>
                </a:solidFill>
                <a:cs typeface="Arial" panose="020B0604020202020204" pitchFamily="34" charset="0"/>
              </a:rPr>
              <a:t>Quality Focused: Damage Prevention, On-Time, Fulfilling Each Unique Delivery Requirement</a:t>
            </a:r>
          </a:p>
          <a:p>
            <a:pPr lvl="0" algn="ctr"/>
            <a:endParaRPr lang="en-US" sz="1050" b="1" dirty="0">
              <a:solidFill>
                <a:prstClr val="white"/>
              </a:solidFill>
              <a:cs typeface="Arial" panose="020B0604020202020204" pitchFamily="34" charset="0"/>
            </a:endParaRPr>
          </a:p>
        </p:txBody>
      </p:sp>
      <p:sp>
        <p:nvSpPr>
          <p:cNvPr id="40" name="Rectangle 39">
            <a:extLst>
              <a:ext uri="{FF2B5EF4-FFF2-40B4-BE49-F238E27FC236}">
                <a16:creationId xmlns:a16="http://schemas.microsoft.com/office/drawing/2014/main" id="{7D1F385B-536B-4F17-AF86-FD9CC6DD446A}"/>
              </a:ext>
            </a:extLst>
          </p:cNvPr>
          <p:cNvSpPr/>
          <p:nvPr/>
        </p:nvSpPr>
        <p:spPr>
          <a:xfrm>
            <a:off x="0" y="4114797"/>
            <a:ext cx="2438400" cy="18422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cs typeface="Arial" panose="020B0604020202020204" pitchFamily="34" charset="0"/>
              </a:rPr>
              <a:t>Customized Asset Based Solution Specializing in Difficult and Sensitive Goods Management</a:t>
            </a:r>
          </a:p>
        </p:txBody>
      </p:sp>
      <p:sp>
        <p:nvSpPr>
          <p:cNvPr id="43" name="Rectangle 42">
            <a:extLst>
              <a:ext uri="{FF2B5EF4-FFF2-40B4-BE49-F238E27FC236}">
                <a16:creationId xmlns:a16="http://schemas.microsoft.com/office/drawing/2014/main" id="{DC9102B6-8EA0-4173-AF04-334A67AFB0AF}"/>
              </a:ext>
            </a:extLst>
          </p:cNvPr>
          <p:cNvSpPr/>
          <p:nvPr/>
        </p:nvSpPr>
        <p:spPr>
          <a:xfrm>
            <a:off x="2438400" y="4114797"/>
            <a:ext cx="2438400" cy="184224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53050CCE-AF7B-49E6-B9A8-4BDDC2BFD83B}"/>
              </a:ext>
            </a:extLst>
          </p:cNvPr>
          <p:cNvSpPr/>
          <p:nvPr/>
        </p:nvSpPr>
        <p:spPr>
          <a:xfrm>
            <a:off x="4876800" y="2272550"/>
            <a:ext cx="2438400" cy="1842247"/>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9C16536F-E437-4389-81EC-736203115F54}"/>
              </a:ext>
            </a:extLst>
          </p:cNvPr>
          <p:cNvSpPr/>
          <p:nvPr/>
        </p:nvSpPr>
        <p:spPr>
          <a:xfrm>
            <a:off x="7315200" y="2272550"/>
            <a:ext cx="2438400" cy="18422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cs typeface="Arial" panose="020B0604020202020204" pitchFamily="34" charset="0"/>
              </a:rPr>
              <a:t>Technology Supporting </a:t>
            </a:r>
            <a:r>
              <a:rPr lang="en-US" b="1" dirty="0">
                <a:solidFill>
                  <a:prstClr val="white"/>
                </a:solidFill>
                <a:cs typeface="Arial" panose="020B0604020202020204" pitchFamily="34" charset="0"/>
              </a:rPr>
              <a:t>C</a:t>
            </a:r>
            <a:r>
              <a:rPr kumimoji="0" lang="en-US" sz="1800" b="1" i="0" u="none" strike="noStrike" kern="1200" cap="none" spc="0" normalizeH="0" baseline="0" noProof="0" dirty="0">
                <a:ln>
                  <a:noFill/>
                </a:ln>
                <a:solidFill>
                  <a:prstClr val="white"/>
                </a:solidFill>
                <a:effectLst/>
                <a:uLnTx/>
                <a:uFillTx/>
                <a:cs typeface="Arial" panose="020B0604020202020204" pitchFamily="34" charset="0"/>
              </a:rPr>
              <a:t>ustomised Solutions and Realtime Visibility</a:t>
            </a:r>
          </a:p>
        </p:txBody>
      </p:sp>
      <p:sp>
        <p:nvSpPr>
          <p:cNvPr id="46" name="Rectangle 45">
            <a:extLst>
              <a:ext uri="{FF2B5EF4-FFF2-40B4-BE49-F238E27FC236}">
                <a16:creationId xmlns:a16="http://schemas.microsoft.com/office/drawing/2014/main" id="{1C841B46-918B-4332-AE2B-8669C892F6F1}"/>
              </a:ext>
            </a:extLst>
          </p:cNvPr>
          <p:cNvSpPr/>
          <p:nvPr/>
        </p:nvSpPr>
        <p:spPr>
          <a:xfrm>
            <a:off x="4876800" y="4114797"/>
            <a:ext cx="2438400" cy="184224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a:solidFill>
                  <a:prstClr val="white"/>
                </a:solidFill>
                <a:cs typeface="Arial" panose="020B0604020202020204" pitchFamily="34" charset="0"/>
              </a:rPr>
              <a:t>Safety Focused for Product, Delivery Crews, &amp; the Public</a:t>
            </a:r>
          </a:p>
        </p:txBody>
      </p:sp>
      <p:sp>
        <p:nvSpPr>
          <p:cNvPr id="47" name="Rectangle 46">
            <a:extLst>
              <a:ext uri="{FF2B5EF4-FFF2-40B4-BE49-F238E27FC236}">
                <a16:creationId xmlns:a16="http://schemas.microsoft.com/office/drawing/2014/main" id="{3B7B4314-06F3-415A-8B7E-07FCDA552DDD}"/>
              </a:ext>
            </a:extLst>
          </p:cNvPr>
          <p:cNvSpPr/>
          <p:nvPr/>
        </p:nvSpPr>
        <p:spPr>
          <a:xfrm>
            <a:off x="7315200" y="4114797"/>
            <a:ext cx="2438400" cy="1842247"/>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D14FF0FD-C37B-4ED8-BED3-614428DC5607}"/>
              </a:ext>
            </a:extLst>
          </p:cNvPr>
          <p:cNvSpPr/>
          <p:nvPr/>
        </p:nvSpPr>
        <p:spPr>
          <a:xfrm>
            <a:off x="9753600" y="2272550"/>
            <a:ext cx="2438400" cy="184224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F8E52987-692B-40C0-B1C8-148218D46F61}"/>
              </a:ext>
            </a:extLst>
          </p:cNvPr>
          <p:cNvSpPr/>
          <p:nvPr/>
        </p:nvSpPr>
        <p:spPr>
          <a:xfrm>
            <a:off x="9753600" y="4114797"/>
            <a:ext cx="2438400" cy="1842247"/>
          </a:xfrm>
          <a:prstGeom prst="rect">
            <a:avLst/>
          </a:prstGeom>
          <a:solidFill>
            <a:srgbClr val="006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cs typeface="Arial" panose="020B0604020202020204" pitchFamily="34" charset="0"/>
              </a:rPr>
              <a:t>Superior, Experienced “</a:t>
            </a:r>
            <a:r>
              <a:rPr lang="en-US" b="1" dirty="0">
                <a:solidFill>
                  <a:prstClr val="white"/>
                </a:solidFill>
                <a:cs typeface="Arial" panose="020B0604020202020204" pitchFamily="34" charset="0"/>
              </a:rPr>
              <a:t>High Touch” </a:t>
            </a:r>
            <a:r>
              <a:rPr kumimoji="0" lang="en-US" sz="1800" b="1" i="0" u="none" strike="noStrike" kern="1200" cap="none" spc="0" normalizeH="0" baseline="0" noProof="0" dirty="0">
                <a:ln>
                  <a:noFill/>
                </a:ln>
                <a:solidFill>
                  <a:prstClr val="white"/>
                </a:solidFill>
                <a:effectLst/>
                <a:uLnTx/>
                <a:uFillTx/>
                <a:cs typeface="Arial" panose="020B0604020202020204" pitchFamily="34" charset="0"/>
              </a:rPr>
              <a:t>Single POC Customer Service Team</a:t>
            </a:r>
          </a:p>
        </p:txBody>
      </p:sp>
      <p:sp>
        <p:nvSpPr>
          <p:cNvPr id="50" name="Isosceles Triangle 49">
            <a:extLst>
              <a:ext uri="{FF2B5EF4-FFF2-40B4-BE49-F238E27FC236}">
                <a16:creationId xmlns:a16="http://schemas.microsoft.com/office/drawing/2014/main" id="{47DFE54F-7A2D-47E8-BF4B-0588DF6E5165}"/>
              </a:ext>
            </a:extLst>
          </p:cNvPr>
          <p:cNvSpPr/>
          <p:nvPr/>
        </p:nvSpPr>
        <p:spPr>
          <a:xfrm flipV="1">
            <a:off x="1084729" y="4108073"/>
            <a:ext cx="268941" cy="201706"/>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 name="Isosceles Triangle 50">
            <a:extLst>
              <a:ext uri="{FF2B5EF4-FFF2-40B4-BE49-F238E27FC236}">
                <a16:creationId xmlns:a16="http://schemas.microsoft.com/office/drawing/2014/main" id="{06485C3A-4796-47B9-BB14-29B8DA74DDD7}"/>
              </a:ext>
            </a:extLst>
          </p:cNvPr>
          <p:cNvSpPr/>
          <p:nvPr/>
        </p:nvSpPr>
        <p:spPr>
          <a:xfrm flipV="1">
            <a:off x="5961529" y="4114797"/>
            <a:ext cx="268941" cy="201706"/>
          </a:xfrm>
          <a:prstGeom prs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Isosceles Triangle 51">
            <a:extLst>
              <a:ext uri="{FF2B5EF4-FFF2-40B4-BE49-F238E27FC236}">
                <a16:creationId xmlns:a16="http://schemas.microsoft.com/office/drawing/2014/main" id="{8946BF74-BB15-45BE-851F-1A0BF920BE69}"/>
              </a:ext>
            </a:extLst>
          </p:cNvPr>
          <p:cNvSpPr/>
          <p:nvPr/>
        </p:nvSpPr>
        <p:spPr>
          <a:xfrm flipV="1">
            <a:off x="10838329" y="4114797"/>
            <a:ext cx="268941" cy="201706"/>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Isosceles Triangle 56">
            <a:extLst>
              <a:ext uri="{FF2B5EF4-FFF2-40B4-BE49-F238E27FC236}">
                <a16:creationId xmlns:a16="http://schemas.microsoft.com/office/drawing/2014/main" id="{07EB4038-340C-4FB4-BDC6-D8187DE06E8F}"/>
              </a:ext>
            </a:extLst>
          </p:cNvPr>
          <p:cNvSpPr/>
          <p:nvPr/>
        </p:nvSpPr>
        <p:spPr>
          <a:xfrm>
            <a:off x="3523130" y="3913091"/>
            <a:ext cx="268941" cy="201706"/>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Isosceles Triangle 57">
            <a:extLst>
              <a:ext uri="{FF2B5EF4-FFF2-40B4-BE49-F238E27FC236}">
                <a16:creationId xmlns:a16="http://schemas.microsoft.com/office/drawing/2014/main" id="{0149BFDC-2F0D-4DDE-9BC0-8550BFA3995E}"/>
              </a:ext>
            </a:extLst>
          </p:cNvPr>
          <p:cNvSpPr/>
          <p:nvPr/>
        </p:nvSpPr>
        <p:spPr>
          <a:xfrm>
            <a:off x="8399930" y="3913091"/>
            <a:ext cx="268941" cy="201706"/>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Freeform 6">
            <a:extLst>
              <a:ext uri="{FF2B5EF4-FFF2-40B4-BE49-F238E27FC236}">
                <a16:creationId xmlns:a16="http://schemas.microsoft.com/office/drawing/2014/main" id="{A9B5BB50-46FD-470A-838D-B459058F2D3A}"/>
              </a:ext>
            </a:extLst>
          </p:cNvPr>
          <p:cNvSpPr>
            <a:spLocks noEditPoints="1"/>
          </p:cNvSpPr>
          <p:nvPr/>
        </p:nvSpPr>
        <p:spPr bwMode="auto">
          <a:xfrm>
            <a:off x="716280" y="2689408"/>
            <a:ext cx="1005840" cy="1008531"/>
          </a:xfrm>
          <a:custGeom>
            <a:avLst/>
            <a:gdLst>
              <a:gd name="T0" fmla="*/ 1450 w 3384"/>
              <a:gd name="T1" fmla="*/ 1107 h 3382"/>
              <a:gd name="T2" fmla="*/ 1208 w 3384"/>
              <a:gd name="T3" fmla="*/ 1287 h 3382"/>
              <a:gd name="T4" fmla="*/ 1076 w 3384"/>
              <a:gd name="T5" fmla="*/ 1564 h 3382"/>
              <a:gd name="T6" fmla="*/ 1092 w 3384"/>
              <a:gd name="T7" fmla="*/ 1880 h 3382"/>
              <a:gd name="T8" fmla="*/ 1249 w 3384"/>
              <a:gd name="T9" fmla="*/ 2140 h 3382"/>
              <a:gd name="T10" fmla="*/ 1509 w 3384"/>
              <a:gd name="T11" fmla="*/ 2297 h 3382"/>
              <a:gd name="T12" fmla="*/ 1825 w 3384"/>
              <a:gd name="T13" fmla="*/ 2312 h 3382"/>
              <a:gd name="T14" fmla="*/ 2101 w 3384"/>
              <a:gd name="T15" fmla="*/ 2181 h 3382"/>
              <a:gd name="T16" fmla="*/ 2282 w 3384"/>
              <a:gd name="T17" fmla="*/ 1938 h 3382"/>
              <a:gd name="T18" fmla="*/ 2328 w 3384"/>
              <a:gd name="T19" fmla="*/ 1626 h 3382"/>
              <a:gd name="T20" fmla="*/ 2223 w 3384"/>
              <a:gd name="T21" fmla="*/ 1337 h 3382"/>
              <a:gd name="T22" fmla="*/ 2000 w 3384"/>
              <a:gd name="T23" fmla="*/ 1133 h 3382"/>
              <a:gd name="T24" fmla="*/ 1698 w 3384"/>
              <a:gd name="T25" fmla="*/ 1056 h 3382"/>
              <a:gd name="T26" fmla="*/ 1869 w 3384"/>
              <a:gd name="T27" fmla="*/ 21 h 3382"/>
              <a:gd name="T28" fmla="*/ 1940 w 3384"/>
              <a:gd name="T29" fmla="*/ 123 h 3382"/>
              <a:gd name="T30" fmla="*/ 2288 w 3384"/>
              <a:gd name="T31" fmla="*/ 571 h 3382"/>
              <a:gd name="T32" fmla="*/ 2754 w 3384"/>
              <a:gd name="T33" fmla="*/ 452 h 3382"/>
              <a:gd name="T34" fmla="*/ 2876 w 3384"/>
              <a:gd name="T35" fmla="*/ 479 h 3382"/>
              <a:gd name="T36" fmla="*/ 3064 w 3384"/>
              <a:gd name="T37" fmla="*/ 718 h 3382"/>
              <a:gd name="T38" fmla="*/ 3034 w 3384"/>
              <a:gd name="T39" fmla="*/ 840 h 3382"/>
              <a:gd name="T40" fmla="*/ 2925 w 3384"/>
              <a:gd name="T41" fmla="*/ 1389 h 3382"/>
              <a:gd name="T42" fmla="*/ 3349 w 3384"/>
              <a:gd name="T43" fmla="*/ 1495 h 3382"/>
              <a:gd name="T44" fmla="*/ 3384 w 3384"/>
              <a:gd name="T45" fmla="*/ 1792 h 3382"/>
              <a:gd name="T46" fmla="*/ 3331 w 3384"/>
              <a:gd name="T47" fmla="*/ 1906 h 3382"/>
              <a:gd name="T48" fmla="*/ 2904 w 3384"/>
              <a:gd name="T49" fmla="*/ 2069 h 3382"/>
              <a:gd name="T50" fmla="*/ 2980 w 3384"/>
              <a:gd name="T51" fmla="*/ 2630 h 3382"/>
              <a:gd name="T52" fmla="*/ 3003 w 3384"/>
              <a:gd name="T53" fmla="*/ 2755 h 3382"/>
              <a:gd name="T54" fmla="*/ 2802 w 3384"/>
              <a:gd name="T55" fmla="*/ 2980 h 3382"/>
              <a:gd name="T56" fmla="*/ 2679 w 3384"/>
              <a:gd name="T57" fmla="*/ 3002 h 3382"/>
              <a:gd name="T58" fmla="*/ 2214 w 3384"/>
              <a:gd name="T59" fmla="*/ 2847 h 3382"/>
              <a:gd name="T60" fmla="*/ 1934 w 3384"/>
              <a:gd name="T61" fmla="*/ 3284 h 3382"/>
              <a:gd name="T62" fmla="*/ 1846 w 3384"/>
              <a:gd name="T63" fmla="*/ 3373 h 3382"/>
              <a:gd name="T64" fmla="*/ 1542 w 3384"/>
              <a:gd name="T65" fmla="*/ 3373 h 3382"/>
              <a:gd name="T66" fmla="*/ 1454 w 3384"/>
              <a:gd name="T67" fmla="*/ 3284 h 3382"/>
              <a:gd name="T68" fmla="*/ 1176 w 3384"/>
              <a:gd name="T69" fmla="*/ 2848 h 3382"/>
              <a:gd name="T70" fmla="*/ 665 w 3384"/>
              <a:gd name="T71" fmla="*/ 2934 h 3382"/>
              <a:gd name="T72" fmla="*/ 540 w 3384"/>
              <a:gd name="T73" fmla="*/ 2927 h 3382"/>
              <a:gd name="T74" fmla="*/ 339 w 3384"/>
              <a:gd name="T75" fmla="*/ 2700 h 3382"/>
              <a:gd name="T76" fmla="*/ 347 w 3384"/>
              <a:gd name="T77" fmla="*/ 2576 h 3382"/>
              <a:gd name="T78" fmla="*/ 485 w 3384"/>
              <a:gd name="T79" fmla="*/ 2071 h 3382"/>
              <a:gd name="T80" fmla="*/ 53 w 3384"/>
              <a:gd name="T81" fmla="*/ 1906 h 3382"/>
              <a:gd name="T82" fmla="*/ 0 w 3384"/>
              <a:gd name="T83" fmla="*/ 1792 h 3382"/>
              <a:gd name="T84" fmla="*/ 36 w 3384"/>
              <a:gd name="T85" fmla="*/ 1495 h 3382"/>
              <a:gd name="T86" fmla="*/ 463 w 3384"/>
              <a:gd name="T87" fmla="*/ 1388 h 3382"/>
              <a:gd name="T88" fmla="*/ 610 w 3384"/>
              <a:gd name="T89" fmla="*/ 1035 h 3382"/>
              <a:gd name="T90" fmla="*/ 387 w 3384"/>
              <a:gd name="T91" fmla="*/ 664 h 3382"/>
              <a:gd name="T92" fmla="*/ 572 w 3384"/>
              <a:gd name="T93" fmla="*/ 429 h 3382"/>
              <a:gd name="T94" fmla="*/ 690 w 3384"/>
              <a:gd name="T95" fmla="*/ 387 h 3382"/>
              <a:gd name="T96" fmla="*/ 1102 w 3384"/>
              <a:gd name="T97" fmla="*/ 571 h 3382"/>
              <a:gd name="T98" fmla="*/ 1448 w 3384"/>
              <a:gd name="T99" fmla="*/ 123 h 3382"/>
              <a:gd name="T100" fmla="*/ 1519 w 3384"/>
              <a:gd name="T101" fmla="*/ 21 h 3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84" h="3382">
                <a:moveTo>
                  <a:pt x="1698" y="1056"/>
                </a:moveTo>
                <a:lnTo>
                  <a:pt x="1633" y="1061"/>
                </a:lnTo>
                <a:lnTo>
                  <a:pt x="1569" y="1070"/>
                </a:lnTo>
                <a:lnTo>
                  <a:pt x="1509" y="1085"/>
                </a:lnTo>
                <a:lnTo>
                  <a:pt x="1450" y="1107"/>
                </a:lnTo>
                <a:lnTo>
                  <a:pt x="1395" y="1133"/>
                </a:lnTo>
                <a:lnTo>
                  <a:pt x="1342" y="1165"/>
                </a:lnTo>
                <a:lnTo>
                  <a:pt x="1294" y="1202"/>
                </a:lnTo>
                <a:lnTo>
                  <a:pt x="1249" y="1242"/>
                </a:lnTo>
                <a:lnTo>
                  <a:pt x="1208" y="1287"/>
                </a:lnTo>
                <a:lnTo>
                  <a:pt x="1172" y="1337"/>
                </a:lnTo>
                <a:lnTo>
                  <a:pt x="1140" y="1389"/>
                </a:lnTo>
                <a:lnTo>
                  <a:pt x="1113" y="1445"/>
                </a:lnTo>
                <a:lnTo>
                  <a:pt x="1092" y="1502"/>
                </a:lnTo>
                <a:lnTo>
                  <a:pt x="1076" y="1564"/>
                </a:lnTo>
                <a:lnTo>
                  <a:pt x="1066" y="1626"/>
                </a:lnTo>
                <a:lnTo>
                  <a:pt x="1063" y="1691"/>
                </a:lnTo>
                <a:lnTo>
                  <a:pt x="1066" y="1756"/>
                </a:lnTo>
                <a:lnTo>
                  <a:pt x="1076" y="1819"/>
                </a:lnTo>
                <a:lnTo>
                  <a:pt x="1092" y="1880"/>
                </a:lnTo>
                <a:lnTo>
                  <a:pt x="1113" y="1938"/>
                </a:lnTo>
                <a:lnTo>
                  <a:pt x="1140" y="1994"/>
                </a:lnTo>
                <a:lnTo>
                  <a:pt x="1172" y="2045"/>
                </a:lnTo>
                <a:lnTo>
                  <a:pt x="1208" y="2094"/>
                </a:lnTo>
                <a:lnTo>
                  <a:pt x="1249" y="2140"/>
                </a:lnTo>
                <a:lnTo>
                  <a:pt x="1294" y="2181"/>
                </a:lnTo>
                <a:lnTo>
                  <a:pt x="1342" y="2217"/>
                </a:lnTo>
                <a:lnTo>
                  <a:pt x="1395" y="2248"/>
                </a:lnTo>
                <a:lnTo>
                  <a:pt x="1450" y="2275"/>
                </a:lnTo>
                <a:lnTo>
                  <a:pt x="1509" y="2297"/>
                </a:lnTo>
                <a:lnTo>
                  <a:pt x="1569" y="2312"/>
                </a:lnTo>
                <a:lnTo>
                  <a:pt x="1633" y="2322"/>
                </a:lnTo>
                <a:lnTo>
                  <a:pt x="1698" y="2325"/>
                </a:lnTo>
                <a:lnTo>
                  <a:pt x="1762" y="2322"/>
                </a:lnTo>
                <a:lnTo>
                  <a:pt x="1825" y="2312"/>
                </a:lnTo>
                <a:lnTo>
                  <a:pt x="1886" y="2297"/>
                </a:lnTo>
                <a:lnTo>
                  <a:pt x="1944" y="2275"/>
                </a:lnTo>
                <a:lnTo>
                  <a:pt x="2000" y="2248"/>
                </a:lnTo>
                <a:lnTo>
                  <a:pt x="2052" y="2217"/>
                </a:lnTo>
                <a:lnTo>
                  <a:pt x="2101" y="2181"/>
                </a:lnTo>
                <a:lnTo>
                  <a:pt x="2145" y="2140"/>
                </a:lnTo>
                <a:lnTo>
                  <a:pt x="2186" y="2094"/>
                </a:lnTo>
                <a:lnTo>
                  <a:pt x="2223" y="2045"/>
                </a:lnTo>
                <a:lnTo>
                  <a:pt x="2255" y="1994"/>
                </a:lnTo>
                <a:lnTo>
                  <a:pt x="2282" y="1938"/>
                </a:lnTo>
                <a:lnTo>
                  <a:pt x="2304" y="1880"/>
                </a:lnTo>
                <a:lnTo>
                  <a:pt x="2319" y="1819"/>
                </a:lnTo>
                <a:lnTo>
                  <a:pt x="2328" y="1756"/>
                </a:lnTo>
                <a:lnTo>
                  <a:pt x="2331" y="1691"/>
                </a:lnTo>
                <a:lnTo>
                  <a:pt x="2328" y="1626"/>
                </a:lnTo>
                <a:lnTo>
                  <a:pt x="2319" y="1564"/>
                </a:lnTo>
                <a:lnTo>
                  <a:pt x="2304" y="1502"/>
                </a:lnTo>
                <a:lnTo>
                  <a:pt x="2282" y="1445"/>
                </a:lnTo>
                <a:lnTo>
                  <a:pt x="2255" y="1389"/>
                </a:lnTo>
                <a:lnTo>
                  <a:pt x="2223" y="1337"/>
                </a:lnTo>
                <a:lnTo>
                  <a:pt x="2186" y="1287"/>
                </a:lnTo>
                <a:lnTo>
                  <a:pt x="2145" y="1242"/>
                </a:lnTo>
                <a:lnTo>
                  <a:pt x="2101" y="1202"/>
                </a:lnTo>
                <a:lnTo>
                  <a:pt x="2052" y="1165"/>
                </a:lnTo>
                <a:lnTo>
                  <a:pt x="2000" y="1133"/>
                </a:lnTo>
                <a:lnTo>
                  <a:pt x="1944" y="1107"/>
                </a:lnTo>
                <a:lnTo>
                  <a:pt x="1886" y="1085"/>
                </a:lnTo>
                <a:lnTo>
                  <a:pt x="1825" y="1070"/>
                </a:lnTo>
                <a:lnTo>
                  <a:pt x="1762" y="1061"/>
                </a:lnTo>
                <a:lnTo>
                  <a:pt x="1698" y="1056"/>
                </a:lnTo>
                <a:close/>
                <a:moveTo>
                  <a:pt x="1593" y="0"/>
                </a:moveTo>
                <a:lnTo>
                  <a:pt x="1794" y="0"/>
                </a:lnTo>
                <a:lnTo>
                  <a:pt x="1821" y="2"/>
                </a:lnTo>
                <a:lnTo>
                  <a:pt x="1846" y="9"/>
                </a:lnTo>
                <a:lnTo>
                  <a:pt x="1869" y="21"/>
                </a:lnTo>
                <a:lnTo>
                  <a:pt x="1890" y="35"/>
                </a:lnTo>
                <a:lnTo>
                  <a:pt x="1908" y="53"/>
                </a:lnTo>
                <a:lnTo>
                  <a:pt x="1923" y="74"/>
                </a:lnTo>
                <a:lnTo>
                  <a:pt x="1934" y="98"/>
                </a:lnTo>
                <a:lnTo>
                  <a:pt x="1940" y="123"/>
                </a:lnTo>
                <a:lnTo>
                  <a:pt x="1996" y="460"/>
                </a:lnTo>
                <a:lnTo>
                  <a:pt x="2072" y="482"/>
                </a:lnTo>
                <a:lnTo>
                  <a:pt x="2146" y="507"/>
                </a:lnTo>
                <a:lnTo>
                  <a:pt x="2218" y="537"/>
                </a:lnTo>
                <a:lnTo>
                  <a:pt x="2288" y="571"/>
                </a:lnTo>
                <a:lnTo>
                  <a:pt x="2355" y="609"/>
                </a:lnTo>
                <a:lnTo>
                  <a:pt x="2420" y="651"/>
                </a:lnTo>
                <a:lnTo>
                  <a:pt x="2706" y="471"/>
                </a:lnTo>
                <a:lnTo>
                  <a:pt x="2730" y="459"/>
                </a:lnTo>
                <a:lnTo>
                  <a:pt x="2754" y="452"/>
                </a:lnTo>
                <a:lnTo>
                  <a:pt x="2780" y="449"/>
                </a:lnTo>
                <a:lnTo>
                  <a:pt x="2806" y="450"/>
                </a:lnTo>
                <a:lnTo>
                  <a:pt x="2830" y="456"/>
                </a:lnTo>
                <a:lnTo>
                  <a:pt x="2854" y="466"/>
                </a:lnTo>
                <a:lnTo>
                  <a:pt x="2876" y="479"/>
                </a:lnTo>
                <a:lnTo>
                  <a:pt x="2895" y="498"/>
                </a:lnTo>
                <a:lnTo>
                  <a:pt x="3029" y="648"/>
                </a:lnTo>
                <a:lnTo>
                  <a:pt x="3045" y="669"/>
                </a:lnTo>
                <a:lnTo>
                  <a:pt x="3056" y="693"/>
                </a:lnTo>
                <a:lnTo>
                  <a:pt x="3064" y="718"/>
                </a:lnTo>
                <a:lnTo>
                  <a:pt x="3067" y="743"/>
                </a:lnTo>
                <a:lnTo>
                  <a:pt x="3065" y="769"/>
                </a:lnTo>
                <a:lnTo>
                  <a:pt x="3058" y="794"/>
                </a:lnTo>
                <a:lnTo>
                  <a:pt x="3048" y="817"/>
                </a:lnTo>
                <a:lnTo>
                  <a:pt x="3034" y="840"/>
                </a:lnTo>
                <a:lnTo>
                  <a:pt x="2819" y="1106"/>
                </a:lnTo>
                <a:lnTo>
                  <a:pt x="2851" y="1174"/>
                </a:lnTo>
                <a:lnTo>
                  <a:pt x="2880" y="1243"/>
                </a:lnTo>
                <a:lnTo>
                  <a:pt x="2904" y="1315"/>
                </a:lnTo>
                <a:lnTo>
                  <a:pt x="2925" y="1389"/>
                </a:lnTo>
                <a:lnTo>
                  <a:pt x="3260" y="1445"/>
                </a:lnTo>
                <a:lnTo>
                  <a:pt x="3285" y="1452"/>
                </a:lnTo>
                <a:lnTo>
                  <a:pt x="3310" y="1462"/>
                </a:lnTo>
                <a:lnTo>
                  <a:pt x="3331" y="1477"/>
                </a:lnTo>
                <a:lnTo>
                  <a:pt x="3349" y="1495"/>
                </a:lnTo>
                <a:lnTo>
                  <a:pt x="3363" y="1515"/>
                </a:lnTo>
                <a:lnTo>
                  <a:pt x="3375" y="1539"/>
                </a:lnTo>
                <a:lnTo>
                  <a:pt x="3382" y="1565"/>
                </a:lnTo>
                <a:lnTo>
                  <a:pt x="3384" y="1590"/>
                </a:lnTo>
                <a:lnTo>
                  <a:pt x="3384" y="1792"/>
                </a:lnTo>
                <a:lnTo>
                  <a:pt x="3382" y="1818"/>
                </a:lnTo>
                <a:lnTo>
                  <a:pt x="3375" y="1843"/>
                </a:lnTo>
                <a:lnTo>
                  <a:pt x="3363" y="1867"/>
                </a:lnTo>
                <a:lnTo>
                  <a:pt x="3349" y="1887"/>
                </a:lnTo>
                <a:lnTo>
                  <a:pt x="3331" y="1906"/>
                </a:lnTo>
                <a:lnTo>
                  <a:pt x="3310" y="1920"/>
                </a:lnTo>
                <a:lnTo>
                  <a:pt x="3286" y="1931"/>
                </a:lnTo>
                <a:lnTo>
                  <a:pt x="3260" y="1937"/>
                </a:lnTo>
                <a:lnTo>
                  <a:pt x="2925" y="1994"/>
                </a:lnTo>
                <a:lnTo>
                  <a:pt x="2904" y="2069"/>
                </a:lnTo>
                <a:lnTo>
                  <a:pt x="2879" y="2142"/>
                </a:lnTo>
                <a:lnTo>
                  <a:pt x="2849" y="2212"/>
                </a:lnTo>
                <a:lnTo>
                  <a:pt x="2816" y="2281"/>
                </a:lnTo>
                <a:lnTo>
                  <a:pt x="2778" y="2347"/>
                </a:lnTo>
                <a:lnTo>
                  <a:pt x="2980" y="2630"/>
                </a:lnTo>
                <a:lnTo>
                  <a:pt x="2994" y="2654"/>
                </a:lnTo>
                <a:lnTo>
                  <a:pt x="3003" y="2679"/>
                </a:lnTo>
                <a:lnTo>
                  <a:pt x="3007" y="2703"/>
                </a:lnTo>
                <a:lnTo>
                  <a:pt x="3007" y="2729"/>
                </a:lnTo>
                <a:lnTo>
                  <a:pt x="3003" y="2755"/>
                </a:lnTo>
                <a:lnTo>
                  <a:pt x="2995" y="2778"/>
                </a:lnTo>
                <a:lnTo>
                  <a:pt x="2981" y="2801"/>
                </a:lnTo>
                <a:lnTo>
                  <a:pt x="2965" y="2821"/>
                </a:lnTo>
                <a:lnTo>
                  <a:pt x="2822" y="2963"/>
                </a:lnTo>
                <a:lnTo>
                  <a:pt x="2802" y="2980"/>
                </a:lnTo>
                <a:lnTo>
                  <a:pt x="2779" y="2994"/>
                </a:lnTo>
                <a:lnTo>
                  <a:pt x="2755" y="3002"/>
                </a:lnTo>
                <a:lnTo>
                  <a:pt x="2730" y="3006"/>
                </a:lnTo>
                <a:lnTo>
                  <a:pt x="2705" y="3006"/>
                </a:lnTo>
                <a:lnTo>
                  <a:pt x="2679" y="3002"/>
                </a:lnTo>
                <a:lnTo>
                  <a:pt x="2655" y="2993"/>
                </a:lnTo>
                <a:lnTo>
                  <a:pt x="2632" y="2979"/>
                </a:lnTo>
                <a:lnTo>
                  <a:pt x="2348" y="2776"/>
                </a:lnTo>
                <a:lnTo>
                  <a:pt x="2282" y="2813"/>
                </a:lnTo>
                <a:lnTo>
                  <a:pt x="2214" y="2847"/>
                </a:lnTo>
                <a:lnTo>
                  <a:pt x="2143" y="2876"/>
                </a:lnTo>
                <a:lnTo>
                  <a:pt x="2070" y="2901"/>
                </a:lnTo>
                <a:lnTo>
                  <a:pt x="1996" y="2922"/>
                </a:lnTo>
                <a:lnTo>
                  <a:pt x="1940" y="3259"/>
                </a:lnTo>
                <a:lnTo>
                  <a:pt x="1934" y="3284"/>
                </a:lnTo>
                <a:lnTo>
                  <a:pt x="1923" y="3308"/>
                </a:lnTo>
                <a:lnTo>
                  <a:pt x="1908" y="3330"/>
                </a:lnTo>
                <a:lnTo>
                  <a:pt x="1890" y="3347"/>
                </a:lnTo>
                <a:lnTo>
                  <a:pt x="1869" y="3362"/>
                </a:lnTo>
                <a:lnTo>
                  <a:pt x="1846" y="3373"/>
                </a:lnTo>
                <a:lnTo>
                  <a:pt x="1821" y="3380"/>
                </a:lnTo>
                <a:lnTo>
                  <a:pt x="1794" y="3382"/>
                </a:lnTo>
                <a:lnTo>
                  <a:pt x="1593" y="3382"/>
                </a:lnTo>
                <a:lnTo>
                  <a:pt x="1567" y="3380"/>
                </a:lnTo>
                <a:lnTo>
                  <a:pt x="1542" y="3373"/>
                </a:lnTo>
                <a:lnTo>
                  <a:pt x="1519" y="3362"/>
                </a:lnTo>
                <a:lnTo>
                  <a:pt x="1497" y="3347"/>
                </a:lnTo>
                <a:lnTo>
                  <a:pt x="1480" y="3330"/>
                </a:lnTo>
                <a:lnTo>
                  <a:pt x="1466" y="3308"/>
                </a:lnTo>
                <a:lnTo>
                  <a:pt x="1454" y="3284"/>
                </a:lnTo>
                <a:lnTo>
                  <a:pt x="1448" y="3259"/>
                </a:lnTo>
                <a:lnTo>
                  <a:pt x="1392" y="2922"/>
                </a:lnTo>
                <a:lnTo>
                  <a:pt x="1318" y="2901"/>
                </a:lnTo>
                <a:lnTo>
                  <a:pt x="1246" y="2877"/>
                </a:lnTo>
                <a:lnTo>
                  <a:pt x="1176" y="2848"/>
                </a:lnTo>
                <a:lnTo>
                  <a:pt x="1108" y="2816"/>
                </a:lnTo>
                <a:lnTo>
                  <a:pt x="1042" y="2779"/>
                </a:lnTo>
                <a:lnTo>
                  <a:pt x="980" y="2739"/>
                </a:lnTo>
                <a:lnTo>
                  <a:pt x="689" y="2922"/>
                </a:lnTo>
                <a:lnTo>
                  <a:pt x="665" y="2934"/>
                </a:lnTo>
                <a:lnTo>
                  <a:pt x="640" y="2941"/>
                </a:lnTo>
                <a:lnTo>
                  <a:pt x="615" y="2945"/>
                </a:lnTo>
                <a:lnTo>
                  <a:pt x="589" y="2943"/>
                </a:lnTo>
                <a:lnTo>
                  <a:pt x="565" y="2937"/>
                </a:lnTo>
                <a:lnTo>
                  <a:pt x="540" y="2927"/>
                </a:lnTo>
                <a:lnTo>
                  <a:pt x="519" y="2913"/>
                </a:lnTo>
                <a:lnTo>
                  <a:pt x="499" y="2894"/>
                </a:lnTo>
                <a:lnTo>
                  <a:pt x="366" y="2744"/>
                </a:lnTo>
                <a:lnTo>
                  <a:pt x="350" y="2723"/>
                </a:lnTo>
                <a:lnTo>
                  <a:pt x="339" y="2700"/>
                </a:lnTo>
                <a:lnTo>
                  <a:pt x="332" y="2676"/>
                </a:lnTo>
                <a:lnTo>
                  <a:pt x="329" y="2650"/>
                </a:lnTo>
                <a:lnTo>
                  <a:pt x="331" y="2624"/>
                </a:lnTo>
                <a:lnTo>
                  <a:pt x="336" y="2600"/>
                </a:lnTo>
                <a:lnTo>
                  <a:pt x="347" y="2576"/>
                </a:lnTo>
                <a:lnTo>
                  <a:pt x="361" y="2553"/>
                </a:lnTo>
                <a:lnTo>
                  <a:pt x="575" y="2288"/>
                </a:lnTo>
                <a:lnTo>
                  <a:pt x="540" y="2219"/>
                </a:lnTo>
                <a:lnTo>
                  <a:pt x="510" y="2146"/>
                </a:lnTo>
                <a:lnTo>
                  <a:pt x="485" y="2071"/>
                </a:lnTo>
                <a:lnTo>
                  <a:pt x="463" y="1994"/>
                </a:lnTo>
                <a:lnTo>
                  <a:pt x="124" y="1937"/>
                </a:lnTo>
                <a:lnTo>
                  <a:pt x="99" y="1931"/>
                </a:lnTo>
                <a:lnTo>
                  <a:pt x="75" y="1920"/>
                </a:lnTo>
                <a:lnTo>
                  <a:pt x="53" y="1906"/>
                </a:lnTo>
                <a:lnTo>
                  <a:pt x="36" y="1887"/>
                </a:lnTo>
                <a:lnTo>
                  <a:pt x="21" y="1867"/>
                </a:lnTo>
                <a:lnTo>
                  <a:pt x="9" y="1843"/>
                </a:lnTo>
                <a:lnTo>
                  <a:pt x="3" y="1818"/>
                </a:lnTo>
                <a:lnTo>
                  <a:pt x="0" y="1792"/>
                </a:lnTo>
                <a:lnTo>
                  <a:pt x="0" y="1590"/>
                </a:lnTo>
                <a:lnTo>
                  <a:pt x="3" y="1565"/>
                </a:lnTo>
                <a:lnTo>
                  <a:pt x="9" y="1539"/>
                </a:lnTo>
                <a:lnTo>
                  <a:pt x="21" y="1515"/>
                </a:lnTo>
                <a:lnTo>
                  <a:pt x="36" y="1495"/>
                </a:lnTo>
                <a:lnTo>
                  <a:pt x="53" y="1477"/>
                </a:lnTo>
                <a:lnTo>
                  <a:pt x="75" y="1462"/>
                </a:lnTo>
                <a:lnTo>
                  <a:pt x="99" y="1452"/>
                </a:lnTo>
                <a:lnTo>
                  <a:pt x="124" y="1445"/>
                </a:lnTo>
                <a:lnTo>
                  <a:pt x="463" y="1388"/>
                </a:lnTo>
                <a:lnTo>
                  <a:pt x="484" y="1313"/>
                </a:lnTo>
                <a:lnTo>
                  <a:pt x="509" y="1240"/>
                </a:lnTo>
                <a:lnTo>
                  <a:pt x="538" y="1169"/>
                </a:lnTo>
                <a:lnTo>
                  <a:pt x="572" y="1102"/>
                </a:lnTo>
                <a:lnTo>
                  <a:pt x="610" y="1035"/>
                </a:lnTo>
                <a:lnTo>
                  <a:pt x="415" y="762"/>
                </a:lnTo>
                <a:lnTo>
                  <a:pt x="402" y="739"/>
                </a:lnTo>
                <a:lnTo>
                  <a:pt x="392" y="715"/>
                </a:lnTo>
                <a:lnTo>
                  <a:pt x="387" y="690"/>
                </a:lnTo>
                <a:lnTo>
                  <a:pt x="387" y="664"/>
                </a:lnTo>
                <a:lnTo>
                  <a:pt x="391" y="639"/>
                </a:lnTo>
                <a:lnTo>
                  <a:pt x="401" y="615"/>
                </a:lnTo>
                <a:lnTo>
                  <a:pt x="413" y="592"/>
                </a:lnTo>
                <a:lnTo>
                  <a:pt x="430" y="572"/>
                </a:lnTo>
                <a:lnTo>
                  <a:pt x="572" y="429"/>
                </a:lnTo>
                <a:lnTo>
                  <a:pt x="593" y="413"/>
                </a:lnTo>
                <a:lnTo>
                  <a:pt x="615" y="399"/>
                </a:lnTo>
                <a:lnTo>
                  <a:pt x="640" y="391"/>
                </a:lnTo>
                <a:lnTo>
                  <a:pt x="664" y="387"/>
                </a:lnTo>
                <a:lnTo>
                  <a:pt x="690" y="387"/>
                </a:lnTo>
                <a:lnTo>
                  <a:pt x="716" y="391"/>
                </a:lnTo>
                <a:lnTo>
                  <a:pt x="739" y="400"/>
                </a:lnTo>
                <a:lnTo>
                  <a:pt x="763" y="414"/>
                </a:lnTo>
                <a:lnTo>
                  <a:pt x="1035" y="609"/>
                </a:lnTo>
                <a:lnTo>
                  <a:pt x="1102" y="571"/>
                </a:lnTo>
                <a:lnTo>
                  <a:pt x="1171" y="537"/>
                </a:lnTo>
                <a:lnTo>
                  <a:pt x="1243" y="507"/>
                </a:lnTo>
                <a:lnTo>
                  <a:pt x="1316" y="482"/>
                </a:lnTo>
                <a:lnTo>
                  <a:pt x="1392" y="461"/>
                </a:lnTo>
                <a:lnTo>
                  <a:pt x="1448" y="123"/>
                </a:lnTo>
                <a:lnTo>
                  <a:pt x="1454" y="98"/>
                </a:lnTo>
                <a:lnTo>
                  <a:pt x="1466" y="74"/>
                </a:lnTo>
                <a:lnTo>
                  <a:pt x="1480" y="53"/>
                </a:lnTo>
                <a:lnTo>
                  <a:pt x="1497" y="35"/>
                </a:lnTo>
                <a:lnTo>
                  <a:pt x="1519" y="21"/>
                </a:lnTo>
                <a:lnTo>
                  <a:pt x="1542" y="9"/>
                </a:lnTo>
                <a:lnTo>
                  <a:pt x="1567" y="2"/>
                </a:lnTo>
                <a:lnTo>
                  <a:pt x="1593"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60" name="Group 9">
            <a:extLst>
              <a:ext uri="{FF2B5EF4-FFF2-40B4-BE49-F238E27FC236}">
                <a16:creationId xmlns:a16="http://schemas.microsoft.com/office/drawing/2014/main" id="{90C8FD37-1A92-4FF5-A3C0-17BF7A5923A8}"/>
              </a:ext>
            </a:extLst>
          </p:cNvPr>
          <p:cNvGrpSpPr>
            <a:grpSpLocks noChangeAspect="1"/>
          </p:cNvGrpSpPr>
          <p:nvPr/>
        </p:nvGrpSpPr>
        <p:grpSpPr bwMode="auto">
          <a:xfrm>
            <a:off x="3283743" y="4578720"/>
            <a:ext cx="747713" cy="914400"/>
            <a:chOff x="1440" y="216"/>
            <a:chExt cx="471" cy="576"/>
          </a:xfrm>
          <a:solidFill>
            <a:schemeClr val="bg1"/>
          </a:solidFill>
        </p:grpSpPr>
        <p:sp>
          <p:nvSpPr>
            <p:cNvPr id="61" name="Freeform 11">
              <a:extLst>
                <a:ext uri="{FF2B5EF4-FFF2-40B4-BE49-F238E27FC236}">
                  <a16:creationId xmlns:a16="http://schemas.microsoft.com/office/drawing/2014/main" id="{0B02B2CD-FE73-4182-9A11-EFCB42E46AC8}"/>
                </a:ext>
              </a:extLst>
            </p:cNvPr>
            <p:cNvSpPr>
              <a:spLocks/>
            </p:cNvSpPr>
            <p:nvPr/>
          </p:nvSpPr>
          <p:spPr bwMode="auto">
            <a:xfrm>
              <a:off x="1507" y="281"/>
              <a:ext cx="404" cy="511"/>
            </a:xfrm>
            <a:custGeom>
              <a:avLst/>
              <a:gdLst>
                <a:gd name="T0" fmla="*/ 2136 w 2428"/>
                <a:gd name="T1" fmla="*/ 0 h 3068"/>
                <a:gd name="T2" fmla="*/ 2238 w 2428"/>
                <a:gd name="T3" fmla="*/ 0 h 3068"/>
                <a:gd name="T4" fmla="*/ 2271 w 2428"/>
                <a:gd name="T5" fmla="*/ 3 h 3068"/>
                <a:gd name="T6" fmla="*/ 2304 w 2428"/>
                <a:gd name="T7" fmla="*/ 12 h 3068"/>
                <a:gd name="T8" fmla="*/ 2333 w 2428"/>
                <a:gd name="T9" fmla="*/ 25 h 3068"/>
                <a:gd name="T10" fmla="*/ 2361 w 2428"/>
                <a:gd name="T11" fmla="*/ 44 h 3068"/>
                <a:gd name="T12" fmla="*/ 2383 w 2428"/>
                <a:gd name="T13" fmla="*/ 67 h 3068"/>
                <a:gd name="T14" fmla="*/ 2402 w 2428"/>
                <a:gd name="T15" fmla="*/ 95 h 3068"/>
                <a:gd name="T16" fmla="*/ 2416 w 2428"/>
                <a:gd name="T17" fmla="*/ 124 h 3068"/>
                <a:gd name="T18" fmla="*/ 2425 w 2428"/>
                <a:gd name="T19" fmla="*/ 157 h 3068"/>
                <a:gd name="T20" fmla="*/ 2428 w 2428"/>
                <a:gd name="T21" fmla="*/ 190 h 3068"/>
                <a:gd name="T22" fmla="*/ 2428 w 2428"/>
                <a:gd name="T23" fmla="*/ 2877 h 3068"/>
                <a:gd name="T24" fmla="*/ 2425 w 2428"/>
                <a:gd name="T25" fmla="*/ 2911 h 3068"/>
                <a:gd name="T26" fmla="*/ 2416 w 2428"/>
                <a:gd name="T27" fmla="*/ 2943 h 3068"/>
                <a:gd name="T28" fmla="*/ 2402 w 2428"/>
                <a:gd name="T29" fmla="*/ 2973 h 3068"/>
                <a:gd name="T30" fmla="*/ 2383 w 2428"/>
                <a:gd name="T31" fmla="*/ 2999 h 3068"/>
                <a:gd name="T32" fmla="*/ 2360 w 2428"/>
                <a:gd name="T33" fmla="*/ 3023 h 3068"/>
                <a:gd name="T34" fmla="*/ 2333 w 2428"/>
                <a:gd name="T35" fmla="*/ 3042 h 3068"/>
                <a:gd name="T36" fmla="*/ 2304 w 2428"/>
                <a:gd name="T37" fmla="*/ 3055 h 3068"/>
                <a:gd name="T38" fmla="*/ 2271 w 2428"/>
                <a:gd name="T39" fmla="*/ 3065 h 3068"/>
                <a:gd name="T40" fmla="*/ 2237 w 2428"/>
                <a:gd name="T41" fmla="*/ 3068 h 3068"/>
                <a:gd name="T42" fmla="*/ 191 w 2428"/>
                <a:gd name="T43" fmla="*/ 3068 h 3068"/>
                <a:gd name="T44" fmla="*/ 156 w 2428"/>
                <a:gd name="T45" fmla="*/ 3065 h 3068"/>
                <a:gd name="T46" fmla="*/ 124 w 2428"/>
                <a:gd name="T47" fmla="*/ 3055 h 3068"/>
                <a:gd name="T48" fmla="*/ 94 w 2428"/>
                <a:gd name="T49" fmla="*/ 3042 h 3068"/>
                <a:gd name="T50" fmla="*/ 67 w 2428"/>
                <a:gd name="T51" fmla="*/ 3023 h 3068"/>
                <a:gd name="T52" fmla="*/ 44 w 2428"/>
                <a:gd name="T53" fmla="*/ 2999 h 3068"/>
                <a:gd name="T54" fmla="*/ 26 w 2428"/>
                <a:gd name="T55" fmla="*/ 2973 h 3068"/>
                <a:gd name="T56" fmla="*/ 11 w 2428"/>
                <a:gd name="T57" fmla="*/ 2943 h 3068"/>
                <a:gd name="T58" fmla="*/ 3 w 2428"/>
                <a:gd name="T59" fmla="*/ 2911 h 3068"/>
                <a:gd name="T60" fmla="*/ 0 w 2428"/>
                <a:gd name="T61" fmla="*/ 2877 h 3068"/>
                <a:gd name="T62" fmla="*/ 0 w 2428"/>
                <a:gd name="T63" fmla="*/ 2784 h 3068"/>
                <a:gd name="T64" fmla="*/ 1837 w 2428"/>
                <a:gd name="T65" fmla="*/ 2784 h 3068"/>
                <a:gd name="T66" fmla="*/ 1881 w 2428"/>
                <a:gd name="T67" fmla="*/ 2781 h 3068"/>
                <a:gd name="T68" fmla="*/ 1924 w 2428"/>
                <a:gd name="T69" fmla="*/ 2771 h 3068"/>
                <a:gd name="T70" fmla="*/ 1963 w 2428"/>
                <a:gd name="T71" fmla="*/ 2757 h 3068"/>
                <a:gd name="T72" fmla="*/ 2000 w 2428"/>
                <a:gd name="T73" fmla="*/ 2736 h 3068"/>
                <a:gd name="T74" fmla="*/ 2033 w 2428"/>
                <a:gd name="T75" fmla="*/ 2710 h 3068"/>
                <a:gd name="T76" fmla="*/ 2063 w 2428"/>
                <a:gd name="T77" fmla="*/ 2681 h 3068"/>
                <a:gd name="T78" fmla="*/ 2088 w 2428"/>
                <a:gd name="T79" fmla="*/ 2647 h 3068"/>
                <a:gd name="T80" fmla="*/ 2109 w 2428"/>
                <a:gd name="T81" fmla="*/ 2611 h 3068"/>
                <a:gd name="T82" fmla="*/ 2123 w 2428"/>
                <a:gd name="T83" fmla="*/ 2571 h 3068"/>
                <a:gd name="T84" fmla="*/ 2133 w 2428"/>
                <a:gd name="T85" fmla="*/ 2529 h 3068"/>
                <a:gd name="T86" fmla="*/ 2136 w 2428"/>
                <a:gd name="T87" fmla="*/ 2485 h 3068"/>
                <a:gd name="T88" fmla="*/ 2136 w 2428"/>
                <a:gd name="T89" fmla="*/ 0 h 3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28" h="3068">
                  <a:moveTo>
                    <a:pt x="2136" y="0"/>
                  </a:moveTo>
                  <a:lnTo>
                    <a:pt x="2238" y="0"/>
                  </a:lnTo>
                  <a:lnTo>
                    <a:pt x="2271" y="3"/>
                  </a:lnTo>
                  <a:lnTo>
                    <a:pt x="2304" y="12"/>
                  </a:lnTo>
                  <a:lnTo>
                    <a:pt x="2333" y="25"/>
                  </a:lnTo>
                  <a:lnTo>
                    <a:pt x="2361" y="44"/>
                  </a:lnTo>
                  <a:lnTo>
                    <a:pt x="2383" y="67"/>
                  </a:lnTo>
                  <a:lnTo>
                    <a:pt x="2402" y="95"/>
                  </a:lnTo>
                  <a:lnTo>
                    <a:pt x="2416" y="124"/>
                  </a:lnTo>
                  <a:lnTo>
                    <a:pt x="2425" y="157"/>
                  </a:lnTo>
                  <a:lnTo>
                    <a:pt x="2428" y="190"/>
                  </a:lnTo>
                  <a:lnTo>
                    <a:pt x="2428" y="2877"/>
                  </a:lnTo>
                  <a:lnTo>
                    <a:pt x="2425" y="2911"/>
                  </a:lnTo>
                  <a:lnTo>
                    <a:pt x="2416" y="2943"/>
                  </a:lnTo>
                  <a:lnTo>
                    <a:pt x="2402" y="2973"/>
                  </a:lnTo>
                  <a:lnTo>
                    <a:pt x="2383" y="2999"/>
                  </a:lnTo>
                  <a:lnTo>
                    <a:pt x="2360" y="3023"/>
                  </a:lnTo>
                  <a:lnTo>
                    <a:pt x="2333" y="3042"/>
                  </a:lnTo>
                  <a:lnTo>
                    <a:pt x="2304" y="3055"/>
                  </a:lnTo>
                  <a:lnTo>
                    <a:pt x="2271" y="3065"/>
                  </a:lnTo>
                  <a:lnTo>
                    <a:pt x="2237" y="3068"/>
                  </a:lnTo>
                  <a:lnTo>
                    <a:pt x="191" y="3068"/>
                  </a:lnTo>
                  <a:lnTo>
                    <a:pt x="156" y="3065"/>
                  </a:lnTo>
                  <a:lnTo>
                    <a:pt x="124" y="3055"/>
                  </a:lnTo>
                  <a:lnTo>
                    <a:pt x="94" y="3042"/>
                  </a:lnTo>
                  <a:lnTo>
                    <a:pt x="67" y="3023"/>
                  </a:lnTo>
                  <a:lnTo>
                    <a:pt x="44" y="2999"/>
                  </a:lnTo>
                  <a:lnTo>
                    <a:pt x="26" y="2973"/>
                  </a:lnTo>
                  <a:lnTo>
                    <a:pt x="11" y="2943"/>
                  </a:lnTo>
                  <a:lnTo>
                    <a:pt x="3" y="2911"/>
                  </a:lnTo>
                  <a:lnTo>
                    <a:pt x="0" y="2877"/>
                  </a:lnTo>
                  <a:lnTo>
                    <a:pt x="0" y="2784"/>
                  </a:lnTo>
                  <a:lnTo>
                    <a:pt x="1837" y="2784"/>
                  </a:lnTo>
                  <a:lnTo>
                    <a:pt x="1881" y="2781"/>
                  </a:lnTo>
                  <a:lnTo>
                    <a:pt x="1924" y="2771"/>
                  </a:lnTo>
                  <a:lnTo>
                    <a:pt x="1963" y="2757"/>
                  </a:lnTo>
                  <a:lnTo>
                    <a:pt x="2000" y="2736"/>
                  </a:lnTo>
                  <a:lnTo>
                    <a:pt x="2033" y="2710"/>
                  </a:lnTo>
                  <a:lnTo>
                    <a:pt x="2063" y="2681"/>
                  </a:lnTo>
                  <a:lnTo>
                    <a:pt x="2088" y="2647"/>
                  </a:lnTo>
                  <a:lnTo>
                    <a:pt x="2109" y="2611"/>
                  </a:lnTo>
                  <a:lnTo>
                    <a:pt x="2123" y="2571"/>
                  </a:lnTo>
                  <a:lnTo>
                    <a:pt x="2133" y="2529"/>
                  </a:lnTo>
                  <a:lnTo>
                    <a:pt x="2136" y="2485"/>
                  </a:lnTo>
                  <a:lnTo>
                    <a:pt x="213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2" name="Freeform 12">
              <a:extLst>
                <a:ext uri="{FF2B5EF4-FFF2-40B4-BE49-F238E27FC236}">
                  <a16:creationId xmlns:a16="http://schemas.microsoft.com/office/drawing/2014/main" id="{04E2394D-A9A4-4117-A264-E3AF5FE71BF9}"/>
                </a:ext>
              </a:extLst>
            </p:cNvPr>
            <p:cNvSpPr>
              <a:spLocks noEditPoints="1"/>
            </p:cNvSpPr>
            <p:nvPr/>
          </p:nvSpPr>
          <p:spPr bwMode="auto">
            <a:xfrm>
              <a:off x="1440" y="216"/>
              <a:ext cx="405" cy="511"/>
            </a:xfrm>
            <a:custGeom>
              <a:avLst/>
              <a:gdLst>
                <a:gd name="T0" fmla="*/ 540 w 2428"/>
                <a:gd name="T1" fmla="*/ 2250 h 3068"/>
                <a:gd name="T2" fmla="*/ 498 w 2428"/>
                <a:gd name="T3" fmla="*/ 2304 h 3068"/>
                <a:gd name="T4" fmla="*/ 507 w 2428"/>
                <a:gd name="T5" fmla="*/ 2373 h 3068"/>
                <a:gd name="T6" fmla="*/ 562 w 2428"/>
                <a:gd name="T7" fmla="*/ 2415 h 3068"/>
                <a:gd name="T8" fmla="*/ 1276 w 2428"/>
                <a:gd name="T9" fmla="*/ 2415 h 3068"/>
                <a:gd name="T10" fmla="*/ 1330 w 2428"/>
                <a:gd name="T11" fmla="*/ 2373 h 3068"/>
                <a:gd name="T12" fmla="*/ 1339 w 2428"/>
                <a:gd name="T13" fmla="*/ 2304 h 3068"/>
                <a:gd name="T14" fmla="*/ 1298 w 2428"/>
                <a:gd name="T15" fmla="*/ 2250 h 3068"/>
                <a:gd name="T16" fmla="*/ 585 w 2428"/>
                <a:gd name="T17" fmla="*/ 2238 h 3068"/>
                <a:gd name="T18" fmla="*/ 540 w 2428"/>
                <a:gd name="T19" fmla="*/ 1789 h 3068"/>
                <a:gd name="T20" fmla="*/ 498 w 2428"/>
                <a:gd name="T21" fmla="*/ 1843 h 3068"/>
                <a:gd name="T22" fmla="*/ 507 w 2428"/>
                <a:gd name="T23" fmla="*/ 1913 h 3068"/>
                <a:gd name="T24" fmla="*/ 562 w 2428"/>
                <a:gd name="T25" fmla="*/ 1954 h 3068"/>
                <a:gd name="T26" fmla="*/ 1944 w 2428"/>
                <a:gd name="T27" fmla="*/ 1954 h 3068"/>
                <a:gd name="T28" fmla="*/ 1998 w 2428"/>
                <a:gd name="T29" fmla="*/ 1913 h 3068"/>
                <a:gd name="T30" fmla="*/ 2007 w 2428"/>
                <a:gd name="T31" fmla="*/ 1843 h 3068"/>
                <a:gd name="T32" fmla="*/ 1965 w 2428"/>
                <a:gd name="T33" fmla="*/ 1789 h 3068"/>
                <a:gd name="T34" fmla="*/ 585 w 2428"/>
                <a:gd name="T35" fmla="*/ 1777 h 3068"/>
                <a:gd name="T36" fmla="*/ 540 w 2428"/>
                <a:gd name="T37" fmla="*/ 1299 h 3068"/>
                <a:gd name="T38" fmla="*/ 498 w 2428"/>
                <a:gd name="T39" fmla="*/ 1354 h 3068"/>
                <a:gd name="T40" fmla="*/ 507 w 2428"/>
                <a:gd name="T41" fmla="*/ 1423 h 3068"/>
                <a:gd name="T42" fmla="*/ 562 w 2428"/>
                <a:gd name="T43" fmla="*/ 1465 h 3068"/>
                <a:gd name="T44" fmla="*/ 1944 w 2428"/>
                <a:gd name="T45" fmla="*/ 1465 h 3068"/>
                <a:gd name="T46" fmla="*/ 1998 w 2428"/>
                <a:gd name="T47" fmla="*/ 1423 h 3068"/>
                <a:gd name="T48" fmla="*/ 2007 w 2428"/>
                <a:gd name="T49" fmla="*/ 1354 h 3068"/>
                <a:gd name="T50" fmla="*/ 1965 w 2428"/>
                <a:gd name="T51" fmla="*/ 1299 h 3068"/>
                <a:gd name="T52" fmla="*/ 585 w 2428"/>
                <a:gd name="T53" fmla="*/ 1288 h 3068"/>
                <a:gd name="T54" fmla="*/ 2271 w 2428"/>
                <a:gd name="T55" fmla="*/ 3 h 3068"/>
                <a:gd name="T56" fmla="*/ 2360 w 2428"/>
                <a:gd name="T57" fmla="*/ 45 h 3068"/>
                <a:gd name="T58" fmla="*/ 2415 w 2428"/>
                <a:gd name="T59" fmla="*/ 124 h 3068"/>
                <a:gd name="T60" fmla="*/ 2428 w 2428"/>
                <a:gd name="T61" fmla="*/ 2877 h 3068"/>
                <a:gd name="T62" fmla="*/ 2402 w 2428"/>
                <a:gd name="T63" fmla="*/ 2973 h 3068"/>
                <a:gd name="T64" fmla="*/ 2333 w 2428"/>
                <a:gd name="T65" fmla="*/ 3042 h 3068"/>
                <a:gd name="T66" fmla="*/ 2237 w 2428"/>
                <a:gd name="T67" fmla="*/ 3068 h 3068"/>
                <a:gd name="T68" fmla="*/ 124 w 2428"/>
                <a:gd name="T69" fmla="*/ 3056 h 3068"/>
                <a:gd name="T70" fmla="*/ 45 w 2428"/>
                <a:gd name="T71" fmla="*/ 2999 h 3068"/>
                <a:gd name="T72" fmla="*/ 3 w 2428"/>
                <a:gd name="T73" fmla="*/ 2911 h 3068"/>
                <a:gd name="T74" fmla="*/ 66 w 2428"/>
                <a:gd name="T75" fmla="*/ 876 h 3068"/>
                <a:gd name="T76" fmla="*/ 606 w 2428"/>
                <a:gd name="T77" fmla="*/ 877 h 3068"/>
                <a:gd name="T78" fmla="*/ 719 w 2428"/>
                <a:gd name="T79" fmla="*/ 851 h 3068"/>
                <a:gd name="T80" fmla="*/ 808 w 2428"/>
                <a:gd name="T81" fmla="*/ 783 h 3068"/>
                <a:gd name="T82" fmla="*/ 863 w 2428"/>
                <a:gd name="T83" fmla="*/ 684 h 3068"/>
                <a:gd name="T84" fmla="*/ 874 w 2428"/>
                <a:gd name="T85" fmla="*/ 83 h 3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28" h="3068">
                  <a:moveTo>
                    <a:pt x="585" y="2238"/>
                  </a:moveTo>
                  <a:lnTo>
                    <a:pt x="562" y="2241"/>
                  </a:lnTo>
                  <a:lnTo>
                    <a:pt x="540" y="2250"/>
                  </a:lnTo>
                  <a:lnTo>
                    <a:pt x="522" y="2264"/>
                  </a:lnTo>
                  <a:lnTo>
                    <a:pt x="507" y="2283"/>
                  </a:lnTo>
                  <a:lnTo>
                    <a:pt x="498" y="2304"/>
                  </a:lnTo>
                  <a:lnTo>
                    <a:pt x="494" y="2328"/>
                  </a:lnTo>
                  <a:lnTo>
                    <a:pt x="498" y="2352"/>
                  </a:lnTo>
                  <a:lnTo>
                    <a:pt x="507" y="2373"/>
                  </a:lnTo>
                  <a:lnTo>
                    <a:pt x="522" y="2392"/>
                  </a:lnTo>
                  <a:lnTo>
                    <a:pt x="540" y="2406"/>
                  </a:lnTo>
                  <a:lnTo>
                    <a:pt x="562" y="2415"/>
                  </a:lnTo>
                  <a:lnTo>
                    <a:pt x="585" y="2418"/>
                  </a:lnTo>
                  <a:lnTo>
                    <a:pt x="1252" y="2418"/>
                  </a:lnTo>
                  <a:lnTo>
                    <a:pt x="1276" y="2415"/>
                  </a:lnTo>
                  <a:lnTo>
                    <a:pt x="1297" y="2406"/>
                  </a:lnTo>
                  <a:lnTo>
                    <a:pt x="1316" y="2392"/>
                  </a:lnTo>
                  <a:lnTo>
                    <a:pt x="1330" y="2373"/>
                  </a:lnTo>
                  <a:lnTo>
                    <a:pt x="1339" y="2352"/>
                  </a:lnTo>
                  <a:lnTo>
                    <a:pt x="1343" y="2328"/>
                  </a:lnTo>
                  <a:lnTo>
                    <a:pt x="1339" y="2304"/>
                  </a:lnTo>
                  <a:lnTo>
                    <a:pt x="1330" y="2283"/>
                  </a:lnTo>
                  <a:lnTo>
                    <a:pt x="1316" y="2264"/>
                  </a:lnTo>
                  <a:lnTo>
                    <a:pt x="1298" y="2250"/>
                  </a:lnTo>
                  <a:lnTo>
                    <a:pt x="1276" y="2241"/>
                  </a:lnTo>
                  <a:lnTo>
                    <a:pt x="1252" y="2238"/>
                  </a:lnTo>
                  <a:lnTo>
                    <a:pt x="585" y="2238"/>
                  </a:lnTo>
                  <a:close/>
                  <a:moveTo>
                    <a:pt x="585" y="1777"/>
                  </a:moveTo>
                  <a:lnTo>
                    <a:pt x="562" y="1780"/>
                  </a:lnTo>
                  <a:lnTo>
                    <a:pt x="540" y="1789"/>
                  </a:lnTo>
                  <a:lnTo>
                    <a:pt x="522" y="1804"/>
                  </a:lnTo>
                  <a:lnTo>
                    <a:pt x="507" y="1821"/>
                  </a:lnTo>
                  <a:lnTo>
                    <a:pt x="498" y="1843"/>
                  </a:lnTo>
                  <a:lnTo>
                    <a:pt x="494" y="1867"/>
                  </a:lnTo>
                  <a:lnTo>
                    <a:pt x="498" y="1891"/>
                  </a:lnTo>
                  <a:lnTo>
                    <a:pt x="507" y="1913"/>
                  </a:lnTo>
                  <a:lnTo>
                    <a:pt x="522" y="1931"/>
                  </a:lnTo>
                  <a:lnTo>
                    <a:pt x="540" y="1945"/>
                  </a:lnTo>
                  <a:lnTo>
                    <a:pt x="562" y="1954"/>
                  </a:lnTo>
                  <a:lnTo>
                    <a:pt x="585" y="1957"/>
                  </a:lnTo>
                  <a:lnTo>
                    <a:pt x="1920" y="1957"/>
                  </a:lnTo>
                  <a:lnTo>
                    <a:pt x="1944" y="1954"/>
                  </a:lnTo>
                  <a:lnTo>
                    <a:pt x="1965" y="1945"/>
                  </a:lnTo>
                  <a:lnTo>
                    <a:pt x="1984" y="1931"/>
                  </a:lnTo>
                  <a:lnTo>
                    <a:pt x="1998" y="1913"/>
                  </a:lnTo>
                  <a:lnTo>
                    <a:pt x="2007" y="1891"/>
                  </a:lnTo>
                  <a:lnTo>
                    <a:pt x="2010" y="1867"/>
                  </a:lnTo>
                  <a:lnTo>
                    <a:pt x="2007" y="1843"/>
                  </a:lnTo>
                  <a:lnTo>
                    <a:pt x="1998" y="1821"/>
                  </a:lnTo>
                  <a:lnTo>
                    <a:pt x="1984" y="1804"/>
                  </a:lnTo>
                  <a:lnTo>
                    <a:pt x="1965" y="1789"/>
                  </a:lnTo>
                  <a:lnTo>
                    <a:pt x="1944" y="1780"/>
                  </a:lnTo>
                  <a:lnTo>
                    <a:pt x="1920" y="1777"/>
                  </a:lnTo>
                  <a:lnTo>
                    <a:pt x="585" y="1777"/>
                  </a:lnTo>
                  <a:close/>
                  <a:moveTo>
                    <a:pt x="585" y="1288"/>
                  </a:moveTo>
                  <a:lnTo>
                    <a:pt x="562" y="1291"/>
                  </a:lnTo>
                  <a:lnTo>
                    <a:pt x="540" y="1299"/>
                  </a:lnTo>
                  <a:lnTo>
                    <a:pt x="522" y="1314"/>
                  </a:lnTo>
                  <a:lnTo>
                    <a:pt x="507" y="1332"/>
                  </a:lnTo>
                  <a:lnTo>
                    <a:pt x="498" y="1354"/>
                  </a:lnTo>
                  <a:lnTo>
                    <a:pt x="494" y="1378"/>
                  </a:lnTo>
                  <a:lnTo>
                    <a:pt x="498" y="1402"/>
                  </a:lnTo>
                  <a:lnTo>
                    <a:pt x="507" y="1423"/>
                  </a:lnTo>
                  <a:lnTo>
                    <a:pt x="522" y="1441"/>
                  </a:lnTo>
                  <a:lnTo>
                    <a:pt x="540" y="1456"/>
                  </a:lnTo>
                  <a:lnTo>
                    <a:pt x="562" y="1465"/>
                  </a:lnTo>
                  <a:lnTo>
                    <a:pt x="585" y="1468"/>
                  </a:lnTo>
                  <a:lnTo>
                    <a:pt x="1920" y="1468"/>
                  </a:lnTo>
                  <a:lnTo>
                    <a:pt x="1944" y="1465"/>
                  </a:lnTo>
                  <a:lnTo>
                    <a:pt x="1965" y="1456"/>
                  </a:lnTo>
                  <a:lnTo>
                    <a:pt x="1984" y="1441"/>
                  </a:lnTo>
                  <a:lnTo>
                    <a:pt x="1998" y="1423"/>
                  </a:lnTo>
                  <a:lnTo>
                    <a:pt x="2007" y="1402"/>
                  </a:lnTo>
                  <a:lnTo>
                    <a:pt x="2010" y="1378"/>
                  </a:lnTo>
                  <a:lnTo>
                    <a:pt x="2007" y="1354"/>
                  </a:lnTo>
                  <a:lnTo>
                    <a:pt x="1998" y="1332"/>
                  </a:lnTo>
                  <a:lnTo>
                    <a:pt x="1984" y="1314"/>
                  </a:lnTo>
                  <a:lnTo>
                    <a:pt x="1965" y="1299"/>
                  </a:lnTo>
                  <a:lnTo>
                    <a:pt x="1944" y="1291"/>
                  </a:lnTo>
                  <a:lnTo>
                    <a:pt x="1920" y="1288"/>
                  </a:lnTo>
                  <a:lnTo>
                    <a:pt x="585" y="1288"/>
                  </a:lnTo>
                  <a:close/>
                  <a:moveTo>
                    <a:pt x="873" y="0"/>
                  </a:moveTo>
                  <a:lnTo>
                    <a:pt x="2237" y="0"/>
                  </a:lnTo>
                  <a:lnTo>
                    <a:pt x="2271" y="3"/>
                  </a:lnTo>
                  <a:lnTo>
                    <a:pt x="2303" y="12"/>
                  </a:lnTo>
                  <a:lnTo>
                    <a:pt x="2333" y="26"/>
                  </a:lnTo>
                  <a:lnTo>
                    <a:pt x="2360" y="45"/>
                  </a:lnTo>
                  <a:lnTo>
                    <a:pt x="2383" y="69"/>
                  </a:lnTo>
                  <a:lnTo>
                    <a:pt x="2402" y="95"/>
                  </a:lnTo>
                  <a:lnTo>
                    <a:pt x="2415" y="124"/>
                  </a:lnTo>
                  <a:lnTo>
                    <a:pt x="2425" y="157"/>
                  </a:lnTo>
                  <a:lnTo>
                    <a:pt x="2428" y="191"/>
                  </a:lnTo>
                  <a:lnTo>
                    <a:pt x="2428" y="2877"/>
                  </a:lnTo>
                  <a:lnTo>
                    <a:pt x="2425" y="2911"/>
                  </a:lnTo>
                  <a:lnTo>
                    <a:pt x="2415" y="2944"/>
                  </a:lnTo>
                  <a:lnTo>
                    <a:pt x="2402" y="2973"/>
                  </a:lnTo>
                  <a:lnTo>
                    <a:pt x="2383" y="2999"/>
                  </a:lnTo>
                  <a:lnTo>
                    <a:pt x="2360" y="3023"/>
                  </a:lnTo>
                  <a:lnTo>
                    <a:pt x="2333" y="3042"/>
                  </a:lnTo>
                  <a:lnTo>
                    <a:pt x="2303" y="3056"/>
                  </a:lnTo>
                  <a:lnTo>
                    <a:pt x="2271" y="3065"/>
                  </a:lnTo>
                  <a:lnTo>
                    <a:pt x="2237" y="3068"/>
                  </a:lnTo>
                  <a:lnTo>
                    <a:pt x="191" y="3068"/>
                  </a:lnTo>
                  <a:lnTo>
                    <a:pt x="156" y="3065"/>
                  </a:lnTo>
                  <a:lnTo>
                    <a:pt x="124" y="3056"/>
                  </a:lnTo>
                  <a:lnTo>
                    <a:pt x="94" y="3042"/>
                  </a:lnTo>
                  <a:lnTo>
                    <a:pt x="67" y="3023"/>
                  </a:lnTo>
                  <a:lnTo>
                    <a:pt x="45" y="2999"/>
                  </a:lnTo>
                  <a:lnTo>
                    <a:pt x="26" y="2973"/>
                  </a:lnTo>
                  <a:lnTo>
                    <a:pt x="12" y="2944"/>
                  </a:lnTo>
                  <a:lnTo>
                    <a:pt x="3" y="2911"/>
                  </a:lnTo>
                  <a:lnTo>
                    <a:pt x="0" y="2877"/>
                  </a:lnTo>
                  <a:lnTo>
                    <a:pt x="0" y="876"/>
                  </a:lnTo>
                  <a:lnTo>
                    <a:pt x="66" y="876"/>
                  </a:lnTo>
                  <a:lnTo>
                    <a:pt x="75" y="876"/>
                  </a:lnTo>
                  <a:lnTo>
                    <a:pt x="83" y="877"/>
                  </a:lnTo>
                  <a:lnTo>
                    <a:pt x="606" y="877"/>
                  </a:lnTo>
                  <a:lnTo>
                    <a:pt x="646" y="874"/>
                  </a:lnTo>
                  <a:lnTo>
                    <a:pt x="683" y="865"/>
                  </a:lnTo>
                  <a:lnTo>
                    <a:pt x="719" y="851"/>
                  </a:lnTo>
                  <a:lnTo>
                    <a:pt x="752" y="833"/>
                  </a:lnTo>
                  <a:lnTo>
                    <a:pt x="782" y="810"/>
                  </a:lnTo>
                  <a:lnTo>
                    <a:pt x="808" y="783"/>
                  </a:lnTo>
                  <a:lnTo>
                    <a:pt x="831" y="754"/>
                  </a:lnTo>
                  <a:lnTo>
                    <a:pt x="849" y="720"/>
                  </a:lnTo>
                  <a:lnTo>
                    <a:pt x="863" y="684"/>
                  </a:lnTo>
                  <a:lnTo>
                    <a:pt x="871" y="647"/>
                  </a:lnTo>
                  <a:lnTo>
                    <a:pt x="874" y="607"/>
                  </a:lnTo>
                  <a:lnTo>
                    <a:pt x="874" y="83"/>
                  </a:lnTo>
                  <a:lnTo>
                    <a:pt x="873" y="63"/>
                  </a:lnTo>
                  <a:lnTo>
                    <a:pt x="8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 name="Freeform 13">
              <a:extLst>
                <a:ext uri="{FF2B5EF4-FFF2-40B4-BE49-F238E27FC236}">
                  <a16:creationId xmlns:a16="http://schemas.microsoft.com/office/drawing/2014/main" id="{7FAD1B87-4610-41E3-B2DF-7826FB77A981}"/>
                </a:ext>
              </a:extLst>
            </p:cNvPr>
            <p:cNvSpPr>
              <a:spLocks/>
            </p:cNvSpPr>
            <p:nvPr/>
          </p:nvSpPr>
          <p:spPr bwMode="auto">
            <a:xfrm>
              <a:off x="1440" y="216"/>
              <a:ext cx="128" cy="128"/>
            </a:xfrm>
            <a:custGeom>
              <a:avLst/>
              <a:gdLst>
                <a:gd name="T0" fmla="*/ 683 w 764"/>
                <a:gd name="T1" fmla="*/ 0 h 764"/>
                <a:gd name="T2" fmla="*/ 700 w 764"/>
                <a:gd name="T3" fmla="*/ 2 h 764"/>
                <a:gd name="T4" fmla="*/ 717 w 764"/>
                <a:gd name="T5" fmla="*/ 8 h 764"/>
                <a:gd name="T6" fmla="*/ 732 w 764"/>
                <a:gd name="T7" fmla="*/ 16 h 764"/>
                <a:gd name="T8" fmla="*/ 745 w 764"/>
                <a:gd name="T9" fmla="*/ 29 h 764"/>
                <a:gd name="T10" fmla="*/ 755 w 764"/>
                <a:gd name="T11" fmla="*/ 43 h 764"/>
                <a:gd name="T12" fmla="*/ 761 w 764"/>
                <a:gd name="T13" fmla="*/ 61 h 764"/>
                <a:gd name="T14" fmla="*/ 764 w 764"/>
                <a:gd name="T15" fmla="*/ 80 h 764"/>
                <a:gd name="T16" fmla="*/ 764 w 764"/>
                <a:gd name="T17" fmla="*/ 606 h 764"/>
                <a:gd name="T18" fmla="*/ 760 w 764"/>
                <a:gd name="T19" fmla="*/ 638 h 764"/>
                <a:gd name="T20" fmla="*/ 751 w 764"/>
                <a:gd name="T21" fmla="*/ 668 h 764"/>
                <a:gd name="T22" fmla="*/ 736 w 764"/>
                <a:gd name="T23" fmla="*/ 694 h 764"/>
                <a:gd name="T24" fmla="*/ 717 w 764"/>
                <a:gd name="T25" fmla="*/ 718 h 764"/>
                <a:gd name="T26" fmla="*/ 694 w 764"/>
                <a:gd name="T27" fmla="*/ 737 h 764"/>
                <a:gd name="T28" fmla="*/ 667 w 764"/>
                <a:gd name="T29" fmla="*/ 752 h 764"/>
                <a:gd name="T30" fmla="*/ 637 w 764"/>
                <a:gd name="T31" fmla="*/ 761 h 764"/>
                <a:gd name="T32" fmla="*/ 605 w 764"/>
                <a:gd name="T33" fmla="*/ 764 h 764"/>
                <a:gd name="T34" fmla="*/ 81 w 764"/>
                <a:gd name="T35" fmla="*/ 764 h 764"/>
                <a:gd name="T36" fmla="*/ 60 w 764"/>
                <a:gd name="T37" fmla="*/ 762 h 764"/>
                <a:gd name="T38" fmla="*/ 42 w 764"/>
                <a:gd name="T39" fmla="*/ 755 h 764"/>
                <a:gd name="T40" fmla="*/ 27 w 764"/>
                <a:gd name="T41" fmla="*/ 744 h 764"/>
                <a:gd name="T42" fmla="*/ 15 w 764"/>
                <a:gd name="T43" fmla="*/ 731 h 764"/>
                <a:gd name="T44" fmla="*/ 6 w 764"/>
                <a:gd name="T45" fmla="*/ 715 h 764"/>
                <a:gd name="T46" fmla="*/ 1 w 764"/>
                <a:gd name="T47" fmla="*/ 698 h 764"/>
                <a:gd name="T48" fmla="*/ 0 w 764"/>
                <a:gd name="T49" fmla="*/ 679 h 764"/>
                <a:gd name="T50" fmla="*/ 3 w 764"/>
                <a:gd name="T51" fmla="*/ 661 h 764"/>
                <a:gd name="T52" fmla="*/ 12 w 764"/>
                <a:gd name="T53" fmla="*/ 644 h 764"/>
                <a:gd name="T54" fmla="*/ 24 w 764"/>
                <a:gd name="T55" fmla="*/ 628 h 764"/>
                <a:gd name="T56" fmla="*/ 627 w 764"/>
                <a:gd name="T57" fmla="*/ 23 h 764"/>
                <a:gd name="T58" fmla="*/ 639 w 764"/>
                <a:gd name="T59" fmla="*/ 13 h 764"/>
                <a:gd name="T60" fmla="*/ 654 w 764"/>
                <a:gd name="T61" fmla="*/ 6 h 764"/>
                <a:gd name="T62" fmla="*/ 668 w 764"/>
                <a:gd name="T63" fmla="*/ 1 h 764"/>
                <a:gd name="T64" fmla="*/ 683 w 764"/>
                <a:gd name="T65" fmla="*/ 0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64" h="764">
                  <a:moveTo>
                    <a:pt x="683" y="0"/>
                  </a:moveTo>
                  <a:lnTo>
                    <a:pt x="700" y="2"/>
                  </a:lnTo>
                  <a:lnTo>
                    <a:pt x="717" y="8"/>
                  </a:lnTo>
                  <a:lnTo>
                    <a:pt x="732" y="16"/>
                  </a:lnTo>
                  <a:lnTo>
                    <a:pt x="745" y="29"/>
                  </a:lnTo>
                  <a:lnTo>
                    <a:pt x="755" y="43"/>
                  </a:lnTo>
                  <a:lnTo>
                    <a:pt x="761" y="61"/>
                  </a:lnTo>
                  <a:lnTo>
                    <a:pt x="764" y="80"/>
                  </a:lnTo>
                  <a:lnTo>
                    <a:pt x="764" y="606"/>
                  </a:lnTo>
                  <a:lnTo>
                    <a:pt x="760" y="638"/>
                  </a:lnTo>
                  <a:lnTo>
                    <a:pt x="751" y="668"/>
                  </a:lnTo>
                  <a:lnTo>
                    <a:pt x="736" y="694"/>
                  </a:lnTo>
                  <a:lnTo>
                    <a:pt x="717" y="718"/>
                  </a:lnTo>
                  <a:lnTo>
                    <a:pt x="694" y="737"/>
                  </a:lnTo>
                  <a:lnTo>
                    <a:pt x="667" y="752"/>
                  </a:lnTo>
                  <a:lnTo>
                    <a:pt x="637" y="761"/>
                  </a:lnTo>
                  <a:lnTo>
                    <a:pt x="605" y="764"/>
                  </a:lnTo>
                  <a:lnTo>
                    <a:pt x="81" y="764"/>
                  </a:lnTo>
                  <a:lnTo>
                    <a:pt x="60" y="762"/>
                  </a:lnTo>
                  <a:lnTo>
                    <a:pt x="42" y="755"/>
                  </a:lnTo>
                  <a:lnTo>
                    <a:pt x="27" y="744"/>
                  </a:lnTo>
                  <a:lnTo>
                    <a:pt x="15" y="731"/>
                  </a:lnTo>
                  <a:lnTo>
                    <a:pt x="6" y="715"/>
                  </a:lnTo>
                  <a:lnTo>
                    <a:pt x="1" y="698"/>
                  </a:lnTo>
                  <a:lnTo>
                    <a:pt x="0" y="679"/>
                  </a:lnTo>
                  <a:lnTo>
                    <a:pt x="3" y="661"/>
                  </a:lnTo>
                  <a:lnTo>
                    <a:pt x="12" y="644"/>
                  </a:lnTo>
                  <a:lnTo>
                    <a:pt x="24" y="628"/>
                  </a:lnTo>
                  <a:lnTo>
                    <a:pt x="627" y="23"/>
                  </a:lnTo>
                  <a:lnTo>
                    <a:pt x="639" y="13"/>
                  </a:lnTo>
                  <a:lnTo>
                    <a:pt x="654" y="6"/>
                  </a:lnTo>
                  <a:lnTo>
                    <a:pt x="668" y="1"/>
                  </a:lnTo>
                  <a:lnTo>
                    <a:pt x="68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64" name="Freeform 18">
            <a:extLst>
              <a:ext uri="{FF2B5EF4-FFF2-40B4-BE49-F238E27FC236}">
                <a16:creationId xmlns:a16="http://schemas.microsoft.com/office/drawing/2014/main" id="{20A4D73F-5C55-4ED0-A0F0-8C7F89D65C32}"/>
              </a:ext>
            </a:extLst>
          </p:cNvPr>
          <p:cNvSpPr>
            <a:spLocks noEditPoints="1"/>
          </p:cNvSpPr>
          <p:nvPr/>
        </p:nvSpPr>
        <p:spPr bwMode="auto">
          <a:xfrm>
            <a:off x="5627216" y="2725011"/>
            <a:ext cx="937568" cy="937324"/>
          </a:xfrm>
          <a:custGeom>
            <a:avLst/>
            <a:gdLst>
              <a:gd name="T0" fmla="*/ 1036 w 3584"/>
              <a:gd name="T1" fmla="*/ 325 h 3572"/>
              <a:gd name="T2" fmla="*/ 758 w 3584"/>
              <a:gd name="T3" fmla="*/ 442 h 3572"/>
              <a:gd name="T4" fmla="*/ 533 w 3584"/>
              <a:gd name="T5" fmla="*/ 635 h 3572"/>
              <a:gd name="T6" fmla="*/ 375 w 3584"/>
              <a:gd name="T7" fmla="*/ 888 h 3572"/>
              <a:gd name="T8" fmla="*/ 302 w 3584"/>
              <a:gd name="T9" fmla="*/ 1185 h 3572"/>
              <a:gd name="T10" fmla="*/ 328 w 3584"/>
              <a:gd name="T11" fmla="*/ 1498 h 3572"/>
              <a:gd name="T12" fmla="*/ 445 w 3584"/>
              <a:gd name="T13" fmla="*/ 1775 h 3572"/>
              <a:gd name="T14" fmla="*/ 638 w 3584"/>
              <a:gd name="T15" fmla="*/ 1999 h 3572"/>
              <a:gd name="T16" fmla="*/ 891 w 3584"/>
              <a:gd name="T17" fmla="*/ 2157 h 3572"/>
              <a:gd name="T18" fmla="*/ 1190 w 3584"/>
              <a:gd name="T19" fmla="*/ 2229 h 3572"/>
              <a:gd name="T20" fmla="*/ 1503 w 3584"/>
              <a:gd name="T21" fmla="*/ 2205 h 3572"/>
              <a:gd name="T22" fmla="*/ 1781 w 3584"/>
              <a:gd name="T23" fmla="*/ 2087 h 3572"/>
              <a:gd name="T24" fmla="*/ 2007 w 3584"/>
              <a:gd name="T25" fmla="*/ 1895 h 3572"/>
              <a:gd name="T26" fmla="*/ 2165 w 3584"/>
              <a:gd name="T27" fmla="*/ 1642 h 3572"/>
              <a:gd name="T28" fmla="*/ 2237 w 3584"/>
              <a:gd name="T29" fmla="*/ 1345 h 3572"/>
              <a:gd name="T30" fmla="*/ 2212 w 3584"/>
              <a:gd name="T31" fmla="*/ 1032 h 3572"/>
              <a:gd name="T32" fmla="*/ 2095 w 3584"/>
              <a:gd name="T33" fmla="*/ 755 h 3572"/>
              <a:gd name="T34" fmla="*/ 1902 w 3584"/>
              <a:gd name="T35" fmla="*/ 530 h 3572"/>
              <a:gd name="T36" fmla="*/ 1647 w 3584"/>
              <a:gd name="T37" fmla="*/ 372 h 3572"/>
              <a:gd name="T38" fmla="*/ 1349 w 3584"/>
              <a:gd name="T39" fmla="*/ 300 h 3572"/>
              <a:gd name="T40" fmla="*/ 1365 w 3584"/>
              <a:gd name="T41" fmla="*/ 3 h 3572"/>
              <a:gd name="T42" fmla="*/ 1722 w 3584"/>
              <a:gd name="T43" fmla="*/ 82 h 3572"/>
              <a:gd name="T44" fmla="*/ 2033 w 3584"/>
              <a:gd name="T45" fmla="*/ 254 h 3572"/>
              <a:gd name="T46" fmla="*/ 2284 w 3584"/>
              <a:gd name="T47" fmla="*/ 503 h 3572"/>
              <a:gd name="T48" fmla="*/ 2457 w 3584"/>
              <a:gd name="T49" fmla="*/ 814 h 3572"/>
              <a:gd name="T50" fmla="*/ 2536 w 3584"/>
              <a:gd name="T51" fmla="*/ 1170 h 3572"/>
              <a:gd name="T52" fmla="*/ 2514 w 3584"/>
              <a:gd name="T53" fmla="*/ 1518 h 3572"/>
              <a:gd name="T54" fmla="*/ 2407 w 3584"/>
              <a:gd name="T55" fmla="*/ 1827 h 3572"/>
              <a:gd name="T56" fmla="*/ 2591 w 3584"/>
              <a:gd name="T57" fmla="*/ 2343 h 3572"/>
              <a:gd name="T58" fmla="*/ 2731 w 3584"/>
              <a:gd name="T59" fmla="*/ 2300 h 3572"/>
              <a:gd name="T60" fmla="*/ 2845 w 3584"/>
              <a:gd name="T61" fmla="*/ 2323 h 3572"/>
              <a:gd name="T62" fmla="*/ 3572 w 3584"/>
              <a:gd name="T63" fmla="*/ 3061 h 3572"/>
              <a:gd name="T64" fmla="*/ 3580 w 3584"/>
              <a:gd name="T65" fmla="*/ 3182 h 3572"/>
              <a:gd name="T66" fmla="*/ 3522 w 3584"/>
              <a:gd name="T67" fmla="*/ 3323 h 3572"/>
              <a:gd name="T68" fmla="*/ 3405 w 3584"/>
              <a:gd name="T69" fmla="*/ 3458 h 3572"/>
              <a:gd name="T70" fmla="*/ 3262 w 3584"/>
              <a:gd name="T71" fmla="*/ 3546 h 3572"/>
              <a:gd name="T72" fmla="*/ 3128 w 3584"/>
              <a:gd name="T73" fmla="*/ 3572 h 3572"/>
              <a:gd name="T74" fmla="*/ 3025 w 3584"/>
              <a:gd name="T75" fmla="*/ 3531 h 3572"/>
              <a:gd name="T76" fmla="*/ 2310 w 3584"/>
              <a:gd name="T77" fmla="*/ 2784 h 3572"/>
              <a:gd name="T78" fmla="*/ 2321 w 3584"/>
              <a:gd name="T79" fmla="*/ 2654 h 3572"/>
              <a:gd name="T80" fmla="*/ 1974 w 3584"/>
              <a:gd name="T81" fmla="*/ 2318 h 3572"/>
              <a:gd name="T82" fmla="*/ 1684 w 3584"/>
              <a:gd name="T83" fmla="*/ 2462 h 3572"/>
              <a:gd name="T84" fmla="*/ 1356 w 3584"/>
              <a:gd name="T85" fmla="*/ 2528 h 3572"/>
              <a:gd name="T86" fmla="*/ 992 w 3584"/>
              <a:gd name="T87" fmla="*/ 2500 h 3572"/>
              <a:gd name="T88" fmla="*/ 655 w 3584"/>
              <a:gd name="T89" fmla="*/ 2372 h 3572"/>
              <a:gd name="T90" fmla="*/ 372 w 3584"/>
              <a:gd name="T91" fmla="*/ 2160 h 3572"/>
              <a:gd name="T92" fmla="*/ 159 w 3584"/>
              <a:gd name="T93" fmla="*/ 1878 h 3572"/>
              <a:gd name="T94" fmla="*/ 31 w 3584"/>
              <a:gd name="T95" fmla="*/ 1543 h 3572"/>
              <a:gd name="T96" fmla="*/ 3 w 3584"/>
              <a:gd name="T97" fmla="*/ 1170 h 3572"/>
              <a:gd name="T98" fmla="*/ 83 w 3584"/>
              <a:gd name="T99" fmla="*/ 814 h 3572"/>
              <a:gd name="T100" fmla="*/ 256 w 3584"/>
              <a:gd name="T101" fmla="*/ 503 h 3572"/>
              <a:gd name="T102" fmla="*/ 505 w 3584"/>
              <a:gd name="T103" fmla="*/ 254 h 3572"/>
              <a:gd name="T104" fmla="*/ 817 w 3584"/>
              <a:gd name="T105" fmla="*/ 82 h 3572"/>
              <a:gd name="T106" fmla="*/ 1175 w 3584"/>
              <a:gd name="T107" fmla="*/ 3 h 3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584" h="3572">
                <a:moveTo>
                  <a:pt x="1270" y="297"/>
                </a:moveTo>
                <a:lnTo>
                  <a:pt x="1190" y="300"/>
                </a:lnTo>
                <a:lnTo>
                  <a:pt x="1112" y="310"/>
                </a:lnTo>
                <a:lnTo>
                  <a:pt x="1036" y="325"/>
                </a:lnTo>
                <a:lnTo>
                  <a:pt x="963" y="346"/>
                </a:lnTo>
                <a:lnTo>
                  <a:pt x="891" y="374"/>
                </a:lnTo>
                <a:lnTo>
                  <a:pt x="824" y="405"/>
                </a:lnTo>
                <a:lnTo>
                  <a:pt x="758" y="442"/>
                </a:lnTo>
                <a:lnTo>
                  <a:pt x="696" y="484"/>
                </a:lnTo>
                <a:lnTo>
                  <a:pt x="638" y="530"/>
                </a:lnTo>
                <a:lnTo>
                  <a:pt x="584" y="580"/>
                </a:lnTo>
                <a:lnTo>
                  <a:pt x="533" y="635"/>
                </a:lnTo>
                <a:lnTo>
                  <a:pt x="486" y="694"/>
                </a:lnTo>
                <a:lnTo>
                  <a:pt x="445" y="755"/>
                </a:lnTo>
                <a:lnTo>
                  <a:pt x="407" y="820"/>
                </a:lnTo>
                <a:lnTo>
                  <a:pt x="375" y="888"/>
                </a:lnTo>
                <a:lnTo>
                  <a:pt x="349" y="959"/>
                </a:lnTo>
                <a:lnTo>
                  <a:pt x="328" y="1032"/>
                </a:lnTo>
                <a:lnTo>
                  <a:pt x="312" y="1108"/>
                </a:lnTo>
                <a:lnTo>
                  <a:pt x="302" y="1185"/>
                </a:lnTo>
                <a:lnTo>
                  <a:pt x="299" y="1265"/>
                </a:lnTo>
                <a:lnTo>
                  <a:pt x="302" y="1345"/>
                </a:lnTo>
                <a:lnTo>
                  <a:pt x="312" y="1422"/>
                </a:lnTo>
                <a:lnTo>
                  <a:pt x="328" y="1498"/>
                </a:lnTo>
                <a:lnTo>
                  <a:pt x="349" y="1570"/>
                </a:lnTo>
                <a:lnTo>
                  <a:pt x="375" y="1642"/>
                </a:lnTo>
                <a:lnTo>
                  <a:pt x="407" y="1710"/>
                </a:lnTo>
                <a:lnTo>
                  <a:pt x="445" y="1775"/>
                </a:lnTo>
                <a:lnTo>
                  <a:pt x="486" y="1837"/>
                </a:lnTo>
                <a:lnTo>
                  <a:pt x="533" y="1895"/>
                </a:lnTo>
                <a:lnTo>
                  <a:pt x="584" y="1950"/>
                </a:lnTo>
                <a:lnTo>
                  <a:pt x="638" y="1999"/>
                </a:lnTo>
                <a:lnTo>
                  <a:pt x="696" y="2047"/>
                </a:lnTo>
                <a:lnTo>
                  <a:pt x="758" y="2087"/>
                </a:lnTo>
                <a:lnTo>
                  <a:pt x="824" y="2125"/>
                </a:lnTo>
                <a:lnTo>
                  <a:pt x="891" y="2157"/>
                </a:lnTo>
                <a:lnTo>
                  <a:pt x="963" y="2183"/>
                </a:lnTo>
                <a:lnTo>
                  <a:pt x="1036" y="2205"/>
                </a:lnTo>
                <a:lnTo>
                  <a:pt x="1112" y="2220"/>
                </a:lnTo>
                <a:lnTo>
                  <a:pt x="1190" y="2229"/>
                </a:lnTo>
                <a:lnTo>
                  <a:pt x="1270" y="2233"/>
                </a:lnTo>
                <a:lnTo>
                  <a:pt x="1349" y="2229"/>
                </a:lnTo>
                <a:lnTo>
                  <a:pt x="1428" y="2220"/>
                </a:lnTo>
                <a:lnTo>
                  <a:pt x="1503" y="2205"/>
                </a:lnTo>
                <a:lnTo>
                  <a:pt x="1576" y="2183"/>
                </a:lnTo>
                <a:lnTo>
                  <a:pt x="1647" y="2157"/>
                </a:lnTo>
                <a:lnTo>
                  <a:pt x="1715" y="2125"/>
                </a:lnTo>
                <a:lnTo>
                  <a:pt x="1781" y="2087"/>
                </a:lnTo>
                <a:lnTo>
                  <a:pt x="1843" y="2047"/>
                </a:lnTo>
                <a:lnTo>
                  <a:pt x="1902" y="1999"/>
                </a:lnTo>
                <a:lnTo>
                  <a:pt x="1956" y="1950"/>
                </a:lnTo>
                <a:lnTo>
                  <a:pt x="2007" y="1895"/>
                </a:lnTo>
                <a:lnTo>
                  <a:pt x="2053" y="1837"/>
                </a:lnTo>
                <a:lnTo>
                  <a:pt x="2095" y="1775"/>
                </a:lnTo>
                <a:lnTo>
                  <a:pt x="2133" y="1710"/>
                </a:lnTo>
                <a:lnTo>
                  <a:pt x="2165" y="1642"/>
                </a:lnTo>
                <a:lnTo>
                  <a:pt x="2191" y="1570"/>
                </a:lnTo>
                <a:lnTo>
                  <a:pt x="2212" y="1498"/>
                </a:lnTo>
                <a:lnTo>
                  <a:pt x="2227" y="1422"/>
                </a:lnTo>
                <a:lnTo>
                  <a:pt x="2237" y="1345"/>
                </a:lnTo>
                <a:lnTo>
                  <a:pt x="2241" y="1265"/>
                </a:lnTo>
                <a:lnTo>
                  <a:pt x="2237" y="1185"/>
                </a:lnTo>
                <a:lnTo>
                  <a:pt x="2227" y="1108"/>
                </a:lnTo>
                <a:lnTo>
                  <a:pt x="2212" y="1032"/>
                </a:lnTo>
                <a:lnTo>
                  <a:pt x="2191" y="959"/>
                </a:lnTo>
                <a:lnTo>
                  <a:pt x="2165" y="888"/>
                </a:lnTo>
                <a:lnTo>
                  <a:pt x="2133" y="820"/>
                </a:lnTo>
                <a:lnTo>
                  <a:pt x="2095" y="755"/>
                </a:lnTo>
                <a:lnTo>
                  <a:pt x="2053" y="694"/>
                </a:lnTo>
                <a:lnTo>
                  <a:pt x="2007" y="635"/>
                </a:lnTo>
                <a:lnTo>
                  <a:pt x="1956" y="580"/>
                </a:lnTo>
                <a:lnTo>
                  <a:pt x="1902" y="530"/>
                </a:lnTo>
                <a:lnTo>
                  <a:pt x="1843" y="484"/>
                </a:lnTo>
                <a:lnTo>
                  <a:pt x="1781" y="442"/>
                </a:lnTo>
                <a:lnTo>
                  <a:pt x="1715" y="405"/>
                </a:lnTo>
                <a:lnTo>
                  <a:pt x="1647" y="372"/>
                </a:lnTo>
                <a:lnTo>
                  <a:pt x="1576" y="346"/>
                </a:lnTo>
                <a:lnTo>
                  <a:pt x="1503" y="325"/>
                </a:lnTo>
                <a:lnTo>
                  <a:pt x="1428" y="310"/>
                </a:lnTo>
                <a:lnTo>
                  <a:pt x="1349" y="300"/>
                </a:lnTo>
                <a:lnTo>
                  <a:pt x="1270" y="297"/>
                </a:lnTo>
                <a:close/>
                <a:moveTo>
                  <a:pt x="1270" y="0"/>
                </a:moveTo>
                <a:lnTo>
                  <a:pt x="1270" y="0"/>
                </a:lnTo>
                <a:lnTo>
                  <a:pt x="1365" y="3"/>
                </a:lnTo>
                <a:lnTo>
                  <a:pt x="1457" y="13"/>
                </a:lnTo>
                <a:lnTo>
                  <a:pt x="1548" y="29"/>
                </a:lnTo>
                <a:lnTo>
                  <a:pt x="1636" y="52"/>
                </a:lnTo>
                <a:lnTo>
                  <a:pt x="1722" y="82"/>
                </a:lnTo>
                <a:lnTo>
                  <a:pt x="1805" y="116"/>
                </a:lnTo>
                <a:lnTo>
                  <a:pt x="1884" y="157"/>
                </a:lnTo>
                <a:lnTo>
                  <a:pt x="1962" y="203"/>
                </a:lnTo>
                <a:lnTo>
                  <a:pt x="2033" y="254"/>
                </a:lnTo>
                <a:lnTo>
                  <a:pt x="2103" y="310"/>
                </a:lnTo>
                <a:lnTo>
                  <a:pt x="2168" y="370"/>
                </a:lnTo>
                <a:lnTo>
                  <a:pt x="2227" y="434"/>
                </a:lnTo>
                <a:lnTo>
                  <a:pt x="2284" y="503"/>
                </a:lnTo>
                <a:lnTo>
                  <a:pt x="2334" y="576"/>
                </a:lnTo>
                <a:lnTo>
                  <a:pt x="2381" y="652"/>
                </a:lnTo>
                <a:lnTo>
                  <a:pt x="2422" y="731"/>
                </a:lnTo>
                <a:lnTo>
                  <a:pt x="2457" y="814"/>
                </a:lnTo>
                <a:lnTo>
                  <a:pt x="2486" y="899"/>
                </a:lnTo>
                <a:lnTo>
                  <a:pt x="2509" y="987"/>
                </a:lnTo>
                <a:lnTo>
                  <a:pt x="2525" y="1078"/>
                </a:lnTo>
                <a:lnTo>
                  <a:pt x="2536" y="1170"/>
                </a:lnTo>
                <a:lnTo>
                  <a:pt x="2540" y="1265"/>
                </a:lnTo>
                <a:lnTo>
                  <a:pt x="2536" y="1350"/>
                </a:lnTo>
                <a:lnTo>
                  <a:pt x="2528" y="1435"/>
                </a:lnTo>
                <a:lnTo>
                  <a:pt x="2514" y="1518"/>
                </a:lnTo>
                <a:lnTo>
                  <a:pt x="2494" y="1598"/>
                </a:lnTo>
                <a:lnTo>
                  <a:pt x="2470" y="1677"/>
                </a:lnTo>
                <a:lnTo>
                  <a:pt x="2441" y="1753"/>
                </a:lnTo>
                <a:lnTo>
                  <a:pt x="2407" y="1827"/>
                </a:lnTo>
                <a:lnTo>
                  <a:pt x="2369" y="1898"/>
                </a:lnTo>
                <a:lnTo>
                  <a:pt x="2327" y="1966"/>
                </a:lnTo>
                <a:lnTo>
                  <a:pt x="2279" y="2032"/>
                </a:lnTo>
                <a:lnTo>
                  <a:pt x="2591" y="2343"/>
                </a:lnTo>
                <a:lnTo>
                  <a:pt x="2627" y="2326"/>
                </a:lnTo>
                <a:lnTo>
                  <a:pt x="2663" y="2313"/>
                </a:lnTo>
                <a:lnTo>
                  <a:pt x="2697" y="2304"/>
                </a:lnTo>
                <a:lnTo>
                  <a:pt x="2731" y="2300"/>
                </a:lnTo>
                <a:lnTo>
                  <a:pt x="2763" y="2299"/>
                </a:lnTo>
                <a:lnTo>
                  <a:pt x="2792" y="2302"/>
                </a:lnTo>
                <a:lnTo>
                  <a:pt x="2820" y="2311"/>
                </a:lnTo>
                <a:lnTo>
                  <a:pt x="2845" y="2323"/>
                </a:lnTo>
                <a:lnTo>
                  <a:pt x="2866" y="2340"/>
                </a:lnTo>
                <a:lnTo>
                  <a:pt x="3543" y="3015"/>
                </a:lnTo>
                <a:lnTo>
                  <a:pt x="3559" y="3036"/>
                </a:lnTo>
                <a:lnTo>
                  <a:pt x="3572" y="3061"/>
                </a:lnTo>
                <a:lnTo>
                  <a:pt x="3581" y="3087"/>
                </a:lnTo>
                <a:lnTo>
                  <a:pt x="3584" y="3117"/>
                </a:lnTo>
                <a:lnTo>
                  <a:pt x="3584" y="3149"/>
                </a:lnTo>
                <a:lnTo>
                  <a:pt x="3580" y="3182"/>
                </a:lnTo>
                <a:lnTo>
                  <a:pt x="3571" y="3216"/>
                </a:lnTo>
                <a:lnTo>
                  <a:pt x="3558" y="3251"/>
                </a:lnTo>
                <a:lnTo>
                  <a:pt x="3541" y="3287"/>
                </a:lnTo>
                <a:lnTo>
                  <a:pt x="3522" y="3323"/>
                </a:lnTo>
                <a:lnTo>
                  <a:pt x="3497" y="3358"/>
                </a:lnTo>
                <a:lnTo>
                  <a:pt x="3470" y="3393"/>
                </a:lnTo>
                <a:lnTo>
                  <a:pt x="3438" y="3426"/>
                </a:lnTo>
                <a:lnTo>
                  <a:pt x="3405" y="3458"/>
                </a:lnTo>
                <a:lnTo>
                  <a:pt x="3369" y="3485"/>
                </a:lnTo>
                <a:lnTo>
                  <a:pt x="3334" y="3510"/>
                </a:lnTo>
                <a:lnTo>
                  <a:pt x="3299" y="3529"/>
                </a:lnTo>
                <a:lnTo>
                  <a:pt x="3262" y="3546"/>
                </a:lnTo>
                <a:lnTo>
                  <a:pt x="3227" y="3559"/>
                </a:lnTo>
                <a:lnTo>
                  <a:pt x="3193" y="3568"/>
                </a:lnTo>
                <a:lnTo>
                  <a:pt x="3160" y="3572"/>
                </a:lnTo>
                <a:lnTo>
                  <a:pt x="3128" y="3572"/>
                </a:lnTo>
                <a:lnTo>
                  <a:pt x="3098" y="3569"/>
                </a:lnTo>
                <a:lnTo>
                  <a:pt x="3070" y="3560"/>
                </a:lnTo>
                <a:lnTo>
                  <a:pt x="3046" y="3548"/>
                </a:lnTo>
                <a:lnTo>
                  <a:pt x="3025" y="3531"/>
                </a:lnTo>
                <a:lnTo>
                  <a:pt x="2349" y="2856"/>
                </a:lnTo>
                <a:lnTo>
                  <a:pt x="2331" y="2835"/>
                </a:lnTo>
                <a:lnTo>
                  <a:pt x="2319" y="2811"/>
                </a:lnTo>
                <a:lnTo>
                  <a:pt x="2310" y="2784"/>
                </a:lnTo>
                <a:lnTo>
                  <a:pt x="2307" y="2754"/>
                </a:lnTo>
                <a:lnTo>
                  <a:pt x="2308" y="2722"/>
                </a:lnTo>
                <a:lnTo>
                  <a:pt x="2312" y="2688"/>
                </a:lnTo>
                <a:lnTo>
                  <a:pt x="2321" y="2654"/>
                </a:lnTo>
                <a:lnTo>
                  <a:pt x="2334" y="2619"/>
                </a:lnTo>
                <a:lnTo>
                  <a:pt x="2351" y="2582"/>
                </a:lnTo>
                <a:lnTo>
                  <a:pt x="2039" y="2271"/>
                </a:lnTo>
                <a:lnTo>
                  <a:pt x="1974" y="2318"/>
                </a:lnTo>
                <a:lnTo>
                  <a:pt x="1905" y="2361"/>
                </a:lnTo>
                <a:lnTo>
                  <a:pt x="1834" y="2399"/>
                </a:lnTo>
                <a:lnTo>
                  <a:pt x="1760" y="2433"/>
                </a:lnTo>
                <a:lnTo>
                  <a:pt x="1684" y="2462"/>
                </a:lnTo>
                <a:lnTo>
                  <a:pt x="1604" y="2487"/>
                </a:lnTo>
                <a:lnTo>
                  <a:pt x="1524" y="2505"/>
                </a:lnTo>
                <a:lnTo>
                  <a:pt x="1441" y="2520"/>
                </a:lnTo>
                <a:lnTo>
                  <a:pt x="1356" y="2528"/>
                </a:lnTo>
                <a:lnTo>
                  <a:pt x="1270" y="2531"/>
                </a:lnTo>
                <a:lnTo>
                  <a:pt x="1175" y="2527"/>
                </a:lnTo>
                <a:lnTo>
                  <a:pt x="1082" y="2517"/>
                </a:lnTo>
                <a:lnTo>
                  <a:pt x="992" y="2500"/>
                </a:lnTo>
                <a:lnTo>
                  <a:pt x="903" y="2477"/>
                </a:lnTo>
                <a:lnTo>
                  <a:pt x="817" y="2448"/>
                </a:lnTo>
                <a:lnTo>
                  <a:pt x="735" y="2413"/>
                </a:lnTo>
                <a:lnTo>
                  <a:pt x="655" y="2372"/>
                </a:lnTo>
                <a:lnTo>
                  <a:pt x="578" y="2327"/>
                </a:lnTo>
                <a:lnTo>
                  <a:pt x="505" y="2275"/>
                </a:lnTo>
                <a:lnTo>
                  <a:pt x="437" y="2220"/>
                </a:lnTo>
                <a:lnTo>
                  <a:pt x="372" y="2160"/>
                </a:lnTo>
                <a:lnTo>
                  <a:pt x="311" y="2095"/>
                </a:lnTo>
                <a:lnTo>
                  <a:pt x="256" y="2027"/>
                </a:lnTo>
                <a:lnTo>
                  <a:pt x="205" y="1954"/>
                </a:lnTo>
                <a:lnTo>
                  <a:pt x="159" y="1878"/>
                </a:lnTo>
                <a:lnTo>
                  <a:pt x="118" y="1798"/>
                </a:lnTo>
                <a:lnTo>
                  <a:pt x="83" y="1716"/>
                </a:lnTo>
                <a:lnTo>
                  <a:pt x="54" y="1631"/>
                </a:lnTo>
                <a:lnTo>
                  <a:pt x="31" y="1543"/>
                </a:lnTo>
                <a:lnTo>
                  <a:pt x="14" y="1452"/>
                </a:lnTo>
                <a:lnTo>
                  <a:pt x="3" y="1359"/>
                </a:lnTo>
                <a:lnTo>
                  <a:pt x="0" y="1265"/>
                </a:lnTo>
                <a:lnTo>
                  <a:pt x="3" y="1170"/>
                </a:lnTo>
                <a:lnTo>
                  <a:pt x="14" y="1078"/>
                </a:lnTo>
                <a:lnTo>
                  <a:pt x="31" y="987"/>
                </a:lnTo>
                <a:lnTo>
                  <a:pt x="54" y="899"/>
                </a:lnTo>
                <a:lnTo>
                  <a:pt x="83" y="814"/>
                </a:lnTo>
                <a:lnTo>
                  <a:pt x="118" y="731"/>
                </a:lnTo>
                <a:lnTo>
                  <a:pt x="159" y="652"/>
                </a:lnTo>
                <a:lnTo>
                  <a:pt x="205" y="576"/>
                </a:lnTo>
                <a:lnTo>
                  <a:pt x="256" y="503"/>
                </a:lnTo>
                <a:lnTo>
                  <a:pt x="311" y="434"/>
                </a:lnTo>
                <a:lnTo>
                  <a:pt x="372" y="370"/>
                </a:lnTo>
                <a:lnTo>
                  <a:pt x="437" y="310"/>
                </a:lnTo>
                <a:lnTo>
                  <a:pt x="505" y="254"/>
                </a:lnTo>
                <a:lnTo>
                  <a:pt x="578" y="203"/>
                </a:lnTo>
                <a:lnTo>
                  <a:pt x="655" y="157"/>
                </a:lnTo>
                <a:lnTo>
                  <a:pt x="735" y="116"/>
                </a:lnTo>
                <a:lnTo>
                  <a:pt x="817" y="82"/>
                </a:lnTo>
                <a:lnTo>
                  <a:pt x="903" y="52"/>
                </a:lnTo>
                <a:lnTo>
                  <a:pt x="992" y="29"/>
                </a:lnTo>
                <a:lnTo>
                  <a:pt x="1082" y="13"/>
                </a:lnTo>
                <a:lnTo>
                  <a:pt x="1175" y="3"/>
                </a:lnTo>
                <a:lnTo>
                  <a:pt x="127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65" name="Group 21">
            <a:extLst>
              <a:ext uri="{FF2B5EF4-FFF2-40B4-BE49-F238E27FC236}">
                <a16:creationId xmlns:a16="http://schemas.microsoft.com/office/drawing/2014/main" id="{722FD5E1-047E-4C2F-8902-7A8786C6CF4E}"/>
              </a:ext>
            </a:extLst>
          </p:cNvPr>
          <p:cNvGrpSpPr>
            <a:grpSpLocks noChangeAspect="1"/>
          </p:cNvGrpSpPr>
          <p:nvPr/>
        </p:nvGrpSpPr>
        <p:grpSpPr bwMode="auto">
          <a:xfrm>
            <a:off x="8081169" y="4599857"/>
            <a:ext cx="906462" cy="872127"/>
            <a:chOff x="5045" y="2507"/>
            <a:chExt cx="660" cy="635"/>
          </a:xfrm>
          <a:solidFill>
            <a:schemeClr val="bg1"/>
          </a:solidFill>
        </p:grpSpPr>
        <p:sp>
          <p:nvSpPr>
            <p:cNvPr id="66" name="Freeform 23">
              <a:extLst>
                <a:ext uri="{FF2B5EF4-FFF2-40B4-BE49-F238E27FC236}">
                  <a16:creationId xmlns:a16="http://schemas.microsoft.com/office/drawing/2014/main" id="{A14B75D9-F636-4302-ADCD-FF72D7363DA9}"/>
                </a:ext>
              </a:extLst>
            </p:cNvPr>
            <p:cNvSpPr>
              <a:spLocks noEditPoints="1"/>
            </p:cNvSpPr>
            <p:nvPr/>
          </p:nvSpPr>
          <p:spPr bwMode="auto">
            <a:xfrm>
              <a:off x="5045" y="2507"/>
              <a:ext cx="660" cy="635"/>
            </a:xfrm>
            <a:custGeom>
              <a:avLst/>
              <a:gdLst>
                <a:gd name="T0" fmla="*/ 486 w 3301"/>
                <a:gd name="T1" fmla="*/ 244 h 3174"/>
                <a:gd name="T2" fmla="*/ 367 w 3301"/>
                <a:gd name="T3" fmla="*/ 305 h 3174"/>
                <a:gd name="T4" fmla="*/ 279 w 3301"/>
                <a:gd name="T5" fmla="*/ 404 h 3174"/>
                <a:gd name="T6" fmla="*/ 235 w 3301"/>
                <a:gd name="T7" fmla="*/ 533 h 3174"/>
                <a:gd name="T8" fmla="*/ 235 w 3301"/>
                <a:gd name="T9" fmla="*/ 1952 h 3174"/>
                <a:gd name="T10" fmla="*/ 279 w 3301"/>
                <a:gd name="T11" fmla="*/ 2080 h 3174"/>
                <a:gd name="T12" fmla="*/ 367 w 3301"/>
                <a:gd name="T13" fmla="*/ 2181 h 3174"/>
                <a:gd name="T14" fmla="*/ 486 w 3301"/>
                <a:gd name="T15" fmla="*/ 2241 h 3174"/>
                <a:gd name="T16" fmla="*/ 1992 w 3301"/>
                <a:gd name="T17" fmla="*/ 2253 h 3174"/>
                <a:gd name="T18" fmla="*/ 2056 w 3301"/>
                <a:gd name="T19" fmla="*/ 2272 h 3174"/>
                <a:gd name="T20" fmla="*/ 2564 w 3301"/>
                <a:gd name="T21" fmla="*/ 2369 h 3174"/>
                <a:gd name="T22" fmla="*/ 2589 w 3301"/>
                <a:gd name="T23" fmla="*/ 2296 h 3174"/>
                <a:gd name="T24" fmla="*/ 2653 w 3301"/>
                <a:gd name="T25" fmla="*/ 2256 h 3174"/>
                <a:gd name="T26" fmla="*/ 2769 w 3301"/>
                <a:gd name="T27" fmla="*/ 2250 h 3174"/>
                <a:gd name="T28" fmla="*/ 2897 w 3301"/>
                <a:gd name="T29" fmla="*/ 2206 h 3174"/>
                <a:gd name="T30" fmla="*/ 2997 w 3301"/>
                <a:gd name="T31" fmla="*/ 2117 h 3174"/>
                <a:gd name="T32" fmla="*/ 3056 w 3301"/>
                <a:gd name="T33" fmla="*/ 1998 h 3174"/>
                <a:gd name="T34" fmla="*/ 3069 w 3301"/>
                <a:gd name="T35" fmla="*/ 580 h 3174"/>
                <a:gd name="T36" fmla="*/ 3042 w 3301"/>
                <a:gd name="T37" fmla="*/ 444 h 3174"/>
                <a:gd name="T38" fmla="*/ 2967 w 3301"/>
                <a:gd name="T39" fmla="*/ 334 h 3174"/>
                <a:gd name="T40" fmla="*/ 2857 w 3301"/>
                <a:gd name="T41" fmla="*/ 259 h 3174"/>
                <a:gd name="T42" fmla="*/ 2722 w 3301"/>
                <a:gd name="T43" fmla="*/ 232 h 3174"/>
                <a:gd name="T44" fmla="*/ 2722 w 3301"/>
                <a:gd name="T45" fmla="*/ 0 h 3174"/>
                <a:gd name="T46" fmla="*/ 2894 w 3301"/>
                <a:gd name="T47" fmla="*/ 26 h 3174"/>
                <a:gd name="T48" fmla="*/ 3045 w 3301"/>
                <a:gd name="T49" fmla="*/ 100 h 3174"/>
                <a:gd name="T50" fmla="*/ 3169 w 3301"/>
                <a:gd name="T51" fmla="*/ 211 h 3174"/>
                <a:gd name="T52" fmla="*/ 3255 w 3301"/>
                <a:gd name="T53" fmla="*/ 354 h 3174"/>
                <a:gd name="T54" fmla="*/ 3298 w 3301"/>
                <a:gd name="T55" fmla="*/ 521 h 3174"/>
                <a:gd name="T56" fmla="*/ 3298 w 3301"/>
                <a:gd name="T57" fmla="*/ 1963 h 3174"/>
                <a:gd name="T58" fmla="*/ 3257 w 3301"/>
                <a:gd name="T59" fmla="*/ 2127 h 3174"/>
                <a:gd name="T60" fmla="*/ 3173 w 3301"/>
                <a:gd name="T61" fmla="*/ 2269 h 3174"/>
                <a:gd name="T62" fmla="*/ 3052 w 3301"/>
                <a:gd name="T63" fmla="*/ 2381 h 3174"/>
                <a:gd name="T64" fmla="*/ 2905 w 3301"/>
                <a:gd name="T65" fmla="*/ 2455 h 3174"/>
                <a:gd name="T66" fmla="*/ 2794 w 3301"/>
                <a:gd name="T67" fmla="*/ 3058 h 3174"/>
                <a:gd name="T68" fmla="*/ 2775 w 3301"/>
                <a:gd name="T69" fmla="*/ 3123 h 3174"/>
                <a:gd name="T70" fmla="*/ 2723 w 3301"/>
                <a:gd name="T71" fmla="*/ 3165 h 3174"/>
                <a:gd name="T72" fmla="*/ 2657 w 3301"/>
                <a:gd name="T73" fmla="*/ 3172 h 3174"/>
                <a:gd name="T74" fmla="*/ 2597 w 3301"/>
                <a:gd name="T75" fmla="*/ 3140 h 3174"/>
                <a:gd name="T76" fmla="*/ 520 w 3301"/>
                <a:gd name="T77" fmla="*/ 2482 h 3174"/>
                <a:gd name="T78" fmla="*/ 354 w 3301"/>
                <a:gd name="T79" fmla="*/ 2439 h 3174"/>
                <a:gd name="T80" fmla="*/ 211 w 3301"/>
                <a:gd name="T81" fmla="*/ 2353 h 3174"/>
                <a:gd name="T82" fmla="*/ 99 w 3301"/>
                <a:gd name="T83" fmla="*/ 2229 h 3174"/>
                <a:gd name="T84" fmla="*/ 26 w 3301"/>
                <a:gd name="T85" fmla="*/ 2077 h 3174"/>
                <a:gd name="T86" fmla="*/ 0 w 3301"/>
                <a:gd name="T87" fmla="*/ 1905 h 3174"/>
                <a:gd name="T88" fmla="*/ 12 w 3301"/>
                <a:gd name="T89" fmla="*/ 463 h 3174"/>
                <a:gd name="T90" fmla="*/ 70 w 3301"/>
                <a:gd name="T91" fmla="*/ 304 h 3174"/>
                <a:gd name="T92" fmla="*/ 170 w 3301"/>
                <a:gd name="T93" fmla="*/ 170 h 3174"/>
                <a:gd name="T94" fmla="*/ 303 w 3301"/>
                <a:gd name="T95" fmla="*/ 70 h 3174"/>
                <a:gd name="T96" fmla="*/ 462 w 3301"/>
                <a:gd name="T97" fmla="*/ 12 h 3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01" h="3174">
                  <a:moveTo>
                    <a:pt x="579" y="232"/>
                  </a:moveTo>
                  <a:lnTo>
                    <a:pt x="532" y="235"/>
                  </a:lnTo>
                  <a:lnTo>
                    <a:pt x="486" y="244"/>
                  </a:lnTo>
                  <a:lnTo>
                    <a:pt x="443" y="259"/>
                  </a:lnTo>
                  <a:lnTo>
                    <a:pt x="403" y="280"/>
                  </a:lnTo>
                  <a:lnTo>
                    <a:pt x="367" y="305"/>
                  </a:lnTo>
                  <a:lnTo>
                    <a:pt x="333" y="334"/>
                  </a:lnTo>
                  <a:lnTo>
                    <a:pt x="304" y="367"/>
                  </a:lnTo>
                  <a:lnTo>
                    <a:pt x="279" y="404"/>
                  </a:lnTo>
                  <a:lnTo>
                    <a:pt x="259" y="444"/>
                  </a:lnTo>
                  <a:lnTo>
                    <a:pt x="244" y="488"/>
                  </a:lnTo>
                  <a:lnTo>
                    <a:pt x="235" y="533"/>
                  </a:lnTo>
                  <a:lnTo>
                    <a:pt x="232" y="580"/>
                  </a:lnTo>
                  <a:lnTo>
                    <a:pt x="232" y="1905"/>
                  </a:lnTo>
                  <a:lnTo>
                    <a:pt x="235" y="1952"/>
                  </a:lnTo>
                  <a:lnTo>
                    <a:pt x="244" y="1998"/>
                  </a:lnTo>
                  <a:lnTo>
                    <a:pt x="259" y="2040"/>
                  </a:lnTo>
                  <a:lnTo>
                    <a:pt x="279" y="2080"/>
                  </a:lnTo>
                  <a:lnTo>
                    <a:pt x="304" y="2117"/>
                  </a:lnTo>
                  <a:lnTo>
                    <a:pt x="333" y="2150"/>
                  </a:lnTo>
                  <a:lnTo>
                    <a:pt x="367" y="2181"/>
                  </a:lnTo>
                  <a:lnTo>
                    <a:pt x="403" y="2206"/>
                  </a:lnTo>
                  <a:lnTo>
                    <a:pt x="443" y="2226"/>
                  </a:lnTo>
                  <a:lnTo>
                    <a:pt x="486" y="2241"/>
                  </a:lnTo>
                  <a:lnTo>
                    <a:pt x="532" y="2250"/>
                  </a:lnTo>
                  <a:lnTo>
                    <a:pt x="579" y="2253"/>
                  </a:lnTo>
                  <a:lnTo>
                    <a:pt x="1992" y="2253"/>
                  </a:lnTo>
                  <a:lnTo>
                    <a:pt x="2014" y="2255"/>
                  </a:lnTo>
                  <a:lnTo>
                    <a:pt x="2036" y="2262"/>
                  </a:lnTo>
                  <a:lnTo>
                    <a:pt x="2056" y="2272"/>
                  </a:lnTo>
                  <a:lnTo>
                    <a:pt x="2073" y="2287"/>
                  </a:lnTo>
                  <a:lnTo>
                    <a:pt x="2564" y="2778"/>
                  </a:lnTo>
                  <a:lnTo>
                    <a:pt x="2564" y="2369"/>
                  </a:lnTo>
                  <a:lnTo>
                    <a:pt x="2567" y="2343"/>
                  </a:lnTo>
                  <a:lnTo>
                    <a:pt x="2575" y="2318"/>
                  </a:lnTo>
                  <a:lnTo>
                    <a:pt x="2589" y="2296"/>
                  </a:lnTo>
                  <a:lnTo>
                    <a:pt x="2607" y="2278"/>
                  </a:lnTo>
                  <a:lnTo>
                    <a:pt x="2628" y="2265"/>
                  </a:lnTo>
                  <a:lnTo>
                    <a:pt x="2653" y="2256"/>
                  </a:lnTo>
                  <a:lnTo>
                    <a:pt x="2679" y="2253"/>
                  </a:lnTo>
                  <a:lnTo>
                    <a:pt x="2722" y="2253"/>
                  </a:lnTo>
                  <a:lnTo>
                    <a:pt x="2769" y="2250"/>
                  </a:lnTo>
                  <a:lnTo>
                    <a:pt x="2815" y="2241"/>
                  </a:lnTo>
                  <a:lnTo>
                    <a:pt x="2857" y="2226"/>
                  </a:lnTo>
                  <a:lnTo>
                    <a:pt x="2897" y="2206"/>
                  </a:lnTo>
                  <a:lnTo>
                    <a:pt x="2934" y="2181"/>
                  </a:lnTo>
                  <a:lnTo>
                    <a:pt x="2967" y="2150"/>
                  </a:lnTo>
                  <a:lnTo>
                    <a:pt x="2997" y="2117"/>
                  </a:lnTo>
                  <a:lnTo>
                    <a:pt x="3022" y="2080"/>
                  </a:lnTo>
                  <a:lnTo>
                    <a:pt x="3042" y="2040"/>
                  </a:lnTo>
                  <a:lnTo>
                    <a:pt x="3056" y="1998"/>
                  </a:lnTo>
                  <a:lnTo>
                    <a:pt x="3066" y="1952"/>
                  </a:lnTo>
                  <a:lnTo>
                    <a:pt x="3069" y="1905"/>
                  </a:lnTo>
                  <a:lnTo>
                    <a:pt x="3069" y="580"/>
                  </a:lnTo>
                  <a:lnTo>
                    <a:pt x="3066" y="533"/>
                  </a:lnTo>
                  <a:lnTo>
                    <a:pt x="3056" y="488"/>
                  </a:lnTo>
                  <a:lnTo>
                    <a:pt x="3042" y="444"/>
                  </a:lnTo>
                  <a:lnTo>
                    <a:pt x="3022" y="404"/>
                  </a:lnTo>
                  <a:lnTo>
                    <a:pt x="2997" y="367"/>
                  </a:lnTo>
                  <a:lnTo>
                    <a:pt x="2967" y="334"/>
                  </a:lnTo>
                  <a:lnTo>
                    <a:pt x="2934" y="305"/>
                  </a:lnTo>
                  <a:lnTo>
                    <a:pt x="2897" y="280"/>
                  </a:lnTo>
                  <a:lnTo>
                    <a:pt x="2857" y="259"/>
                  </a:lnTo>
                  <a:lnTo>
                    <a:pt x="2815" y="244"/>
                  </a:lnTo>
                  <a:lnTo>
                    <a:pt x="2769" y="235"/>
                  </a:lnTo>
                  <a:lnTo>
                    <a:pt x="2722" y="232"/>
                  </a:lnTo>
                  <a:lnTo>
                    <a:pt x="579" y="232"/>
                  </a:lnTo>
                  <a:close/>
                  <a:moveTo>
                    <a:pt x="579" y="0"/>
                  </a:moveTo>
                  <a:lnTo>
                    <a:pt x="2722" y="0"/>
                  </a:lnTo>
                  <a:lnTo>
                    <a:pt x="2781" y="3"/>
                  </a:lnTo>
                  <a:lnTo>
                    <a:pt x="2839" y="12"/>
                  </a:lnTo>
                  <a:lnTo>
                    <a:pt x="2894" y="26"/>
                  </a:lnTo>
                  <a:lnTo>
                    <a:pt x="2947" y="45"/>
                  </a:lnTo>
                  <a:lnTo>
                    <a:pt x="2997" y="70"/>
                  </a:lnTo>
                  <a:lnTo>
                    <a:pt x="3045" y="100"/>
                  </a:lnTo>
                  <a:lnTo>
                    <a:pt x="3089" y="133"/>
                  </a:lnTo>
                  <a:lnTo>
                    <a:pt x="3130" y="170"/>
                  </a:lnTo>
                  <a:lnTo>
                    <a:pt x="3169" y="211"/>
                  </a:lnTo>
                  <a:lnTo>
                    <a:pt x="3202" y="255"/>
                  </a:lnTo>
                  <a:lnTo>
                    <a:pt x="3231" y="304"/>
                  </a:lnTo>
                  <a:lnTo>
                    <a:pt x="3255" y="354"/>
                  </a:lnTo>
                  <a:lnTo>
                    <a:pt x="3275" y="407"/>
                  </a:lnTo>
                  <a:lnTo>
                    <a:pt x="3289" y="463"/>
                  </a:lnTo>
                  <a:lnTo>
                    <a:pt x="3298" y="521"/>
                  </a:lnTo>
                  <a:lnTo>
                    <a:pt x="3301" y="580"/>
                  </a:lnTo>
                  <a:lnTo>
                    <a:pt x="3301" y="1905"/>
                  </a:lnTo>
                  <a:lnTo>
                    <a:pt x="3298" y="1963"/>
                  </a:lnTo>
                  <a:lnTo>
                    <a:pt x="3289" y="2020"/>
                  </a:lnTo>
                  <a:lnTo>
                    <a:pt x="3275" y="2075"/>
                  </a:lnTo>
                  <a:lnTo>
                    <a:pt x="3257" y="2127"/>
                  </a:lnTo>
                  <a:lnTo>
                    <a:pt x="3233" y="2178"/>
                  </a:lnTo>
                  <a:lnTo>
                    <a:pt x="3205" y="2225"/>
                  </a:lnTo>
                  <a:lnTo>
                    <a:pt x="3173" y="2269"/>
                  </a:lnTo>
                  <a:lnTo>
                    <a:pt x="3135" y="2310"/>
                  </a:lnTo>
                  <a:lnTo>
                    <a:pt x="3096" y="2348"/>
                  </a:lnTo>
                  <a:lnTo>
                    <a:pt x="3052" y="2381"/>
                  </a:lnTo>
                  <a:lnTo>
                    <a:pt x="3006" y="2410"/>
                  </a:lnTo>
                  <a:lnTo>
                    <a:pt x="2957" y="2435"/>
                  </a:lnTo>
                  <a:lnTo>
                    <a:pt x="2905" y="2455"/>
                  </a:lnTo>
                  <a:lnTo>
                    <a:pt x="2851" y="2470"/>
                  </a:lnTo>
                  <a:lnTo>
                    <a:pt x="2794" y="2480"/>
                  </a:lnTo>
                  <a:lnTo>
                    <a:pt x="2794" y="3058"/>
                  </a:lnTo>
                  <a:lnTo>
                    <a:pt x="2792" y="3080"/>
                  </a:lnTo>
                  <a:lnTo>
                    <a:pt x="2786" y="3103"/>
                  </a:lnTo>
                  <a:lnTo>
                    <a:pt x="2775" y="3123"/>
                  </a:lnTo>
                  <a:lnTo>
                    <a:pt x="2761" y="3140"/>
                  </a:lnTo>
                  <a:lnTo>
                    <a:pt x="2743" y="3154"/>
                  </a:lnTo>
                  <a:lnTo>
                    <a:pt x="2723" y="3165"/>
                  </a:lnTo>
                  <a:lnTo>
                    <a:pt x="2701" y="3172"/>
                  </a:lnTo>
                  <a:lnTo>
                    <a:pt x="2679" y="3174"/>
                  </a:lnTo>
                  <a:lnTo>
                    <a:pt x="2657" y="3172"/>
                  </a:lnTo>
                  <a:lnTo>
                    <a:pt x="2635" y="3165"/>
                  </a:lnTo>
                  <a:lnTo>
                    <a:pt x="2615" y="3155"/>
                  </a:lnTo>
                  <a:lnTo>
                    <a:pt x="2597" y="3140"/>
                  </a:lnTo>
                  <a:lnTo>
                    <a:pt x="1944" y="2485"/>
                  </a:lnTo>
                  <a:lnTo>
                    <a:pt x="579" y="2485"/>
                  </a:lnTo>
                  <a:lnTo>
                    <a:pt x="520" y="2482"/>
                  </a:lnTo>
                  <a:lnTo>
                    <a:pt x="462" y="2473"/>
                  </a:lnTo>
                  <a:lnTo>
                    <a:pt x="407" y="2459"/>
                  </a:lnTo>
                  <a:lnTo>
                    <a:pt x="354" y="2439"/>
                  </a:lnTo>
                  <a:lnTo>
                    <a:pt x="303" y="2415"/>
                  </a:lnTo>
                  <a:lnTo>
                    <a:pt x="256" y="2386"/>
                  </a:lnTo>
                  <a:lnTo>
                    <a:pt x="211" y="2353"/>
                  </a:lnTo>
                  <a:lnTo>
                    <a:pt x="170" y="2314"/>
                  </a:lnTo>
                  <a:lnTo>
                    <a:pt x="132" y="2274"/>
                  </a:lnTo>
                  <a:lnTo>
                    <a:pt x="99" y="2229"/>
                  </a:lnTo>
                  <a:lnTo>
                    <a:pt x="70" y="2182"/>
                  </a:lnTo>
                  <a:lnTo>
                    <a:pt x="45" y="2130"/>
                  </a:lnTo>
                  <a:lnTo>
                    <a:pt x="26" y="2077"/>
                  </a:lnTo>
                  <a:lnTo>
                    <a:pt x="12" y="2022"/>
                  </a:lnTo>
                  <a:lnTo>
                    <a:pt x="3" y="1964"/>
                  </a:lnTo>
                  <a:lnTo>
                    <a:pt x="0" y="1905"/>
                  </a:lnTo>
                  <a:lnTo>
                    <a:pt x="0" y="580"/>
                  </a:lnTo>
                  <a:lnTo>
                    <a:pt x="3" y="521"/>
                  </a:lnTo>
                  <a:lnTo>
                    <a:pt x="12" y="463"/>
                  </a:lnTo>
                  <a:lnTo>
                    <a:pt x="26" y="407"/>
                  </a:lnTo>
                  <a:lnTo>
                    <a:pt x="45" y="354"/>
                  </a:lnTo>
                  <a:lnTo>
                    <a:pt x="70" y="304"/>
                  </a:lnTo>
                  <a:lnTo>
                    <a:pt x="99" y="255"/>
                  </a:lnTo>
                  <a:lnTo>
                    <a:pt x="132" y="211"/>
                  </a:lnTo>
                  <a:lnTo>
                    <a:pt x="170" y="170"/>
                  </a:lnTo>
                  <a:lnTo>
                    <a:pt x="211" y="133"/>
                  </a:lnTo>
                  <a:lnTo>
                    <a:pt x="256" y="100"/>
                  </a:lnTo>
                  <a:lnTo>
                    <a:pt x="303" y="70"/>
                  </a:lnTo>
                  <a:lnTo>
                    <a:pt x="354" y="45"/>
                  </a:lnTo>
                  <a:lnTo>
                    <a:pt x="407" y="26"/>
                  </a:lnTo>
                  <a:lnTo>
                    <a:pt x="462" y="12"/>
                  </a:lnTo>
                  <a:lnTo>
                    <a:pt x="520" y="3"/>
                  </a:lnTo>
                  <a:lnTo>
                    <a:pt x="5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 name="Freeform 24">
              <a:extLst>
                <a:ext uri="{FF2B5EF4-FFF2-40B4-BE49-F238E27FC236}">
                  <a16:creationId xmlns:a16="http://schemas.microsoft.com/office/drawing/2014/main" id="{1452ABA0-1F2D-4DE1-A7F1-F682F65EA7B0}"/>
                </a:ext>
              </a:extLst>
            </p:cNvPr>
            <p:cNvSpPr>
              <a:spLocks/>
            </p:cNvSpPr>
            <p:nvPr/>
          </p:nvSpPr>
          <p:spPr bwMode="auto">
            <a:xfrm>
              <a:off x="5182" y="2671"/>
              <a:ext cx="387" cy="47"/>
            </a:xfrm>
            <a:custGeom>
              <a:avLst/>
              <a:gdLst>
                <a:gd name="T0" fmla="*/ 115 w 1935"/>
                <a:gd name="T1" fmla="*/ 0 h 233"/>
                <a:gd name="T2" fmla="*/ 1820 w 1935"/>
                <a:gd name="T3" fmla="*/ 0 h 233"/>
                <a:gd name="T4" fmla="*/ 1846 w 1935"/>
                <a:gd name="T5" fmla="*/ 3 h 233"/>
                <a:gd name="T6" fmla="*/ 1870 w 1935"/>
                <a:gd name="T7" fmla="*/ 12 h 233"/>
                <a:gd name="T8" fmla="*/ 1892 w 1935"/>
                <a:gd name="T9" fmla="*/ 26 h 233"/>
                <a:gd name="T10" fmla="*/ 1910 w 1935"/>
                <a:gd name="T11" fmla="*/ 44 h 233"/>
                <a:gd name="T12" fmla="*/ 1923 w 1935"/>
                <a:gd name="T13" fmla="*/ 66 h 233"/>
                <a:gd name="T14" fmla="*/ 1932 w 1935"/>
                <a:gd name="T15" fmla="*/ 90 h 233"/>
                <a:gd name="T16" fmla="*/ 1935 w 1935"/>
                <a:gd name="T17" fmla="*/ 116 h 233"/>
                <a:gd name="T18" fmla="*/ 1932 w 1935"/>
                <a:gd name="T19" fmla="*/ 143 h 233"/>
                <a:gd name="T20" fmla="*/ 1923 w 1935"/>
                <a:gd name="T21" fmla="*/ 167 h 233"/>
                <a:gd name="T22" fmla="*/ 1910 w 1935"/>
                <a:gd name="T23" fmla="*/ 188 h 233"/>
                <a:gd name="T24" fmla="*/ 1892 w 1935"/>
                <a:gd name="T25" fmla="*/ 206 h 233"/>
                <a:gd name="T26" fmla="*/ 1870 w 1935"/>
                <a:gd name="T27" fmla="*/ 221 h 233"/>
                <a:gd name="T28" fmla="*/ 1846 w 1935"/>
                <a:gd name="T29" fmla="*/ 230 h 233"/>
                <a:gd name="T30" fmla="*/ 1820 w 1935"/>
                <a:gd name="T31" fmla="*/ 233 h 233"/>
                <a:gd name="T32" fmla="*/ 115 w 1935"/>
                <a:gd name="T33" fmla="*/ 233 h 233"/>
                <a:gd name="T34" fmla="*/ 89 w 1935"/>
                <a:gd name="T35" fmla="*/ 230 h 233"/>
                <a:gd name="T36" fmla="*/ 64 w 1935"/>
                <a:gd name="T37" fmla="*/ 221 h 233"/>
                <a:gd name="T38" fmla="*/ 43 w 1935"/>
                <a:gd name="T39" fmla="*/ 206 h 233"/>
                <a:gd name="T40" fmla="*/ 25 w 1935"/>
                <a:gd name="T41" fmla="*/ 188 h 233"/>
                <a:gd name="T42" fmla="*/ 11 w 1935"/>
                <a:gd name="T43" fmla="*/ 167 h 233"/>
                <a:gd name="T44" fmla="*/ 3 w 1935"/>
                <a:gd name="T45" fmla="*/ 143 h 233"/>
                <a:gd name="T46" fmla="*/ 0 w 1935"/>
                <a:gd name="T47" fmla="*/ 116 h 233"/>
                <a:gd name="T48" fmla="*/ 3 w 1935"/>
                <a:gd name="T49" fmla="*/ 90 h 233"/>
                <a:gd name="T50" fmla="*/ 11 w 1935"/>
                <a:gd name="T51" fmla="*/ 66 h 233"/>
                <a:gd name="T52" fmla="*/ 25 w 1935"/>
                <a:gd name="T53" fmla="*/ 44 h 233"/>
                <a:gd name="T54" fmla="*/ 43 w 1935"/>
                <a:gd name="T55" fmla="*/ 26 h 233"/>
                <a:gd name="T56" fmla="*/ 64 w 1935"/>
                <a:gd name="T57" fmla="*/ 12 h 233"/>
                <a:gd name="T58" fmla="*/ 89 w 1935"/>
                <a:gd name="T59" fmla="*/ 3 h 233"/>
                <a:gd name="T60" fmla="*/ 115 w 1935"/>
                <a:gd name="T61"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35" h="233">
                  <a:moveTo>
                    <a:pt x="115" y="0"/>
                  </a:moveTo>
                  <a:lnTo>
                    <a:pt x="1820" y="0"/>
                  </a:lnTo>
                  <a:lnTo>
                    <a:pt x="1846" y="3"/>
                  </a:lnTo>
                  <a:lnTo>
                    <a:pt x="1870" y="12"/>
                  </a:lnTo>
                  <a:lnTo>
                    <a:pt x="1892" y="26"/>
                  </a:lnTo>
                  <a:lnTo>
                    <a:pt x="1910" y="44"/>
                  </a:lnTo>
                  <a:lnTo>
                    <a:pt x="1923" y="66"/>
                  </a:lnTo>
                  <a:lnTo>
                    <a:pt x="1932" y="90"/>
                  </a:lnTo>
                  <a:lnTo>
                    <a:pt x="1935" y="116"/>
                  </a:lnTo>
                  <a:lnTo>
                    <a:pt x="1932" y="143"/>
                  </a:lnTo>
                  <a:lnTo>
                    <a:pt x="1923" y="167"/>
                  </a:lnTo>
                  <a:lnTo>
                    <a:pt x="1910" y="188"/>
                  </a:lnTo>
                  <a:lnTo>
                    <a:pt x="1892" y="206"/>
                  </a:lnTo>
                  <a:lnTo>
                    <a:pt x="1870" y="221"/>
                  </a:lnTo>
                  <a:lnTo>
                    <a:pt x="1846" y="230"/>
                  </a:lnTo>
                  <a:lnTo>
                    <a:pt x="1820" y="233"/>
                  </a:lnTo>
                  <a:lnTo>
                    <a:pt x="115" y="233"/>
                  </a:lnTo>
                  <a:lnTo>
                    <a:pt x="89" y="230"/>
                  </a:lnTo>
                  <a:lnTo>
                    <a:pt x="64" y="221"/>
                  </a:lnTo>
                  <a:lnTo>
                    <a:pt x="43" y="206"/>
                  </a:lnTo>
                  <a:lnTo>
                    <a:pt x="25" y="188"/>
                  </a:lnTo>
                  <a:lnTo>
                    <a:pt x="11" y="167"/>
                  </a:lnTo>
                  <a:lnTo>
                    <a:pt x="3" y="143"/>
                  </a:lnTo>
                  <a:lnTo>
                    <a:pt x="0" y="116"/>
                  </a:lnTo>
                  <a:lnTo>
                    <a:pt x="3" y="90"/>
                  </a:lnTo>
                  <a:lnTo>
                    <a:pt x="11" y="66"/>
                  </a:lnTo>
                  <a:lnTo>
                    <a:pt x="25" y="44"/>
                  </a:lnTo>
                  <a:lnTo>
                    <a:pt x="43" y="26"/>
                  </a:lnTo>
                  <a:lnTo>
                    <a:pt x="64" y="12"/>
                  </a:lnTo>
                  <a:lnTo>
                    <a:pt x="89" y="3"/>
                  </a:lnTo>
                  <a:lnTo>
                    <a:pt x="1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 name="Freeform 25">
              <a:extLst>
                <a:ext uri="{FF2B5EF4-FFF2-40B4-BE49-F238E27FC236}">
                  <a16:creationId xmlns:a16="http://schemas.microsoft.com/office/drawing/2014/main" id="{B6057FD1-6761-47A3-8506-6F82A20CF2A0}"/>
                </a:ext>
              </a:extLst>
            </p:cNvPr>
            <p:cNvSpPr>
              <a:spLocks/>
            </p:cNvSpPr>
            <p:nvPr/>
          </p:nvSpPr>
          <p:spPr bwMode="auto">
            <a:xfrm>
              <a:off x="5182" y="2801"/>
              <a:ext cx="387" cy="46"/>
            </a:xfrm>
            <a:custGeom>
              <a:avLst/>
              <a:gdLst>
                <a:gd name="T0" fmla="*/ 115 w 1935"/>
                <a:gd name="T1" fmla="*/ 0 h 232"/>
                <a:gd name="T2" fmla="*/ 1820 w 1935"/>
                <a:gd name="T3" fmla="*/ 0 h 232"/>
                <a:gd name="T4" fmla="*/ 1846 w 1935"/>
                <a:gd name="T5" fmla="*/ 3 h 232"/>
                <a:gd name="T6" fmla="*/ 1870 w 1935"/>
                <a:gd name="T7" fmla="*/ 12 h 232"/>
                <a:gd name="T8" fmla="*/ 1892 w 1935"/>
                <a:gd name="T9" fmla="*/ 25 h 232"/>
                <a:gd name="T10" fmla="*/ 1910 w 1935"/>
                <a:gd name="T11" fmla="*/ 43 h 232"/>
                <a:gd name="T12" fmla="*/ 1923 w 1935"/>
                <a:gd name="T13" fmla="*/ 65 h 232"/>
                <a:gd name="T14" fmla="*/ 1932 w 1935"/>
                <a:gd name="T15" fmla="*/ 89 h 232"/>
                <a:gd name="T16" fmla="*/ 1935 w 1935"/>
                <a:gd name="T17" fmla="*/ 115 h 232"/>
                <a:gd name="T18" fmla="*/ 1932 w 1935"/>
                <a:gd name="T19" fmla="*/ 143 h 232"/>
                <a:gd name="T20" fmla="*/ 1923 w 1935"/>
                <a:gd name="T21" fmla="*/ 167 h 232"/>
                <a:gd name="T22" fmla="*/ 1910 w 1935"/>
                <a:gd name="T23" fmla="*/ 189 h 232"/>
                <a:gd name="T24" fmla="*/ 1892 w 1935"/>
                <a:gd name="T25" fmla="*/ 206 h 232"/>
                <a:gd name="T26" fmla="*/ 1870 w 1935"/>
                <a:gd name="T27" fmla="*/ 220 h 232"/>
                <a:gd name="T28" fmla="*/ 1846 w 1935"/>
                <a:gd name="T29" fmla="*/ 229 h 232"/>
                <a:gd name="T30" fmla="*/ 1820 w 1935"/>
                <a:gd name="T31" fmla="*/ 232 h 232"/>
                <a:gd name="T32" fmla="*/ 115 w 1935"/>
                <a:gd name="T33" fmla="*/ 232 h 232"/>
                <a:gd name="T34" fmla="*/ 89 w 1935"/>
                <a:gd name="T35" fmla="*/ 229 h 232"/>
                <a:gd name="T36" fmla="*/ 64 w 1935"/>
                <a:gd name="T37" fmla="*/ 220 h 232"/>
                <a:gd name="T38" fmla="*/ 43 w 1935"/>
                <a:gd name="T39" fmla="*/ 206 h 232"/>
                <a:gd name="T40" fmla="*/ 25 w 1935"/>
                <a:gd name="T41" fmla="*/ 189 h 232"/>
                <a:gd name="T42" fmla="*/ 11 w 1935"/>
                <a:gd name="T43" fmla="*/ 167 h 232"/>
                <a:gd name="T44" fmla="*/ 3 w 1935"/>
                <a:gd name="T45" fmla="*/ 143 h 232"/>
                <a:gd name="T46" fmla="*/ 0 w 1935"/>
                <a:gd name="T47" fmla="*/ 115 h 232"/>
                <a:gd name="T48" fmla="*/ 3 w 1935"/>
                <a:gd name="T49" fmla="*/ 89 h 232"/>
                <a:gd name="T50" fmla="*/ 11 w 1935"/>
                <a:gd name="T51" fmla="*/ 65 h 232"/>
                <a:gd name="T52" fmla="*/ 25 w 1935"/>
                <a:gd name="T53" fmla="*/ 43 h 232"/>
                <a:gd name="T54" fmla="*/ 43 w 1935"/>
                <a:gd name="T55" fmla="*/ 25 h 232"/>
                <a:gd name="T56" fmla="*/ 64 w 1935"/>
                <a:gd name="T57" fmla="*/ 12 h 232"/>
                <a:gd name="T58" fmla="*/ 89 w 1935"/>
                <a:gd name="T59" fmla="*/ 3 h 232"/>
                <a:gd name="T60" fmla="*/ 115 w 1935"/>
                <a:gd name="T61"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35" h="232">
                  <a:moveTo>
                    <a:pt x="115" y="0"/>
                  </a:moveTo>
                  <a:lnTo>
                    <a:pt x="1820" y="0"/>
                  </a:lnTo>
                  <a:lnTo>
                    <a:pt x="1846" y="3"/>
                  </a:lnTo>
                  <a:lnTo>
                    <a:pt x="1870" y="12"/>
                  </a:lnTo>
                  <a:lnTo>
                    <a:pt x="1892" y="25"/>
                  </a:lnTo>
                  <a:lnTo>
                    <a:pt x="1910" y="43"/>
                  </a:lnTo>
                  <a:lnTo>
                    <a:pt x="1923" y="65"/>
                  </a:lnTo>
                  <a:lnTo>
                    <a:pt x="1932" y="89"/>
                  </a:lnTo>
                  <a:lnTo>
                    <a:pt x="1935" y="115"/>
                  </a:lnTo>
                  <a:lnTo>
                    <a:pt x="1932" y="143"/>
                  </a:lnTo>
                  <a:lnTo>
                    <a:pt x="1923" y="167"/>
                  </a:lnTo>
                  <a:lnTo>
                    <a:pt x="1910" y="189"/>
                  </a:lnTo>
                  <a:lnTo>
                    <a:pt x="1892" y="206"/>
                  </a:lnTo>
                  <a:lnTo>
                    <a:pt x="1870" y="220"/>
                  </a:lnTo>
                  <a:lnTo>
                    <a:pt x="1846" y="229"/>
                  </a:lnTo>
                  <a:lnTo>
                    <a:pt x="1820" y="232"/>
                  </a:lnTo>
                  <a:lnTo>
                    <a:pt x="115" y="232"/>
                  </a:lnTo>
                  <a:lnTo>
                    <a:pt x="89" y="229"/>
                  </a:lnTo>
                  <a:lnTo>
                    <a:pt x="64" y="220"/>
                  </a:lnTo>
                  <a:lnTo>
                    <a:pt x="43" y="206"/>
                  </a:lnTo>
                  <a:lnTo>
                    <a:pt x="25" y="189"/>
                  </a:lnTo>
                  <a:lnTo>
                    <a:pt x="11" y="167"/>
                  </a:lnTo>
                  <a:lnTo>
                    <a:pt x="3" y="143"/>
                  </a:lnTo>
                  <a:lnTo>
                    <a:pt x="0" y="115"/>
                  </a:lnTo>
                  <a:lnTo>
                    <a:pt x="3" y="89"/>
                  </a:lnTo>
                  <a:lnTo>
                    <a:pt x="11" y="65"/>
                  </a:lnTo>
                  <a:lnTo>
                    <a:pt x="25" y="43"/>
                  </a:lnTo>
                  <a:lnTo>
                    <a:pt x="43" y="25"/>
                  </a:lnTo>
                  <a:lnTo>
                    <a:pt x="64" y="12"/>
                  </a:lnTo>
                  <a:lnTo>
                    <a:pt x="89" y="3"/>
                  </a:lnTo>
                  <a:lnTo>
                    <a:pt x="1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9" name="Group 28">
            <a:extLst>
              <a:ext uri="{FF2B5EF4-FFF2-40B4-BE49-F238E27FC236}">
                <a16:creationId xmlns:a16="http://schemas.microsoft.com/office/drawing/2014/main" id="{37B97747-8397-42BC-BD54-4B648A08ED25}"/>
              </a:ext>
            </a:extLst>
          </p:cNvPr>
          <p:cNvGrpSpPr>
            <a:grpSpLocks noChangeAspect="1"/>
          </p:cNvGrpSpPr>
          <p:nvPr/>
        </p:nvGrpSpPr>
        <p:grpSpPr bwMode="auto">
          <a:xfrm>
            <a:off x="10578306" y="2798386"/>
            <a:ext cx="788988" cy="790575"/>
            <a:chOff x="1971" y="199"/>
            <a:chExt cx="497" cy="498"/>
          </a:xfrm>
          <a:solidFill>
            <a:schemeClr val="bg1"/>
          </a:solidFill>
        </p:grpSpPr>
        <p:sp>
          <p:nvSpPr>
            <p:cNvPr id="70" name="Freeform 30">
              <a:extLst>
                <a:ext uri="{FF2B5EF4-FFF2-40B4-BE49-F238E27FC236}">
                  <a16:creationId xmlns:a16="http://schemas.microsoft.com/office/drawing/2014/main" id="{F6260317-228E-4783-B208-15BBDC782729}"/>
                </a:ext>
              </a:extLst>
            </p:cNvPr>
            <p:cNvSpPr>
              <a:spLocks/>
            </p:cNvSpPr>
            <p:nvPr/>
          </p:nvSpPr>
          <p:spPr bwMode="auto">
            <a:xfrm>
              <a:off x="1971" y="291"/>
              <a:ext cx="403" cy="406"/>
            </a:xfrm>
            <a:custGeom>
              <a:avLst/>
              <a:gdLst>
                <a:gd name="T0" fmla="*/ 481 w 2824"/>
                <a:gd name="T1" fmla="*/ 9 h 2844"/>
                <a:gd name="T2" fmla="*/ 556 w 2824"/>
                <a:gd name="T3" fmla="*/ 55 h 2844"/>
                <a:gd name="T4" fmla="*/ 1038 w 2824"/>
                <a:gd name="T5" fmla="*/ 556 h 2844"/>
                <a:gd name="T6" fmla="*/ 1058 w 2824"/>
                <a:gd name="T7" fmla="*/ 647 h 2844"/>
                <a:gd name="T8" fmla="*/ 1034 w 2824"/>
                <a:gd name="T9" fmla="*/ 739 h 2844"/>
                <a:gd name="T10" fmla="*/ 754 w 2824"/>
                <a:gd name="T11" fmla="*/ 1035 h 2844"/>
                <a:gd name="T12" fmla="*/ 848 w 2824"/>
                <a:gd name="T13" fmla="*/ 1204 h 2844"/>
                <a:gd name="T14" fmla="*/ 962 w 2824"/>
                <a:gd name="T15" fmla="*/ 1384 h 2844"/>
                <a:gd name="T16" fmla="*/ 1121 w 2824"/>
                <a:gd name="T17" fmla="*/ 1584 h 2844"/>
                <a:gd name="T18" fmla="*/ 1322 w 2824"/>
                <a:gd name="T19" fmla="*/ 1778 h 2844"/>
                <a:gd name="T20" fmla="*/ 1515 w 2824"/>
                <a:gd name="T21" fmla="*/ 1921 h 2844"/>
                <a:gd name="T22" fmla="*/ 1683 w 2824"/>
                <a:gd name="T23" fmla="*/ 2024 h 2844"/>
                <a:gd name="T24" fmla="*/ 2039 w 2824"/>
                <a:gd name="T25" fmla="*/ 1845 h 2844"/>
                <a:gd name="T26" fmla="*/ 2122 w 2824"/>
                <a:gd name="T27" fmla="*/ 1795 h 2844"/>
                <a:gd name="T28" fmla="*/ 2218 w 2824"/>
                <a:gd name="T29" fmla="*/ 1787 h 2844"/>
                <a:gd name="T30" fmla="*/ 2300 w 2824"/>
                <a:gd name="T31" fmla="*/ 1820 h 2844"/>
                <a:gd name="T32" fmla="*/ 2789 w 2824"/>
                <a:gd name="T33" fmla="*/ 2314 h 2844"/>
                <a:gd name="T34" fmla="*/ 2823 w 2824"/>
                <a:gd name="T35" fmla="*/ 2400 h 2844"/>
                <a:gd name="T36" fmla="*/ 2814 w 2824"/>
                <a:gd name="T37" fmla="*/ 2494 h 2844"/>
                <a:gd name="T38" fmla="*/ 2763 w 2824"/>
                <a:gd name="T39" fmla="*/ 2576 h 2844"/>
                <a:gd name="T40" fmla="*/ 2595 w 2824"/>
                <a:gd name="T41" fmla="*/ 2727 h 2844"/>
                <a:gd name="T42" fmla="*/ 2462 w 2824"/>
                <a:gd name="T43" fmla="*/ 2797 h 2844"/>
                <a:gd name="T44" fmla="*/ 2284 w 2824"/>
                <a:gd name="T45" fmla="*/ 2842 h 2844"/>
                <a:gd name="T46" fmla="*/ 2253 w 2824"/>
                <a:gd name="T47" fmla="*/ 2844 h 2844"/>
                <a:gd name="T48" fmla="*/ 2184 w 2824"/>
                <a:gd name="T49" fmla="*/ 2843 h 2844"/>
                <a:gd name="T50" fmla="*/ 2078 w 2824"/>
                <a:gd name="T51" fmla="*/ 2831 h 2844"/>
                <a:gd name="T52" fmla="*/ 1938 w 2824"/>
                <a:gd name="T53" fmla="*/ 2803 h 2844"/>
                <a:gd name="T54" fmla="*/ 1768 w 2824"/>
                <a:gd name="T55" fmla="*/ 2751 h 2844"/>
                <a:gd name="T56" fmla="*/ 1571 w 2824"/>
                <a:gd name="T57" fmla="*/ 2667 h 2844"/>
                <a:gd name="T58" fmla="*/ 1352 w 2824"/>
                <a:gd name="T59" fmla="*/ 2545 h 2844"/>
                <a:gd name="T60" fmla="*/ 1112 w 2824"/>
                <a:gd name="T61" fmla="*/ 2378 h 2844"/>
                <a:gd name="T62" fmla="*/ 857 w 2824"/>
                <a:gd name="T63" fmla="*/ 2160 h 2844"/>
                <a:gd name="T64" fmla="*/ 601 w 2824"/>
                <a:gd name="T65" fmla="*/ 1897 h 2844"/>
                <a:gd name="T66" fmla="*/ 391 w 2824"/>
                <a:gd name="T67" fmla="*/ 1648 h 2844"/>
                <a:gd name="T68" fmla="*/ 227 w 2824"/>
                <a:gd name="T69" fmla="*/ 1413 h 2844"/>
                <a:gd name="T70" fmla="*/ 109 w 2824"/>
                <a:gd name="T71" fmla="*/ 1190 h 2844"/>
                <a:gd name="T72" fmla="*/ 35 w 2824"/>
                <a:gd name="T73" fmla="*/ 974 h 2844"/>
                <a:gd name="T74" fmla="*/ 2 w 2824"/>
                <a:gd name="T75" fmla="*/ 760 h 2844"/>
                <a:gd name="T76" fmla="*/ 9 w 2824"/>
                <a:gd name="T77" fmla="*/ 545 h 2844"/>
                <a:gd name="T78" fmla="*/ 53 w 2824"/>
                <a:gd name="T79" fmla="*/ 366 h 2844"/>
                <a:gd name="T80" fmla="*/ 123 w 2824"/>
                <a:gd name="T81" fmla="*/ 230 h 2844"/>
                <a:gd name="T82" fmla="*/ 272 w 2824"/>
                <a:gd name="T83" fmla="*/ 61 h 2844"/>
                <a:gd name="T84" fmla="*/ 355 w 2824"/>
                <a:gd name="T85" fmla="*/ 10 h 2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24" h="2844">
                  <a:moveTo>
                    <a:pt x="420" y="0"/>
                  </a:moveTo>
                  <a:lnTo>
                    <a:pt x="450" y="3"/>
                  </a:lnTo>
                  <a:lnTo>
                    <a:pt x="481" y="9"/>
                  </a:lnTo>
                  <a:lnTo>
                    <a:pt x="508" y="20"/>
                  </a:lnTo>
                  <a:lnTo>
                    <a:pt x="533" y="36"/>
                  </a:lnTo>
                  <a:lnTo>
                    <a:pt x="556" y="55"/>
                  </a:lnTo>
                  <a:lnTo>
                    <a:pt x="1002" y="505"/>
                  </a:lnTo>
                  <a:lnTo>
                    <a:pt x="1022" y="529"/>
                  </a:lnTo>
                  <a:lnTo>
                    <a:pt x="1038" y="556"/>
                  </a:lnTo>
                  <a:lnTo>
                    <a:pt x="1049" y="586"/>
                  </a:lnTo>
                  <a:lnTo>
                    <a:pt x="1056" y="616"/>
                  </a:lnTo>
                  <a:lnTo>
                    <a:pt x="1058" y="647"/>
                  </a:lnTo>
                  <a:lnTo>
                    <a:pt x="1054" y="678"/>
                  </a:lnTo>
                  <a:lnTo>
                    <a:pt x="1047" y="709"/>
                  </a:lnTo>
                  <a:lnTo>
                    <a:pt x="1034" y="739"/>
                  </a:lnTo>
                  <a:lnTo>
                    <a:pt x="1017" y="766"/>
                  </a:lnTo>
                  <a:lnTo>
                    <a:pt x="996" y="792"/>
                  </a:lnTo>
                  <a:lnTo>
                    <a:pt x="754" y="1035"/>
                  </a:lnTo>
                  <a:lnTo>
                    <a:pt x="790" y="1099"/>
                  </a:lnTo>
                  <a:lnTo>
                    <a:pt x="817" y="1150"/>
                  </a:lnTo>
                  <a:lnTo>
                    <a:pt x="848" y="1204"/>
                  </a:lnTo>
                  <a:lnTo>
                    <a:pt x="881" y="1261"/>
                  </a:lnTo>
                  <a:lnTo>
                    <a:pt x="919" y="1321"/>
                  </a:lnTo>
                  <a:lnTo>
                    <a:pt x="962" y="1384"/>
                  </a:lnTo>
                  <a:lnTo>
                    <a:pt x="1009" y="1449"/>
                  </a:lnTo>
                  <a:lnTo>
                    <a:pt x="1062" y="1515"/>
                  </a:lnTo>
                  <a:lnTo>
                    <a:pt x="1121" y="1584"/>
                  </a:lnTo>
                  <a:lnTo>
                    <a:pt x="1186" y="1653"/>
                  </a:lnTo>
                  <a:lnTo>
                    <a:pt x="1255" y="1719"/>
                  </a:lnTo>
                  <a:lnTo>
                    <a:pt x="1322" y="1778"/>
                  </a:lnTo>
                  <a:lnTo>
                    <a:pt x="1389" y="1832"/>
                  </a:lnTo>
                  <a:lnTo>
                    <a:pt x="1453" y="1879"/>
                  </a:lnTo>
                  <a:lnTo>
                    <a:pt x="1515" y="1921"/>
                  </a:lnTo>
                  <a:lnTo>
                    <a:pt x="1574" y="1960"/>
                  </a:lnTo>
                  <a:lnTo>
                    <a:pt x="1630" y="1994"/>
                  </a:lnTo>
                  <a:lnTo>
                    <a:pt x="1683" y="2024"/>
                  </a:lnTo>
                  <a:lnTo>
                    <a:pt x="1734" y="2052"/>
                  </a:lnTo>
                  <a:lnTo>
                    <a:pt x="1798" y="2089"/>
                  </a:lnTo>
                  <a:lnTo>
                    <a:pt x="2039" y="1845"/>
                  </a:lnTo>
                  <a:lnTo>
                    <a:pt x="2064" y="1824"/>
                  </a:lnTo>
                  <a:lnTo>
                    <a:pt x="2092" y="1808"/>
                  </a:lnTo>
                  <a:lnTo>
                    <a:pt x="2122" y="1795"/>
                  </a:lnTo>
                  <a:lnTo>
                    <a:pt x="2154" y="1787"/>
                  </a:lnTo>
                  <a:lnTo>
                    <a:pt x="2187" y="1785"/>
                  </a:lnTo>
                  <a:lnTo>
                    <a:pt x="2218" y="1787"/>
                  </a:lnTo>
                  <a:lnTo>
                    <a:pt x="2248" y="1794"/>
                  </a:lnTo>
                  <a:lnTo>
                    <a:pt x="2275" y="1805"/>
                  </a:lnTo>
                  <a:lnTo>
                    <a:pt x="2300" y="1820"/>
                  </a:lnTo>
                  <a:lnTo>
                    <a:pt x="2323" y="1839"/>
                  </a:lnTo>
                  <a:lnTo>
                    <a:pt x="2768" y="2289"/>
                  </a:lnTo>
                  <a:lnTo>
                    <a:pt x="2789" y="2314"/>
                  </a:lnTo>
                  <a:lnTo>
                    <a:pt x="2805" y="2341"/>
                  </a:lnTo>
                  <a:lnTo>
                    <a:pt x="2816" y="2371"/>
                  </a:lnTo>
                  <a:lnTo>
                    <a:pt x="2823" y="2400"/>
                  </a:lnTo>
                  <a:lnTo>
                    <a:pt x="2824" y="2431"/>
                  </a:lnTo>
                  <a:lnTo>
                    <a:pt x="2822" y="2463"/>
                  </a:lnTo>
                  <a:lnTo>
                    <a:pt x="2814" y="2494"/>
                  </a:lnTo>
                  <a:lnTo>
                    <a:pt x="2801" y="2522"/>
                  </a:lnTo>
                  <a:lnTo>
                    <a:pt x="2785" y="2551"/>
                  </a:lnTo>
                  <a:lnTo>
                    <a:pt x="2763" y="2576"/>
                  </a:lnTo>
                  <a:lnTo>
                    <a:pt x="2661" y="2677"/>
                  </a:lnTo>
                  <a:lnTo>
                    <a:pt x="2636" y="2697"/>
                  </a:lnTo>
                  <a:lnTo>
                    <a:pt x="2595" y="2727"/>
                  </a:lnTo>
                  <a:lnTo>
                    <a:pt x="2553" y="2753"/>
                  </a:lnTo>
                  <a:lnTo>
                    <a:pt x="2508" y="2776"/>
                  </a:lnTo>
                  <a:lnTo>
                    <a:pt x="2462" y="2797"/>
                  </a:lnTo>
                  <a:lnTo>
                    <a:pt x="2403" y="2817"/>
                  </a:lnTo>
                  <a:lnTo>
                    <a:pt x="2344" y="2832"/>
                  </a:lnTo>
                  <a:lnTo>
                    <a:pt x="2284" y="2842"/>
                  </a:lnTo>
                  <a:lnTo>
                    <a:pt x="2278" y="2842"/>
                  </a:lnTo>
                  <a:lnTo>
                    <a:pt x="2268" y="2843"/>
                  </a:lnTo>
                  <a:lnTo>
                    <a:pt x="2253" y="2844"/>
                  </a:lnTo>
                  <a:lnTo>
                    <a:pt x="2234" y="2844"/>
                  </a:lnTo>
                  <a:lnTo>
                    <a:pt x="2211" y="2844"/>
                  </a:lnTo>
                  <a:lnTo>
                    <a:pt x="2184" y="2843"/>
                  </a:lnTo>
                  <a:lnTo>
                    <a:pt x="2152" y="2840"/>
                  </a:lnTo>
                  <a:lnTo>
                    <a:pt x="2118" y="2836"/>
                  </a:lnTo>
                  <a:lnTo>
                    <a:pt x="2078" y="2831"/>
                  </a:lnTo>
                  <a:lnTo>
                    <a:pt x="2035" y="2824"/>
                  </a:lnTo>
                  <a:lnTo>
                    <a:pt x="1988" y="2814"/>
                  </a:lnTo>
                  <a:lnTo>
                    <a:pt x="1938" y="2803"/>
                  </a:lnTo>
                  <a:lnTo>
                    <a:pt x="1885" y="2789"/>
                  </a:lnTo>
                  <a:lnTo>
                    <a:pt x="1828" y="2772"/>
                  </a:lnTo>
                  <a:lnTo>
                    <a:pt x="1768" y="2751"/>
                  </a:lnTo>
                  <a:lnTo>
                    <a:pt x="1705" y="2727"/>
                  </a:lnTo>
                  <a:lnTo>
                    <a:pt x="1640" y="2699"/>
                  </a:lnTo>
                  <a:lnTo>
                    <a:pt x="1571" y="2667"/>
                  </a:lnTo>
                  <a:lnTo>
                    <a:pt x="1501" y="2631"/>
                  </a:lnTo>
                  <a:lnTo>
                    <a:pt x="1427" y="2590"/>
                  </a:lnTo>
                  <a:lnTo>
                    <a:pt x="1352" y="2545"/>
                  </a:lnTo>
                  <a:lnTo>
                    <a:pt x="1273" y="2496"/>
                  </a:lnTo>
                  <a:lnTo>
                    <a:pt x="1194" y="2440"/>
                  </a:lnTo>
                  <a:lnTo>
                    <a:pt x="1112" y="2378"/>
                  </a:lnTo>
                  <a:lnTo>
                    <a:pt x="1028" y="2311"/>
                  </a:lnTo>
                  <a:lnTo>
                    <a:pt x="943" y="2239"/>
                  </a:lnTo>
                  <a:lnTo>
                    <a:pt x="857" y="2160"/>
                  </a:lnTo>
                  <a:lnTo>
                    <a:pt x="769" y="2073"/>
                  </a:lnTo>
                  <a:lnTo>
                    <a:pt x="682" y="1984"/>
                  </a:lnTo>
                  <a:lnTo>
                    <a:pt x="601" y="1897"/>
                  </a:lnTo>
                  <a:lnTo>
                    <a:pt x="526" y="1812"/>
                  </a:lnTo>
                  <a:lnTo>
                    <a:pt x="455" y="1729"/>
                  </a:lnTo>
                  <a:lnTo>
                    <a:pt x="391" y="1648"/>
                  </a:lnTo>
                  <a:lnTo>
                    <a:pt x="331" y="1568"/>
                  </a:lnTo>
                  <a:lnTo>
                    <a:pt x="276" y="1490"/>
                  </a:lnTo>
                  <a:lnTo>
                    <a:pt x="227" y="1413"/>
                  </a:lnTo>
                  <a:lnTo>
                    <a:pt x="183" y="1338"/>
                  </a:lnTo>
                  <a:lnTo>
                    <a:pt x="144" y="1264"/>
                  </a:lnTo>
                  <a:lnTo>
                    <a:pt x="109" y="1190"/>
                  </a:lnTo>
                  <a:lnTo>
                    <a:pt x="79" y="1118"/>
                  </a:lnTo>
                  <a:lnTo>
                    <a:pt x="54" y="1045"/>
                  </a:lnTo>
                  <a:lnTo>
                    <a:pt x="35" y="974"/>
                  </a:lnTo>
                  <a:lnTo>
                    <a:pt x="20" y="903"/>
                  </a:lnTo>
                  <a:lnTo>
                    <a:pt x="9" y="831"/>
                  </a:lnTo>
                  <a:lnTo>
                    <a:pt x="2" y="760"/>
                  </a:lnTo>
                  <a:lnTo>
                    <a:pt x="0" y="688"/>
                  </a:lnTo>
                  <a:lnTo>
                    <a:pt x="2" y="617"/>
                  </a:lnTo>
                  <a:lnTo>
                    <a:pt x="9" y="545"/>
                  </a:lnTo>
                  <a:lnTo>
                    <a:pt x="18" y="486"/>
                  </a:lnTo>
                  <a:lnTo>
                    <a:pt x="33" y="427"/>
                  </a:lnTo>
                  <a:lnTo>
                    <a:pt x="53" y="366"/>
                  </a:lnTo>
                  <a:lnTo>
                    <a:pt x="74" y="318"/>
                  </a:lnTo>
                  <a:lnTo>
                    <a:pt x="97" y="273"/>
                  </a:lnTo>
                  <a:lnTo>
                    <a:pt x="123" y="230"/>
                  </a:lnTo>
                  <a:lnTo>
                    <a:pt x="152" y="189"/>
                  </a:lnTo>
                  <a:lnTo>
                    <a:pt x="162" y="172"/>
                  </a:lnTo>
                  <a:lnTo>
                    <a:pt x="272" y="61"/>
                  </a:lnTo>
                  <a:lnTo>
                    <a:pt x="297" y="40"/>
                  </a:lnTo>
                  <a:lnTo>
                    <a:pt x="324" y="23"/>
                  </a:lnTo>
                  <a:lnTo>
                    <a:pt x="355" y="10"/>
                  </a:lnTo>
                  <a:lnTo>
                    <a:pt x="386" y="3"/>
                  </a:lnTo>
                  <a:lnTo>
                    <a:pt x="4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 name="Freeform 31">
              <a:extLst>
                <a:ext uri="{FF2B5EF4-FFF2-40B4-BE49-F238E27FC236}">
                  <a16:creationId xmlns:a16="http://schemas.microsoft.com/office/drawing/2014/main" id="{76B014FD-5D0E-42FA-9E87-87C45B1740A4}"/>
                </a:ext>
              </a:extLst>
            </p:cNvPr>
            <p:cNvSpPr>
              <a:spLocks/>
            </p:cNvSpPr>
            <p:nvPr/>
          </p:nvSpPr>
          <p:spPr bwMode="auto">
            <a:xfrm>
              <a:off x="2166" y="403"/>
              <a:ext cx="102" cy="98"/>
            </a:xfrm>
            <a:custGeom>
              <a:avLst/>
              <a:gdLst>
                <a:gd name="T0" fmla="*/ 74 w 715"/>
                <a:gd name="T1" fmla="*/ 0 h 685"/>
                <a:gd name="T2" fmla="*/ 135 w 715"/>
                <a:gd name="T3" fmla="*/ 17 h 685"/>
                <a:gd name="T4" fmla="*/ 191 w 715"/>
                <a:gd name="T5" fmla="*/ 33 h 685"/>
                <a:gd name="T6" fmla="*/ 246 w 715"/>
                <a:gd name="T7" fmla="*/ 55 h 685"/>
                <a:gd name="T8" fmla="*/ 298 w 715"/>
                <a:gd name="T9" fmla="*/ 80 h 685"/>
                <a:gd name="T10" fmla="*/ 349 w 715"/>
                <a:gd name="T11" fmla="*/ 110 h 685"/>
                <a:gd name="T12" fmla="*/ 398 w 715"/>
                <a:gd name="T13" fmla="*/ 143 h 685"/>
                <a:gd name="T14" fmla="*/ 444 w 715"/>
                <a:gd name="T15" fmla="*/ 179 h 685"/>
                <a:gd name="T16" fmla="*/ 486 w 715"/>
                <a:gd name="T17" fmla="*/ 220 h 685"/>
                <a:gd name="T18" fmla="*/ 528 w 715"/>
                <a:gd name="T19" fmla="*/ 266 h 685"/>
                <a:gd name="T20" fmla="*/ 567 w 715"/>
                <a:gd name="T21" fmla="*/ 314 h 685"/>
                <a:gd name="T22" fmla="*/ 600 w 715"/>
                <a:gd name="T23" fmla="*/ 366 h 685"/>
                <a:gd name="T24" fmla="*/ 630 w 715"/>
                <a:gd name="T25" fmla="*/ 420 h 685"/>
                <a:gd name="T26" fmla="*/ 656 w 715"/>
                <a:gd name="T27" fmla="*/ 477 h 685"/>
                <a:gd name="T28" fmla="*/ 676 w 715"/>
                <a:gd name="T29" fmla="*/ 535 h 685"/>
                <a:gd name="T30" fmla="*/ 694 w 715"/>
                <a:gd name="T31" fmla="*/ 596 h 685"/>
                <a:gd name="T32" fmla="*/ 715 w 715"/>
                <a:gd name="T33" fmla="*/ 685 h 685"/>
                <a:gd name="T34" fmla="*/ 624 w 715"/>
                <a:gd name="T35" fmla="*/ 676 h 685"/>
                <a:gd name="T36" fmla="*/ 596 w 715"/>
                <a:gd name="T37" fmla="*/ 673 h 685"/>
                <a:gd name="T38" fmla="*/ 500 w 715"/>
                <a:gd name="T39" fmla="*/ 668 h 685"/>
                <a:gd name="T40" fmla="*/ 487 w 715"/>
                <a:gd name="T41" fmla="*/ 621 h 685"/>
                <a:gd name="T42" fmla="*/ 469 w 715"/>
                <a:gd name="T43" fmla="*/ 565 h 685"/>
                <a:gd name="T44" fmla="*/ 445 w 715"/>
                <a:gd name="T45" fmla="*/ 511 h 685"/>
                <a:gd name="T46" fmla="*/ 414 w 715"/>
                <a:gd name="T47" fmla="*/ 459 h 685"/>
                <a:gd name="T48" fmla="*/ 379 w 715"/>
                <a:gd name="T49" fmla="*/ 411 h 685"/>
                <a:gd name="T50" fmla="*/ 340 w 715"/>
                <a:gd name="T51" fmla="*/ 367 h 685"/>
                <a:gd name="T52" fmla="*/ 302 w 715"/>
                <a:gd name="T53" fmla="*/ 332 h 685"/>
                <a:gd name="T54" fmla="*/ 262 w 715"/>
                <a:gd name="T55" fmla="*/ 301 h 685"/>
                <a:gd name="T56" fmla="*/ 218 w 715"/>
                <a:gd name="T57" fmla="*/ 274 h 685"/>
                <a:gd name="T58" fmla="*/ 173 w 715"/>
                <a:gd name="T59" fmla="*/ 250 h 685"/>
                <a:gd name="T60" fmla="*/ 125 w 715"/>
                <a:gd name="T61" fmla="*/ 231 h 685"/>
                <a:gd name="T62" fmla="*/ 75 w 715"/>
                <a:gd name="T63" fmla="*/ 216 h 685"/>
                <a:gd name="T64" fmla="*/ 0 w 715"/>
                <a:gd name="T65" fmla="*/ 196 h 685"/>
                <a:gd name="T66" fmla="*/ 32 w 715"/>
                <a:gd name="T67" fmla="*/ 124 h 685"/>
                <a:gd name="T68" fmla="*/ 45 w 715"/>
                <a:gd name="T69" fmla="*/ 94 h 685"/>
                <a:gd name="T70" fmla="*/ 55 w 715"/>
                <a:gd name="T71" fmla="*/ 61 h 685"/>
                <a:gd name="T72" fmla="*/ 74 w 715"/>
                <a:gd name="T7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15" h="685">
                  <a:moveTo>
                    <a:pt x="74" y="0"/>
                  </a:moveTo>
                  <a:lnTo>
                    <a:pt x="135" y="17"/>
                  </a:lnTo>
                  <a:lnTo>
                    <a:pt x="191" y="33"/>
                  </a:lnTo>
                  <a:lnTo>
                    <a:pt x="246" y="55"/>
                  </a:lnTo>
                  <a:lnTo>
                    <a:pt x="298" y="80"/>
                  </a:lnTo>
                  <a:lnTo>
                    <a:pt x="349" y="110"/>
                  </a:lnTo>
                  <a:lnTo>
                    <a:pt x="398" y="143"/>
                  </a:lnTo>
                  <a:lnTo>
                    <a:pt x="444" y="179"/>
                  </a:lnTo>
                  <a:lnTo>
                    <a:pt x="486" y="220"/>
                  </a:lnTo>
                  <a:lnTo>
                    <a:pt x="528" y="266"/>
                  </a:lnTo>
                  <a:lnTo>
                    <a:pt x="567" y="314"/>
                  </a:lnTo>
                  <a:lnTo>
                    <a:pt x="600" y="366"/>
                  </a:lnTo>
                  <a:lnTo>
                    <a:pt x="630" y="420"/>
                  </a:lnTo>
                  <a:lnTo>
                    <a:pt x="656" y="477"/>
                  </a:lnTo>
                  <a:lnTo>
                    <a:pt x="676" y="535"/>
                  </a:lnTo>
                  <a:lnTo>
                    <a:pt x="694" y="596"/>
                  </a:lnTo>
                  <a:lnTo>
                    <a:pt x="715" y="685"/>
                  </a:lnTo>
                  <a:lnTo>
                    <a:pt x="624" y="676"/>
                  </a:lnTo>
                  <a:lnTo>
                    <a:pt x="596" y="673"/>
                  </a:lnTo>
                  <a:lnTo>
                    <a:pt x="500" y="668"/>
                  </a:lnTo>
                  <a:lnTo>
                    <a:pt x="487" y="621"/>
                  </a:lnTo>
                  <a:lnTo>
                    <a:pt x="469" y="565"/>
                  </a:lnTo>
                  <a:lnTo>
                    <a:pt x="445" y="511"/>
                  </a:lnTo>
                  <a:lnTo>
                    <a:pt x="414" y="459"/>
                  </a:lnTo>
                  <a:lnTo>
                    <a:pt x="379" y="411"/>
                  </a:lnTo>
                  <a:lnTo>
                    <a:pt x="340" y="367"/>
                  </a:lnTo>
                  <a:lnTo>
                    <a:pt x="302" y="332"/>
                  </a:lnTo>
                  <a:lnTo>
                    <a:pt x="262" y="301"/>
                  </a:lnTo>
                  <a:lnTo>
                    <a:pt x="218" y="274"/>
                  </a:lnTo>
                  <a:lnTo>
                    <a:pt x="173" y="250"/>
                  </a:lnTo>
                  <a:lnTo>
                    <a:pt x="125" y="231"/>
                  </a:lnTo>
                  <a:lnTo>
                    <a:pt x="75" y="216"/>
                  </a:lnTo>
                  <a:lnTo>
                    <a:pt x="0" y="196"/>
                  </a:lnTo>
                  <a:lnTo>
                    <a:pt x="32" y="124"/>
                  </a:lnTo>
                  <a:lnTo>
                    <a:pt x="45" y="94"/>
                  </a:lnTo>
                  <a:lnTo>
                    <a:pt x="55" y="61"/>
                  </a:lnTo>
                  <a:lnTo>
                    <a:pt x="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2" name="Freeform 32">
              <a:extLst>
                <a:ext uri="{FF2B5EF4-FFF2-40B4-BE49-F238E27FC236}">
                  <a16:creationId xmlns:a16="http://schemas.microsoft.com/office/drawing/2014/main" id="{C675783A-4AB9-43B5-840E-F489C03F785E}"/>
                </a:ext>
              </a:extLst>
            </p:cNvPr>
            <p:cNvSpPr>
              <a:spLocks/>
            </p:cNvSpPr>
            <p:nvPr/>
          </p:nvSpPr>
          <p:spPr bwMode="auto">
            <a:xfrm>
              <a:off x="2172" y="338"/>
              <a:ext cx="159" cy="170"/>
            </a:xfrm>
            <a:custGeom>
              <a:avLst/>
              <a:gdLst>
                <a:gd name="T0" fmla="*/ 0 w 1113"/>
                <a:gd name="T1" fmla="*/ 0 h 1187"/>
                <a:gd name="T2" fmla="*/ 88 w 1113"/>
                <a:gd name="T3" fmla="*/ 16 h 1187"/>
                <a:gd name="T4" fmla="*/ 173 w 1113"/>
                <a:gd name="T5" fmla="*/ 33 h 1187"/>
                <a:gd name="T6" fmla="*/ 255 w 1113"/>
                <a:gd name="T7" fmla="*/ 55 h 1187"/>
                <a:gd name="T8" fmla="*/ 334 w 1113"/>
                <a:gd name="T9" fmla="*/ 83 h 1187"/>
                <a:gd name="T10" fmla="*/ 412 w 1113"/>
                <a:gd name="T11" fmla="*/ 117 h 1187"/>
                <a:gd name="T12" fmla="*/ 487 w 1113"/>
                <a:gd name="T13" fmla="*/ 155 h 1187"/>
                <a:gd name="T14" fmla="*/ 559 w 1113"/>
                <a:gd name="T15" fmla="*/ 198 h 1187"/>
                <a:gd name="T16" fmla="*/ 627 w 1113"/>
                <a:gd name="T17" fmla="*/ 247 h 1187"/>
                <a:gd name="T18" fmla="*/ 692 w 1113"/>
                <a:gd name="T19" fmla="*/ 300 h 1187"/>
                <a:gd name="T20" fmla="*/ 754 w 1113"/>
                <a:gd name="T21" fmla="*/ 358 h 1187"/>
                <a:gd name="T22" fmla="*/ 812 w 1113"/>
                <a:gd name="T23" fmla="*/ 421 h 1187"/>
                <a:gd name="T24" fmla="*/ 865 w 1113"/>
                <a:gd name="T25" fmla="*/ 487 h 1187"/>
                <a:gd name="T26" fmla="*/ 913 w 1113"/>
                <a:gd name="T27" fmla="*/ 556 h 1187"/>
                <a:gd name="T28" fmla="*/ 957 w 1113"/>
                <a:gd name="T29" fmla="*/ 629 h 1187"/>
                <a:gd name="T30" fmla="*/ 995 w 1113"/>
                <a:gd name="T31" fmla="*/ 703 h 1187"/>
                <a:gd name="T32" fmla="*/ 1028 w 1113"/>
                <a:gd name="T33" fmla="*/ 780 h 1187"/>
                <a:gd name="T34" fmla="*/ 1055 w 1113"/>
                <a:gd name="T35" fmla="*/ 861 h 1187"/>
                <a:gd name="T36" fmla="*/ 1077 w 1113"/>
                <a:gd name="T37" fmla="*/ 943 h 1187"/>
                <a:gd name="T38" fmla="*/ 1094 w 1113"/>
                <a:gd name="T39" fmla="*/ 1027 h 1187"/>
                <a:gd name="T40" fmla="*/ 1105 w 1113"/>
                <a:gd name="T41" fmla="*/ 1112 h 1187"/>
                <a:gd name="T42" fmla="*/ 1113 w 1113"/>
                <a:gd name="T43" fmla="*/ 1187 h 1187"/>
                <a:gd name="T44" fmla="*/ 1022 w 1113"/>
                <a:gd name="T45" fmla="*/ 1184 h 1187"/>
                <a:gd name="T46" fmla="*/ 999 w 1113"/>
                <a:gd name="T47" fmla="*/ 1184 h 1187"/>
                <a:gd name="T48" fmla="*/ 980 w 1113"/>
                <a:gd name="T49" fmla="*/ 1183 h 1187"/>
                <a:gd name="T50" fmla="*/ 906 w 1113"/>
                <a:gd name="T51" fmla="*/ 1173 h 1187"/>
                <a:gd name="T52" fmla="*/ 900 w 1113"/>
                <a:gd name="T53" fmla="*/ 1122 h 1187"/>
                <a:gd name="T54" fmla="*/ 888 w 1113"/>
                <a:gd name="T55" fmla="*/ 1044 h 1187"/>
                <a:gd name="T56" fmla="*/ 872 w 1113"/>
                <a:gd name="T57" fmla="*/ 968 h 1187"/>
                <a:gd name="T58" fmla="*/ 849 w 1113"/>
                <a:gd name="T59" fmla="*/ 895 h 1187"/>
                <a:gd name="T60" fmla="*/ 822 w 1113"/>
                <a:gd name="T61" fmla="*/ 823 h 1187"/>
                <a:gd name="T62" fmla="*/ 789 w 1113"/>
                <a:gd name="T63" fmla="*/ 754 h 1187"/>
                <a:gd name="T64" fmla="*/ 751 w 1113"/>
                <a:gd name="T65" fmla="*/ 688 h 1187"/>
                <a:gd name="T66" fmla="*/ 709 w 1113"/>
                <a:gd name="T67" fmla="*/ 624 h 1187"/>
                <a:gd name="T68" fmla="*/ 661 w 1113"/>
                <a:gd name="T69" fmla="*/ 564 h 1187"/>
                <a:gd name="T70" fmla="*/ 608 w 1113"/>
                <a:gd name="T71" fmla="*/ 507 h 1187"/>
                <a:gd name="T72" fmla="*/ 552 w 1113"/>
                <a:gd name="T73" fmla="*/ 454 h 1187"/>
                <a:gd name="T74" fmla="*/ 493 w 1113"/>
                <a:gd name="T75" fmla="*/ 407 h 1187"/>
                <a:gd name="T76" fmla="*/ 430 w 1113"/>
                <a:gd name="T77" fmla="*/ 364 h 1187"/>
                <a:gd name="T78" fmla="*/ 365 w 1113"/>
                <a:gd name="T79" fmla="*/ 327 h 1187"/>
                <a:gd name="T80" fmla="*/ 296 w 1113"/>
                <a:gd name="T81" fmla="*/ 294 h 1187"/>
                <a:gd name="T82" fmla="*/ 226 w 1113"/>
                <a:gd name="T83" fmla="*/ 266 h 1187"/>
                <a:gd name="T84" fmla="*/ 153 w 1113"/>
                <a:gd name="T85" fmla="*/ 243 h 1187"/>
                <a:gd name="T86" fmla="*/ 78 w 1113"/>
                <a:gd name="T87" fmla="*/ 227 h 1187"/>
                <a:gd name="T88" fmla="*/ 31 w 1113"/>
                <a:gd name="T89" fmla="*/ 217 h 1187"/>
                <a:gd name="T90" fmla="*/ 24 w 1113"/>
                <a:gd name="T91" fmla="*/ 169 h 1187"/>
                <a:gd name="T92" fmla="*/ 14 w 1113"/>
                <a:gd name="T93" fmla="*/ 90 h 1187"/>
                <a:gd name="T94" fmla="*/ 0 w 1113"/>
                <a:gd name="T95"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3" h="1187">
                  <a:moveTo>
                    <a:pt x="0" y="0"/>
                  </a:moveTo>
                  <a:lnTo>
                    <a:pt x="88" y="16"/>
                  </a:lnTo>
                  <a:lnTo>
                    <a:pt x="173" y="33"/>
                  </a:lnTo>
                  <a:lnTo>
                    <a:pt x="255" y="55"/>
                  </a:lnTo>
                  <a:lnTo>
                    <a:pt x="334" y="83"/>
                  </a:lnTo>
                  <a:lnTo>
                    <a:pt x="412" y="117"/>
                  </a:lnTo>
                  <a:lnTo>
                    <a:pt x="487" y="155"/>
                  </a:lnTo>
                  <a:lnTo>
                    <a:pt x="559" y="198"/>
                  </a:lnTo>
                  <a:lnTo>
                    <a:pt x="627" y="247"/>
                  </a:lnTo>
                  <a:lnTo>
                    <a:pt x="692" y="300"/>
                  </a:lnTo>
                  <a:lnTo>
                    <a:pt x="754" y="358"/>
                  </a:lnTo>
                  <a:lnTo>
                    <a:pt x="812" y="421"/>
                  </a:lnTo>
                  <a:lnTo>
                    <a:pt x="865" y="487"/>
                  </a:lnTo>
                  <a:lnTo>
                    <a:pt x="913" y="556"/>
                  </a:lnTo>
                  <a:lnTo>
                    <a:pt x="957" y="629"/>
                  </a:lnTo>
                  <a:lnTo>
                    <a:pt x="995" y="703"/>
                  </a:lnTo>
                  <a:lnTo>
                    <a:pt x="1028" y="780"/>
                  </a:lnTo>
                  <a:lnTo>
                    <a:pt x="1055" y="861"/>
                  </a:lnTo>
                  <a:lnTo>
                    <a:pt x="1077" y="943"/>
                  </a:lnTo>
                  <a:lnTo>
                    <a:pt x="1094" y="1027"/>
                  </a:lnTo>
                  <a:lnTo>
                    <a:pt x="1105" y="1112"/>
                  </a:lnTo>
                  <a:lnTo>
                    <a:pt x="1113" y="1187"/>
                  </a:lnTo>
                  <a:lnTo>
                    <a:pt x="1022" y="1184"/>
                  </a:lnTo>
                  <a:lnTo>
                    <a:pt x="999" y="1184"/>
                  </a:lnTo>
                  <a:lnTo>
                    <a:pt x="980" y="1183"/>
                  </a:lnTo>
                  <a:lnTo>
                    <a:pt x="906" y="1173"/>
                  </a:lnTo>
                  <a:lnTo>
                    <a:pt x="900" y="1122"/>
                  </a:lnTo>
                  <a:lnTo>
                    <a:pt x="888" y="1044"/>
                  </a:lnTo>
                  <a:lnTo>
                    <a:pt x="872" y="968"/>
                  </a:lnTo>
                  <a:lnTo>
                    <a:pt x="849" y="895"/>
                  </a:lnTo>
                  <a:lnTo>
                    <a:pt x="822" y="823"/>
                  </a:lnTo>
                  <a:lnTo>
                    <a:pt x="789" y="754"/>
                  </a:lnTo>
                  <a:lnTo>
                    <a:pt x="751" y="688"/>
                  </a:lnTo>
                  <a:lnTo>
                    <a:pt x="709" y="624"/>
                  </a:lnTo>
                  <a:lnTo>
                    <a:pt x="661" y="564"/>
                  </a:lnTo>
                  <a:lnTo>
                    <a:pt x="608" y="507"/>
                  </a:lnTo>
                  <a:lnTo>
                    <a:pt x="552" y="454"/>
                  </a:lnTo>
                  <a:lnTo>
                    <a:pt x="493" y="407"/>
                  </a:lnTo>
                  <a:lnTo>
                    <a:pt x="430" y="364"/>
                  </a:lnTo>
                  <a:lnTo>
                    <a:pt x="365" y="327"/>
                  </a:lnTo>
                  <a:lnTo>
                    <a:pt x="296" y="294"/>
                  </a:lnTo>
                  <a:lnTo>
                    <a:pt x="226" y="266"/>
                  </a:lnTo>
                  <a:lnTo>
                    <a:pt x="153" y="243"/>
                  </a:lnTo>
                  <a:lnTo>
                    <a:pt x="78" y="227"/>
                  </a:lnTo>
                  <a:lnTo>
                    <a:pt x="31" y="217"/>
                  </a:lnTo>
                  <a:lnTo>
                    <a:pt x="24" y="169"/>
                  </a:lnTo>
                  <a:lnTo>
                    <a:pt x="14"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3" name="Freeform 33">
              <a:extLst>
                <a:ext uri="{FF2B5EF4-FFF2-40B4-BE49-F238E27FC236}">
                  <a16:creationId xmlns:a16="http://schemas.microsoft.com/office/drawing/2014/main" id="{A43F48A9-D60C-43CB-9681-FF27EEEE3EED}"/>
                </a:ext>
              </a:extLst>
            </p:cNvPr>
            <p:cNvSpPr>
              <a:spLocks/>
            </p:cNvSpPr>
            <p:nvPr/>
          </p:nvSpPr>
          <p:spPr bwMode="auto">
            <a:xfrm>
              <a:off x="2159" y="268"/>
              <a:ext cx="241" cy="239"/>
            </a:xfrm>
            <a:custGeom>
              <a:avLst/>
              <a:gdLst>
                <a:gd name="T0" fmla="*/ 0 w 1686"/>
                <a:gd name="T1" fmla="*/ 0 h 1671"/>
                <a:gd name="T2" fmla="*/ 81 w 1686"/>
                <a:gd name="T3" fmla="*/ 6 h 1671"/>
                <a:gd name="T4" fmla="*/ 177 w 1686"/>
                <a:gd name="T5" fmla="*/ 13 h 1671"/>
                <a:gd name="T6" fmla="*/ 273 w 1686"/>
                <a:gd name="T7" fmla="*/ 28 h 1671"/>
                <a:gd name="T8" fmla="*/ 366 w 1686"/>
                <a:gd name="T9" fmla="*/ 46 h 1671"/>
                <a:gd name="T10" fmla="*/ 459 w 1686"/>
                <a:gd name="T11" fmla="*/ 71 h 1671"/>
                <a:gd name="T12" fmla="*/ 549 w 1686"/>
                <a:gd name="T13" fmla="*/ 100 h 1671"/>
                <a:gd name="T14" fmla="*/ 637 w 1686"/>
                <a:gd name="T15" fmla="*/ 134 h 1671"/>
                <a:gd name="T16" fmla="*/ 724 w 1686"/>
                <a:gd name="T17" fmla="*/ 173 h 1671"/>
                <a:gd name="T18" fmla="*/ 808 w 1686"/>
                <a:gd name="T19" fmla="*/ 217 h 1671"/>
                <a:gd name="T20" fmla="*/ 891 w 1686"/>
                <a:gd name="T21" fmla="*/ 266 h 1671"/>
                <a:gd name="T22" fmla="*/ 969 w 1686"/>
                <a:gd name="T23" fmla="*/ 319 h 1671"/>
                <a:gd name="T24" fmla="*/ 1045 w 1686"/>
                <a:gd name="T25" fmla="*/ 377 h 1671"/>
                <a:gd name="T26" fmla="*/ 1119 w 1686"/>
                <a:gd name="T27" fmla="*/ 439 h 1671"/>
                <a:gd name="T28" fmla="*/ 1189 w 1686"/>
                <a:gd name="T29" fmla="*/ 506 h 1671"/>
                <a:gd name="T30" fmla="*/ 1259 w 1686"/>
                <a:gd name="T31" fmla="*/ 580 h 1671"/>
                <a:gd name="T32" fmla="*/ 1323 w 1686"/>
                <a:gd name="T33" fmla="*/ 658 h 1671"/>
                <a:gd name="T34" fmla="*/ 1383 w 1686"/>
                <a:gd name="T35" fmla="*/ 740 h 1671"/>
                <a:gd name="T36" fmla="*/ 1437 w 1686"/>
                <a:gd name="T37" fmla="*/ 824 h 1671"/>
                <a:gd name="T38" fmla="*/ 1486 w 1686"/>
                <a:gd name="T39" fmla="*/ 912 h 1671"/>
                <a:gd name="T40" fmla="*/ 1531 w 1686"/>
                <a:gd name="T41" fmla="*/ 1002 h 1671"/>
                <a:gd name="T42" fmla="*/ 1570 w 1686"/>
                <a:gd name="T43" fmla="*/ 1096 h 1671"/>
                <a:gd name="T44" fmla="*/ 1604 w 1686"/>
                <a:gd name="T45" fmla="*/ 1191 h 1671"/>
                <a:gd name="T46" fmla="*/ 1632 w 1686"/>
                <a:gd name="T47" fmla="*/ 1289 h 1671"/>
                <a:gd name="T48" fmla="*/ 1654 w 1686"/>
                <a:gd name="T49" fmla="*/ 1388 h 1671"/>
                <a:gd name="T50" fmla="*/ 1670 w 1686"/>
                <a:gd name="T51" fmla="*/ 1489 h 1671"/>
                <a:gd name="T52" fmla="*/ 1681 w 1686"/>
                <a:gd name="T53" fmla="*/ 1591 h 1671"/>
                <a:gd name="T54" fmla="*/ 1686 w 1686"/>
                <a:gd name="T55" fmla="*/ 1657 h 1671"/>
                <a:gd name="T56" fmla="*/ 1595 w 1686"/>
                <a:gd name="T57" fmla="*/ 1664 h 1671"/>
                <a:gd name="T58" fmla="*/ 1575 w 1686"/>
                <a:gd name="T59" fmla="*/ 1666 h 1671"/>
                <a:gd name="T60" fmla="*/ 1559 w 1686"/>
                <a:gd name="T61" fmla="*/ 1667 h 1671"/>
                <a:gd name="T62" fmla="*/ 1543 w 1686"/>
                <a:gd name="T63" fmla="*/ 1668 h 1671"/>
                <a:gd name="T64" fmla="*/ 1480 w 1686"/>
                <a:gd name="T65" fmla="*/ 1671 h 1671"/>
                <a:gd name="T66" fmla="*/ 1475 w 1686"/>
                <a:gd name="T67" fmla="*/ 1608 h 1671"/>
                <a:gd name="T68" fmla="*/ 1465 w 1686"/>
                <a:gd name="T69" fmla="*/ 1518 h 1671"/>
                <a:gd name="T70" fmla="*/ 1451 w 1686"/>
                <a:gd name="T71" fmla="*/ 1429 h 1671"/>
                <a:gd name="T72" fmla="*/ 1431 w 1686"/>
                <a:gd name="T73" fmla="*/ 1342 h 1671"/>
                <a:gd name="T74" fmla="*/ 1407 w 1686"/>
                <a:gd name="T75" fmla="*/ 1255 h 1671"/>
                <a:gd name="T76" fmla="*/ 1377 w 1686"/>
                <a:gd name="T77" fmla="*/ 1172 h 1671"/>
                <a:gd name="T78" fmla="*/ 1342 w 1686"/>
                <a:gd name="T79" fmla="*/ 1090 h 1671"/>
                <a:gd name="T80" fmla="*/ 1304 w 1686"/>
                <a:gd name="T81" fmla="*/ 1010 h 1671"/>
                <a:gd name="T82" fmla="*/ 1261 w 1686"/>
                <a:gd name="T83" fmla="*/ 933 h 1671"/>
                <a:gd name="T84" fmla="*/ 1213 w 1686"/>
                <a:gd name="T85" fmla="*/ 858 h 1671"/>
                <a:gd name="T86" fmla="*/ 1161 w 1686"/>
                <a:gd name="T87" fmla="*/ 787 h 1671"/>
                <a:gd name="T88" fmla="*/ 1104 w 1686"/>
                <a:gd name="T89" fmla="*/ 718 h 1671"/>
                <a:gd name="T90" fmla="*/ 1043 w 1686"/>
                <a:gd name="T91" fmla="*/ 653 h 1671"/>
                <a:gd name="T92" fmla="*/ 978 w 1686"/>
                <a:gd name="T93" fmla="*/ 591 h 1671"/>
                <a:gd name="T94" fmla="*/ 908 w 1686"/>
                <a:gd name="T95" fmla="*/ 533 h 1671"/>
                <a:gd name="T96" fmla="*/ 836 w 1686"/>
                <a:gd name="T97" fmla="*/ 479 h 1671"/>
                <a:gd name="T98" fmla="*/ 762 w 1686"/>
                <a:gd name="T99" fmla="*/ 431 h 1671"/>
                <a:gd name="T100" fmla="*/ 685 w 1686"/>
                <a:gd name="T101" fmla="*/ 386 h 1671"/>
                <a:gd name="T102" fmla="*/ 605 w 1686"/>
                <a:gd name="T103" fmla="*/ 346 h 1671"/>
                <a:gd name="T104" fmla="*/ 523 w 1686"/>
                <a:gd name="T105" fmla="*/ 312 h 1671"/>
                <a:gd name="T106" fmla="*/ 439 w 1686"/>
                <a:gd name="T107" fmla="*/ 283 h 1671"/>
                <a:gd name="T108" fmla="*/ 353 w 1686"/>
                <a:gd name="T109" fmla="*/ 257 h 1671"/>
                <a:gd name="T110" fmla="*/ 265 w 1686"/>
                <a:gd name="T111" fmla="*/ 239 h 1671"/>
                <a:gd name="T112" fmla="*/ 177 w 1686"/>
                <a:gd name="T113" fmla="*/ 224 h 1671"/>
                <a:gd name="T114" fmla="*/ 87 w 1686"/>
                <a:gd name="T115" fmla="*/ 214 h 1671"/>
                <a:gd name="T116" fmla="*/ 38 w 1686"/>
                <a:gd name="T117" fmla="*/ 212 h 1671"/>
                <a:gd name="T118" fmla="*/ 28 w 1686"/>
                <a:gd name="T119" fmla="*/ 163 h 1671"/>
                <a:gd name="T120" fmla="*/ 20 w 1686"/>
                <a:gd name="T121" fmla="*/ 121 h 1671"/>
                <a:gd name="T122" fmla="*/ 13 w 1686"/>
                <a:gd name="T123" fmla="*/ 82 h 1671"/>
                <a:gd name="T124" fmla="*/ 0 w 1686"/>
                <a:gd name="T125" fmla="*/ 0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86" h="1671">
                  <a:moveTo>
                    <a:pt x="0" y="0"/>
                  </a:moveTo>
                  <a:lnTo>
                    <a:pt x="81" y="6"/>
                  </a:lnTo>
                  <a:lnTo>
                    <a:pt x="177" y="13"/>
                  </a:lnTo>
                  <a:lnTo>
                    <a:pt x="273" y="28"/>
                  </a:lnTo>
                  <a:lnTo>
                    <a:pt x="366" y="46"/>
                  </a:lnTo>
                  <a:lnTo>
                    <a:pt x="459" y="71"/>
                  </a:lnTo>
                  <a:lnTo>
                    <a:pt x="549" y="100"/>
                  </a:lnTo>
                  <a:lnTo>
                    <a:pt x="637" y="134"/>
                  </a:lnTo>
                  <a:lnTo>
                    <a:pt x="724" y="173"/>
                  </a:lnTo>
                  <a:lnTo>
                    <a:pt x="808" y="217"/>
                  </a:lnTo>
                  <a:lnTo>
                    <a:pt x="891" y="266"/>
                  </a:lnTo>
                  <a:lnTo>
                    <a:pt x="969" y="319"/>
                  </a:lnTo>
                  <a:lnTo>
                    <a:pt x="1045" y="377"/>
                  </a:lnTo>
                  <a:lnTo>
                    <a:pt x="1119" y="439"/>
                  </a:lnTo>
                  <a:lnTo>
                    <a:pt x="1189" y="506"/>
                  </a:lnTo>
                  <a:lnTo>
                    <a:pt x="1259" y="580"/>
                  </a:lnTo>
                  <a:lnTo>
                    <a:pt x="1323" y="658"/>
                  </a:lnTo>
                  <a:lnTo>
                    <a:pt x="1383" y="740"/>
                  </a:lnTo>
                  <a:lnTo>
                    <a:pt x="1437" y="824"/>
                  </a:lnTo>
                  <a:lnTo>
                    <a:pt x="1486" y="912"/>
                  </a:lnTo>
                  <a:lnTo>
                    <a:pt x="1531" y="1002"/>
                  </a:lnTo>
                  <a:lnTo>
                    <a:pt x="1570" y="1096"/>
                  </a:lnTo>
                  <a:lnTo>
                    <a:pt x="1604" y="1191"/>
                  </a:lnTo>
                  <a:lnTo>
                    <a:pt x="1632" y="1289"/>
                  </a:lnTo>
                  <a:lnTo>
                    <a:pt x="1654" y="1388"/>
                  </a:lnTo>
                  <a:lnTo>
                    <a:pt x="1670" y="1489"/>
                  </a:lnTo>
                  <a:lnTo>
                    <a:pt x="1681" y="1591"/>
                  </a:lnTo>
                  <a:lnTo>
                    <a:pt x="1686" y="1657"/>
                  </a:lnTo>
                  <a:lnTo>
                    <a:pt x="1595" y="1664"/>
                  </a:lnTo>
                  <a:lnTo>
                    <a:pt x="1575" y="1666"/>
                  </a:lnTo>
                  <a:lnTo>
                    <a:pt x="1559" y="1667"/>
                  </a:lnTo>
                  <a:lnTo>
                    <a:pt x="1543" y="1668"/>
                  </a:lnTo>
                  <a:lnTo>
                    <a:pt x="1480" y="1671"/>
                  </a:lnTo>
                  <a:lnTo>
                    <a:pt x="1475" y="1608"/>
                  </a:lnTo>
                  <a:lnTo>
                    <a:pt x="1465" y="1518"/>
                  </a:lnTo>
                  <a:lnTo>
                    <a:pt x="1451" y="1429"/>
                  </a:lnTo>
                  <a:lnTo>
                    <a:pt x="1431" y="1342"/>
                  </a:lnTo>
                  <a:lnTo>
                    <a:pt x="1407" y="1255"/>
                  </a:lnTo>
                  <a:lnTo>
                    <a:pt x="1377" y="1172"/>
                  </a:lnTo>
                  <a:lnTo>
                    <a:pt x="1342" y="1090"/>
                  </a:lnTo>
                  <a:lnTo>
                    <a:pt x="1304" y="1010"/>
                  </a:lnTo>
                  <a:lnTo>
                    <a:pt x="1261" y="933"/>
                  </a:lnTo>
                  <a:lnTo>
                    <a:pt x="1213" y="858"/>
                  </a:lnTo>
                  <a:lnTo>
                    <a:pt x="1161" y="787"/>
                  </a:lnTo>
                  <a:lnTo>
                    <a:pt x="1104" y="718"/>
                  </a:lnTo>
                  <a:lnTo>
                    <a:pt x="1043" y="653"/>
                  </a:lnTo>
                  <a:lnTo>
                    <a:pt x="978" y="591"/>
                  </a:lnTo>
                  <a:lnTo>
                    <a:pt x="908" y="533"/>
                  </a:lnTo>
                  <a:lnTo>
                    <a:pt x="836" y="479"/>
                  </a:lnTo>
                  <a:lnTo>
                    <a:pt x="762" y="431"/>
                  </a:lnTo>
                  <a:lnTo>
                    <a:pt x="685" y="386"/>
                  </a:lnTo>
                  <a:lnTo>
                    <a:pt x="605" y="346"/>
                  </a:lnTo>
                  <a:lnTo>
                    <a:pt x="523" y="312"/>
                  </a:lnTo>
                  <a:lnTo>
                    <a:pt x="439" y="283"/>
                  </a:lnTo>
                  <a:lnTo>
                    <a:pt x="353" y="257"/>
                  </a:lnTo>
                  <a:lnTo>
                    <a:pt x="265" y="239"/>
                  </a:lnTo>
                  <a:lnTo>
                    <a:pt x="177" y="224"/>
                  </a:lnTo>
                  <a:lnTo>
                    <a:pt x="87" y="214"/>
                  </a:lnTo>
                  <a:lnTo>
                    <a:pt x="38" y="212"/>
                  </a:lnTo>
                  <a:lnTo>
                    <a:pt x="28" y="163"/>
                  </a:lnTo>
                  <a:lnTo>
                    <a:pt x="20" y="121"/>
                  </a:lnTo>
                  <a:lnTo>
                    <a:pt x="13" y="82"/>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 name="Freeform 34">
              <a:extLst>
                <a:ext uri="{FF2B5EF4-FFF2-40B4-BE49-F238E27FC236}">
                  <a16:creationId xmlns:a16="http://schemas.microsoft.com/office/drawing/2014/main" id="{E27A4BD6-D806-42CB-81F4-E74E05F99DB6}"/>
                </a:ext>
              </a:extLst>
            </p:cNvPr>
            <p:cNvSpPr>
              <a:spLocks/>
            </p:cNvSpPr>
            <p:nvPr/>
          </p:nvSpPr>
          <p:spPr bwMode="auto">
            <a:xfrm>
              <a:off x="2158" y="199"/>
              <a:ext cx="310" cy="302"/>
            </a:xfrm>
            <a:custGeom>
              <a:avLst/>
              <a:gdLst>
                <a:gd name="T0" fmla="*/ 11 w 2174"/>
                <a:gd name="T1" fmla="*/ 0 h 2113"/>
                <a:gd name="T2" fmla="*/ 184 w 2174"/>
                <a:gd name="T3" fmla="*/ 10 h 2113"/>
                <a:gd name="T4" fmla="*/ 400 w 2174"/>
                <a:gd name="T5" fmla="*/ 39 h 2113"/>
                <a:gd name="T6" fmla="*/ 612 w 2174"/>
                <a:gd name="T7" fmla="*/ 91 h 2113"/>
                <a:gd name="T8" fmla="*/ 816 w 2174"/>
                <a:gd name="T9" fmla="*/ 163 h 2113"/>
                <a:gd name="T10" fmla="*/ 1012 w 2174"/>
                <a:gd name="T11" fmla="*/ 256 h 2113"/>
                <a:gd name="T12" fmla="*/ 1199 w 2174"/>
                <a:gd name="T13" fmla="*/ 367 h 2113"/>
                <a:gd name="T14" fmla="*/ 1374 w 2174"/>
                <a:gd name="T15" fmla="*/ 497 h 2113"/>
                <a:gd name="T16" fmla="*/ 1538 w 2174"/>
                <a:gd name="T17" fmla="*/ 646 h 2113"/>
                <a:gd name="T18" fmla="*/ 1686 w 2174"/>
                <a:gd name="T19" fmla="*/ 812 h 2113"/>
                <a:gd name="T20" fmla="*/ 1815 w 2174"/>
                <a:gd name="T21" fmla="*/ 991 h 2113"/>
                <a:gd name="T22" fmla="*/ 1927 w 2174"/>
                <a:gd name="T23" fmla="*/ 1182 h 2113"/>
                <a:gd name="T24" fmla="*/ 2019 w 2174"/>
                <a:gd name="T25" fmla="*/ 1382 h 2113"/>
                <a:gd name="T26" fmla="*/ 2090 w 2174"/>
                <a:gd name="T27" fmla="*/ 1592 h 2113"/>
                <a:gd name="T28" fmla="*/ 2141 w 2174"/>
                <a:gd name="T29" fmla="*/ 1807 h 2113"/>
                <a:gd name="T30" fmla="*/ 2170 w 2174"/>
                <a:gd name="T31" fmla="*/ 2029 h 2113"/>
                <a:gd name="T32" fmla="*/ 2104 w 2174"/>
                <a:gd name="T33" fmla="*/ 2101 h 2113"/>
                <a:gd name="T34" fmla="*/ 1969 w 2174"/>
                <a:gd name="T35" fmla="*/ 2113 h 2113"/>
                <a:gd name="T36" fmla="*/ 1952 w 2174"/>
                <a:gd name="T37" fmla="*/ 1938 h 2113"/>
                <a:gd name="T38" fmla="*/ 1912 w 2174"/>
                <a:gd name="T39" fmla="*/ 1725 h 2113"/>
                <a:gd name="T40" fmla="*/ 1849 w 2174"/>
                <a:gd name="T41" fmla="*/ 1518 h 2113"/>
                <a:gd name="T42" fmla="*/ 1764 w 2174"/>
                <a:gd name="T43" fmla="*/ 1319 h 2113"/>
                <a:gd name="T44" fmla="*/ 1660 w 2174"/>
                <a:gd name="T45" fmla="*/ 1131 h 2113"/>
                <a:gd name="T46" fmla="*/ 1534 w 2174"/>
                <a:gd name="T47" fmla="*/ 956 h 2113"/>
                <a:gd name="T48" fmla="*/ 1391 w 2174"/>
                <a:gd name="T49" fmla="*/ 794 h 2113"/>
                <a:gd name="T50" fmla="*/ 1233 w 2174"/>
                <a:gd name="T51" fmla="*/ 650 h 2113"/>
                <a:gd name="T52" fmla="*/ 1061 w 2174"/>
                <a:gd name="T53" fmla="*/ 526 h 2113"/>
                <a:gd name="T54" fmla="*/ 878 w 2174"/>
                <a:gd name="T55" fmla="*/ 420 h 2113"/>
                <a:gd name="T56" fmla="*/ 686 w 2174"/>
                <a:gd name="T57" fmla="*/ 336 h 2113"/>
                <a:gd name="T58" fmla="*/ 485 w 2174"/>
                <a:gd name="T59" fmla="*/ 272 h 2113"/>
                <a:gd name="T60" fmla="*/ 277 w 2174"/>
                <a:gd name="T61" fmla="*/ 230 h 2113"/>
                <a:gd name="T62" fmla="*/ 64 w 2174"/>
                <a:gd name="T63" fmla="*/ 211 h 2113"/>
                <a:gd name="T64" fmla="*/ 3 w 2174"/>
                <a:gd name="T65" fmla="*/ 116 h 2113"/>
                <a:gd name="T66" fmla="*/ 11 w 2174"/>
                <a:gd name="T67" fmla="*/ 0 h 2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74" h="2113">
                  <a:moveTo>
                    <a:pt x="11" y="0"/>
                  </a:moveTo>
                  <a:lnTo>
                    <a:pt x="11" y="0"/>
                  </a:lnTo>
                  <a:lnTo>
                    <a:pt x="74" y="2"/>
                  </a:lnTo>
                  <a:lnTo>
                    <a:pt x="184" y="10"/>
                  </a:lnTo>
                  <a:lnTo>
                    <a:pt x="293" y="22"/>
                  </a:lnTo>
                  <a:lnTo>
                    <a:pt x="400" y="39"/>
                  </a:lnTo>
                  <a:lnTo>
                    <a:pt x="507" y="62"/>
                  </a:lnTo>
                  <a:lnTo>
                    <a:pt x="612" y="91"/>
                  </a:lnTo>
                  <a:lnTo>
                    <a:pt x="715" y="124"/>
                  </a:lnTo>
                  <a:lnTo>
                    <a:pt x="816" y="163"/>
                  </a:lnTo>
                  <a:lnTo>
                    <a:pt x="915" y="206"/>
                  </a:lnTo>
                  <a:lnTo>
                    <a:pt x="1012" y="256"/>
                  </a:lnTo>
                  <a:lnTo>
                    <a:pt x="1107" y="308"/>
                  </a:lnTo>
                  <a:lnTo>
                    <a:pt x="1199" y="367"/>
                  </a:lnTo>
                  <a:lnTo>
                    <a:pt x="1288" y="429"/>
                  </a:lnTo>
                  <a:lnTo>
                    <a:pt x="1374" y="497"/>
                  </a:lnTo>
                  <a:lnTo>
                    <a:pt x="1457" y="570"/>
                  </a:lnTo>
                  <a:lnTo>
                    <a:pt x="1538" y="646"/>
                  </a:lnTo>
                  <a:lnTo>
                    <a:pt x="1614" y="727"/>
                  </a:lnTo>
                  <a:lnTo>
                    <a:pt x="1686" y="812"/>
                  </a:lnTo>
                  <a:lnTo>
                    <a:pt x="1753" y="900"/>
                  </a:lnTo>
                  <a:lnTo>
                    <a:pt x="1815" y="991"/>
                  </a:lnTo>
                  <a:lnTo>
                    <a:pt x="1874" y="1085"/>
                  </a:lnTo>
                  <a:lnTo>
                    <a:pt x="1927" y="1182"/>
                  </a:lnTo>
                  <a:lnTo>
                    <a:pt x="1975" y="1281"/>
                  </a:lnTo>
                  <a:lnTo>
                    <a:pt x="2019" y="1382"/>
                  </a:lnTo>
                  <a:lnTo>
                    <a:pt x="2057" y="1486"/>
                  </a:lnTo>
                  <a:lnTo>
                    <a:pt x="2090" y="1592"/>
                  </a:lnTo>
                  <a:lnTo>
                    <a:pt x="2118" y="1698"/>
                  </a:lnTo>
                  <a:lnTo>
                    <a:pt x="2141" y="1807"/>
                  </a:lnTo>
                  <a:lnTo>
                    <a:pt x="2158" y="1918"/>
                  </a:lnTo>
                  <a:lnTo>
                    <a:pt x="2170" y="2029"/>
                  </a:lnTo>
                  <a:lnTo>
                    <a:pt x="2174" y="2095"/>
                  </a:lnTo>
                  <a:lnTo>
                    <a:pt x="2104" y="2101"/>
                  </a:lnTo>
                  <a:lnTo>
                    <a:pt x="2035" y="2106"/>
                  </a:lnTo>
                  <a:lnTo>
                    <a:pt x="1969" y="2113"/>
                  </a:lnTo>
                  <a:lnTo>
                    <a:pt x="1964" y="2047"/>
                  </a:lnTo>
                  <a:lnTo>
                    <a:pt x="1952" y="1938"/>
                  </a:lnTo>
                  <a:lnTo>
                    <a:pt x="1935" y="1830"/>
                  </a:lnTo>
                  <a:lnTo>
                    <a:pt x="1912" y="1725"/>
                  </a:lnTo>
                  <a:lnTo>
                    <a:pt x="1883" y="1620"/>
                  </a:lnTo>
                  <a:lnTo>
                    <a:pt x="1849" y="1518"/>
                  </a:lnTo>
                  <a:lnTo>
                    <a:pt x="1810" y="1417"/>
                  </a:lnTo>
                  <a:lnTo>
                    <a:pt x="1764" y="1319"/>
                  </a:lnTo>
                  <a:lnTo>
                    <a:pt x="1715" y="1224"/>
                  </a:lnTo>
                  <a:lnTo>
                    <a:pt x="1660" y="1131"/>
                  </a:lnTo>
                  <a:lnTo>
                    <a:pt x="1600" y="1042"/>
                  </a:lnTo>
                  <a:lnTo>
                    <a:pt x="1534" y="956"/>
                  </a:lnTo>
                  <a:lnTo>
                    <a:pt x="1465" y="873"/>
                  </a:lnTo>
                  <a:lnTo>
                    <a:pt x="1391" y="794"/>
                  </a:lnTo>
                  <a:lnTo>
                    <a:pt x="1313" y="719"/>
                  </a:lnTo>
                  <a:lnTo>
                    <a:pt x="1233" y="650"/>
                  </a:lnTo>
                  <a:lnTo>
                    <a:pt x="1148" y="585"/>
                  </a:lnTo>
                  <a:lnTo>
                    <a:pt x="1061" y="526"/>
                  </a:lnTo>
                  <a:lnTo>
                    <a:pt x="971" y="470"/>
                  </a:lnTo>
                  <a:lnTo>
                    <a:pt x="878" y="420"/>
                  </a:lnTo>
                  <a:lnTo>
                    <a:pt x="783" y="375"/>
                  </a:lnTo>
                  <a:lnTo>
                    <a:pt x="686" y="336"/>
                  </a:lnTo>
                  <a:lnTo>
                    <a:pt x="586" y="302"/>
                  </a:lnTo>
                  <a:lnTo>
                    <a:pt x="485" y="272"/>
                  </a:lnTo>
                  <a:lnTo>
                    <a:pt x="382" y="249"/>
                  </a:lnTo>
                  <a:lnTo>
                    <a:pt x="277" y="230"/>
                  </a:lnTo>
                  <a:lnTo>
                    <a:pt x="172" y="217"/>
                  </a:lnTo>
                  <a:lnTo>
                    <a:pt x="64" y="211"/>
                  </a:lnTo>
                  <a:lnTo>
                    <a:pt x="0" y="208"/>
                  </a:lnTo>
                  <a:lnTo>
                    <a:pt x="3" y="116"/>
                  </a:lnTo>
                  <a:lnTo>
                    <a:pt x="6" y="63"/>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576381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37DF762-C9C4-404C-BE5D-8E3D3E86ED3C}"/>
              </a:ext>
            </a:extLst>
          </p:cNvPr>
          <p:cNvSpPr/>
          <p:nvPr/>
        </p:nvSpPr>
        <p:spPr>
          <a:xfrm>
            <a:off x="-13334" y="-5980"/>
            <a:ext cx="12205334" cy="68639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Placeholder 12">
            <a:extLst>
              <a:ext uri="{FF2B5EF4-FFF2-40B4-BE49-F238E27FC236}">
                <a16:creationId xmlns:a16="http://schemas.microsoft.com/office/drawing/2014/main" id="{D7F487EC-5BC8-4F52-9679-B985AEF399DB}"/>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grpSp>
        <p:nvGrpSpPr>
          <p:cNvPr id="120" name="Group 119">
            <a:extLst>
              <a:ext uri="{FF2B5EF4-FFF2-40B4-BE49-F238E27FC236}">
                <a16:creationId xmlns:a16="http://schemas.microsoft.com/office/drawing/2014/main" id="{91D11E9C-F110-496E-8B6B-92CBB52F072A}"/>
              </a:ext>
            </a:extLst>
          </p:cNvPr>
          <p:cNvGrpSpPr/>
          <p:nvPr/>
        </p:nvGrpSpPr>
        <p:grpSpPr>
          <a:xfrm>
            <a:off x="7354454" y="-1443"/>
            <a:ext cx="4837546" cy="6234545"/>
            <a:chOff x="3436938" y="-3175"/>
            <a:chExt cx="5321301" cy="6858000"/>
          </a:xfrm>
          <a:gradFill flip="none" rotWithShape="1">
            <a:gsLst>
              <a:gs pos="0">
                <a:schemeClr val="accent1"/>
              </a:gs>
              <a:gs pos="100000">
                <a:schemeClr val="accent4"/>
              </a:gs>
            </a:gsLst>
            <a:path path="circle">
              <a:fillToRect l="100000" t="100000"/>
            </a:path>
            <a:tileRect r="-100000" b="-100000"/>
          </a:gradFill>
        </p:grpSpPr>
        <p:sp>
          <p:nvSpPr>
            <p:cNvPr id="121" name="Freeform 5">
              <a:extLst>
                <a:ext uri="{FF2B5EF4-FFF2-40B4-BE49-F238E27FC236}">
                  <a16:creationId xmlns:a16="http://schemas.microsoft.com/office/drawing/2014/main" id="{70B646FD-359C-46F3-ADDE-92905F836816}"/>
                </a:ext>
              </a:extLst>
            </p:cNvPr>
            <p:cNvSpPr>
              <a:spLocks/>
            </p:cNvSpPr>
            <p:nvPr/>
          </p:nvSpPr>
          <p:spPr bwMode="auto">
            <a:xfrm>
              <a:off x="8721726" y="-3175"/>
              <a:ext cx="36513" cy="17463"/>
            </a:xfrm>
            <a:custGeom>
              <a:avLst/>
              <a:gdLst>
                <a:gd name="T0" fmla="*/ 10 w 10"/>
                <a:gd name="T1" fmla="*/ 0 h 5"/>
                <a:gd name="T2" fmla="*/ 0 w 10"/>
                <a:gd name="T3" fmla="*/ 0 h 5"/>
                <a:gd name="T4" fmla="*/ 10 w 10"/>
                <a:gd name="T5" fmla="*/ 5 h 5"/>
                <a:gd name="T6" fmla="*/ 10 w 10"/>
                <a:gd name="T7" fmla="*/ 0 h 5"/>
              </a:gdLst>
              <a:ahLst/>
              <a:cxnLst>
                <a:cxn ang="0">
                  <a:pos x="T0" y="T1"/>
                </a:cxn>
                <a:cxn ang="0">
                  <a:pos x="T2" y="T3"/>
                </a:cxn>
                <a:cxn ang="0">
                  <a:pos x="T4" y="T5"/>
                </a:cxn>
                <a:cxn ang="0">
                  <a:pos x="T6" y="T7"/>
                </a:cxn>
              </a:cxnLst>
              <a:rect l="0" t="0" r="r" b="b"/>
              <a:pathLst>
                <a:path w="10" h="5">
                  <a:moveTo>
                    <a:pt x="10" y="0"/>
                  </a:moveTo>
                  <a:cubicBezTo>
                    <a:pt x="0" y="0"/>
                    <a:pt x="0" y="0"/>
                    <a:pt x="0" y="0"/>
                  </a:cubicBezTo>
                  <a:cubicBezTo>
                    <a:pt x="3" y="2"/>
                    <a:pt x="6" y="4"/>
                    <a:pt x="10" y="5"/>
                  </a:cubicBez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 name="Freeform 6">
              <a:extLst>
                <a:ext uri="{FF2B5EF4-FFF2-40B4-BE49-F238E27FC236}">
                  <a16:creationId xmlns:a16="http://schemas.microsoft.com/office/drawing/2014/main" id="{6B4DF5E5-30F5-424C-8D7A-65AA85F34638}"/>
                </a:ext>
              </a:extLst>
            </p:cNvPr>
            <p:cNvSpPr>
              <a:spLocks/>
            </p:cNvSpPr>
            <p:nvPr/>
          </p:nvSpPr>
          <p:spPr bwMode="auto">
            <a:xfrm>
              <a:off x="3436938" y="2949575"/>
              <a:ext cx="5321300" cy="3905250"/>
            </a:xfrm>
            <a:custGeom>
              <a:avLst/>
              <a:gdLst>
                <a:gd name="T0" fmla="*/ 977 w 1433"/>
                <a:gd name="T1" fmla="*/ 903 h 1052"/>
                <a:gd name="T2" fmla="*/ 149 w 1433"/>
                <a:gd name="T3" fmla="*/ 74 h 1052"/>
                <a:gd name="T4" fmla="*/ 74 w 1433"/>
                <a:gd name="T5" fmla="*/ 0 h 1052"/>
                <a:gd name="T6" fmla="*/ 0 w 1433"/>
                <a:gd name="T7" fmla="*/ 74 h 1052"/>
                <a:gd name="T8" fmla="*/ 76 w 1433"/>
                <a:gd name="T9" fmla="*/ 455 h 1052"/>
                <a:gd name="T10" fmla="*/ 286 w 1433"/>
                <a:gd name="T11" fmla="*/ 765 h 1052"/>
                <a:gd name="T12" fmla="*/ 597 w 1433"/>
                <a:gd name="T13" fmla="*/ 975 h 1052"/>
                <a:gd name="T14" fmla="*/ 977 w 1433"/>
                <a:gd name="T15" fmla="*/ 1052 h 1052"/>
                <a:gd name="T16" fmla="*/ 1357 w 1433"/>
                <a:gd name="T17" fmla="*/ 975 h 1052"/>
                <a:gd name="T18" fmla="*/ 1433 w 1433"/>
                <a:gd name="T19" fmla="*/ 939 h 1052"/>
                <a:gd name="T20" fmla="*/ 1433 w 1433"/>
                <a:gd name="T21" fmla="*/ 766 h 1052"/>
                <a:gd name="T22" fmla="*/ 977 w 1433"/>
                <a:gd name="T23" fmla="*/ 903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33" h="1052">
                  <a:moveTo>
                    <a:pt x="977" y="903"/>
                  </a:moveTo>
                  <a:cubicBezTo>
                    <a:pt x="520" y="903"/>
                    <a:pt x="149" y="531"/>
                    <a:pt x="149" y="74"/>
                  </a:cubicBezTo>
                  <a:cubicBezTo>
                    <a:pt x="149" y="33"/>
                    <a:pt x="115" y="0"/>
                    <a:pt x="74" y="0"/>
                  </a:cubicBezTo>
                  <a:cubicBezTo>
                    <a:pt x="33" y="0"/>
                    <a:pt x="0" y="33"/>
                    <a:pt x="0" y="74"/>
                  </a:cubicBezTo>
                  <a:cubicBezTo>
                    <a:pt x="0" y="206"/>
                    <a:pt x="25" y="334"/>
                    <a:pt x="76" y="455"/>
                  </a:cubicBezTo>
                  <a:cubicBezTo>
                    <a:pt x="126" y="571"/>
                    <a:pt x="196" y="676"/>
                    <a:pt x="286" y="765"/>
                  </a:cubicBezTo>
                  <a:cubicBezTo>
                    <a:pt x="376" y="855"/>
                    <a:pt x="480" y="926"/>
                    <a:pt x="597" y="975"/>
                  </a:cubicBezTo>
                  <a:cubicBezTo>
                    <a:pt x="717" y="1026"/>
                    <a:pt x="845" y="1052"/>
                    <a:pt x="977" y="1052"/>
                  </a:cubicBezTo>
                  <a:cubicBezTo>
                    <a:pt x="1109" y="1052"/>
                    <a:pt x="1237" y="1026"/>
                    <a:pt x="1357" y="975"/>
                  </a:cubicBezTo>
                  <a:cubicBezTo>
                    <a:pt x="1383" y="964"/>
                    <a:pt x="1408" y="952"/>
                    <a:pt x="1433" y="939"/>
                  </a:cubicBezTo>
                  <a:cubicBezTo>
                    <a:pt x="1433" y="766"/>
                    <a:pt x="1433" y="766"/>
                    <a:pt x="1433" y="766"/>
                  </a:cubicBezTo>
                  <a:cubicBezTo>
                    <a:pt x="1302" y="852"/>
                    <a:pt x="1145" y="903"/>
                    <a:pt x="977" y="9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 name="Freeform 7">
              <a:extLst>
                <a:ext uri="{FF2B5EF4-FFF2-40B4-BE49-F238E27FC236}">
                  <a16:creationId xmlns:a16="http://schemas.microsoft.com/office/drawing/2014/main" id="{632207AE-4AF0-4778-A6CE-4E8939229008}"/>
                </a:ext>
              </a:extLst>
            </p:cNvPr>
            <p:cNvSpPr>
              <a:spLocks/>
            </p:cNvSpPr>
            <p:nvPr/>
          </p:nvSpPr>
          <p:spPr bwMode="auto">
            <a:xfrm>
              <a:off x="3678238" y="-3175"/>
              <a:ext cx="5080000" cy="2200275"/>
            </a:xfrm>
            <a:custGeom>
              <a:avLst/>
              <a:gdLst>
                <a:gd name="T0" fmla="*/ 16 w 1368"/>
                <a:gd name="T1" fmla="*/ 479 h 593"/>
                <a:gd name="T2" fmla="*/ 55 w 1368"/>
                <a:gd name="T3" fmla="*/ 577 h 593"/>
                <a:gd name="T4" fmla="*/ 153 w 1368"/>
                <a:gd name="T5" fmla="*/ 538 h 593"/>
                <a:gd name="T6" fmla="*/ 912 w 1368"/>
                <a:gd name="T7" fmla="*/ 42 h 593"/>
                <a:gd name="T8" fmla="*/ 1368 w 1368"/>
                <a:gd name="T9" fmla="*/ 179 h 593"/>
                <a:gd name="T10" fmla="*/ 1368 w 1368"/>
                <a:gd name="T11" fmla="*/ 5 h 593"/>
                <a:gd name="T12" fmla="*/ 1358 w 1368"/>
                <a:gd name="T13" fmla="*/ 0 h 593"/>
                <a:gd name="T14" fmla="*/ 467 w 1368"/>
                <a:gd name="T15" fmla="*/ 0 h 593"/>
                <a:gd name="T16" fmla="*/ 16 w 1368"/>
                <a:gd name="T17" fmla="*/ 479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8" h="593">
                  <a:moveTo>
                    <a:pt x="16" y="479"/>
                  </a:moveTo>
                  <a:cubicBezTo>
                    <a:pt x="0" y="516"/>
                    <a:pt x="17" y="560"/>
                    <a:pt x="55" y="577"/>
                  </a:cubicBezTo>
                  <a:cubicBezTo>
                    <a:pt x="92" y="593"/>
                    <a:pt x="136" y="576"/>
                    <a:pt x="153" y="538"/>
                  </a:cubicBezTo>
                  <a:cubicBezTo>
                    <a:pt x="285" y="237"/>
                    <a:pt x="583" y="42"/>
                    <a:pt x="912" y="42"/>
                  </a:cubicBezTo>
                  <a:cubicBezTo>
                    <a:pt x="1080" y="42"/>
                    <a:pt x="1237" y="92"/>
                    <a:pt x="1368" y="179"/>
                  </a:cubicBezTo>
                  <a:cubicBezTo>
                    <a:pt x="1368" y="5"/>
                    <a:pt x="1368" y="5"/>
                    <a:pt x="1368" y="5"/>
                  </a:cubicBezTo>
                  <a:cubicBezTo>
                    <a:pt x="1364" y="4"/>
                    <a:pt x="1361" y="2"/>
                    <a:pt x="1358" y="0"/>
                  </a:cubicBezTo>
                  <a:cubicBezTo>
                    <a:pt x="467" y="0"/>
                    <a:pt x="467" y="0"/>
                    <a:pt x="467" y="0"/>
                  </a:cubicBezTo>
                  <a:cubicBezTo>
                    <a:pt x="270" y="101"/>
                    <a:pt x="109" y="268"/>
                    <a:pt x="16" y="4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 name="Freeform 8">
              <a:extLst>
                <a:ext uri="{FF2B5EF4-FFF2-40B4-BE49-F238E27FC236}">
                  <a16:creationId xmlns:a16="http://schemas.microsoft.com/office/drawing/2014/main" id="{5C969EA6-0EF2-429D-9D22-9C2EC85059F7}"/>
                </a:ext>
              </a:extLst>
            </p:cNvPr>
            <p:cNvSpPr>
              <a:spLocks/>
            </p:cNvSpPr>
            <p:nvPr/>
          </p:nvSpPr>
          <p:spPr bwMode="auto">
            <a:xfrm>
              <a:off x="4205288" y="3700463"/>
              <a:ext cx="4552950" cy="2466975"/>
            </a:xfrm>
            <a:custGeom>
              <a:avLst/>
              <a:gdLst>
                <a:gd name="T0" fmla="*/ 770 w 1226"/>
                <a:gd name="T1" fmla="*/ 516 h 665"/>
                <a:gd name="T2" fmla="*/ 155 w 1226"/>
                <a:gd name="T3" fmla="*/ 62 h 665"/>
                <a:gd name="T4" fmla="*/ 62 w 1226"/>
                <a:gd name="T5" fmla="*/ 13 h 665"/>
                <a:gd name="T6" fmla="*/ 12 w 1226"/>
                <a:gd name="T7" fmla="*/ 106 h 665"/>
                <a:gd name="T8" fmla="*/ 123 w 1226"/>
                <a:gd name="T9" fmla="*/ 330 h 665"/>
                <a:gd name="T10" fmla="*/ 295 w 1226"/>
                <a:gd name="T11" fmla="*/ 507 h 665"/>
                <a:gd name="T12" fmla="*/ 770 w 1226"/>
                <a:gd name="T13" fmla="*/ 665 h 665"/>
                <a:gd name="T14" fmla="*/ 1079 w 1226"/>
                <a:gd name="T15" fmla="*/ 603 h 665"/>
                <a:gd name="T16" fmla="*/ 1226 w 1226"/>
                <a:gd name="T17" fmla="*/ 521 h 665"/>
                <a:gd name="T18" fmla="*/ 1226 w 1226"/>
                <a:gd name="T19" fmla="*/ 327 h 665"/>
                <a:gd name="T20" fmla="*/ 770 w 1226"/>
                <a:gd name="T21" fmla="*/ 516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26" h="665">
                  <a:moveTo>
                    <a:pt x="770" y="516"/>
                  </a:moveTo>
                  <a:cubicBezTo>
                    <a:pt x="485" y="516"/>
                    <a:pt x="238" y="333"/>
                    <a:pt x="155" y="62"/>
                  </a:cubicBezTo>
                  <a:cubicBezTo>
                    <a:pt x="142" y="22"/>
                    <a:pt x="101" y="0"/>
                    <a:pt x="62" y="13"/>
                  </a:cubicBezTo>
                  <a:cubicBezTo>
                    <a:pt x="22" y="25"/>
                    <a:pt x="0" y="66"/>
                    <a:pt x="12" y="106"/>
                  </a:cubicBezTo>
                  <a:cubicBezTo>
                    <a:pt x="37" y="186"/>
                    <a:pt x="74" y="261"/>
                    <a:pt x="123" y="330"/>
                  </a:cubicBezTo>
                  <a:cubicBezTo>
                    <a:pt x="170" y="397"/>
                    <a:pt x="228" y="457"/>
                    <a:pt x="295" y="507"/>
                  </a:cubicBezTo>
                  <a:cubicBezTo>
                    <a:pt x="433" y="610"/>
                    <a:pt x="597" y="665"/>
                    <a:pt x="770" y="665"/>
                  </a:cubicBezTo>
                  <a:cubicBezTo>
                    <a:pt x="877" y="665"/>
                    <a:pt x="981" y="644"/>
                    <a:pt x="1079" y="603"/>
                  </a:cubicBezTo>
                  <a:cubicBezTo>
                    <a:pt x="1131" y="581"/>
                    <a:pt x="1180" y="553"/>
                    <a:pt x="1226" y="521"/>
                  </a:cubicBezTo>
                  <a:cubicBezTo>
                    <a:pt x="1226" y="327"/>
                    <a:pt x="1226" y="327"/>
                    <a:pt x="1226" y="327"/>
                  </a:cubicBezTo>
                  <a:cubicBezTo>
                    <a:pt x="1109" y="444"/>
                    <a:pt x="948" y="516"/>
                    <a:pt x="770" y="5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 name="Freeform 9">
              <a:extLst>
                <a:ext uri="{FF2B5EF4-FFF2-40B4-BE49-F238E27FC236}">
                  <a16:creationId xmlns:a16="http://schemas.microsoft.com/office/drawing/2014/main" id="{E1848CF0-098F-4521-AB77-841015E7AB85}"/>
                </a:ext>
              </a:extLst>
            </p:cNvPr>
            <p:cNvSpPr>
              <a:spLocks/>
            </p:cNvSpPr>
            <p:nvPr/>
          </p:nvSpPr>
          <p:spPr bwMode="auto">
            <a:xfrm>
              <a:off x="4121151" y="285750"/>
              <a:ext cx="4637088" cy="3217863"/>
            </a:xfrm>
            <a:custGeom>
              <a:avLst/>
              <a:gdLst>
                <a:gd name="T0" fmla="*/ 1102 w 1249"/>
                <a:gd name="T1" fmla="*/ 62 h 867"/>
                <a:gd name="T2" fmla="*/ 793 w 1249"/>
                <a:gd name="T3" fmla="*/ 0 h 867"/>
                <a:gd name="T4" fmla="*/ 484 w 1249"/>
                <a:gd name="T5" fmla="*/ 62 h 867"/>
                <a:gd name="T6" fmla="*/ 232 w 1249"/>
                <a:gd name="T7" fmla="*/ 232 h 867"/>
                <a:gd name="T8" fmla="*/ 63 w 1249"/>
                <a:gd name="T9" fmla="*/ 484 h 867"/>
                <a:gd name="T10" fmla="*/ 0 w 1249"/>
                <a:gd name="T11" fmla="*/ 792 h 867"/>
                <a:gd name="T12" fmla="*/ 75 w 1249"/>
                <a:gd name="T13" fmla="*/ 867 h 867"/>
                <a:gd name="T14" fmla="*/ 149 w 1249"/>
                <a:gd name="T15" fmla="*/ 792 h 867"/>
                <a:gd name="T16" fmla="*/ 793 w 1249"/>
                <a:gd name="T17" fmla="*/ 148 h 867"/>
                <a:gd name="T18" fmla="*/ 1249 w 1249"/>
                <a:gd name="T19" fmla="*/ 338 h 867"/>
                <a:gd name="T20" fmla="*/ 1249 w 1249"/>
                <a:gd name="T21" fmla="*/ 143 h 867"/>
                <a:gd name="T22" fmla="*/ 1102 w 1249"/>
                <a:gd name="T23" fmla="*/ 62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9" h="867">
                  <a:moveTo>
                    <a:pt x="1102" y="62"/>
                  </a:moveTo>
                  <a:cubicBezTo>
                    <a:pt x="1004" y="20"/>
                    <a:pt x="900" y="0"/>
                    <a:pt x="793" y="0"/>
                  </a:cubicBezTo>
                  <a:cubicBezTo>
                    <a:pt x="686" y="0"/>
                    <a:pt x="582" y="20"/>
                    <a:pt x="484" y="62"/>
                  </a:cubicBezTo>
                  <a:cubicBezTo>
                    <a:pt x="390" y="102"/>
                    <a:pt x="305" y="159"/>
                    <a:pt x="232" y="232"/>
                  </a:cubicBezTo>
                  <a:cubicBezTo>
                    <a:pt x="160" y="304"/>
                    <a:pt x="103" y="389"/>
                    <a:pt x="63" y="484"/>
                  </a:cubicBezTo>
                  <a:cubicBezTo>
                    <a:pt x="21" y="581"/>
                    <a:pt x="0" y="685"/>
                    <a:pt x="0" y="792"/>
                  </a:cubicBezTo>
                  <a:cubicBezTo>
                    <a:pt x="0" y="833"/>
                    <a:pt x="34" y="867"/>
                    <a:pt x="75" y="867"/>
                  </a:cubicBezTo>
                  <a:cubicBezTo>
                    <a:pt x="116" y="867"/>
                    <a:pt x="149" y="833"/>
                    <a:pt x="149" y="792"/>
                  </a:cubicBezTo>
                  <a:cubicBezTo>
                    <a:pt x="149" y="437"/>
                    <a:pt x="438" y="148"/>
                    <a:pt x="793" y="148"/>
                  </a:cubicBezTo>
                  <a:cubicBezTo>
                    <a:pt x="971" y="148"/>
                    <a:pt x="1132" y="221"/>
                    <a:pt x="1249" y="338"/>
                  </a:cubicBezTo>
                  <a:cubicBezTo>
                    <a:pt x="1249" y="143"/>
                    <a:pt x="1249" y="143"/>
                    <a:pt x="1249" y="143"/>
                  </a:cubicBezTo>
                  <a:cubicBezTo>
                    <a:pt x="1203" y="111"/>
                    <a:pt x="1154" y="84"/>
                    <a:pt x="110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6" name="Group 125">
            <a:extLst>
              <a:ext uri="{FF2B5EF4-FFF2-40B4-BE49-F238E27FC236}">
                <a16:creationId xmlns:a16="http://schemas.microsoft.com/office/drawing/2014/main" id="{FCAF3DE1-F9C0-439A-94FD-2F1583700872}"/>
              </a:ext>
            </a:extLst>
          </p:cNvPr>
          <p:cNvGrpSpPr/>
          <p:nvPr/>
        </p:nvGrpSpPr>
        <p:grpSpPr>
          <a:xfrm>
            <a:off x="9566275" y="2025650"/>
            <a:ext cx="2622550" cy="4659313"/>
            <a:chOff x="9566275" y="2066926"/>
            <a:chExt cx="2622550" cy="4659313"/>
          </a:xfrm>
          <a:solidFill>
            <a:schemeClr val="tx1">
              <a:lumMod val="85000"/>
              <a:lumOff val="15000"/>
              <a:alpha val="13000"/>
            </a:schemeClr>
          </a:solidFill>
        </p:grpSpPr>
        <p:sp>
          <p:nvSpPr>
            <p:cNvPr id="127" name="Freeform 14">
              <a:extLst>
                <a:ext uri="{FF2B5EF4-FFF2-40B4-BE49-F238E27FC236}">
                  <a16:creationId xmlns:a16="http://schemas.microsoft.com/office/drawing/2014/main" id="{83395B65-4874-4366-BF8C-0D5DD5F12798}"/>
                </a:ext>
              </a:extLst>
            </p:cNvPr>
            <p:cNvSpPr>
              <a:spLocks/>
            </p:cNvSpPr>
            <p:nvPr/>
          </p:nvSpPr>
          <p:spPr bwMode="auto">
            <a:xfrm>
              <a:off x="12188825" y="6707188"/>
              <a:ext cx="0" cy="0"/>
            </a:xfrm>
            <a:custGeom>
              <a:avLst/>
              <a:gdLst/>
              <a:ahLst/>
              <a:cxnLst>
                <a:cxn ang="0">
                  <a:pos x="0" y="0"/>
                </a:cxn>
                <a:cxn ang="0">
                  <a:pos x="0" y="0"/>
                </a:cxn>
              </a:cxnLst>
              <a:rect l="0" t="0" r="r" b="b"/>
              <a:pathLst>
                <a:path>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 name="Freeform 15">
              <a:extLst>
                <a:ext uri="{FF2B5EF4-FFF2-40B4-BE49-F238E27FC236}">
                  <a16:creationId xmlns:a16="http://schemas.microsoft.com/office/drawing/2014/main" id="{1E8B531C-67A0-4551-8F4F-4772D92AE2FD}"/>
                </a:ext>
              </a:extLst>
            </p:cNvPr>
            <p:cNvSpPr>
              <a:spLocks/>
            </p:cNvSpPr>
            <p:nvPr/>
          </p:nvSpPr>
          <p:spPr bwMode="auto">
            <a:xfrm>
              <a:off x="12188825" y="2085976"/>
              <a:ext cx="0" cy="22225"/>
            </a:xfrm>
            <a:custGeom>
              <a:avLst/>
              <a:gdLst>
                <a:gd name="T0" fmla="*/ 7 h 7"/>
                <a:gd name="T1" fmla="*/ 7 h 7"/>
                <a:gd name="T2" fmla="*/ 0 h 7"/>
                <a:gd name="T3" fmla="*/ 0 h 7"/>
                <a:gd name="T4" fmla="*/ 7 h 7"/>
              </a:gdLst>
              <a:ahLst/>
              <a:cxnLst>
                <a:cxn ang="0">
                  <a:pos x="0" y="T0"/>
                </a:cxn>
                <a:cxn ang="0">
                  <a:pos x="0" y="T1"/>
                </a:cxn>
                <a:cxn ang="0">
                  <a:pos x="0" y="T2"/>
                </a:cxn>
                <a:cxn ang="0">
                  <a:pos x="0" y="T3"/>
                </a:cxn>
                <a:cxn ang="0">
                  <a:pos x="0" y="T4"/>
                </a:cxn>
              </a:cxnLst>
              <a:rect l="0" t="0" r="r" b="b"/>
              <a:pathLst>
                <a:path h="7">
                  <a:moveTo>
                    <a:pt x="0" y="7"/>
                  </a:moveTo>
                  <a:cubicBezTo>
                    <a:pt x="0" y="7"/>
                    <a:pt x="0" y="7"/>
                    <a:pt x="0" y="7"/>
                  </a:cubicBezTo>
                  <a:cubicBezTo>
                    <a:pt x="0" y="0"/>
                    <a:pt x="0" y="0"/>
                    <a:pt x="0" y="0"/>
                  </a:cubicBezTo>
                  <a:cubicBezTo>
                    <a:pt x="0" y="0"/>
                    <a:pt x="0" y="0"/>
                    <a:pt x="0" y="0"/>
                  </a:cubicBez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 name="Freeform 16">
              <a:extLst>
                <a:ext uri="{FF2B5EF4-FFF2-40B4-BE49-F238E27FC236}">
                  <a16:creationId xmlns:a16="http://schemas.microsoft.com/office/drawing/2014/main" id="{45918EC3-7D3A-45F2-B7D7-E187F69BE568}"/>
                </a:ext>
              </a:extLst>
            </p:cNvPr>
            <p:cNvSpPr>
              <a:spLocks/>
            </p:cNvSpPr>
            <p:nvPr/>
          </p:nvSpPr>
          <p:spPr bwMode="auto">
            <a:xfrm>
              <a:off x="12188825" y="6684963"/>
              <a:ext cx="0" cy="22225"/>
            </a:xfrm>
            <a:custGeom>
              <a:avLst/>
              <a:gdLst>
                <a:gd name="T0" fmla="*/ 0 h 7"/>
                <a:gd name="T1" fmla="*/ 7 h 7"/>
                <a:gd name="T2" fmla="*/ 7 h 7"/>
                <a:gd name="T3" fmla="*/ 0 h 7"/>
                <a:gd name="T4" fmla="*/ 0 h 7"/>
              </a:gdLst>
              <a:ahLst/>
              <a:cxnLst>
                <a:cxn ang="0">
                  <a:pos x="0" y="T0"/>
                </a:cxn>
                <a:cxn ang="0">
                  <a:pos x="0" y="T1"/>
                </a:cxn>
                <a:cxn ang="0">
                  <a:pos x="0" y="T2"/>
                </a:cxn>
                <a:cxn ang="0">
                  <a:pos x="0" y="T3"/>
                </a:cxn>
                <a:cxn ang="0">
                  <a:pos x="0" y="T4"/>
                </a:cxn>
              </a:cxnLst>
              <a:rect l="0" t="0" r="r" b="b"/>
              <a:pathLst>
                <a:path h="7">
                  <a:moveTo>
                    <a:pt x="0" y="0"/>
                  </a:moveTo>
                  <a:cubicBezTo>
                    <a:pt x="0" y="7"/>
                    <a:pt x="0" y="7"/>
                    <a:pt x="0" y="7"/>
                  </a:cubicBezTo>
                  <a:cubicBezTo>
                    <a:pt x="0" y="7"/>
                    <a:pt x="0" y="7"/>
                    <a:pt x="0" y="7"/>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 name="Freeform 17">
              <a:extLst>
                <a:ext uri="{FF2B5EF4-FFF2-40B4-BE49-F238E27FC236}">
                  <a16:creationId xmlns:a16="http://schemas.microsoft.com/office/drawing/2014/main" id="{CB51E42B-794F-45EF-87A0-3E576F5FC8B3}"/>
                </a:ext>
              </a:extLst>
            </p:cNvPr>
            <p:cNvSpPr>
              <a:spLocks/>
            </p:cNvSpPr>
            <p:nvPr/>
          </p:nvSpPr>
          <p:spPr bwMode="auto">
            <a:xfrm>
              <a:off x="9566275" y="2066926"/>
              <a:ext cx="2622550" cy="4659313"/>
            </a:xfrm>
            <a:custGeom>
              <a:avLst/>
              <a:gdLst>
                <a:gd name="T0" fmla="*/ 7 w 826"/>
                <a:gd name="T1" fmla="*/ 734 h 1467"/>
                <a:gd name="T2" fmla="*/ 733 w 826"/>
                <a:gd name="T3" fmla="*/ 7 h 1467"/>
                <a:gd name="T4" fmla="*/ 826 w 826"/>
                <a:gd name="T5" fmla="*/ 13 h 1467"/>
                <a:gd name="T6" fmla="*/ 826 w 826"/>
                <a:gd name="T7" fmla="*/ 6 h 1467"/>
                <a:gd name="T8" fmla="*/ 733 w 826"/>
                <a:gd name="T9" fmla="*/ 0 h 1467"/>
                <a:gd name="T10" fmla="*/ 0 w 826"/>
                <a:gd name="T11" fmla="*/ 734 h 1467"/>
                <a:gd name="T12" fmla="*/ 733 w 826"/>
                <a:gd name="T13" fmla="*/ 1467 h 1467"/>
                <a:gd name="T14" fmla="*/ 826 w 826"/>
                <a:gd name="T15" fmla="*/ 1461 h 1467"/>
                <a:gd name="T16" fmla="*/ 826 w 826"/>
                <a:gd name="T17" fmla="*/ 1454 h 1467"/>
                <a:gd name="T18" fmla="*/ 733 w 826"/>
                <a:gd name="T19" fmla="*/ 1460 h 1467"/>
                <a:gd name="T20" fmla="*/ 7 w 826"/>
                <a:gd name="T21" fmla="*/ 734 h 1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6" h="1467">
                  <a:moveTo>
                    <a:pt x="7" y="734"/>
                  </a:moveTo>
                  <a:cubicBezTo>
                    <a:pt x="7" y="333"/>
                    <a:pt x="333" y="7"/>
                    <a:pt x="733" y="7"/>
                  </a:cubicBezTo>
                  <a:cubicBezTo>
                    <a:pt x="765" y="7"/>
                    <a:pt x="796" y="9"/>
                    <a:pt x="826" y="13"/>
                  </a:cubicBezTo>
                  <a:cubicBezTo>
                    <a:pt x="826" y="6"/>
                    <a:pt x="826" y="6"/>
                    <a:pt x="826" y="6"/>
                  </a:cubicBezTo>
                  <a:cubicBezTo>
                    <a:pt x="796" y="2"/>
                    <a:pt x="765" y="0"/>
                    <a:pt x="733" y="0"/>
                  </a:cubicBezTo>
                  <a:cubicBezTo>
                    <a:pt x="329" y="0"/>
                    <a:pt x="0" y="329"/>
                    <a:pt x="0" y="734"/>
                  </a:cubicBezTo>
                  <a:cubicBezTo>
                    <a:pt x="0" y="1138"/>
                    <a:pt x="329" y="1467"/>
                    <a:pt x="733" y="1467"/>
                  </a:cubicBezTo>
                  <a:cubicBezTo>
                    <a:pt x="765" y="1467"/>
                    <a:pt x="796" y="1465"/>
                    <a:pt x="826" y="1461"/>
                  </a:cubicBezTo>
                  <a:cubicBezTo>
                    <a:pt x="826" y="1454"/>
                    <a:pt x="826" y="1454"/>
                    <a:pt x="826" y="1454"/>
                  </a:cubicBezTo>
                  <a:cubicBezTo>
                    <a:pt x="796" y="1458"/>
                    <a:pt x="765" y="1460"/>
                    <a:pt x="733" y="1460"/>
                  </a:cubicBezTo>
                  <a:cubicBezTo>
                    <a:pt x="333" y="1460"/>
                    <a:pt x="7" y="1134"/>
                    <a:pt x="7" y="7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 name="Freeform 18">
              <a:extLst>
                <a:ext uri="{FF2B5EF4-FFF2-40B4-BE49-F238E27FC236}">
                  <a16:creationId xmlns:a16="http://schemas.microsoft.com/office/drawing/2014/main" id="{F323E733-C89E-4010-87C1-1DD2847C1C39}"/>
                </a:ext>
              </a:extLst>
            </p:cNvPr>
            <p:cNvSpPr>
              <a:spLocks/>
            </p:cNvSpPr>
            <p:nvPr/>
          </p:nvSpPr>
          <p:spPr bwMode="auto">
            <a:xfrm>
              <a:off x="12188825" y="6532563"/>
              <a:ext cx="0" cy="22225"/>
            </a:xfrm>
            <a:custGeom>
              <a:avLst/>
              <a:gdLst>
                <a:gd name="T0" fmla="*/ 0 h 7"/>
                <a:gd name="T1" fmla="*/ 7 h 7"/>
                <a:gd name="T2" fmla="*/ 7 h 7"/>
                <a:gd name="T3" fmla="*/ 0 h 7"/>
                <a:gd name="T4" fmla="*/ 0 h 7"/>
              </a:gdLst>
              <a:ahLst/>
              <a:cxnLst>
                <a:cxn ang="0">
                  <a:pos x="0" y="T0"/>
                </a:cxn>
                <a:cxn ang="0">
                  <a:pos x="0" y="T1"/>
                </a:cxn>
                <a:cxn ang="0">
                  <a:pos x="0" y="T2"/>
                </a:cxn>
                <a:cxn ang="0">
                  <a:pos x="0" y="T3"/>
                </a:cxn>
                <a:cxn ang="0">
                  <a:pos x="0" y="T4"/>
                </a:cxn>
              </a:cxnLst>
              <a:rect l="0" t="0" r="r" b="b"/>
              <a:pathLst>
                <a:path h="7">
                  <a:moveTo>
                    <a:pt x="0" y="0"/>
                  </a:moveTo>
                  <a:cubicBezTo>
                    <a:pt x="0" y="7"/>
                    <a:pt x="0" y="7"/>
                    <a:pt x="0" y="7"/>
                  </a:cubicBezTo>
                  <a:cubicBezTo>
                    <a:pt x="0" y="7"/>
                    <a:pt x="0" y="7"/>
                    <a:pt x="0" y="7"/>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 name="Freeform 19">
              <a:extLst>
                <a:ext uri="{FF2B5EF4-FFF2-40B4-BE49-F238E27FC236}">
                  <a16:creationId xmlns:a16="http://schemas.microsoft.com/office/drawing/2014/main" id="{CAE0F9AA-64A2-4704-B41F-7A846C9F2F98}"/>
                </a:ext>
              </a:extLst>
            </p:cNvPr>
            <p:cNvSpPr>
              <a:spLocks/>
            </p:cNvSpPr>
            <p:nvPr/>
          </p:nvSpPr>
          <p:spPr bwMode="auto">
            <a:xfrm>
              <a:off x="12188825" y="2238376"/>
              <a:ext cx="0" cy="22225"/>
            </a:xfrm>
            <a:custGeom>
              <a:avLst/>
              <a:gdLst>
                <a:gd name="T0" fmla="*/ 7 h 7"/>
                <a:gd name="T1" fmla="*/ 0 h 7"/>
                <a:gd name="T2" fmla="*/ 0 h 7"/>
                <a:gd name="T3" fmla="*/ 7 h 7"/>
                <a:gd name="T4" fmla="*/ 7 h 7"/>
              </a:gdLst>
              <a:ahLst/>
              <a:cxnLst>
                <a:cxn ang="0">
                  <a:pos x="0" y="T0"/>
                </a:cxn>
                <a:cxn ang="0">
                  <a:pos x="0" y="T1"/>
                </a:cxn>
                <a:cxn ang="0">
                  <a:pos x="0" y="T2"/>
                </a:cxn>
                <a:cxn ang="0">
                  <a:pos x="0" y="T3"/>
                </a:cxn>
                <a:cxn ang="0">
                  <a:pos x="0" y="T4"/>
                </a:cxn>
              </a:cxnLst>
              <a:rect l="0" t="0" r="r" b="b"/>
              <a:pathLst>
                <a:path h="7">
                  <a:moveTo>
                    <a:pt x="0" y="7"/>
                  </a:moveTo>
                  <a:cubicBezTo>
                    <a:pt x="0" y="0"/>
                    <a:pt x="0" y="0"/>
                    <a:pt x="0" y="0"/>
                  </a:cubicBezTo>
                  <a:cubicBezTo>
                    <a:pt x="0" y="0"/>
                    <a:pt x="0" y="0"/>
                    <a:pt x="0" y="0"/>
                  </a:cubicBezTo>
                  <a:cubicBezTo>
                    <a:pt x="0" y="7"/>
                    <a:pt x="0" y="7"/>
                    <a:pt x="0" y="7"/>
                  </a:cubicBezTo>
                  <a:cubicBezTo>
                    <a:pt x="0" y="7"/>
                    <a:pt x="0" y="7"/>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 name="Freeform 20">
              <a:extLst>
                <a:ext uri="{FF2B5EF4-FFF2-40B4-BE49-F238E27FC236}">
                  <a16:creationId xmlns:a16="http://schemas.microsoft.com/office/drawing/2014/main" id="{1F9D9E19-1370-4759-831B-36A626E23CE6}"/>
                </a:ext>
              </a:extLst>
            </p:cNvPr>
            <p:cNvSpPr>
              <a:spLocks/>
            </p:cNvSpPr>
            <p:nvPr/>
          </p:nvSpPr>
          <p:spPr bwMode="auto">
            <a:xfrm>
              <a:off x="9715500" y="2216151"/>
              <a:ext cx="2473325" cy="4360863"/>
            </a:xfrm>
            <a:custGeom>
              <a:avLst/>
              <a:gdLst>
                <a:gd name="T0" fmla="*/ 0 w 779"/>
                <a:gd name="T1" fmla="*/ 687 h 1373"/>
                <a:gd name="T2" fmla="*/ 686 w 779"/>
                <a:gd name="T3" fmla="*/ 1373 h 1373"/>
                <a:gd name="T4" fmla="*/ 779 w 779"/>
                <a:gd name="T5" fmla="*/ 1366 h 1373"/>
                <a:gd name="T6" fmla="*/ 779 w 779"/>
                <a:gd name="T7" fmla="*/ 1359 h 1373"/>
                <a:gd name="T8" fmla="*/ 686 w 779"/>
                <a:gd name="T9" fmla="*/ 1366 h 1373"/>
                <a:gd name="T10" fmla="*/ 7 w 779"/>
                <a:gd name="T11" fmla="*/ 687 h 1373"/>
                <a:gd name="T12" fmla="*/ 686 w 779"/>
                <a:gd name="T13" fmla="*/ 7 h 1373"/>
                <a:gd name="T14" fmla="*/ 779 w 779"/>
                <a:gd name="T15" fmla="*/ 14 h 1373"/>
                <a:gd name="T16" fmla="*/ 779 w 779"/>
                <a:gd name="T17" fmla="*/ 7 h 1373"/>
                <a:gd name="T18" fmla="*/ 686 w 779"/>
                <a:gd name="T19" fmla="*/ 0 h 1373"/>
                <a:gd name="T20" fmla="*/ 0 w 779"/>
                <a:gd name="T21" fmla="*/ 687 h 1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9" h="1373">
                  <a:moveTo>
                    <a:pt x="0" y="687"/>
                  </a:moveTo>
                  <a:cubicBezTo>
                    <a:pt x="0" y="1065"/>
                    <a:pt x="308" y="1373"/>
                    <a:pt x="686" y="1373"/>
                  </a:cubicBezTo>
                  <a:cubicBezTo>
                    <a:pt x="718" y="1373"/>
                    <a:pt x="749" y="1371"/>
                    <a:pt x="779" y="1366"/>
                  </a:cubicBezTo>
                  <a:cubicBezTo>
                    <a:pt x="779" y="1359"/>
                    <a:pt x="779" y="1359"/>
                    <a:pt x="779" y="1359"/>
                  </a:cubicBezTo>
                  <a:cubicBezTo>
                    <a:pt x="749" y="1364"/>
                    <a:pt x="718" y="1366"/>
                    <a:pt x="686" y="1366"/>
                  </a:cubicBezTo>
                  <a:cubicBezTo>
                    <a:pt x="312" y="1366"/>
                    <a:pt x="7" y="1061"/>
                    <a:pt x="7" y="687"/>
                  </a:cubicBezTo>
                  <a:cubicBezTo>
                    <a:pt x="7" y="312"/>
                    <a:pt x="312" y="7"/>
                    <a:pt x="686" y="7"/>
                  </a:cubicBezTo>
                  <a:cubicBezTo>
                    <a:pt x="718" y="7"/>
                    <a:pt x="749" y="9"/>
                    <a:pt x="779" y="14"/>
                  </a:cubicBezTo>
                  <a:cubicBezTo>
                    <a:pt x="779" y="7"/>
                    <a:pt x="779" y="7"/>
                    <a:pt x="779" y="7"/>
                  </a:cubicBezTo>
                  <a:cubicBezTo>
                    <a:pt x="749" y="2"/>
                    <a:pt x="718" y="0"/>
                    <a:pt x="686" y="0"/>
                  </a:cubicBezTo>
                  <a:cubicBezTo>
                    <a:pt x="308" y="0"/>
                    <a:pt x="0" y="308"/>
                    <a:pt x="0" y="6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 name="Freeform 21">
              <a:extLst>
                <a:ext uri="{FF2B5EF4-FFF2-40B4-BE49-F238E27FC236}">
                  <a16:creationId xmlns:a16="http://schemas.microsoft.com/office/drawing/2014/main" id="{A223A3DA-00D3-4E30-9275-4CA5F6744D71}"/>
                </a:ext>
              </a:extLst>
            </p:cNvPr>
            <p:cNvSpPr>
              <a:spLocks/>
            </p:cNvSpPr>
            <p:nvPr/>
          </p:nvSpPr>
          <p:spPr bwMode="auto">
            <a:xfrm>
              <a:off x="12188825" y="6386513"/>
              <a:ext cx="0" cy="22225"/>
            </a:xfrm>
            <a:custGeom>
              <a:avLst/>
              <a:gdLst>
                <a:gd name="T0" fmla="*/ 0 h 7"/>
                <a:gd name="T1" fmla="*/ 7 h 7"/>
                <a:gd name="T2" fmla="*/ 7 h 7"/>
                <a:gd name="T3" fmla="*/ 0 h 7"/>
                <a:gd name="T4" fmla="*/ 0 h 7"/>
              </a:gdLst>
              <a:ahLst/>
              <a:cxnLst>
                <a:cxn ang="0">
                  <a:pos x="0" y="T0"/>
                </a:cxn>
                <a:cxn ang="0">
                  <a:pos x="0" y="T1"/>
                </a:cxn>
                <a:cxn ang="0">
                  <a:pos x="0" y="T2"/>
                </a:cxn>
                <a:cxn ang="0">
                  <a:pos x="0" y="T3"/>
                </a:cxn>
                <a:cxn ang="0">
                  <a:pos x="0" y="T4"/>
                </a:cxn>
              </a:cxnLst>
              <a:rect l="0" t="0" r="r" b="b"/>
              <a:pathLst>
                <a:path h="7">
                  <a:moveTo>
                    <a:pt x="0" y="0"/>
                  </a:moveTo>
                  <a:cubicBezTo>
                    <a:pt x="0" y="7"/>
                    <a:pt x="0" y="7"/>
                    <a:pt x="0" y="7"/>
                  </a:cubicBezTo>
                  <a:cubicBezTo>
                    <a:pt x="0" y="7"/>
                    <a:pt x="0" y="7"/>
                    <a:pt x="0" y="7"/>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 name="Freeform 22">
              <a:extLst>
                <a:ext uri="{FF2B5EF4-FFF2-40B4-BE49-F238E27FC236}">
                  <a16:creationId xmlns:a16="http://schemas.microsoft.com/office/drawing/2014/main" id="{BBFB8087-C5F3-492C-81D8-86B7AD55F5DD}"/>
                </a:ext>
              </a:extLst>
            </p:cNvPr>
            <p:cNvSpPr>
              <a:spLocks/>
            </p:cNvSpPr>
            <p:nvPr/>
          </p:nvSpPr>
          <p:spPr bwMode="auto">
            <a:xfrm>
              <a:off x="12188825" y="2384426"/>
              <a:ext cx="0" cy="22225"/>
            </a:xfrm>
            <a:custGeom>
              <a:avLst/>
              <a:gdLst>
                <a:gd name="T0" fmla="*/ 7 h 7"/>
                <a:gd name="T1" fmla="*/ 0 h 7"/>
                <a:gd name="T2" fmla="*/ 0 h 7"/>
                <a:gd name="T3" fmla="*/ 7 h 7"/>
                <a:gd name="T4" fmla="*/ 7 h 7"/>
              </a:gdLst>
              <a:ahLst/>
              <a:cxnLst>
                <a:cxn ang="0">
                  <a:pos x="0" y="T0"/>
                </a:cxn>
                <a:cxn ang="0">
                  <a:pos x="0" y="T1"/>
                </a:cxn>
                <a:cxn ang="0">
                  <a:pos x="0" y="T2"/>
                </a:cxn>
                <a:cxn ang="0">
                  <a:pos x="0" y="T3"/>
                </a:cxn>
                <a:cxn ang="0">
                  <a:pos x="0" y="T4"/>
                </a:cxn>
              </a:cxnLst>
              <a:rect l="0" t="0" r="r" b="b"/>
              <a:pathLst>
                <a:path h="7">
                  <a:moveTo>
                    <a:pt x="0" y="7"/>
                  </a:moveTo>
                  <a:cubicBezTo>
                    <a:pt x="0" y="0"/>
                    <a:pt x="0" y="0"/>
                    <a:pt x="0" y="0"/>
                  </a:cubicBezTo>
                  <a:cubicBezTo>
                    <a:pt x="0" y="0"/>
                    <a:pt x="0" y="0"/>
                    <a:pt x="0" y="0"/>
                  </a:cubicBezTo>
                  <a:cubicBezTo>
                    <a:pt x="0" y="7"/>
                    <a:pt x="0" y="7"/>
                    <a:pt x="0" y="7"/>
                  </a:cubicBezTo>
                  <a:cubicBezTo>
                    <a:pt x="0" y="7"/>
                    <a:pt x="0" y="7"/>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 name="Freeform 23">
              <a:extLst>
                <a:ext uri="{FF2B5EF4-FFF2-40B4-BE49-F238E27FC236}">
                  <a16:creationId xmlns:a16="http://schemas.microsoft.com/office/drawing/2014/main" id="{E2955582-C562-4581-B3E6-F78CEA977776}"/>
                </a:ext>
              </a:extLst>
            </p:cNvPr>
            <p:cNvSpPr>
              <a:spLocks/>
            </p:cNvSpPr>
            <p:nvPr/>
          </p:nvSpPr>
          <p:spPr bwMode="auto">
            <a:xfrm>
              <a:off x="9861550" y="2362201"/>
              <a:ext cx="2327275" cy="4068763"/>
            </a:xfrm>
            <a:custGeom>
              <a:avLst/>
              <a:gdLst>
                <a:gd name="T0" fmla="*/ 640 w 733"/>
                <a:gd name="T1" fmla="*/ 1274 h 1281"/>
                <a:gd name="T2" fmla="*/ 7 w 733"/>
                <a:gd name="T3" fmla="*/ 641 h 1281"/>
                <a:gd name="T4" fmla="*/ 640 w 733"/>
                <a:gd name="T5" fmla="*/ 7 h 1281"/>
                <a:gd name="T6" fmla="*/ 733 w 733"/>
                <a:gd name="T7" fmla="*/ 14 h 1281"/>
                <a:gd name="T8" fmla="*/ 733 w 733"/>
                <a:gd name="T9" fmla="*/ 7 h 1281"/>
                <a:gd name="T10" fmla="*/ 640 w 733"/>
                <a:gd name="T11" fmla="*/ 0 h 1281"/>
                <a:gd name="T12" fmla="*/ 0 w 733"/>
                <a:gd name="T13" fmla="*/ 641 h 1281"/>
                <a:gd name="T14" fmla="*/ 640 w 733"/>
                <a:gd name="T15" fmla="*/ 1281 h 1281"/>
                <a:gd name="T16" fmla="*/ 733 w 733"/>
                <a:gd name="T17" fmla="*/ 1274 h 1281"/>
                <a:gd name="T18" fmla="*/ 733 w 733"/>
                <a:gd name="T19" fmla="*/ 1267 h 1281"/>
                <a:gd name="T20" fmla="*/ 640 w 733"/>
                <a:gd name="T21" fmla="*/ 1274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3" h="1281">
                  <a:moveTo>
                    <a:pt x="640" y="1274"/>
                  </a:moveTo>
                  <a:cubicBezTo>
                    <a:pt x="291" y="1274"/>
                    <a:pt x="7" y="990"/>
                    <a:pt x="7" y="641"/>
                  </a:cubicBezTo>
                  <a:cubicBezTo>
                    <a:pt x="7" y="291"/>
                    <a:pt x="291" y="7"/>
                    <a:pt x="640" y="7"/>
                  </a:cubicBezTo>
                  <a:cubicBezTo>
                    <a:pt x="672" y="7"/>
                    <a:pt x="703" y="9"/>
                    <a:pt x="733" y="14"/>
                  </a:cubicBezTo>
                  <a:cubicBezTo>
                    <a:pt x="733" y="7"/>
                    <a:pt x="733" y="7"/>
                    <a:pt x="733" y="7"/>
                  </a:cubicBezTo>
                  <a:cubicBezTo>
                    <a:pt x="703" y="2"/>
                    <a:pt x="672" y="0"/>
                    <a:pt x="640" y="0"/>
                  </a:cubicBezTo>
                  <a:cubicBezTo>
                    <a:pt x="287" y="0"/>
                    <a:pt x="0" y="287"/>
                    <a:pt x="0" y="641"/>
                  </a:cubicBezTo>
                  <a:cubicBezTo>
                    <a:pt x="0" y="994"/>
                    <a:pt x="287" y="1281"/>
                    <a:pt x="640" y="1281"/>
                  </a:cubicBezTo>
                  <a:cubicBezTo>
                    <a:pt x="672" y="1281"/>
                    <a:pt x="703" y="1279"/>
                    <a:pt x="733" y="1274"/>
                  </a:cubicBezTo>
                  <a:cubicBezTo>
                    <a:pt x="733" y="1267"/>
                    <a:pt x="733" y="1267"/>
                    <a:pt x="733" y="1267"/>
                  </a:cubicBezTo>
                  <a:cubicBezTo>
                    <a:pt x="703" y="1272"/>
                    <a:pt x="672" y="1274"/>
                    <a:pt x="640" y="12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 name="Freeform 24">
              <a:extLst>
                <a:ext uri="{FF2B5EF4-FFF2-40B4-BE49-F238E27FC236}">
                  <a16:creationId xmlns:a16="http://schemas.microsoft.com/office/drawing/2014/main" id="{4F8E8CEB-7DE6-448B-B7BA-572957EC6214}"/>
                </a:ext>
              </a:extLst>
            </p:cNvPr>
            <p:cNvSpPr>
              <a:spLocks/>
            </p:cNvSpPr>
            <p:nvPr/>
          </p:nvSpPr>
          <p:spPr bwMode="auto">
            <a:xfrm>
              <a:off x="12188825" y="2536826"/>
              <a:ext cx="0" cy="22225"/>
            </a:xfrm>
            <a:custGeom>
              <a:avLst/>
              <a:gdLst>
                <a:gd name="T0" fmla="*/ 7 h 7"/>
                <a:gd name="T1" fmla="*/ 0 h 7"/>
                <a:gd name="T2" fmla="*/ 0 h 7"/>
                <a:gd name="T3" fmla="*/ 7 h 7"/>
                <a:gd name="T4" fmla="*/ 7 h 7"/>
              </a:gdLst>
              <a:ahLst/>
              <a:cxnLst>
                <a:cxn ang="0">
                  <a:pos x="0" y="T0"/>
                </a:cxn>
                <a:cxn ang="0">
                  <a:pos x="0" y="T1"/>
                </a:cxn>
                <a:cxn ang="0">
                  <a:pos x="0" y="T2"/>
                </a:cxn>
                <a:cxn ang="0">
                  <a:pos x="0" y="T3"/>
                </a:cxn>
                <a:cxn ang="0">
                  <a:pos x="0" y="T4"/>
                </a:cxn>
              </a:cxnLst>
              <a:rect l="0" t="0" r="r" b="b"/>
              <a:pathLst>
                <a:path h="7">
                  <a:moveTo>
                    <a:pt x="0" y="7"/>
                  </a:moveTo>
                  <a:cubicBezTo>
                    <a:pt x="0" y="0"/>
                    <a:pt x="0" y="0"/>
                    <a:pt x="0" y="0"/>
                  </a:cubicBezTo>
                  <a:cubicBezTo>
                    <a:pt x="0" y="0"/>
                    <a:pt x="0" y="0"/>
                    <a:pt x="0" y="0"/>
                  </a:cubicBezTo>
                  <a:cubicBezTo>
                    <a:pt x="0" y="7"/>
                    <a:pt x="0" y="7"/>
                    <a:pt x="0" y="7"/>
                  </a:cubicBezTo>
                  <a:cubicBezTo>
                    <a:pt x="0" y="7"/>
                    <a:pt x="0" y="7"/>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 name="Freeform 25">
              <a:extLst>
                <a:ext uri="{FF2B5EF4-FFF2-40B4-BE49-F238E27FC236}">
                  <a16:creationId xmlns:a16="http://schemas.microsoft.com/office/drawing/2014/main" id="{01A8B3E5-0070-40AB-91B7-06DC0FEAFBCC}"/>
                </a:ext>
              </a:extLst>
            </p:cNvPr>
            <p:cNvSpPr>
              <a:spLocks/>
            </p:cNvSpPr>
            <p:nvPr/>
          </p:nvSpPr>
          <p:spPr bwMode="auto">
            <a:xfrm>
              <a:off x="12188825" y="6234113"/>
              <a:ext cx="0" cy="22225"/>
            </a:xfrm>
            <a:custGeom>
              <a:avLst/>
              <a:gdLst>
                <a:gd name="T0" fmla="*/ 0 h 7"/>
                <a:gd name="T1" fmla="*/ 7 h 7"/>
                <a:gd name="T2" fmla="*/ 7 h 7"/>
                <a:gd name="T3" fmla="*/ 0 h 7"/>
                <a:gd name="T4" fmla="*/ 0 h 7"/>
              </a:gdLst>
              <a:ahLst/>
              <a:cxnLst>
                <a:cxn ang="0">
                  <a:pos x="0" y="T0"/>
                </a:cxn>
                <a:cxn ang="0">
                  <a:pos x="0" y="T1"/>
                </a:cxn>
                <a:cxn ang="0">
                  <a:pos x="0" y="T2"/>
                </a:cxn>
                <a:cxn ang="0">
                  <a:pos x="0" y="T3"/>
                </a:cxn>
                <a:cxn ang="0">
                  <a:pos x="0" y="T4"/>
                </a:cxn>
              </a:cxnLst>
              <a:rect l="0" t="0" r="r" b="b"/>
              <a:pathLst>
                <a:path h="7">
                  <a:moveTo>
                    <a:pt x="0" y="0"/>
                  </a:moveTo>
                  <a:cubicBezTo>
                    <a:pt x="0" y="7"/>
                    <a:pt x="0" y="7"/>
                    <a:pt x="0" y="7"/>
                  </a:cubicBezTo>
                  <a:cubicBezTo>
                    <a:pt x="0" y="7"/>
                    <a:pt x="0" y="7"/>
                    <a:pt x="0" y="7"/>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 name="Freeform 26">
              <a:extLst>
                <a:ext uri="{FF2B5EF4-FFF2-40B4-BE49-F238E27FC236}">
                  <a16:creationId xmlns:a16="http://schemas.microsoft.com/office/drawing/2014/main" id="{13000914-B0C2-403A-897F-750979365E14}"/>
                </a:ext>
              </a:extLst>
            </p:cNvPr>
            <p:cNvSpPr>
              <a:spLocks/>
            </p:cNvSpPr>
            <p:nvPr/>
          </p:nvSpPr>
          <p:spPr bwMode="auto">
            <a:xfrm>
              <a:off x="10010775" y="2514601"/>
              <a:ext cx="2178050" cy="3767138"/>
            </a:xfrm>
            <a:custGeom>
              <a:avLst/>
              <a:gdLst>
                <a:gd name="T0" fmla="*/ 0 w 686"/>
                <a:gd name="T1" fmla="*/ 593 h 1186"/>
                <a:gd name="T2" fmla="*/ 593 w 686"/>
                <a:gd name="T3" fmla="*/ 1186 h 1186"/>
                <a:gd name="T4" fmla="*/ 686 w 686"/>
                <a:gd name="T5" fmla="*/ 1178 h 1186"/>
                <a:gd name="T6" fmla="*/ 686 w 686"/>
                <a:gd name="T7" fmla="*/ 1171 h 1186"/>
                <a:gd name="T8" fmla="*/ 593 w 686"/>
                <a:gd name="T9" fmla="*/ 1179 h 1186"/>
                <a:gd name="T10" fmla="*/ 7 w 686"/>
                <a:gd name="T11" fmla="*/ 593 h 1186"/>
                <a:gd name="T12" fmla="*/ 593 w 686"/>
                <a:gd name="T13" fmla="*/ 6 h 1186"/>
                <a:gd name="T14" fmla="*/ 686 w 686"/>
                <a:gd name="T15" fmla="*/ 14 h 1186"/>
                <a:gd name="T16" fmla="*/ 686 w 686"/>
                <a:gd name="T17" fmla="*/ 7 h 1186"/>
                <a:gd name="T18" fmla="*/ 593 w 686"/>
                <a:gd name="T19" fmla="*/ 0 h 1186"/>
                <a:gd name="T20" fmla="*/ 0 w 686"/>
                <a:gd name="T21" fmla="*/ 593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6" h="1186">
                  <a:moveTo>
                    <a:pt x="0" y="593"/>
                  </a:moveTo>
                  <a:cubicBezTo>
                    <a:pt x="0" y="919"/>
                    <a:pt x="266" y="1186"/>
                    <a:pt x="593" y="1186"/>
                  </a:cubicBezTo>
                  <a:cubicBezTo>
                    <a:pt x="625" y="1186"/>
                    <a:pt x="656" y="1183"/>
                    <a:pt x="686" y="1178"/>
                  </a:cubicBezTo>
                  <a:cubicBezTo>
                    <a:pt x="686" y="1171"/>
                    <a:pt x="686" y="1171"/>
                    <a:pt x="686" y="1171"/>
                  </a:cubicBezTo>
                  <a:cubicBezTo>
                    <a:pt x="656" y="1176"/>
                    <a:pt x="625" y="1179"/>
                    <a:pt x="593" y="1179"/>
                  </a:cubicBezTo>
                  <a:cubicBezTo>
                    <a:pt x="270" y="1179"/>
                    <a:pt x="7" y="916"/>
                    <a:pt x="7" y="593"/>
                  </a:cubicBezTo>
                  <a:cubicBezTo>
                    <a:pt x="7" y="269"/>
                    <a:pt x="270" y="6"/>
                    <a:pt x="593" y="6"/>
                  </a:cubicBezTo>
                  <a:cubicBezTo>
                    <a:pt x="625" y="6"/>
                    <a:pt x="656" y="9"/>
                    <a:pt x="686" y="14"/>
                  </a:cubicBezTo>
                  <a:cubicBezTo>
                    <a:pt x="686" y="7"/>
                    <a:pt x="686" y="7"/>
                    <a:pt x="686" y="7"/>
                  </a:cubicBezTo>
                  <a:cubicBezTo>
                    <a:pt x="656" y="2"/>
                    <a:pt x="625" y="0"/>
                    <a:pt x="593" y="0"/>
                  </a:cubicBezTo>
                  <a:cubicBezTo>
                    <a:pt x="266" y="0"/>
                    <a:pt x="0" y="266"/>
                    <a:pt x="0" y="5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 name="Freeform 27">
              <a:extLst>
                <a:ext uri="{FF2B5EF4-FFF2-40B4-BE49-F238E27FC236}">
                  <a16:creationId xmlns:a16="http://schemas.microsoft.com/office/drawing/2014/main" id="{00CE3588-B1B4-4BE7-95D1-BAFB83291890}"/>
                </a:ext>
              </a:extLst>
            </p:cNvPr>
            <p:cNvSpPr>
              <a:spLocks/>
            </p:cNvSpPr>
            <p:nvPr/>
          </p:nvSpPr>
          <p:spPr bwMode="auto">
            <a:xfrm>
              <a:off x="12188825" y="2670176"/>
              <a:ext cx="0" cy="22225"/>
            </a:xfrm>
            <a:custGeom>
              <a:avLst/>
              <a:gdLst>
                <a:gd name="T0" fmla="*/ 7 h 7"/>
                <a:gd name="T1" fmla="*/ 0 h 7"/>
                <a:gd name="T2" fmla="*/ 0 h 7"/>
                <a:gd name="T3" fmla="*/ 7 h 7"/>
                <a:gd name="T4" fmla="*/ 7 h 7"/>
              </a:gdLst>
              <a:ahLst/>
              <a:cxnLst>
                <a:cxn ang="0">
                  <a:pos x="0" y="T0"/>
                </a:cxn>
                <a:cxn ang="0">
                  <a:pos x="0" y="T1"/>
                </a:cxn>
                <a:cxn ang="0">
                  <a:pos x="0" y="T2"/>
                </a:cxn>
                <a:cxn ang="0">
                  <a:pos x="0" y="T3"/>
                </a:cxn>
                <a:cxn ang="0">
                  <a:pos x="0" y="T4"/>
                </a:cxn>
              </a:cxnLst>
              <a:rect l="0" t="0" r="r" b="b"/>
              <a:pathLst>
                <a:path h="7">
                  <a:moveTo>
                    <a:pt x="0" y="7"/>
                  </a:moveTo>
                  <a:cubicBezTo>
                    <a:pt x="0" y="0"/>
                    <a:pt x="0" y="0"/>
                    <a:pt x="0" y="0"/>
                  </a:cubicBezTo>
                  <a:cubicBezTo>
                    <a:pt x="0" y="0"/>
                    <a:pt x="0" y="0"/>
                    <a:pt x="0" y="0"/>
                  </a:cubicBezTo>
                  <a:cubicBezTo>
                    <a:pt x="0" y="7"/>
                    <a:pt x="0" y="7"/>
                    <a:pt x="0" y="7"/>
                  </a:cubicBezTo>
                  <a:cubicBezTo>
                    <a:pt x="0" y="7"/>
                    <a:pt x="0" y="7"/>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 name="Freeform 28">
              <a:extLst>
                <a:ext uri="{FF2B5EF4-FFF2-40B4-BE49-F238E27FC236}">
                  <a16:creationId xmlns:a16="http://schemas.microsoft.com/office/drawing/2014/main" id="{390F9B73-E7A3-4F1F-90AE-260FB0A863AB}"/>
                </a:ext>
              </a:extLst>
            </p:cNvPr>
            <p:cNvSpPr>
              <a:spLocks/>
            </p:cNvSpPr>
            <p:nvPr/>
          </p:nvSpPr>
          <p:spPr bwMode="auto">
            <a:xfrm>
              <a:off x="12188825" y="6100763"/>
              <a:ext cx="0" cy="22225"/>
            </a:xfrm>
            <a:custGeom>
              <a:avLst/>
              <a:gdLst>
                <a:gd name="T0" fmla="*/ 0 h 7"/>
                <a:gd name="T1" fmla="*/ 7 h 7"/>
                <a:gd name="T2" fmla="*/ 7 h 7"/>
                <a:gd name="T3" fmla="*/ 0 h 7"/>
                <a:gd name="T4" fmla="*/ 0 h 7"/>
              </a:gdLst>
              <a:ahLst/>
              <a:cxnLst>
                <a:cxn ang="0">
                  <a:pos x="0" y="T0"/>
                </a:cxn>
                <a:cxn ang="0">
                  <a:pos x="0" y="T1"/>
                </a:cxn>
                <a:cxn ang="0">
                  <a:pos x="0" y="T2"/>
                </a:cxn>
                <a:cxn ang="0">
                  <a:pos x="0" y="T3"/>
                </a:cxn>
                <a:cxn ang="0">
                  <a:pos x="0" y="T4"/>
                </a:cxn>
              </a:cxnLst>
              <a:rect l="0" t="0" r="r" b="b"/>
              <a:pathLst>
                <a:path h="7">
                  <a:moveTo>
                    <a:pt x="0" y="0"/>
                  </a:moveTo>
                  <a:cubicBezTo>
                    <a:pt x="0" y="7"/>
                    <a:pt x="0" y="7"/>
                    <a:pt x="0" y="7"/>
                  </a:cubicBezTo>
                  <a:cubicBezTo>
                    <a:pt x="0" y="7"/>
                    <a:pt x="0" y="7"/>
                    <a:pt x="0" y="7"/>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 name="Freeform 29">
              <a:extLst>
                <a:ext uri="{FF2B5EF4-FFF2-40B4-BE49-F238E27FC236}">
                  <a16:creationId xmlns:a16="http://schemas.microsoft.com/office/drawing/2014/main" id="{C662741C-85D9-4EB2-A19D-D157625961C4}"/>
                </a:ext>
              </a:extLst>
            </p:cNvPr>
            <p:cNvSpPr>
              <a:spLocks/>
            </p:cNvSpPr>
            <p:nvPr/>
          </p:nvSpPr>
          <p:spPr bwMode="auto">
            <a:xfrm>
              <a:off x="10144125" y="2644776"/>
              <a:ext cx="2044700" cy="3503613"/>
            </a:xfrm>
            <a:custGeom>
              <a:avLst/>
              <a:gdLst>
                <a:gd name="T0" fmla="*/ 551 w 644"/>
                <a:gd name="T1" fmla="*/ 1096 h 1103"/>
                <a:gd name="T2" fmla="*/ 7 w 644"/>
                <a:gd name="T3" fmla="*/ 552 h 1103"/>
                <a:gd name="T4" fmla="*/ 551 w 644"/>
                <a:gd name="T5" fmla="*/ 7 h 1103"/>
                <a:gd name="T6" fmla="*/ 644 w 644"/>
                <a:gd name="T7" fmla="*/ 15 h 1103"/>
                <a:gd name="T8" fmla="*/ 644 w 644"/>
                <a:gd name="T9" fmla="*/ 8 h 1103"/>
                <a:gd name="T10" fmla="*/ 551 w 644"/>
                <a:gd name="T11" fmla="*/ 0 h 1103"/>
                <a:gd name="T12" fmla="*/ 0 w 644"/>
                <a:gd name="T13" fmla="*/ 552 h 1103"/>
                <a:gd name="T14" fmla="*/ 551 w 644"/>
                <a:gd name="T15" fmla="*/ 1103 h 1103"/>
                <a:gd name="T16" fmla="*/ 644 w 644"/>
                <a:gd name="T17" fmla="*/ 1095 h 1103"/>
                <a:gd name="T18" fmla="*/ 644 w 644"/>
                <a:gd name="T19" fmla="*/ 1088 h 1103"/>
                <a:gd name="T20" fmla="*/ 551 w 644"/>
                <a:gd name="T21" fmla="*/ 1096 h 1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4" h="1103">
                  <a:moveTo>
                    <a:pt x="551" y="1096"/>
                  </a:moveTo>
                  <a:cubicBezTo>
                    <a:pt x="251" y="1096"/>
                    <a:pt x="7" y="852"/>
                    <a:pt x="7" y="552"/>
                  </a:cubicBezTo>
                  <a:cubicBezTo>
                    <a:pt x="7" y="251"/>
                    <a:pt x="251" y="7"/>
                    <a:pt x="551" y="7"/>
                  </a:cubicBezTo>
                  <a:cubicBezTo>
                    <a:pt x="583" y="7"/>
                    <a:pt x="614" y="10"/>
                    <a:pt x="644" y="15"/>
                  </a:cubicBezTo>
                  <a:cubicBezTo>
                    <a:pt x="644" y="8"/>
                    <a:pt x="644" y="8"/>
                    <a:pt x="644" y="8"/>
                  </a:cubicBezTo>
                  <a:cubicBezTo>
                    <a:pt x="614" y="3"/>
                    <a:pt x="583" y="0"/>
                    <a:pt x="551" y="0"/>
                  </a:cubicBezTo>
                  <a:cubicBezTo>
                    <a:pt x="247" y="0"/>
                    <a:pt x="0" y="247"/>
                    <a:pt x="0" y="552"/>
                  </a:cubicBezTo>
                  <a:cubicBezTo>
                    <a:pt x="0" y="856"/>
                    <a:pt x="247" y="1103"/>
                    <a:pt x="551" y="1103"/>
                  </a:cubicBezTo>
                  <a:cubicBezTo>
                    <a:pt x="583" y="1103"/>
                    <a:pt x="614" y="1100"/>
                    <a:pt x="644" y="1095"/>
                  </a:cubicBezTo>
                  <a:cubicBezTo>
                    <a:pt x="644" y="1088"/>
                    <a:pt x="644" y="1088"/>
                    <a:pt x="644" y="1088"/>
                  </a:cubicBezTo>
                  <a:cubicBezTo>
                    <a:pt x="614" y="1093"/>
                    <a:pt x="583" y="1096"/>
                    <a:pt x="551" y="10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44" name="Group 143">
            <a:extLst>
              <a:ext uri="{FF2B5EF4-FFF2-40B4-BE49-F238E27FC236}">
                <a16:creationId xmlns:a16="http://schemas.microsoft.com/office/drawing/2014/main" id="{E52EB33A-75D9-49C6-A309-3D06424D81D6}"/>
              </a:ext>
            </a:extLst>
          </p:cNvPr>
          <p:cNvGrpSpPr/>
          <p:nvPr/>
        </p:nvGrpSpPr>
        <p:grpSpPr>
          <a:xfrm>
            <a:off x="855518" y="2510"/>
            <a:ext cx="1997364" cy="1405659"/>
            <a:chOff x="1450975" y="-26194"/>
            <a:chExt cx="2197100" cy="1546225"/>
          </a:xfrm>
          <a:solidFill>
            <a:schemeClr val="bg1">
              <a:lumMod val="95000"/>
            </a:schemeClr>
          </a:solidFill>
        </p:grpSpPr>
        <p:sp>
          <p:nvSpPr>
            <p:cNvPr id="147" name="Freeform 30">
              <a:extLst>
                <a:ext uri="{FF2B5EF4-FFF2-40B4-BE49-F238E27FC236}">
                  <a16:creationId xmlns:a16="http://schemas.microsoft.com/office/drawing/2014/main" id="{D5211208-B34B-4A01-81D9-3801C5F0391F}"/>
                </a:ext>
              </a:extLst>
            </p:cNvPr>
            <p:cNvSpPr>
              <a:spLocks/>
            </p:cNvSpPr>
            <p:nvPr/>
          </p:nvSpPr>
          <p:spPr bwMode="auto">
            <a:xfrm>
              <a:off x="3540125" y="-26194"/>
              <a:ext cx="12700" cy="3175"/>
            </a:xfrm>
            <a:custGeom>
              <a:avLst/>
              <a:gdLst>
                <a:gd name="T0" fmla="*/ 0 w 4"/>
                <a:gd name="T1" fmla="*/ 0 h 1"/>
                <a:gd name="T2" fmla="*/ 0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0" y="1"/>
                    <a:pt x="0"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 name="Freeform 31">
              <a:extLst>
                <a:ext uri="{FF2B5EF4-FFF2-40B4-BE49-F238E27FC236}">
                  <a16:creationId xmlns:a16="http://schemas.microsoft.com/office/drawing/2014/main" id="{2DFC57A3-896F-4777-8E39-BF0E9779A8F0}"/>
                </a:ext>
              </a:extLst>
            </p:cNvPr>
            <p:cNvSpPr>
              <a:spLocks/>
            </p:cNvSpPr>
            <p:nvPr/>
          </p:nvSpPr>
          <p:spPr bwMode="auto">
            <a:xfrm>
              <a:off x="1546225"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 name="Freeform 32">
              <a:extLst>
                <a:ext uri="{FF2B5EF4-FFF2-40B4-BE49-F238E27FC236}">
                  <a16:creationId xmlns:a16="http://schemas.microsoft.com/office/drawing/2014/main" id="{E1830C00-1B4A-41E6-AA0A-2344F0388575}"/>
                </a:ext>
              </a:extLst>
            </p:cNvPr>
            <p:cNvSpPr>
              <a:spLocks/>
            </p:cNvSpPr>
            <p:nvPr/>
          </p:nvSpPr>
          <p:spPr bwMode="auto">
            <a:xfrm>
              <a:off x="1450975" y="-23019"/>
              <a:ext cx="2197100" cy="1543050"/>
            </a:xfrm>
            <a:custGeom>
              <a:avLst/>
              <a:gdLst>
                <a:gd name="T0" fmla="*/ 688 w 692"/>
                <a:gd name="T1" fmla="*/ 140 h 486"/>
                <a:gd name="T2" fmla="*/ 346 w 692"/>
                <a:gd name="T3" fmla="*/ 483 h 486"/>
                <a:gd name="T4" fmla="*/ 3 w 692"/>
                <a:gd name="T5" fmla="*/ 140 h 486"/>
                <a:gd name="T6" fmla="*/ 34 w 692"/>
                <a:gd name="T7" fmla="*/ 0 h 486"/>
                <a:gd name="T8" fmla="*/ 30 w 692"/>
                <a:gd name="T9" fmla="*/ 0 h 486"/>
                <a:gd name="T10" fmla="*/ 0 w 692"/>
                <a:gd name="T11" fmla="*/ 140 h 486"/>
                <a:gd name="T12" fmla="*/ 346 w 692"/>
                <a:gd name="T13" fmla="*/ 486 h 486"/>
                <a:gd name="T14" fmla="*/ 692 w 692"/>
                <a:gd name="T15" fmla="*/ 140 h 486"/>
                <a:gd name="T16" fmla="*/ 662 w 692"/>
                <a:gd name="T17" fmla="*/ 0 h 486"/>
                <a:gd name="T18" fmla="*/ 658 w 692"/>
                <a:gd name="T19" fmla="*/ 0 h 486"/>
                <a:gd name="T20" fmla="*/ 688 w 692"/>
                <a:gd name="T21" fmla="*/ 14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2" h="486">
                  <a:moveTo>
                    <a:pt x="688" y="140"/>
                  </a:moveTo>
                  <a:cubicBezTo>
                    <a:pt x="688" y="329"/>
                    <a:pt x="535" y="483"/>
                    <a:pt x="346" y="483"/>
                  </a:cubicBezTo>
                  <a:cubicBezTo>
                    <a:pt x="157" y="483"/>
                    <a:pt x="3" y="329"/>
                    <a:pt x="3" y="140"/>
                  </a:cubicBezTo>
                  <a:cubicBezTo>
                    <a:pt x="3" y="90"/>
                    <a:pt x="14" y="43"/>
                    <a:pt x="34" y="0"/>
                  </a:cubicBezTo>
                  <a:cubicBezTo>
                    <a:pt x="30" y="0"/>
                    <a:pt x="30" y="0"/>
                    <a:pt x="30" y="0"/>
                  </a:cubicBezTo>
                  <a:cubicBezTo>
                    <a:pt x="11" y="43"/>
                    <a:pt x="0" y="90"/>
                    <a:pt x="0" y="140"/>
                  </a:cubicBezTo>
                  <a:cubicBezTo>
                    <a:pt x="0" y="331"/>
                    <a:pt x="155" y="486"/>
                    <a:pt x="346" y="486"/>
                  </a:cubicBezTo>
                  <a:cubicBezTo>
                    <a:pt x="536" y="486"/>
                    <a:pt x="692" y="331"/>
                    <a:pt x="692" y="140"/>
                  </a:cubicBezTo>
                  <a:cubicBezTo>
                    <a:pt x="692" y="90"/>
                    <a:pt x="681" y="43"/>
                    <a:pt x="662" y="0"/>
                  </a:cubicBezTo>
                  <a:cubicBezTo>
                    <a:pt x="658" y="0"/>
                    <a:pt x="658" y="0"/>
                    <a:pt x="658" y="0"/>
                  </a:cubicBezTo>
                  <a:cubicBezTo>
                    <a:pt x="677" y="43"/>
                    <a:pt x="688" y="90"/>
                    <a:pt x="688"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 name="Freeform 33">
              <a:extLst>
                <a:ext uri="{FF2B5EF4-FFF2-40B4-BE49-F238E27FC236}">
                  <a16:creationId xmlns:a16="http://schemas.microsoft.com/office/drawing/2014/main" id="{0E472591-357F-4880-B959-AECAC8054041}"/>
                </a:ext>
              </a:extLst>
            </p:cNvPr>
            <p:cNvSpPr>
              <a:spLocks/>
            </p:cNvSpPr>
            <p:nvPr/>
          </p:nvSpPr>
          <p:spPr bwMode="auto">
            <a:xfrm>
              <a:off x="3463925" y="-26194"/>
              <a:ext cx="9525" cy="3175"/>
            </a:xfrm>
            <a:custGeom>
              <a:avLst/>
              <a:gdLst>
                <a:gd name="T0" fmla="*/ 0 w 3"/>
                <a:gd name="T1" fmla="*/ 1 h 1"/>
                <a:gd name="T2" fmla="*/ 3 w 3"/>
                <a:gd name="T3" fmla="*/ 1 h 1"/>
                <a:gd name="T4" fmla="*/ 3 w 3"/>
                <a:gd name="T5" fmla="*/ 0 h 1"/>
                <a:gd name="T6" fmla="*/ 0 w 3"/>
                <a:gd name="T7" fmla="*/ 0 h 1"/>
                <a:gd name="T8" fmla="*/ 0 w 3"/>
                <a:gd name="T9" fmla="*/ 1 h 1"/>
              </a:gdLst>
              <a:ahLst/>
              <a:cxnLst>
                <a:cxn ang="0">
                  <a:pos x="T0" y="T1"/>
                </a:cxn>
                <a:cxn ang="0">
                  <a:pos x="T2" y="T3"/>
                </a:cxn>
                <a:cxn ang="0">
                  <a:pos x="T4" y="T5"/>
                </a:cxn>
                <a:cxn ang="0">
                  <a:pos x="T6" y="T7"/>
                </a:cxn>
                <a:cxn ang="0">
                  <a:pos x="T8" y="T9"/>
                </a:cxn>
              </a:cxnLst>
              <a:rect l="0" t="0" r="r" b="b"/>
              <a:pathLst>
                <a:path w="3" h="1">
                  <a:moveTo>
                    <a:pt x="0" y="1"/>
                  </a:moveTo>
                  <a:cubicBezTo>
                    <a:pt x="3" y="1"/>
                    <a:pt x="3" y="1"/>
                    <a:pt x="3"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 name="Freeform 34">
              <a:extLst>
                <a:ext uri="{FF2B5EF4-FFF2-40B4-BE49-F238E27FC236}">
                  <a16:creationId xmlns:a16="http://schemas.microsoft.com/office/drawing/2014/main" id="{79348EC0-628E-4F0E-A89C-4AFC21F98D36}"/>
                </a:ext>
              </a:extLst>
            </p:cNvPr>
            <p:cNvSpPr>
              <a:spLocks/>
            </p:cNvSpPr>
            <p:nvPr/>
          </p:nvSpPr>
          <p:spPr bwMode="auto">
            <a:xfrm>
              <a:off x="1622425" y="-26194"/>
              <a:ext cx="12700" cy="3175"/>
            </a:xfrm>
            <a:custGeom>
              <a:avLst/>
              <a:gdLst>
                <a:gd name="T0" fmla="*/ 4 w 4"/>
                <a:gd name="T1" fmla="*/ 1 h 1"/>
                <a:gd name="T2" fmla="*/ 4 w 4"/>
                <a:gd name="T3" fmla="*/ 0 h 1"/>
                <a:gd name="T4" fmla="*/ 1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1" y="0"/>
                    <a:pt x="1" y="0"/>
                    <a:pt x="1"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 name="Freeform 35">
              <a:extLst>
                <a:ext uri="{FF2B5EF4-FFF2-40B4-BE49-F238E27FC236}">
                  <a16:creationId xmlns:a16="http://schemas.microsoft.com/office/drawing/2014/main" id="{02D7F2BA-B7A3-4CDF-AFFC-6C4FD7D7294B}"/>
                </a:ext>
              </a:extLst>
            </p:cNvPr>
            <p:cNvSpPr>
              <a:spLocks/>
            </p:cNvSpPr>
            <p:nvPr/>
          </p:nvSpPr>
          <p:spPr bwMode="auto">
            <a:xfrm>
              <a:off x="1520825" y="-23019"/>
              <a:ext cx="2054225" cy="1473200"/>
            </a:xfrm>
            <a:custGeom>
              <a:avLst/>
              <a:gdLst>
                <a:gd name="T0" fmla="*/ 644 w 647"/>
                <a:gd name="T1" fmla="*/ 140 h 464"/>
                <a:gd name="T2" fmla="*/ 324 w 647"/>
                <a:gd name="T3" fmla="*/ 460 h 464"/>
                <a:gd name="T4" fmla="*/ 4 w 647"/>
                <a:gd name="T5" fmla="*/ 140 h 464"/>
                <a:gd name="T6" fmla="*/ 36 w 647"/>
                <a:gd name="T7" fmla="*/ 0 h 464"/>
                <a:gd name="T8" fmla="*/ 32 w 647"/>
                <a:gd name="T9" fmla="*/ 0 h 464"/>
                <a:gd name="T10" fmla="*/ 0 w 647"/>
                <a:gd name="T11" fmla="*/ 140 h 464"/>
                <a:gd name="T12" fmla="*/ 324 w 647"/>
                <a:gd name="T13" fmla="*/ 464 h 464"/>
                <a:gd name="T14" fmla="*/ 647 w 647"/>
                <a:gd name="T15" fmla="*/ 140 h 464"/>
                <a:gd name="T16" fmla="*/ 615 w 647"/>
                <a:gd name="T17" fmla="*/ 0 h 464"/>
                <a:gd name="T18" fmla="*/ 612 w 647"/>
                <a:gd name="T19" fmla="*/ 0 h 464"/>
                <a:gd name="T20" fmla="*/ 644 w 647"/>
                <a:gd name="T21" fmla="*/ 14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7" h="464">
                  <a:moveTo>
                    <a:pt x="644" y="140"/>
                  </a:moveTo>
                  <a:cubicBezTo>
                    <a:pt x="644" y="317"/>
                    <a:pt x="500" y="460"/>
                    <a:pt x="324" y="460"/>
                  </a:cubicBezTo>
                  <a:cubicBezTo>
                    <a:pt x="147" y="460"/>
                    <a:pt x="4" y="317"/>
                    <a:pt x="4" y="140"/>
                  </a:cubicBezTo>
                  <a:cubicBezTo>
                    <a:pt x="4" y="90"/>
                    <a:pt x="15" y="42"/>
                    <a:pt x="36" y="0"/>
                  </a:cubicBezTo>
                  <a:cubicBezTo>
                    <a:pt x="32" y="0"/>
                    <a:pt x="32" y="0"/>
                    <a:pt x="32" y="0"/>
                  </a:cubicBezTo>
                  <a:cubicBezTo>
                    <a:pt x="12" y="42"/>
                    <a:pt x="0" y="90"/>
                    <a:pt x="0" y="140"/>
                  </a:cubicBezTo>
                  <a:cubicBezTo>
                    <a:pt x="0" y="319"/>
                    <a:pt x="145" y="464"/>
                    <a:pt x="324" y="464"/>
                  </a:cubicBezTo>
                  <a:cubicBezTo>
                    <a:pt x="502" y="464"/>
                    <a:pt x="647" y="319"/>
                    <a:pt x="647" y="140"/>
                  </a:cubicBezTo>
                  <a:cubicBezTo>
                    <a:pt x="647" y="90"/>
                    <a:pt x="636" y="42"/>
                    <a:pt x="615" y="0"/>
                  </a:cubicBezTo>
                  <a:cubicBezTo>
                    <a:pt x="612" y="0"/>
                    <a:pt x="612" y="0"/>
                    <a:pt x="612" y="0"/>
                  </a:cubicBezTo>
                  <a:cubicBezTo>
                    <a:pt x="632" y="42"/>
                    <a:pt x="644" y="90"/>
                    <a:pt x="644"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 name="Freeform 36">
              <a:extLst>
                <a:ext uri="{FF2B5EF4-FFF2-40B4-BE49-F238E27FC236}">
                  <a16:creationId xmlns:a16="http://schemas.microsoft.com/office/drawing/2014/main" id="{20046181-FAF6-4886-972E-D61A1FBA8936}"/>
                </a:ext>
              </a:extLst>
            </p:cNvPr>
            <p:cNvSpPr>
              <a:spLocks/>
            </p:cNvSpPr>
            <p:nvPr/>
          </p:nvSpPr>
          <p:spPr bwMode="auto">
            <a:xfrm>
              <a:off x="1698625" y="-26194"/>
              <a:ext cx="12700" cy="3175"/>
            </a:xfrm>
            <a:custGeom>
              <a:avLst/>
              <a:gdLst>
                <a:gd name="T0" fmla="*/ 4 w 4"/>
                <a:gd name="T1" fmla="*/ 0 h 1"/>
                <a:gd name="T2" fmla="*/ 1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1" y="0"/>
                    <a:pt x="1" y="0"/>
                    <a:pt x="1" y="0"/>
                  </a:cubicBezTo>
                  <a:cubicBezTo>
                    <a:pt x="1" y="1"/>
                    <a:pt x="1"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 name="Freeform 37">
              <a:extLst>
                <a:ext uri="{FF2B5EF4-FFF2-40B4-BE49-F238E27FC236}">
                  <a16:creationId xmlns:a16="http://schemas.microsoft.com/office/drawing/2014/main" id="{2DE97C22-ABA3-464F-A57A-1DE716E75BB7}"/>
                </a:ext>
              </a:extLst>
            </p:cNvPr>
            <p:cNvSpPr>
              <a:spLocks/>
            </p:cNvSpPr>
            <p:nvPr/>
          </p:nvSpPr>
          <p:spPr bwMode="auto">
            <a:xfrm>
              <a:off x="3384550" y="-26194"/>
              <a:ext cx="12700" cy="3175"/>
            </a:xfrm>
            <a:custGeom>
              <a:avLst/>
              <a:gdLst>
                <a:gd name="T0" fmla="*/ 0 w 4"/>
                <a:gd name="T1" fmla="*/ 0 h 1"/>
                <a:gd name="T2" fmla="*/ 1 w 4"/>
                <a:gd name="T3" fmla="*/ 1 h 1"/>
                <a:gd name="T4" fmla="*/ 4 w 4"/>
                <a:gd name="T5" fmla="*/ 1 h 1"/>
                <a:gd name="T6" fmla="*/ 4 w 4"/>
                <a:gd name="T7" fmla="*/ 0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1"/>
                    <a:pt x="1" y="1"/>
                    <a:pt x="1" y="1"/>
                  </a:cubicBezTo>
                  <a:cubicBezTo>
                    <a:pt x="4" y="1"/>
                    <a:pt x="4" y="1"/>
                    <a:pt x="4"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 name="Freeform 38">
              <a:extLst>
                <a:ext uri="{FF2B5EF4-FFF2-40B4-BE49-F238E27FC236}">
                  <a16:creationId xmlns:a16="http://schemas.microsoft.com/office/drawing/2014/main" id="{51E1725E-6C57-4E14-A36C-A278BFD79431}"/>
                </a:ext>
              </a:extLst>
            </p:cNvPr>
            <p:cNvSpPr>
              <a:spLocks/>
            </p:cNvSpPr>
            <p:nvPr/>
          </p:nvSpPr>
          <p:spPr bwMode="auto">
            <a:xfrm>
              <a:off x="1590675" y="-23019"/>
              <a:ext cx="1917700" cy="1403350"/>
            </a:xfrm>
            <a:custGeom>
              <a:avLst/>
              <a:gdLst>
                <a:gd name="T0" fmla="*/ 601 w 604"/>
                <a:gd name="T1" fmla="*/ 140 h 442"/>
                <a:gd name="T2" fmla="*/ 302 w 604"/>
                <a:gd name="T3" fmla="*/ 439 h 442"/>
                <a:gd name="T4" fmla="*/ 3 w 604"/>
                <a:gd name="T5" fmla="*/ 140 h 442"/>
                <a:gd name="T6" fmla="*/ 38 w 604"/>
                <a:gd name="T7" fmla="*/ 0 h 442"/>
                <a:gd name="T8" fmla="*/ 34 w 604"/>
                <a:gd name="T9" fmla="*/ 0 h 442"/>
                <a:gd name="T10" fmla="*/ 0 w 604"/>
                <a:gd name="T11" fmla="*/ 140 h 442"/>
                <a:gd name="T12" fmla="*/ 302 w 604"/>
                <a:gd name="T13" fmla="*/ 442 h 442"/>
                <a:gd name="T14" fmla="*/ 604 w 604"/>
                <a:gd name="T15" fmla="*/ 140 h 442"/>
                <a:gd name="T16" fmla="*/ 569 w 604"/>
                <a:gd name="T17" fmla="*/ 0 h 442"/>
                <a:gd name="T18" fmla="*/ 566 w 604"/>
                <a:gd name="T19" fmla="*/ 0 h 442"/>
                <a:gd name="T20" fmla="*/ 601 w 604"/>
                <a:gd name="T21" fmla="*/ 14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4" h="442">
                  <a:moveTo>
                    <a:pt x="601" y="140"/>
                  </a:moveTo>
                  <a:cubicBezTo>
                    <a:pt x="601" y="305"/>
                    <a:pt x="467" y="439"/>
                    <a:pt x="302" y="439"/>
                  </a:cubicBezTo>
                  <a:cubicBezTo>
                    <a:pt x="137" y="439"/>
                    <a:pt x="3" y="305"/>
                    <a:pt x="3" y="140"/>
                  </a:cubicBezTo>
                  <a:cubicBezTo>
                    <a:pt x="3" y="89"/>
                    <a:pt x="16" y="42"/>
                    <a:pt x="38" y="0"/>
                  </a:cubicBezTo>
                  <a:cubicBezTo>
                    <a:pt x="34" y="0"/>
                    <a:pt x="34" y="0"/>
                    <a:pt x="34" y="0"/>
                  </a:cubicBezTo>
                  <a:cubicBezTo>
                    <a:pt x="12" y="42"/>
                    <a:pt x="0" y="90"/>
                    <a:pt x="0" y="140"/>
                  </a:cubicBezTo>
                  <a:cubicBezTo>
                    <a:pt x="0" y="307"/>
                    <a:pt x="135" y="442"/>
                    <a:pt x="302" y="442"/>
                  </a:cubicBezTo>
                  <a:cubicBezTo>
                    <a:pt x="468" y="442"/>
                    <a:pt x="604" y="307"/>
                    <a:pt x="604" y="140"/>
                  </a:cubicBezTo>
                  <a:cubicBezTo>
                    <a:pt x="604" y="90"/>
                    <a:pt x="591" y="42"/>
                    <a:pt x="569" y="0"/>
                  </a:cubicBezTo>
                  <a:cubicBezTo>
                    <a:pt x="566" y="0"/>
                    <a:pt x="566" y="0"/>
                    <a:pt x="566" y="0"/>
                  </a:cubicBezTo>
                  <a:cubicBezTo>
                    <a:pt x="588" y="42"/>
                    <a:pt x="601" y="89"/>
                    <a:pt x="601"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 name="Freeform 39">
              <a:extLst>
                <a:ext uri="{FF2B5EF4-FFF2-40B4-BE49-F238E27FC236}">
                  <a16:creationId xmlns:a16="http://schemas.microsoft.com/office/drawing/2014/main" id="{F3C9DC93-5F9F-45DC-BBBB-84C9AC3D1E38}"/>
                </a:ext>
              </a:extLst>
            </p:cNvPr>
            <p:cNvSpPr>
              <a:spLocks/>
            </p:cNvSpPr>
            <p:nvPr/>
          </p:nvSpPr>
          <p:spPr bwMode="auto">
            <a:xfrm>
              <a:off x="1781175" y="-26194"/>
              <a:ext cx="12700" cy="3175"/>
            </a:xfrm>
            <a:custGeom>
              <a:avLst/>
              <a:gdLst>
                <a:gd name="T0" fmla="*/ 4 w 4"/>
                <a:gd name="T1" fmla="*/ 1 h 1"/>
                <a:gd name="T2" fmla="*/ 4 w 4"/>
                <a:gd name="T3" fmla="*/ 0 h 1"/>
                <a:gd name="T4" fmla="*/ 0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1"/>
                    <a:pt x="4" y="1"/>
                    <a:pt x="4" y="0"/>
                  </a:cubicBezTo>
                  <a:cubicBezTo>
                    <a:pt x="0" y="0"/>
                    <a:pt x="0" y="0"/>
                    <a:pt x="0" y="0"/>
                  </a:cubicBezTo>
                  <a:cubicBezTo>
                    <a:pt x="0" y="1"/>
                    <a:pt x="0" y="1"/>
                    <a:pt x="0" y="1"/>
                  </a:cubicBez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 name="Freeform 40">
              <a:extLst>
                <a:ext uri="{FF2B5EF4-FFF2-40B4-BE49-F238E27FC236}">
                  <a16:creationId xmlns:a16="http://schemas.microsoft.com/office/drawing/2014/main" id="{78CC86F9-CACE-41AB-978B-44F1FC137FDB}"/>
                </a:ext>
              </a:extLst>
            </p:cNvPr>
            <p:cNvSpPr>
              <a:spLocks/>
            </p:cNvSpPr>
            <p:nvPr/>
          </p:nvSpPr>
          <p:spPr bwMode="auto">
            <a:xfrm>
              <a:off x="3305175" y="-26194"/>
              <a:ext cx="12700" cy="3175"/>
            </a:xfrm>
            <a:custGeom>
              <a:avLst/>
              <a:gdLst>
                <a:gd name="T0" fmla="*/ 0 w 4"/>
                <a:gd name="T1" fmla="*/ 1 h 1"/>
                <a:gd name="T2" fmla="*/ 4 w 4"/>
                <a:gd name="T3" fmla="*/ 1 h 1"/>
                <a:gd name="T4" fmla="*/ 3 w 4"/>
                <a:gd name="T5" fmla="*/ 0 h 1"/>
                <a:gd name="T6" fmla="*/ 0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4" y="1"/>
                    <a:pt x="4" y="1"/>
                    <a:pt x="4" y="1"/>
                  </a:cubicBezTo>
                  <a:cubicBezTo>
                    <a:pt x="3" y="1"/>
                    <a:pt x="3" y="1"/>
                    <a:pt x="3"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 name="Freeform 41">
              <a:extLst>
                <a:ext uri="{FF2B5EF4-FFF2-40B4-BE49-F238E27FC236}">
                  <a16:creationId xmlns:a16="http://schemas.microsoft.com/office/drawing/2014/main" id="{1D56657F-49C0-4C70-83F6-48F325B7865A}"/>
                </a:ext>
              </a:extLst>
            </p:cNvPr>
            <p:cNvSpPr>
              <a:spLocks/>
            </p:cNvSpPr>
            <p:nvPr/>
          </p:nvSpPr>
          <p:spPr bwMode="auto">
            <a:xfrm>
              <a:off x="1660525" y="-23019"/>
              <a:ext cx="1774825" cy="1333500"/>
            </a:xfrm>
            <a:custGeom>
              <a:avLst/>
              <a:gdLst>
                <a:gd name="T0" fmla="*/ 556 w 559"/>
                <a:gd name="T1" fmla="*/ 140 h 420"/>
                <a:gd name="T2" fmla="*/ 280 w 559"/>
                <a:gd name="T3" fmla="*/ 416 h 420"/>
                <a:gd name="T4" fmla="*/ 4 w 559"/>
                <a:gd name="T5" fmla="*/ 140 h 420"/>
                <a:gd name="T6" fmla="*/ 42 w 559"/>
                <a:gd name="T7" fmla="*/ 0 h 420"/>
                <a:gd name="T8" fmla="*/ 38 w 559"/>
                <a:gd name="T9" fmla="*/ 0 h 420"/>
                <a:gd name="T10" fmla="*/ 0 w 559"/>
                <a:gd name="T11" fmla="*/ 140 h 420"/>
                <a:gd name="T12" fmla="*/ 280 w 559"/>
                <a:gd name="T13" fmla="*/ 420 h 420"/>
                <a:gd name="T14" fmla="*/ 559 w 559"/>
                <a:gd name="T15" fmla="*/ 140 h 420"/>
                <a:gd name="T16" fmla="*/ 522 w 559"/>
                <a:gd name="T17" fmla="*/ 0 h 420"/>
                <a:gd name="T18" fmla="*/ 518 w 559"/>
                <a:gd name="T19" fmla="*/ 0 h 420"/>
                <a:gd name="T20" fmla="*/ 556 w 559"/>
                <a:gd name="T21" fmla="*/ 14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 h="420">
                  <a:moveTo>
                    <a:pt x="556" y="140"/>
                  </a:moveTo>
                  <a:cubicBezTo>
                    <a:pt x="556" y="293"/>
                    <a:pt x="432" y="416"/>
                    <a:pt x="280" y="416"/>
                  </a:cubicBezTo>
                  <a:cubicBezTo>
                    <a:pt x="128" y="416"/>
                    <a:pt x="4" y="293"/>
                    <a:pt x="4" y="140"/>
                  </a:cubicBezTo>
                  <a:cubicBezTo>
                    <a:pt x="4" y="89"/>
                    <a:pt x="18" y="41"/>
                    <a:pt x="42" y="0"/>
                  </a:cubicBezTo>
                  <a:cubicBezTo>
                    <a:pt x="38" y="0"/>
                    <a:pt x="38" y="0"/>
                    <a:pt x="38" y="0"/>
                  </a:cubicBezTo>
                  <a:cubicBezTo>
                    <a:pt x="14" y="41"/>
                    <a:pt x="0" y="89"/>
                    <a:pt x="0" y="140"/>
                  </a:cubicBezTo>
                  <a:cubicBezTo>
                    <a:pt x="0" y="294"/>
                    <a:pt x="126" y="420"/>
                    <a:pt x="280" y="420"/>
                  </a:cubicBezTo>
                  <a:cubicBezTo>
                    <a:pt x="434" y="420"/>
                    <a:pt x="559" y="294"/>
                    <a:pt x="559" y="140"/>
                  </a:cubicBezTo>
                  <a:cubicBezTo>
                    <a:pt x="559" y="89"/>
                    <a:pt x="546" y="41"/>
                    <a:pt x="522" y="0"/>
                  </a:cubicBezTo>
                  <a:cubicBezTo>
                    <a:pt x="518" y="0"/>
                    <a:pt x="518" y="0"/>
                    <a:pt x="518" y="0"/>
                  </a:cubicBezTo>
                  <a:cubicBezTo>
                    <a:pt x="542" y="41"/>
                    <a:pt x="556" y="89"/>
                    <a:pt x="556"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 name="Freeform 42">
              <a:extLst>
                <a:ext uri="{FF2B5EF4-FFF2-40B4-BE49-F238E27FC236}">
                  <a16:creationId xmlns:a16="http://schemas.microsoft.com/office/drawing/2014/main" id="{14181D04-C241-4971-8B51-FF8F6C6A55B2}"/>
                </a:ext>
              </a:extLst>
            </p:cNvPr>
            <p:cNvSpPr>
              <a:spLocks/>
            </p:cNvSpPr>
            <p:nvPr/>
          </p:nvSpPr>
          <p:spPr bwMode="auto">
            <a:xfrm>
              <a:off x="1854200" y="-26194"/>
              <a:ext cx="12700" cy="3175"/>
            </a:xfrm>
            <a:custGeom>
              <a:avLst/>
              <a:gdLst>
                <a:gd name="T0" fmla="*/ 4 w 4"/>
                <a:gd name="T1" fmla="*/ 0 h 1"/>
                <a:gd name="T2" fmla="*/ 0 w 4"/>
                <a:gd name="T3" fmla="*/ 0 h 1"/>
                <a:gd name="T4" fmla="*/ 0 w 4"/>
                <a:gd name="T5" fmla="*/ 1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0" y="1"/>
                    <a:pt x="0" y="1"/>
                    <a:pt x="0" y="1"/>
                  </a:cubicBezTo>
                  <a:cubicBezTo>
                    <a:pt x="4" y="1"/>
                    <a:pt x="4" y="1"/>
                    <a:pt x="4"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 name="Freeform 43">
              <a:extLst>
                <a:ext uri="{FF2B5EF4-FFF2-40B4-BE49-F238E27FC236}">
                  <a16:creationId xmlns:a16="http://schemas.microsoft.com/office/drawing/2014/main" id="{31FA6586-B08A-40B1-9396-8CE438B358C7}"/>
                </a:ext>
              </a:extLst>
            </p:cNvPr>
            <p:cNvSpPr>
              <a:spLocks/>
            </p:cNvSpPr>
            <p:nvPr/>
          </p:nvSpPr>
          <p:spPr bwMode="auto">
            <a:xfrm>
              <a:off x="3228975" y="-26194"/>
              <a:ext cx="15875" cy="3175"/>
            </a:xfrm>
            <a:custGeom>
              <a:avLst/>
              <a:gdLst>
                <a:gd name="T0" fmla="*/ 0 w 5"/>
                <a:gd name="T1" fmla="*/ 0 h 1"/>
                <a:gd name="T2" fmla="*/ 1 w 5"/>
                <a:gd name="T3" fmla="*/ 1 h 1"/>
                <a:gd name="T4" fmla="*/ 5 w 5"/>
                <a:gd name="T5" fmla="*/ 1 h 1"/>
                <a:gd name="T6" fmla="*/ 4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cubicBezTo>
                    <a:pt x="0" y="1"/>
                    <a:pt x="1" y="1"/>
                    <a:pt x="1" y="1"/>
                  </a:cubicBezTo>
                  <a:cubicBezTo>
                    <a:pt x="5" y="1"/>
                    <a:pt x="5" y="1"/>
                    <a:pt x="5" y="1"/>
                  </a:cubicBezTo>
                  <a:cubicBezTo>
                    <a:pt x="4" y="1"/>
                    <a:pt x="4" y="1"/>
                    <a:pt x="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 name="Freeform 44">
              <a:extLst>
                <a:ext uri="{FF2B5EF4-FFF2-40B4-BE49-F238E27FC236}">
                  <a16:creationId xmlns:a16="http://schemas.microsoft.com/office/drawing/2014/main" id="{5AB41F9E-4942-4E2D-B254-100F0220C1B1}"/>
                </a:ext>
              </a:extLst>
            </p:cNvPr>
            <p:cNvSpPr>
              <a:spLocks/>
            </p:cNvSpPr>
            <p:nvPr/>
          </p:nvSpPr>
          <p:spPr bwMode="auto">
            <a:xfrm>
              <a:off x="1724025" y="-23019"/>
              <a:ext cx="1651000" cy="1270000"/>
            </a:xfrm>
            <a:custGeom>
              <a:avLst/>
              <a:gdLst>
                <a:gd name="T0" fmla="*/ 517 w 520"/>
                <a:gd name="T1" fmla="*/ 140 h 400"/>
                <a:gd name="T2" fmla="*/ 260 w 520"/>
                <a:gd name="T3" fmla="*/ 397 h 400"/>
                <a:gd name="T4" fmla="*/ 3 w 520"/>
                <a:gd name="T5" fmla="*/ 140 h 400"/>
                <a:gd name="T6" fmla="*/ 45 w 520"/>
                <a:gd name="T7" fmla="*/ 0 h 400"/>
                <a:gd name="T8" fmla="*/ 41 w 520"/>
                <a:gd name="T9" fmla="*/ 0 h 400"/>
                <a:gd name="T10" fmla="*/ 0 w 520"/>
                <a:gd name="T11" fmla="*/ 140 h 400"/>
                <a:gd name="T12" fmla="*/ 260 w 520"/>
                <a:gd name="T13" fmla="*/ 400 h 400"/>
                <a:gd name="T14" fmla="*/ 520 w 520"/>
                <a:gd name="T15" fmla="*/ 140 h 400"/>
                <a:gd name="T16" fmla="*/ 479 w 520"/>
                <a:gd name="T17" fmla="*/ 0 h 400"/>
                <a:gd name="T18" fmla="*/ 475 w 520"/>
                <a:gd name="T19" fmla="*/ 0 h 400"/>
                <a:gd name="T20" fmla="*/ 517 w 520"/>
                <a:gd name="T21" fmla="*/ 14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0" h="400">
                  <a:moveTo>
                    <a:pt x="517" y="140"/>
                  </a:moveTo>
                  <a:cubicBezTo>
                    <a:pt x="517" y="282"/>
                    <a:pt x="401" y="397"/>
                    <a:pt x="260" y="397"/>
                  </a:cubicBezTo>
                  <a:cubicBezTo>
                    <a:pt x="118" y="397"/>
                    <a:pt x="3" y="282"/>
                    <a:pt x="3" y="140"/>
                  </a:cubicBezTo>
                  <a:cubicBezTo>
                    <a:pt x="3" y="88"/>
                    <a:pt x="19" y="40"/>
                    <a:pt x="45" y="0"/>
                  </a:cubicBezTo>
                  <a:cubicBezTo>
                    <a:pt x="41" y="0"/>
                    <a:pt x="41" y="0"/>
                    <a:pt x="41" y="0"/>
                  </a:cubicBezTo>
                  <a:cubicBezTo>
                    <a:pt x="15" y="40"/>
                    <a:pt x="0" y="89"/>
                    <a:pt x="0" y="140"/>
                  </a:cubicBezTo>
                  <a:cubicBezTo>
                    <a:pt x="0" y="284"/>
                    <a:pt x="117" y="400"/>
                    <a:pt x="260" y="400"/>
                  </a:cubicBezTo>
                  <a:cubicBezTo>
                    <a:pt x="403" y="400"/>
                    <a:pt x="520" y="284"/>
                    <a:pt x="520" y="140"/>
                  </a:cubicBezTo>
                  <a:cubicBezTo>
                    <a:pt x="520" y="89"/>
                    <a:pt x="505" y="40"/>
                    <a:pt x="479" y="0"/>
                  </a:cubicBezTo>
                  <a:cubicBezTo>
                    <a:pt x="475" y="0"/>
                    <a:pt x="475" y="0"/>
                    <a:pt x="475" y="0"/>
                  </a:cubicBezTo>
                  <a:cubicBezTo>
                    <a:pt x="501" y="40"/>
                    <a:pt x="517" y="88"/>
                    <a:pt x="517"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62" name="Group 161">
            <a:extLst>
              <a:ext uri="{FF2B5EF4-FFF2-40B4-BE49-F238E27FC236}">
                <a16:creationId xmlns:a16="http://schemas.microsoft.com/office/drawing/2014/main" id="{457BD51B-A08D-4C6C-94D7-027AEAEA3238}"/>
              </a:ext>
            </a:extLst>
          </p:cNvPr>
          <p:cNvGrpSpPr/>
          <p:nvPr/>
        </p:nvGrpSpPr>
        <p:grpSpPr>
          <a:xfrm>
            <a:off x="-13334" y="125"/>
            <a:ext cx="3924023" cy="2346065"/>
            <a:chOff x="-3175" y="-26194"/>
            <a:chExt cx="5222875" cy="3122613"/>
          </a:xfrm>
        </p:grpSpPr>
        <p:sp>
          <p:nvSpPr>
            <p:cNvPr id="163" name="Freeform 45">
              <a:extLst>
                <a:ext uri="{FF2B5EF4-FFF2-40B4-BE49-F238E27FC236}">
                  <a16:creationId xmlns:a16="http://schemas.microsoft.com/office/drawing/2014/main" id="{A94D9457-739F-482F-9D05-A1025C5C50DB}"/>
                </a:ext>
              </a:extLst>
            </p:cNvPr>
            <p:cNvSpPr>
              <a:spLocks/>
            </p:cNvSpPr>
            <p:nvPr/>
          </p:nvSpPr>
          <p:spPr bwMode="auto">
            <a:xfrm>
              <a:off x="51562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solidFill>
              <a:schemeClr val="tx1">
                <a:lumMod val="85000"/>
                <a:lumOff val="15000"/>
                <a:alpha val="1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 name="Freeform 46">
              <a:extLst>
                <a:ext uri="{FF2B5EF4-FFF2-40B4-BE49-F238E27FC236}">
                  <a16:creationId xmlns:a16="http://schemas.microsoft.com/office/drawing/2014/main" id="{CE592AF6-40D4-4821-A67A-D68B9A11CBAB}"/>
                </a:ext>
              </a:extLst>
            </p:cNvPr>
            <p:cNvSpPr>
              <a:spLocks/>
            </p:cNvSpPr>
            <p:nvPr/>
          </p:nvSpPr>
          <p:spPr bwMode="auto">
            <a:xfrm>
              <a:off x="-3175" y="1126331"/>
              <a:ext cx="25400" cy="168275"/>
            </a:xfrm>
            <a:custGeom>
              <a:avLst/>
              <a:gdLst>
                <a:gd name="T0" fmla="*/ 8 w 8"/>
                <a:gd name="T1" fmla="*/ 27 h 53"/>
                <a:gd name="T2" fmla="*/ 0 w 8"/>
                <a:gd name="T3" fmla="*/ 0 h 53"/>
                <a:gd name="T4" fmla="*/ 0 w 8"/>
                <a:gd name="T5" fmla="*/ 28 h 53"/>
                <a:gd name="T6" fmla="*/ 8 w 8"/>
                <a:gd name="T7" fmla="*/ 53 h 53"/>
                <a:gd name="T8" fmla="*/ 8 w 8"/>
                <a:gd name="T9" fmla="*/ 27 h 53"/>
              </a:gdLst>
              <a:ahLst/>
              <a:cxnLst>
                <a:cxn ang="0">
                  <a:pos x="T0" y="T1"/>
                </a:cxn>
                <a:cxn ang="0">
                  <a:pos x="T2" y="T3"/>
                </a:cxn>
                <a:cxn ang="0">
                  <a:pos x="T4" y="T5"/>
                </a:cxn>
                <a:cxn ang="0">
                  <a:pos x="T6" y="T7"/>
                </a:cxn>
                <a:cxn ang="0">
                  <a:pos x="T8" y="T9"/>
                </a:cxn>
              </a:cxnLst>
              <a:rect l="0" t="0" r="r" b="b"/>
              <a:pathLst>
                <a:path w="8" h="53">
                  <a:moveTo>
                    <a:pt x="8" y="27"/>
                  </a:moveTo>
                  <a:cubicBezTo>
                    <a:pt x="6" y="18"/>
                    <a:pt x="3" y="9"/>
                    <a:pt x="0" y="0"/>
                  </a:cubicBezTo>
                  <a:cubicBezTo>
                    <a:pt x="0" y="28"/>
                    <a:pt x="0" y="28"/>
                    <a:pt x="0" y="28"/>
                  </a:cubicBezTo>
                  <a:cubicBezTo>
                    <a:pt x="3" y="36"/>
                    <a:pt x="6" y="44"/>
                    <a:pt x="8" y="53"/>
                  </a:cubicBezTo>
                  <a:lnTo>
                    <a:pt x="8" y="27"/>
                  </a:lnTo>
                  <a:close/>
                </a:path>
              </a:pathLst>
            </a:custGeom>
            <a:solidFill>
              <a:schemeClr val="tx1">
                <a:lumMod val="85000"/>
                <a:lumOff val="15000"/>
                <a:alpha val="1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 name="Freeform 47">
              <a:extLst>
                <a:ext uri="{FF2B5EF4-FFF2-40B4-BE49-F238E27FC236}">
                  <a16:creationId xmlns:a16="http://schemas.microsoft.com/office/drawing/2014/main" id="{D9F124B0-1025-4882-8D76-354F399A5716}"/>
                </a:ext>
              </a:extLst>
            </p:cNvPr>
            <p:cNvSpPr>
              <a:spLocks/>
            </p:cNvSpPr>
            <p:nvPr/>
          </p:nvSpPr>
          <p:spPr bwMode="auto">
            <a:xfrm>
              <a:off x="22225" y="-23019"/>
              <a:ext cx="5197475" cy="3119438"/>
            </a:xfrm>
            <a:custGeom>
              <a:avLst/>
              <a:gdLst>
                <a:gd name="T0" fmla="*/ 1629 w 1637"/>
                <a:gd name="T1" fmla="*/ 140 h 982"/>
                <a:gd name="T2" fmla="*/ 796 w 1637"/>
                <a:gd name="T3" fmla="*/ 974 h 982"/>
                <a:gd name="T4" fmla="*/ 0 w 1637"/>
                <a:gd name="T5" fmla="*/ 389 h 982"/>
                <a:gd name="T6" fmla="*/ 0 w 1637"/>
                <a:gd name="T7" fmla="*/ 415 h 982"/>
                <a:gd name="T8" fmla="*/ 796 w 1637"/>
                <a:gd name="T9" fmla="*/ 982 h 982"/>
                <a:gd name="T10" fmla="*/ 1637 w 1637"/>
                <a:gd name="T11" fmla="*/ 140 h 982"/>
                <a:gd name="T12" fmla="*/ 1625 w 1637"/>
                <a:gd name="T13" fmla="*/ 0 h 982"/>
                <a:gd name="T14" fmla="*/ 1617 w 1637"/>
                <a:gd name="T15" fmla="*/ 0 h 982"/>
                <a:gd name="T16" fmla="*/ 1629 w 1637"/>
                <a:gd name="T17" fmla="*/ 14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7" h="982">
                  <a:moveTo>
                    <a:pt x="1629" y="140"/>
                  </a:moveTo>
                  <a:cubicBezTo>
                    <a:pt x="1629" y="600"/>
                    <a:pt x="1255" y="974"/>
                    <a:pt x="796" y="974"/>
                  </a:cubicBezTo>
                  <a:cubicBezTo>
                    <a:pt x="423" y="974"/>
                    <a:pt x="107" y="728"/>
                    <a:pt x="0" y="389"/>
                  </a:cubicBezTo>
                  <a:cubicBezTo>
                    <a:pt x="0" y="415"/>
                    <a:pt x="0" y="415"/>
                    <a:pt x="0" y="415"/>
                  </a:cubicBezTo>
                  <a:cubicBezTo>
                    <a:pt x="115" y="744"/>
                    <a:pt x="428" y="982"/>
                    <a:pt x="796" y="982"/>
                  </a:cubicBezTo>
                  <a:cubicBezTo>
                    <a:pt x="1260" y="982"/>
                    <a:pt x="1637" y="604"/>
                    <a:pt x="1637" y="140"/>
                  </a:cubicBezTo>
                  <a:cubicBezTo>
                    <a:pt x="1637" y="92"/>
                    <a:pt x="1633" y="45"/>
                    <a:pt x="1625" y="0"/>
                  </a:cubicBezTo>
                  <a:cubicBezTo>
                    <a:pt x="1617" y="0"/>
                    <a:pt x="1617" y="0"/>
                    <a:pt x="1617" y="0"/>
                  </a:cubicBezTo>
                  <a:cubicBezTo>
                    <a:pt x="1625" y="45"/>
                    <a:pt x="1629" y="92"/>
                    <a:pt x="1629" y="140"/>
                  </a:cubicBezTo>
                  <a:close/>
                </a:path>
              </a:pathLst>
            </a:custGeom>
            <a:solidFill>
              <a:schemeClr val="tx1">
                <a:lumMod val="85000"/>
                <a:lumOff val="15000"/>
                <a:alpha val="1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 name="Freeform 48">
              <a:extLst>
                <a:ext uri="{FF2B5EF4-FFF2-40B4-BE49-F238E27FC236}">
                  <a16:creationId xmlns:a16="http://schemas.microsoft.com/office/drawing/2014/main" id="{B1A949CA-CE9F-4828-B495-762FEE3E03F1}"/>
                </a:ext>
              </a:extLst>
            </p:cNvPr>
            <p:cNvSpPr>
              <a:spLocks/>
            </p:cNvSpPr>
            <p:nvPr/>
          </p:nvSpPr>
          <p:spPr bwMode="auto">
            <a:xfrm>
              <a:off x="4984750"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solidFill>
              <a:schemeClr val="tx1">
                <a:lumMod val="85000"/>
                <a:lumOff val="15000"/>
                <a:alpha val="1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 name="Freeform 49">
              <a:extLst>
                <a:ext uri="{FF2B5EF4-FFF2-40B4-BE49-F238E27FC236}">
                  <a16:creationId xmlns:a16="http://schemas.microsoft.com/office/drawing/2014/main" id="{7A4C6E25-E09E-47CE-BE3C-C04F2885572F}"/>
                </a:ext>
              </a:extLst>
            </p:cNvPr>
            <p:cNvSpPr>
              <a:spLocks/>
            </p:cNvSpPr>
            <p:nvPr/>
          </p:nvSpPr>
          <p:spPr bwMode="auto">
            <a:xfrm>
              <a:off x="88900"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solidFill>
              <a:schemeClr val="tx1">
                <a:lumMod val="85000"/>
                <a:lumOff val="15000"/>
                <a:alpha val="1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 name="Freeform 50">
              <a:extLst>
                <a:ext uri="{FF2B5EF4-FFF2-40B4-BE49-F238E27FC236}">
                  <a16:creationId xmlns:a16="http://schemas.microsoft.com/office/drawing/2014/main" id="{FD4A2A36-085F-4BC1-8497-F0331486EA45}"/>
                </a:ext>
              </a:extLst>
            </p:cNvPr>
            <p:cNvSpPr>
              <a:spLocks/>
            </p:cNvSpPr>
            <p:nvPr/>
          </p:nvSpPr>
          <p:spPr bwMode="auto">
            <a:xfrm>
              <a:off x="47625" y="-23019"/>
              <a:ext cx="5003800" cy="2947988"/>
            </a:xfrm>
            <a:custGeom>
              <a:avLst/>
              <a:gdLst>
                <a:gd name="T0" fmla="*/ 1568 w 1576"/>
                <a:gd name="T1" fmla="*/ 140 h 928"/>
                <a:gd name="T2" fmla="*/ 788 w 1576"/>
                <a:gd name="T3" fmla="*/ 920 h 928"/>
                <a:gd name="T4" fmla="*/ 8 w 1576"/>
                <a:gd name="T5" fmla="*/ 140 h 928"/>
                <a:gd name="T6" fmla="*/ 21 w 1576"/>
                <a:gd name="T7" fmla="*/ 0 h 928"/>
                <a:gd name="T8" fmla="*/ 13 w 1576"/>
                <a:gd name="T9" fmla="*/ 0 h 928"/>
                <a:gd name="T10" fmla="*/ 0 w 1576"/>
                <a:gd name="T11" fmla="*/ 140 h 928"/>
                <a:gd name="T12" fmla="*/ 788 w 1576"/>
                <a:gd name="T13" fmla="*/ 928 h 928"/>
                <a:gd name="T14" fmla="*/ 1576 w 1576"/>
                <a:gd name="T15" fmla="*/ 140 h 928"/>
                <a:gd name="T16" fmla="*/ 1563 w 1576"/>
                <a:gd name="T17" fmla="*/ 0 h 928"/>
                <a:gd name="T18" fmla="*/ 1555 w 1576"/>
                <a:gd name="T19" fmla="*/ 0 h 928"/>
                <a:gd name="T20" fmla="*/ 1568 w 1576"/>
                <a:gd name="T21" fmla="*/ 140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6" h="928">
                  <a:moveTo>
                    <a:pt x="1568" y="140"/>
                  </a:moveTo>
                  <a:cubicBezTo>
                    <a:pt x="1568" y="570"/>
                    <a:pt x="1218" y="920"/>
                    <a:pt x="788" y="920"/>
                  </a:cubicBezTo>
                  <a:cubicBezTo>
                    <a:pt x="358" y="920"/>
                    <a:pt x="8" y="570"/>
                    <a:pt x="8" y="140"/>
                  </a:cubicBezTo>
                  <a:cubicBezTo>
                    <a:pt x="8" y="92"/>
                    <a:pt x="13" y="45"/>
                    <a:pt x="21" y="0"/>
                  </a:cubicBezTo>
                  <a:cubicBezTo>
                    <a:pt x="13" y="0"/>
                    <a:pt x="13" y="0"/>
                    <a:pt x="13" y="0"/>
                  </a:cubicBezTo>
                  <a:cubicBezTo>
                    <a:pt x="4" y="45"/>
                    <a:pt x="0" y="92"/>
                    <a:pt x="0" y="140"/>
                  </a:cubicBezTo>
                  <a:cubicBezTo>
                    <a:pt x="0" y="575"/>
                    <a:pt x="354" y="928"/>
                    <a:pt x="788" y="928"/>
                  </a:cubicBezTo>
                  <a:cubicBezTo>
                    <a:pt x="1222" y="928"/>
                    <a:pt x="1576" y="575"/>
                    <a:pt x="1576" y="140"/>
                  </a:cubicBezTo>
                  <a:cubicBezTo>
                    <a:pt x="1576" y="92"/>
                    <a:pt x="1571" y="45"/>
                    <a:pt x="1563" y="0"/>
                  </a:cubicBezTo>
                  <a:cubicBezTo>
                    <a:pt x="1555" y="0"/>
                    <a:pt x="1555" y="0"/>
                    <a:pt x="1555" y="0"/>
                  </a:cubicBezTo>
                  <a:cubicBezTo>
                    <a:pt x="1563" y="45"/>
                    <a:pt x="1568" y="92"/>
                    <a:pt x="1568" y="140"/>
                  </a:cubicBezTo>
                  <a:close/>
                </a:path>
              </a:pathLst>
            </a:custGeom>
            <a:solidFill>
              <a:schemeClr val="tx1">
                <a:lumMod val="85000"/>
                <a:lumOff val="15000"/>
                <a:alpha val="1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 name="Freeform 51">
              <a:extLst>
                <a:ext uri="{FF2B5EF4-FFF2-40B4-BE49-F238E27FC236}">
                  <a16:creationId xmlns:a16="http://schemas.microsoft.com/office/drawing/2014/main" id="{0ABB9A94-562F-4E56-9800-52629B86F6BA}"/>
                </a:ext>
              </a:extLst>
            </p:cNvPr>
            <p:cNvSpPr>
              <a:spLocks/>
            </p:cNvSpPr>
            <p:nvPr/>
          </p:nvSpPr>
          <p:spPr bwMode="auto">
            <a:xfrm>
              <a:off x="257175"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solidFill>
              <a:schemeClr val="tx1">
                <a:lumMod val="85000"/>
                <a:lumOff val="15000"/>
                <a:alpha val="1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0" name="Freeform 52">
              <a:extLst>
                <a:ext uri="{FF2B5EF4-FFF2-40B4-BE49-F238E27FC236}">
                  <a16:creationId xmlns:a16="http://schemas.microsoft.com/office/drawing/2014/main" id="{96B4A4EC-A626-4FE5-9669-2B5EAC8555FD}"/>
                </a:ext>
              </a:extLst>
            </p:cNvPr>
            <p:cNvSpPr>
              <a:spLocks/>
            </p:cNvSpPr>
            <p:nvPr/>
          </p:nvSpPr>
          <p:spPr bwMode="auto">
            <a:xfrm>
              <a:off x="4816475"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solidFill>
              <a:schemeClr val="tx1">
                <a:lumMod val="85000"/>
                <a:lumOff val="15000"/>
                <a:alpha val="1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1" name="Freeform 53">
              <a:extLst>
                <a:ext uri="{FF2B5EF4-FFF2-40B4-BE49-F238E27FC236}">
                  <a16:creationId xmlns:a16="http://schemas.microsoft.com/office/drawing/2014/main" id="{01972041-41DF-4502-845A-C3518067D1FB}"/>
                </a:ext>
              </a:extLst>
            </p:cNvPr>
            <p:cNvSpPr>
              <a:spLocks/>
            </p:cNvSpPr>
            <p:nvPr/>
          </p:nvSpPr>
          <p:spPr bwMode="auto">
            <a:xfrm>
              <a:off x="215900" y="-23019"/>
              <a:ext cx="4667250" cy="2782888"/>
            </a:xfrm>
            <a:custGeom>
              <a:avLst/>
              <a:gdLst>
                <a:gd name="T0" fmla="*/ 1462 w 1470"/>
                <a:gd name="T1" fmla="*/ 140 h 876"/>
                <a:gd name="T2" fmla="*/ 735 w 1470"/>
                <a:gd name="T3" fmla="*/ 868 h 876"/>
                <a:gd name="T4" fmla="*/ 7 w 1470"/>
                <a:gd name="T5" fmla="*/ 140 h 876"/>
                <a:gd name="T6" fmla="*/ 21 w 1470"/>
                <a:gd name="T7" fmla="*/ 0 h 876"/>
                <a:gd name="T8" fmla="*/ 13 w 1470"/>
                <a:gd name="T9" fmla="*/ 0 h 876"/>
                <a:gd name="T10" fmla="*/ 0 w 1470"/>
                <a:gd name="T11" fmla="*/ 140 h 876"/>
                <a:gd name="T12" fmla="*/ 735 w 1470"/>
                <a:gd name="T13" fmla="*/ 876 h 876"/>
                <a:gd name="T14" fmla="*/ 1470 w 1470"/>
                <a:gd name="T15" fmla="*/ 140 h 876"/>
                <a:gd name="T16" fmla="*/ 1457 w 1470"/>
                <a:gd name="T17" fmla="*/ 0 h 876"/>
                <a:gd name="T18" fmla="*/ 1449 w 1470"/>
                <a:gd name="T19" fmla="*/ 0 h 876"/>
                <a:gd name="T20" fmla="*/ 1462 w 1470"/>
                <a:gd name="T21" fmla="*/ 14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70" h="876">
                  <a:moveTo>
                    <a:pt x="1462" y="140"/>
                  </a:moveTo>
                  <a:cubicBezTo>
                    <a:pt x="1462" y="541"/>
                    <a:pt x="1136" y="868"/>
                    <a:pt x="735" y="868"/>
                  </a:cubicBezTo>
                  <a:cubicBezTo>
                    <a:pt x="334" y="868"/>
                    <a:pt x="7" y="541"/>
                    <a:pt x="7" y="140"/>
                  </a:cubicBezTo>
                  <a:cubicBezTo>
                    <a:pt x="7" y="92"/>
                    <a:pt x="12" y="45"/>
                    <a:pt x="21" y="0"/>
                  </a:cubicBezTo>
                  <a:cubicBezTo>
                    <a:pt x="13" y="0"/>
                    <a:pt x="13" y="0"/>
                    <a:pt x="13" y="0"/>
                  </a:cubicBezTo>
                  <a:cubicBezTo>
                    <a:pt x="4" y="45"/>
                    <a:pt x="0" y="92"/>
                    <a:pt x="0" y="140"/>
                  </a:cubicBezTo>
                  <a:cubicBezTo>
                    <a:pt x="0" y="546"/>
                    <a:pt x="329" y="876"/>
                    <a:pt x="735" y="876"/>
                  </a:cubicBezTo>
                  <a:cubicBezTo>
                    <a:pt x="1140" y="876"/>
                    <a:pt x="1470" y="546"/>
                    <a:pt x="1470" y="140"/>
                  </a:cubicBezTo>
                  <a:cubicBezTo>
                    <a:pt x="1470" y="92"/>
                    <a:pt x="1466" y="45"/>
                    <a:pt x="1457" y="0"/>
                  </a:cubicBezTo>
                  <a:cubicBezTo>
                    <a:pt x="1449" y="0"/>
                    <a:pt x="1449" y="0"/>
                    <a:pt x="1449" y="0"/>
                  </a:cubicBezTo>
                  <a:cubicBezTo>
                    <a:pt x="1458" y="45"/>
                    <a:pt x="1462" y="92"/>
                    <a:pt x="1462" y="140"/>
                  </a:cubicBezTo>
                  <a:close/>
                </a:path>
              </a:pathLst>
            </a:custGeom>
            <a:solidFill>
              <a:schemeClr val="tx1">
                <a:lumMod val="85000"/>
                <a:lumOff val="15000"/>
                <a:alpha val="1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2" name="Freeform 54">
              <a:extLst>
                <a:ext uri="{FF2B5EF4-FFF2-40B4-BE49-F238E27FC236}">
                  <a16:creationId xmlns:a16="http://schemas.microsoft.com/office/drawing/2014/main" id="{30741F09-81C6-4526-8AAA-66B5A416E77B}"/>
                </a:ext>
              </a:extLst>
            </p:cNvPr>
            <p:cNvSpPr>
              <a:spLocks/>
            </p:cNvSpPr>
            <p:nvPr/>
          </p:nvSpPr>
          <p:spPr bwMode="auto">
            <a:xfrm>
              <a:off x="4638675" y="-26194"/>
              <a:ext cx="25400" cy="3175"/>
            </a:xfrm>
            <a:custGeom>
              <a:avLst/>
              <a:gdLst>
                <a:gd name="T0" fmla="*/ 0 w 8"/>
                <a:gd name="T1" fmla="*/ 0 h 1"/>
                <a:gd name="T2" fmla="*/ 0 w 8"/>
                <a:gd name="T3" fmla="*/ 1 h 1"/>
                <a:gd name="T4" fmla="*/ 8 w 8"/>
                <a:gd name="T5" fmla="*/ 1 h 1"/>
                <a:gd name="T6" fmla="*/ 8 w 8"/>
                <a:gd name="T7" fmla="*/ 0 h 1"/>
                <a:gd name="T8" fmla="*/ 0 w 8"/>
                <a:gd name="T9" fmla="*/ 0 h 1"/>
              </a:gdLst>
              <a:ahLst/>
              <a:cxnLst>
                <a:cxn ang="0">
                  <a:pos x="T0" y="T1"/>
                </a:cxn>
                <a:cxn ang="0">
                  <a:pos x="T2" y="T3"/>
                </a:cxn>
                <a:cxn ang="0">
                  <a:pos x="T4" y="T5"/>
                </a:cxn>
                <a:cxn ang="0">
                  <a:pos x="T6" y="T7"/>
                </a:cxn>
                <a:cxn ang="0">
                  <a:pos x="T8" y="T9"/>
                </a:cxn>
              </a:cxnLst>
              <a:rect l="0" t="0" r="r" b="b"/>
              <a:pathLst>
                <a:path w="8" h="1">
                  <a:moveTo>
                    <a:pt x="0" y="0"/>
                  </a:moveTo>
                  <a:cubicBezTo>
                    <a:pt x="0" y="1"/>
                    <a:pt x="0" y="1"/>
                    <a:pt x="0" y="1"/>
                  </a:cubicBezTo>
                  <a:cubicBezTo>
                    <a:pt x="8" y="1"/>
                    <a:pt x="8" y="1"/>
                    <a:pt x="8" y="1"/>
                  </a:cubicBezTo>
                  <a:cubicBezTo>
                    <a:pt x="8" y="1"/>
                    <a:pt x="8" y="1"/>
                    <a:pt x="8" y="0"/>
                  </a:cubicBezTo>
                  <a:lnTo>
                    <a:pt x="0" y="0"/>
                  </a:lnTo>
                  <a:close/>
                </a:path>
              </a:pathLst>
            </a:custGeom>
            <a:solidFill>
              <a:schemeClr val="tx1">
                <a:lumMod val="85000"/>
                <a:lumOff val="15000"/>
                <a:alpha val="1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3" name="Freeform 55">
              <a:extLst>
                <a:ext uri="{FF2B5EF4-FFF2-40B4-BE49-F238E27FC236}">
                  <a16:creationId xmlns:a16="http://schemas.microsoft.com/office/drawing/2014/main" id="{2F437311-AE33-4487-8010-081B7199485D}"/>
                </a:ext>
              </a:extLst>
            </p:cNvPr>
            <p:cNvSpPr>
              <a:spLocks/>
            </p:cNvSpPr>
            <p:nvPr/>
          </p:nvSpPr>
          <p:spPr bwMode="auto">
            <a:xfrm>
              <a:off x="434975" y="-26194"/>
              <a:ext cx="25400" cy="3175"/>
            </a:xfrm>
            <a:custGeom>
              <a:avLst/>
              <a:gdLst>
                <a:gd name="T0" fmla="*/ 8 w 8"/>
                <a:gd name="T1" fmla="*/ 0 h 1"/>
                <a:gd name="T2" fmla="*/ 0 w 8"/>
                <a:gd name="T3" fmla="*/ 0 h 1"/>
                <a:gd name="T4" fmla="*/ 0 w 8"/>
                <a:gd name="T5" fmla="*/ 1 h 1"/>
                <a:gd name="T6" fmla="*/ 8 w 8"/>
                <a:gd name="T7" fmla="*/ 1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0" y="0"/>
                    <a:pt x="0" y="0"/>
                    <a:pt x="0" y="0"/>
                  </a:cubicBezTo>
                  <a:cubicBezTo>
                    <a:pt x="0" y="1"/>
                    <a:pt x="0" y="1"/>
                    <a:pt x="0" y="1"/>
                  </a:cubicBezTo>
                  <a:cubicBezTo>
                    <a:pt x="8" y="1"/>
                    <a:pt x="8" y="1"/>
                    <a:pt x="8" y="1"/>
                  </a:cubicBezTo>
                  <a:cubicBezTo>
                    <a:pt x="8" y="1"/>
                    <a:pt x="8" y="1"/>
                    <a:pt x="8" y="0"/>
                  </a:cubicBezTo>
                  <a:close/>
                </a:path>
              </a:pathLst>
            </a:custGeom>
            <a:solidFill>
              <a:schemeClr val="tx1">
                <a:lumMod val="85000"/>
                <a:lumOff val="15000"/>
                <a:alpha val="1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4" name="Freeform 56">
              <a:extLst>
                <a:ext uri="{FF2B5EF4-FFF2-40B4-BE49-F238E27FC236}">
                  <a16:creationId xmlns:a16="http://schemas.microsoft.com/office/drawing/2014/main" id="{5AF2FB49-7A23-44FC-9DF3-2640D224A56C}"/>
                </a:ext>
              </a:extLst>
            </p:cNvPr>
            <p:cNvSpPr>
              <a:spLocks/>
            </p:cNvSpPr>
            <p:nvPr/>
          </p:nvSpPr>
          <p:spPr bwMode="auto">
            <a:xfrm>
              <a:off x="387350" y="-23019"/>
              <a:ext cx="4321175" cy="2608263"/>
            </a:xfrm>
            <a:custGeom>
              <a:avLst/>
              <a:gdLst>
                <a:gd name="T0" fmla="*/ 1353 w 1361"/>
                <a:gd name="T1" fmla="*/ 140 h 821"/>
                <a:gd name="T2" fmla="*/ 681 w 1361"/>
                <a:gd name="T3" fmla="*/ 813 h 821"/>
                <a:gd name="T4" fmla="*/ 8 w 1361"/>
                <a:gd name="T5" fmla="*/ 140 h 821"/>
                <a:gd name="T6" fmla="*/ 23 w 1361"/>
                <a:gd name="T7" fmla="*/ 0 h 821"/>
                <a:gd name="T8" fmla="*/ 15 w 1361"/>
                <a:gd name="T9" fmla="*/ 0 h 821"/>
                <a:gd name="T10" fmla="*/ 0 w 1361"/>
                <a:gd name="T11" fmla="*/ 140 h 821"/>
                <a:gd name="T12" fmla="*/ 681 w 1361"/>
                <a:gd name="T13" fmla="*/ 821 h 821"/>
                <a:gd name="T14" fmla="*/ 1361 w 1361"/>
                <a:gd name="T15" fmla="*/ 140 h 821"/>
                <a:gd name="T16" fmla="*/ 1347 w 1361"/>
                <a:gd name="T17" fmla="*/ 0 h 821"/>
                <a:gd name="T18" fmla="*/ 1339 w 1361"/>
                <a:gd name="T19" fmla="*/ 0 h 821"/>
                <a:gd name="T20" fmla="*/ 1353 w 1361"/>
                <a:gd name="T21" fmla="*/ 14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61" h="821">
                  <a:moveTo>
                    <a:pt x="1353" y="140"/>
                  </a:moveTo>
                  <a:cubicBezTo>
                    <a:pt x="1353" y="511"/>
                    <a:pt x="1052" y="813"/>
                    <a:pt x="681" y="813"/>
                  </a:cubicBezTo>
                  <a:cubicBezTo>
                    <a:pt x="310" y="813"/>
                    <a:pt x="8" y="511"/>
                    <a:pt x="8" y="140"/>
                  </a:cubicBezTo>
                  <a:cubicBezTo>
                    <a:pt x="8" y="92"/>
                    <a:pt x="13" y="45"/>
                    <a:pt x="23" y="0"/>
                  </a:cubicBezTo>
                  <a:cubicBezTo>
                    <a:pt x="15" y="0"/>
                    <a:pt x="15" y="0"/>
                    <a:pt x="15" y="0"/>
                  </a:cubicBezTo>
                  <a:cubicBezTo>
                    <a:pt x="5" y="45"/>
                    <a:pt x="0" y="92"/>
                    <a:pt x="0" y="140"/>
                  </a:cubicBezTo>
                  <a:cubicBezTo>
                    <a:pt x="0" y="515"/>
                    <a:pt x="306" y="821"/>
                    <a:pt x="681" y="821"/>
                  </a:cubicBezTo>
                  <a:cubicBezTo>
                    <a:pt x="1056" y="821"/>
                    <a:pt x="1361" y="515"/>
                    <a:pt x="1361" y="140"/>
                  </a:cubicBezTo>
                  <a:cubicBezTo>
                    <a:pt x="1361" y="92"/>
                    <a:pt x="1356" y="45"/>
                    <a:pt x="1347" y="0"/>
                  </a:cubicBezTo>
                  <a:cubicBezTo>
                    <a:pt x="1339" y="0"/>
                    <a:pt x="1339" y="0"/>
                    <a:pt x="1339" y="0"/>
                  </a:cubicBezTo>
                  <a:cubicBezTo>
                    <a:pt x="1348" y="45"/>
                    <a:pt x="1353" y="92"/>
                    <a:pt x="1353" y="140"/>
                  </a:cubicBezTo>
                  <a:close/>
                </a:path>
              </a:pathLst>
            </a:custGeom>
            <a:solidFill>
              <a:schemeClr val="tx1">
                <a:lumMod val="85000"/>
                <a:lumOff val="15000"/>
                <a:alpha val="1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5" name="Freeform 57">
              <a:extLst>
                <a:ext uri="{FF2B5EF4-FFF2-40B4-BE49-F238E27FC236}">
                  <a16:creationId xmlns:a16="http://schemas.microsoft.com/office/drawing/2014/main" id="{85C0D1BE-8B35-43FF-A53D-938303C5488F}"/>
                </a:ext>
              </a:extLst>
            </p:cNvPr>
            <p:cNvSpPr>
              <a:spLocks/>
            </p:cNvSpPr>
            <p:nvPr/>
          </p:nvSpPr>
          <p:spPr bwMode="auto">
            <a:xfrm>
              <a:off x="4483100" y="-26194"/>
              <a:ext cx="25400" cy="3175"/>
            </a:xfrm>
            <a:custGeom>
              <a:avLst/>
              <a:gdLst>
                <a:gd name="T0" fmla="*/ 0 w 8"/>
                <a:gd name="T1" fmla="*/ 1 h 1"/>
                <a:gd name="T2" fmla="*/ 8 w 8"/>
                <a:gd name="T3" fmla="*/ 1 h 1"/>
                <a:gd name="T4" fmla="*/ 8 w 8"/>
                <a:gd name="T5" fmla="*/ 0 h 1"/>
                <a:gd name="T6" fmla="*/ 0 w 8"/>
                <a:gd name="T7" fmla="*/ 0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8" y="1"/>
                    <a:pt x="8" y="1"/>
                    <a:pt x="8" y="1"/>
                  </a:cubicBezTo>
                  <a:cubicBezTo>
                    <a:pt x="8" y="1"/>
                    <a:pt x="8" y="1"/>
                    <a:pt x="8" y="0"/>
                  </a:cubicBezTo>
                  <a:cubicBezTo>
                    <a:pt x="0" y="0"/>
                    <a:pt x="0" y="0"/>
                    <a:pt x="0" y="0"/>
                  </a:cubicBezTo>
                  <a:cubicBezTo>
                    <a:pt x="0" y="1"/>
                    <a:pt x="0" y="1"/>
                    <a:pt x="0" y="1"/>
                  </a:cubicBezTo>
                  <a:close/>
                </a:path>
              </a:pathLst>
            </a:custGeom>
            <a:solidFill>
              <a:schemeClr val="tx1">
                <a:lumMod val="85000"/>
                <a:lumOff val="15000"/>
                <a:alpha val="1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6" name="Freeform 58">
              <a:extLst>
                <a:ext uri="{FF2B5EF4-FFF2-40B4-BE49-F238E27FC236}">
                  <a16:creationId xmlns:a16="http://schemas.microsoft.com/office/drawing/2014/main" id="{28CE55FA-447B-4EC7-8585-E730EB188C99}"/>
                </a:ext>
              </a:extLst>
            </p:cNvPr>
            <p:cNvSpPr>
              <a:spLocks/>
            </p:cNvSpPr>
            <p:nvPr/>
          </p:nvSpPr>
          <p:spPr bwMode="auto">
            <a:xfrm>
              <a:off x="590550" y="-26194"/>
              <a:ext cx="25400" cy="3175"/>
            </a:xfrm>
            <a:custGeom>
              <a:avLst/>
              <a:gdLst>
                <a:gd name="T0" fmla="*/ 8 w 8"/>
                <a:gd name="T1" fmla="*/ 1 h 1"/>
                <a:gd name="T2" fmla="*/ 8 w 8"/>
                <a:gd name="T3" fmla="*/ 0 h 1"/>
                <a:gd name="T4" fmla="*/ 0 w 8"/>
                <a:gd name="T5" fmla="*/ 0 h 1"/>
                <a:gd name="T6" fmla="*/ 0 w 8"/>
                <a:gd name="T7" fmla="*/ 1 h 1"/>
                <a:gd name="T8" fmla="*/ 8 w 8"/>
                <a:gd name="T9" fmla="*/ 1 h 1"/>
              </a:gdLst>
              <a:ahLst/>
              <a:cxnLst>
                <a:cxn ang="0">
                  <a:pos x="T0" y="T1"/>
                </a:cxn>
                <a:cxn ang="0">
                  <a:pos x="T2" y="T3"/>
                </a:cxn>
                <a:cxn ang="0">
                  <a:pos x="T4" y="T5"/>
                </a:cxn>
                <a:cxn ang="0">
                  <a:pos x="T6" y="T7"/>
                </a:cxn>
                <a:cxn ang="0">
                  <a:pos x="T8" y="T9"/>
                </a:cxn>
              </a:cxnLst>
              <a:rect l="0" t="0" r="r" b="b"/>
              <a:pathLst>
                <a:path w="8" h="1">
                  <a:moveTo>
                    <a:pt x="8" y="1"/>
                  </a:moveTo>
                  <a:cubicBezTo>
                    <a:pt x="8" y="1"/>
                    <a:pt x="8" y="1"/>
                    <a:pt x="8" y="0"/>
                  </a:cubicBezTo>
                  <a:cubicBezTo>
                    <a:pt x="0" y="0"/>
                    <a:pt x="0" y="0"/>
                    <a:pt x="0" y="0"/>
                  </a:cubicBezTo>
                  <a:cubicBezTo>
                    <a:pt x="0" y="1"/>
                    <a:pt x="0" y="1"/>
                    <a:pt x="0" y="1"/>
                  </a:cubicBezTo>
                  <a:lnTo>
                    <a:pt x="8" y="1"/>
                  </a:lnTo>
                  <a:close/>
                </a:path>
              </a:pathLst>
            </a:custGeom>
            <a:solidFill>
              <a:schemeClr val="tx1">
                <a:lumMod val="85000"/>
                <a:lumOff val="15000"/>
                <a:alpha val="1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7" name="Freeform 59">
              <a:extLst>
                <a:ext uri="{FF2B5EF4-FFF2-40B4-BE49-F238E27FC236}">
                  <a16:creationId xmlns:a16="http://schemas.microsoft.com/office/drawing/2014/main" id="{B6B81FF7-AC38-4453-B2BB-28644F22D423}"/>
                </a:ext>
              </a:extLst>
            </p:cNvPr>
            <p:cNvSpPr>
              <a:spLocks/>
            </p:cNvSpPr>
            <p:nvPr/>
          </p:nvSpPr>
          <p:spPr bwMode="auto">
            <a:xfrm>
              <a:off x="539750" y="-23019"/>
              <a:ext cx="4019550" cy="2455863"/>
            </a:xfrm>
            <a:custGeom>
              <a:avLst/>
              <a:gdLst>
                <a:gd name="T0" fmla="*/ 1258 w 1266"/>
                <a:gd name="T1" fmla="*/ 140 h 773"/>
                <a:gd name="T2" fmla="*/ 633 w 1266"/>
                <a:gd name="T3" fmla="*/ 765 h 773"/>
                <a:gd name="T4" fmla="*/ 8 w 1266"/>
                <a:gd name="T5" fmla="*/ 140 h 773"/>
                <a:gd name="T6" fmla="*/ 24 w 1266"/>
                <a:gd name="T7" fmla="*/ 0 h 773"/>
                <a:gd name="T8" fmla="*/ 16 w 1266"/>
                <a:gd name="T9" fmla="*/ 0 h 773"/>
                <a:gd name="T10" fmla="*/ 0 w 1266"/>
                <a:gd name="T11" fmla="*/ 140 h 773"/>
                <a:gd name="T12" fmla="*/ 633 w 1266"/>
                <a:gd name="T13" fmla="*/ 773 h 773"/>
                <a:gd name="T14" fmla="*/ 1266 w 1266"/>
                <a:gd name="T15" fmla="*/ 140 h 773"/>
                <a:gd name="T16" fmla="*/ 1250 w 1266"/>
                <a:gd name="T17" fmla="*/ 0 h 773"/>
                <a:gd name="T18" fmla="*/ 1242 w 1266"/>
                <a:gd name="T19" fmla="*/ 0 h 773"/>
                <a:gd name="T20" fmla="*/ 1258 w 1266"/>
                <a:gd name="T21" fmla="*/ 14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6" h="773">
                  <a:moveTo>
                    <a:pt x="1258" y="140"/>
                  </a:moveTo>
                  <a:cubicBezTo>
                    <a:pt x="1258" y="485"/>
                    <a:pt x="977" y="765"/>
                    <a:pt x="633" y="765"/>
                  </a:cubicBezTo>
                  <a:cubicBezTo>
                    <a:pt x="288" y="765"/>
                    <a:pt x="8" y="485"/>
                    <a:pt x="8" y="140"/>
                  </a:cubicBezTo>
                  <a:cubicBezTo>
                    <a:pt x="8" y="92"/>
                    <a:pt x="14" y="45"/>
                    <a:pt x="24" y="0"/>
                  </a:cubicBezTo>
                  <a:cubicBezTo>
                    <a:pt x="16" y="0"/>
                    <a:pt x="16" y="0"/>
                    <a:pt x="16" y="0"/>
                  </a:cubicBezTo>
                  <a:cubicBezTo>
                    <a:pt x="5" y="45"/>
                    <a:pt x="0" y="92"/>
                    <a:pt x="0" y="140"/>
                  </a:cubicBezTo>
                  <a:cubicBezTo>
                    <a:pt x="0" y="489"/>
                    <a:pt x="284" y="773"/>
                    <a:pt x="633" y="773"/>
                  </a:cubicBezTo>
                  <a:cubicBezTo>
                    <a:pt x="982" y="773"/>
                    <a:pt x="1266" y="489"/>
                    <a:pt x="1266" y="140"/>
                  </a:cubicBezTo>
                  <a:cubicBezTo>
                    <a:pt x="1266" y="92"/>
                    <a:pt x="1260" y="45"/>
                    <a:pt x="1250" y="0"/>
                  </a:cubicBezTo>
                  <a:cubicBezTo>
                    <a:pt x="1242" y="0"/>
                    <a:pt x="1242" y="0"/>
                    <a:pt x="1242" y="0"/>
                  </a:cubicBezTo>
                  <a:cubicBezTo>
                    <a:pt x="1252" y="45"/>
                    <a:pt x="1258" y="92"/>
                    <a:pt x="1258" y="140"/>
                  </a:cubicBezTo>
                  <a:close/>
                </a:path>
              </a:pathLst>
            </a:custGeom>
            <a:solidFill>
              <a:schemeClr val="tx1">
                <a:lumMod val="85000"/>
                <a:lumOff val="15000"/>
                <a:alpha val="13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78" name="Group 177">
            <a:extLst>
              <a:ext uri="{FF2B5EF4-FFF2-40B4-BE49-F238E27FC236}">
                <a16:creationId xmlns:a16="http://schemas.microsoft.com/office/drawing/2014/main" id="{32C052AC-2671-42CD-BC13-0204AD3B98AA}"/>
              </a:ext>
            </a:extLst>
          </p:cNvPr>
          <p:cNvGrpSpPr/>
          <p:nvPr/>
        </p:nvGrpSpPr>
        <p:grpSpPr>
          <a:xfrm>
            <a:off x="7174030" y="1876"/>
            <a:ext cx="1823657" cy="1583922"/>
            <a:chOff x="6653646" y="-7355168"/>
            <a:chExt cx="2427288" cy="2108200"/>
          </a:xfrm>
          <a:solidFill>
            <a:schemeClr val="tx1">
              <a:lumMod val="85000"/>
              <a:lumOff val="15000"/>
              <a:alpha val="10000"/>
            </a:schemeClr>
          </a:solidFill>
        </p:grpSpPr>
        <p:sp>
          <p:nvSpPr>
            <p:cNvPr id="179" name="Freeform 12">
              <a:extLst>
                <a:ext uri="{FF2B5EF4-FFF2-40B4-BE49-F238E27FC236}">
                  <a16:creationId xmlns:a16="http://schemas.microsoft.com/office/drawing/2014/main" id="{DB660E74-73CD-4606-9C6E-B2471CD24729}"/>
                </a:ext>
              </a:extLst>
            </p:cNvPr>
            <p:cNvSpPr>
              <a:spLocks/>
            </p:cNvSpPr>
            <p:nvPr/>
          </p:nvSpPr>
          <p:spPr bwMode="auto">
            <a:xfrm>
              <a:off x="7050521" y="-7355168"/>
              <a:ext cx="1633538" cy="98425"/>
            </a:xfrm>
            <a:custGeom>
              <a:avLst/>
              <a:gdLst>
                <a:gd name="T0" fmla="*/ 477 w 515"/>
                <a:gd name="T1" fmla="*/ 0 h 31"/>
                <a:gd name="T2" fmla="*/ 38 w 515"/>
                <a:gd name="T3" fmla="*/ 0 h 31"/>
                <a:gd name="T4" fmla="*/ 0 w 515"/>
                <a:gd name="T5" fmla="*/ 31 h 31"/>
                <a:gd name="T6" fmla="*/ 515 w 515"/>
                <a:gd name="T7" fmla="*/ 31 h 31"/>
                <a:gd name="T8" fmla="*/ 477 w 515"/>
                <a:gd name="T9" fmla="*/ 0 h 31"/>
              </a:gdLst>
              <a:ahLst/>
              <a:cxnLst>
                <a:cxn ang="0">
                  <a:pos x="T0" y="T1"/>
                </a:cxn>
                <a:cxn ang="0">
                  <a:pos x="T2" y="T3"/>
                </a:cxn>
                <a:cxn ang="0">
                  <a:pos x="T4" y="T5"/>
                </a:cxn>
                <a:cxn ang="0">
                  <a:pos x="T6" y="T7"/>
                </a:cxn>
                <a:cxn ang="0">
                  <a:pos x="T8" y="T9"/>
                </a:cxn>
              </a:cxnLst>
              <a:rect l="0" t="0" r="r" b="b"/>
              <a:pathLst>
                <a:path w="515" h="31">
                  <a:moveTo>
                    <a:pt x="477" y="0"/>
                  </a:moveTo>
                  <a:cubicBezTo>
                    <a:pt x="38" y="0"/>
                    <a:pt x="38" y="0"/>
                    <a:pt x="38" y="0"/>
                  </a:cubicBezTo>
                  <a:cubicBezTo>
                    <a:pt x="25" y="10"/>
                    <a:pt x="12" y="20"/>
                    <a:pt x="0" y="31"/>
                  </a:cubicBezTo>
                  <a:cubicBezTo>
                    <a:pt x="515" y="31"/>
                    <a:pt x="515" y="31"/>
                    <a:pt x="515" y="31"/>
                  </a:cubicBezTo>
                  <a:cubicBezTo>
                    <a:pt x="503" y="20"/>
                    <a:pt x="490" y="10"/>
                    <a:pt x="47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0" name="Freeform 13">
              <a:extLst>
                <a:ext uri="{FF2B5EF4-FFF2-40B4-BE49-F238E27FC236}">
                  <a16:creationId xmlns:a16="http://schemas.microsoft.com/office/drawing/2014/main" id="{3E7F4871-EACA-4350-8E8B-F6A975A5D3E6}"/>
                </a:ext>
              </a:extLst>
            </p:cNvPr>
            <p:cNvSpPr>
              <a:spLocks/>
            </p:cNvSpPr>
            <p:nvPr/>
          </p:nvSpPr>
          <p:spPr bwMode="auto">
            <a:xfrm>
              <a:off x="6860021" y="-7129743"/>
              <a:ext cx="2017713" cy="95250"/>
            </a:xfrm>
            <a:custGeom>
              <a:avLst/>
              <a:gdLst>
                <a:gd name="T0" fmla="*/ 613 w 636"/>
                <a:gd name="T1" fmla="*/ 0 h 30"/>
                <a:gd name="T2" fmla="*/ 22 w 636"/>
                <a:gd name="T3" fmla="*/ 0 h 30"/>
                <a:gd name="T4" fmla="*/ 0 w 636"/>
                <a:gd name="T5" fmla="*/ 30 h 30"/>
                <a:gd name="T6" fmla="*/ 636 w 636"/>
                <a:gd name="T7" fmla="*/ 30 h 30"/>
                <a:gd name="T8" fmla="*/ 613 w 636"/>
                <a:gd name="T9" fmla="*/ 0 h 30"/>
              </a:gdLst>
              <a:ahLst/>
              <a:cxnLst>
                <a:cxn ang="0">
                  <a:pos x="T0" y="T1"/>
                </a:cxn>
                <a:cxn ang="0">
                  <a:pos x="T2" y="T3"/>
                </a:cxn>
                <a:cxn ang="0">
                  <a:pos x="T4" y="T5"/>
                </a:cxn>
                <a:cxn ang="0">
                  <a:pos x="T6" y="T7"/>
                </a:cxn>
                <a:cxn ang="0">
                  <a:pos x="T8" y="T9"/>
                </a:cxn>
              </a:cxnLst>
              <a:rect l="0" t="0" r="r" b="b"/>
              <a:pathLst>
                <a:path w="636" h="30">
                  <a:moveTo>
                    <a:pt x="613" y="0"/>
                  </a:moveTo>
                  <a:cubicBezTo>
                    <a:pt x="22" y="0"/>
                    <a:pt x="22" y="0"/>
                    <a:pt x="22" y="0"/>
                  </a:cubicBezTo>
                  <a:cubicBezTo>
                    <a:pt x="14" y="9"/>
                    <a:pt x="7" y="20"/>
                    <a:pt x="0" y="30"/>
                  </a:cubicBezTo>
                  <a:cubicBezTo>
                    <a:pt x="636" y="30"/>
                    <a:pt x="636" y="30"/>
                    <a:pt x="636" y="30"/>
                  </a:cubicBezTo>
                  <a:cubicBezTo>
                    <a:pt x="629" y="20"/>
                    <a:pt x="621" y="9"/>
                    <a:pt x="613"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1" name="Freeform 14">
              <a:extLst>
                <a:ext uri="{FF2B5EF4-FFF2-40B4-BE49-F238E27FC236}">
                  <a16:creationId xmlns:a16="http://schemas.microsoft.com/office/drawing/2014/main" id="{D5E445E3-F3EC-4015-8EB7-0446A8D285A0}"/>
                </a:ext>
              </a:extLst>
            </p:cNvPr>
            <p:cNvSpPr>
              <a:spLocks/>
            </p:cNvSpPr>
            <p:nvPr/>
          </p:nvSpPr>
          <p:spPr bwMode="auto">
            <a:xfrm>
              <a:off x="6742546" y="-6907493"/>
              <a:ext cx="2252663" cy="98425"/>
            </a:xfrm>
            <a:custGeom>
              <a:avLst/>
              <a:gdLst>
                <a:gd name="T0" fmla="*/ 696 w 710"/>
                <a:gd name="T1" fmla="*/ 0 h 31"/>
                <a:gd name="T2" fmla="*/ 13 w 710"/>
                <a:gd name="T3" fmla="*/ 0 h 31"/>
                <a:gd name="T4" fmla="*/ 0 w 710"/>
                <a:gd name="T5" fmla="*/ 31 h 31"/>
                <a:gd name="T6" fmla="*/ 710 w 710"/>
                <a:gd name="T7" fmla="*/ 31 h 31"/>
                <a:gd name="T8" fmla="*/ 696 w 710"/>
                <a:gd name="T9" fmla="*/ 0 h 31"/>
              </a:gdLst>
              <a:ahLst/>
              <a:cxnLst>
                <a:cxn ang="0">
                  <a:pos x="T0" y="T1"/>
                </a:cxn>
                <a:cxn ang="0">
                  <a:pos x="T2" y="T3"/>
                </a:cxn>
                <a:cxn ang="0">
                  <a:pos x="T4" y="T5"/>
                </a:cxn>
                <a:cxn ang="0">
                  <a:pos x="T6" y="T7"/>
                </a:cxn>
                <a:cxn ang="0">
                  <a:pos x="T8" y="T9"/>
                </a:cxn>
              </a:cxnLst>
              <a:rect l="0" t="0" r="r" b="b"/>
              <a:pathLst>
                <a:path w="710" h="31">
                  <a:moveTo>
                    <a:pt x="696" y="0"/>
                  </a:moveTo>
                  <a:cubicBezTo>
                    <a:pt x="13" y="0"/>
                    <a:pt x="13" y="0"/>
                    <a:pt x="13" y="0"/>
                  </a:cubicBezTo>
                  <a:cubicBezTo>
                    <a:pt x="8" y="10"/>
                    <a:pt x="4" y="20"/>
                    <a:pt x="0" y="31"/>
                  </a:cubicBezTo>
                  <a:cubicBezTo>
                    <a:pt x="710" y="31"/>
                    <a:pt x="710" y="31"/>
                    <a:pt x="710" y="31"/>
                  </a:cubicBezTo>
                  <a:cubicBezTo>
                    <a:pt x="706" y="20"/>
                    <a:pt x="701" y="10"/>
                    <a:pt x="69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2" name="Freeform 15">
              <a:extLst>
                <a:ext uri="{FF2B5EF4-FFF2-40B4-BE49-F238E27FC236}">
                  <a16:creationId xmlns:a16="http://schemas.microsoft.com/office/drawing/2014/main" id="{C9901834-08F2-42AE-B827-31EABCA289A4}"/>
                </a:ext>
              </a:extLst>
            </p:cNvPr>
            <p:cNvSpPr>
              <a:spLocks/>
            </p:cNvSpPr>
            <p:nvPr/>
          </p:nvSpPr>
          <p:spPr bwMode="auto">
            <a:xfrm>
              <a:off x="6675871" y="-6685243"/>
              <a:ext cx="2382838" cy="98425"/>
            </a:xfrm>
            <a:custGeom>
              <a:avLst/>
              <a:gdLst>
                <a:gd name="T0" fmla="*/ 744 w 751"/>
                <a:gd name="T1" fmla="*/ 0 h 31"/>
                <a:gd name="T2" fmla="*/ 7 w 751"/>
                <a:gd name="T3" fmla="*/ 0 h 31"/>
                <a:gd name="T4" fmla="*/ 0 w 751"/>
                <a:gd name="T5" fmla="*/ 31 h 31"/>
                <a:gd name="T6" fmla="*/ 751 w 751"/>
                <a:gd name="T7" fmla="*/ 31 h 31"/>
                <a:gd name="T8" fmla="*/ 744 w 751"/>
                <a:gd name="T9" fmla="*/ 0 h 31"/>
              </a:gdLst>
              <a:ahLst/>
              <a:cxnLst>
                <a:cxn ang="0">
                  <a:pos x="T0" y="T1"/>
                </a:cxn>
                <a:cxn ang="0">
                  <a:pos x="T2" y="T3"/>
                </a:cxn>
                <a:cxn ang="0">
                  <a:pos x="T4" y="T5"/>
                </a:cxn>
                <a:cxn ang="0">
                  <a:pos x="T6" y="T7"/>
                </a:cxn>
                <a:cxn ang="0">
                  <a:pos x="T8" y="T9"/>
                </a:cxn>
              </a:cxnLst>
              <a:rect l="0" t="0" r="r" b="b"/>
              <a:pathLst>
                <a:path w="751" h="31">
                  <a:moveTo>
                    <a:pt x="744" y="0"/>
                  </a:moveTo>
                  <a:cubicBezTo>
                    <a:pt x="7" y="0"/>
                    <a:pt x="7" y="0"/>
                    <a:pt x="7" y="0"/>
                  </a:cubicBezTo>
                  <a:cubicBezTo>
                    <a:pt x="4" y="10"/>
                    <a:pt x="2" y="20"/>
                    <a:pt x="0" y="31"/>
                  </a:cubicBezTo>
                  <a:cubicBezTo>
                    <a:pt x="751" y="31"/>
                    <a:pt x="751" y="31"/>
                    <a:pt x="751" y="31"/>
                  </a:cubicBezTo>
                  <a:cubicBezTo>
                    <a:pt x="749" y="20"/>
                    <a:pt x="747" y="10"/>
                    <a:pt x="74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3" name="Freeform 16">
              <a:extLst>
                <a:ext uri="{FF2B5EF4-FFF2-40B4-BE49-F238E27FC236}">
                  <a16:creationId xmlns:a16="http://schemas.microsoft.com/office/drawing/2014/main" id="{812C23CF-94B7-489E-8545-ACEC8E2F1661}"/>
                </a:ext>
              </a:extLst>
            </p:cNvPr>
            <p:cNvSpPr>
              <a:spLocks/>
            </p:cNvSpPr>
            <p:nvPr/>
          </p:nvSpPr>
          <p:spPr bwMode="auto">
            <a:xfrm>
              <a:off x="6653646" y="-6462993"/>
              <a:ext cx="2427288" cy="98425"/>
            </a:xfrm>
            <a:custGeom>
              <a:avLst/>
              <a:gdLst>
                <a:gd name="T0" fmla="*/ 764 w 765"/>
                <a:gd name="T1" fmla="*/ 0 h 31"/>
                <a:gd name="T2" fmla="*/ 2 w 765"/>
                <a:gd name="T3" fmla="*/ 0 h 31"/>
                <a:gd name="T4" fmla="*/ 0 w 765"/>
                <a:gd name="T5" fmla="*/ 31 h 31"/>
                <a:gd name="T6" fmla="*/ 765 w 765"/>
                <a:gd name="T7" fmla="*/ 31 h 31"/>
                <a:gd name="T8" fmla="*/ 764 w 765"/>
                <a:gd name="T9" fmla="*/ 0 h 31"/>
              </a:gdLst>
              <a:ahLst/>
              <a:cxnLst>
                <a:cxn ang="0">
                  <a:pos x="T0" y="T1"/>
                </a:cxn>
                <a:cxn ang="0">
                  <a:pos x="T2" y="T3"/>
                </a:cxn>
                <a:cxn ang="0">
                  <a:pos x="T4" y="T5"/>
                </a:cxn>
                <a:cxn ang="0">
                  <a:pos x="T6" y="T7"/>
                </a:cxn>
                <a:cxn ang="0">
                  <a:pos x="T8" y="T9"/>
                </a:cxn>
              </a:cxnLst>
              <a:rect l="0" t="0" r="r" b="b"/>
              <a:pathLst>
                <a:path w="765" h="31">
                  <a:moveTo>
                    <a:pt x="764" y="0"/>
                  </a:moveTo>
                  <a:cubicBezTo>
                    <a:pt x="2" y="0"/>
                    <a:pt x="2" y="0"/>
                    <a:pt x="2" y="0"/>
                  </a:cubicBezTo>
                  <a:cubicBezTo>
                    <a:pt x="1" y="11"/>
                    <a:pt x="0" y="21"/>
                    <a:pt x="0" y="31"/>
                  </a:cubicBezTo>
                  <a:cubicBezTo>
                    <a:pt x="765" y="31"/>
                    <a:pt x="765" y="31"/>
                    <a:pt x="765" y="31"/>
                  </a:cubicBezTo>
                  <a:cubicBezTo>
                    <a:pt x="765" y="21"/>
                    <a:pt x="765" y="11"/>
                    <a:pt x="76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4" name="Freeform 17">
              <a:extLst>
                <a:ext uri="{FF2B5EF4-FFF2-40B4-BE49-F238E27FC236}">
                  <a16:creationId xmlns:a16="http://schemas.microsoft.com/office/drawing/2014/main" id="{97EEB295-F458-4447-A405-C88049A5AFBE}"/>
                </a:ext>
              </a:extLst>
            </p:cNvPr>
            <p:cNvSpPr>
              <a:spLocks/>
            </p:cNvSpPr>
            <p:nvPr/>
          </p:nvSpPr>
          <p:spPr bwMode="auto">
            <a:xfrm>
              <a:off x="6659996" y="-6237568"/>
              <a:ext cx="2414588" cy="95250"/>
            </a:xfrm>
            <a:custGeom>
              <a:avLst/>
              <a:gdLst>
                <a:gd name="T0" fmla="*/ 761 w 761"/>
                <a:gd name="T1" fmla="*/ 0 h 30"/>
                <a:gd name="T2" fmla="*/ 0 w 761"/>
                <a:gd name="T3" fmla="*/ 0 h 30"/>
                <a:gd name="T4" fmla="*/ 4 w 761"/>
                <a:gd name="T5" fmla="*/ 30 h 30"/>
                <a:gd name="T6" fmla="*/ 757 w 761"/>
                <a:gd name="T7" fmla="*/ 30 h 30"/>
                <a:gd name="T8" fmla="*/ 761 w 761"/>
                <a:gd name="T9" fmla="*/ 0 h 30"/>
              </a:gdLst>
              <a:ahLst/>
              <a:cxnLst>
                <a:cxn ang="0">
                  <a:pos x="T0" y="T1"/>
                </a:cxn>
                <a:cxn ang="0">
                  <a:pos x="T2" y="T3"/>
                </a:cxn>
                <a:cxn ang="0">
                  <a:pos x="T4" y="T5"/>
                </a:cxn>
                <a:cxn ang="0">
                  <a:pos x="T6" y="T7"/>
                </a:cxn>
                <a:cxn ang="0">
                  <a:pos x="T8" y="T9"/>
                </a:cxn>
              </a:cxnLst>
              <a:rect l="0" t="0" r="r" b="b"/>
              <a:pathLst>
                <a:path w="761" h="30">
                  <a:moveTo>
                    <a:pt x="761" y="0"/>
                  </a:moveTo>
                  <a:cubicBezTo>
                    <a:pt x="0" y="0"/>
                    <a:pt x="0" y="0"/>
                    <a:pt x="0" y="0"/>
                  </a:cubicBezTo>
                  <a:cubicBezTo>
                    <a:pt x="1" y="10"/>
                    <a:pt x="3" y="20"/>
                    <a:pt x="4" y="30"/>
                  </a:cubicBezTo>
                  <a:cubicBezTo>
                    <a:pt x="757" y="30"/>
                    <a:pt x="757" y="30"/>
                    <a:pt x="757" y="30"/>
                  </a:cubicBezTo>
                  <a:cubicBezTo>
                    <a:pt x="759" y="20"/>
                    <a:pt x="760" y="10"/>
                    <a:pt x="76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5" name="Freeform 18">
              <a:extLst>
                <a:ext uri="{FF2B5EF4-FFF2-40B4-BE49-F238E27FC236}">
                  <a16:creationId xmlns:a16="http://schemas.microsoft.com/office/drawing/2014/main" id="{AC894E81-6F09-4F9B-8126-0289C866DAD3}"/>
                </a:ext>
              </a:extLst>
            </p:cNvPr>
            <p:cNvSpPr>
              <a:spLocks/>
            </p:cNvSpPr>
            <p:nvPr/>
          </p:nvSpPr>
          <p:spPr bwMode="auto">
            <a:xfrm>
              <a:off x="6704446" y="-6015318"/>
              <a:ext cx="2325688" cy="98425"/>
            </a:xfrm>
            <a:custGeom>
              <a:avLst/>
              <a:gdLst>
                <a:gd name="T0" fmla="*/ 733 w 733"/>
                <a:gd name="T1" fmla="*/ 0 h 31"/>
                <a:gd name="T2" fmla="*/ 0 w 733"/>
                <a:gd name="T3" fmla="*/ 0 h 31"/>
                <a:gd name="T4" fmla="*/ 10 w 733"/>
                <a:gd name="T5" fmla="*/ 31 h 31"/>
                <a:gd name="T6" fmla="*/ 723 w 733"/>
                <a:gd name="T7" fmla="*/ 31 h 31"/>
                <a:gd name="T8" fmla="*/ 733 w 733"/>
                <a:gd name="T9" fmla="*/ 0 h 31"/>
              </a:gdLst>
              <a:ahLst/>
              <a:cxnLst>
                <a:cxn ang="0">
                  <a:pos x="T0" y="T1"/>
                </a:cxn>
                <a:cxn ang="0">
                  <a:pos x="T2" y="T3"/>
                </a:cxn>
                <a:cxn ang="0">
                  <a:pos x="T4" y="T5"/>
                </a:cxn>
                <a:cxn ang="0">
                  <a:pos x="T6" y="T7"/>
                </a:cxn>
                <a:cxn ang="0">
                  <a:pos x="T8" y="T9"/>
                </a:cxn>
              </a:cxnLst>
              <a:rect l="0" t="0" r="r" b="b"/>
              <a:pathLst>
                <a:path w="733" h="31">
                  <a:moveTo>
                    <a:pt x="733" y="0"/>
                  </a:moveTo>
                  <a:cubicBezTo>
                    <a:pt x="0" y="0"/>
                    <a:pt x="0" y="0"/>
                    <a:pt x="0" y="0"/>
                  </a:cubicBezTo>
                  <a:cubicBezTo>
                    <a:pt x="3" y="11"/>
                    <a:pt x="6" y="21"/>
                    <a:pt x="10" y="31"/>
                  </a:cubicBezTo>
                  <a:cubicBezTo>
                    <a:pt x="723" y="31"/>
                    <a:pt x="723" y="31"/>
                    <a:pt x="723" y="31"/>
                  </a:cubicBezTo>
                  <a:cubicBezTo>
                    <a:pt x="727" y="21"/>
                    <a:pt x="730" y="11"/>
                    <a:pt x="733"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6" name="Freeform 19">
              <a:extLst>
                <a:ext uri="{FF2B5EF4-FFF2-40B4-BE49-F238E27FC236}">
                  <a16:creationId xmlns:a16="http://schemas.microsoft.com/office/drawing/2014/main" id="{C64915B6-D1CD-485A-B391-87932C82A812}"/>
                </a:ext>
              </a:extLst>
            </p:cNvPr>
            <p:cNvSpPr>
              <a:spLocks/>
            </p:cNvSpPr>
            <p:nvPr/>
          </p:nvSpPr>
          <p:spPr bwMode="auto">
            <a:xfrm>
              <a:off x="6796521" y="-5793068"/>
              <a:ext cx="2144713" cy="98425"/>
            </a:xfrm>
            <a:custGeom>
              <a:avLst/>
              <a:gdLst>
                <a:gd name="T0" fmla="*/ 676 w 676"/>
                <a:gd name="T1" fmla="*/ 0 h 31"/>
                <a:gd name="T2" fmla="*/ 0 w 676"/>
                <a:gd name="T3" fmla="*/ 0 h 31"/>
                <a:gd name="T4" fmla="*/ 18 w 676"/>
                <a:gd name="T5" fmla="*/ 31 h 31"/>
                <a:gd name="T6" fmla="*/ 658 w 676"/>
                <a:gd name="T7" fmla="*/ 31 h 31"/>
                <a:gd name="T8" fmla="*/ 676 w 676"/>
                <a:gd name="T9" fmla="*/ 0 h 31"/>
              </a:gdLst>
              <a:ahLst/>
              <a:cxnLst>
                <a:cxn ang="0">
                  <a:pos x="T0" y="T1"/>
                </a:cxn>
                <a:cxn ang="0">
                  <a:pos x="T2" y="T3"/>
                </a:cxn>
                <a:cxn ang="0">
                  <a:pos x="T4" y="T5"/>
                </a:cxn>
                <a:cxn ang="0">
                  <a:pos x="T6" y="T7"/>
                </a:cxn>
                <a:cxn ang="0">
                  <a:pos x="T8" y="T9"/>
                </a:cxn>
              </a:cxnLst>
              <a:rect l="0" t="0" r="r" b="b"/>
              <a:pathLst>
                <a:path w="676" h="31">
                  <a:moveTo>
                    <a:pt x="676" y="0"/>
                  </a:moveTo>
                  <a:cubicBezTo>
                    <a:pt x="0" y="0"/>
                    <a:pt x="0" y="0"/>
                    <a:pt x="0" y="0"/>
                  </a:cubicBezTo>
                  <a:cubicBezTo>
                    <a:pt x="5" y="11"/>
                    <a:pt x="11" y="21"/>
                    <a:pt x="18" y="31"/>
                  </a:cubicBezTo>
                  <a:cubicBezTo>
                    <a:pt x="658" y="31"/>
                    <a:pt x="658" y="31"/>
                    <a:pt x="658" y="31"/>
                  </a:cubicBezTo>
                  <a:cubicBezTo>
                    <a:pt x="664" y="21"/>
                    <a:pt x="670" y="11"/>
                    <a:pt x="67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7" name="Freeform 20">
              <a:extLst>
                <a:ext uri="{FF2B5EF4-FFF2-40B4-BE49-F238E27FC236}">
                  <a16:creationId xmlns:a16="http://schemas.microsoft.com/office/drawing/2014/main" id="{9CA11521-3DCB-40DD-AF1C-37ECE83C2FEF}"/>
                </a:ext>
              </a:extLst>
            </p:cNvPr>
            <p:cNvSpPr>
              <a:spLocks/>
            </p:cNvSpPr>
            <p:nvPr/>
          </p:nvSpPr>
          <p:spPr bwMode="auto">
            <a:xfrm>
              <a:off x="6948921" y="-5567643"/>
              <a:ext cx="1839913" cy="95250"/>
            </a:xfrm>
            <a:custGeom>
              <a:avLst/>
              <a:gdLst>
                <a:gd name="T0" fmla="*/ 580 w 580"/>
                <a:gd name="T1" fmla="*/ 0 h 30"/>
                <a:gd name="T2" fmla="*/ 0 w 580"/>
                <a:gd name="T3" fmla="*/ 0 h 30"/>
                <a:gd name="T4" fmla="*/ 29 w 580"/>
                <a:gd name="T5" fmla="*/ 30 h 30"/>
                <a:gd name="T6" fmla="*/ 550 w 580"/>
                <a:gd name="T7" fmla="*/ 30 h 30"/>
                <a:gd name="T8" fmla="*/ 580 w 580"/>
                <a:gd name="T9" fmla="*/ 0 h 30"/>
              </a:gdLst>
              <a:ahLst/>
              <a:cxnLst>
                <a:cxn ang="0">
                  <a:pos x="T0" y="T1"/>
                </a:cxn>
                <a:cxn ang="0">
                  <a:pos x="T2" y="T3"/>
                </a:cxn>
                <a:cxn ang="0">
                  <a:pos x="T4" y="T5"/>
                </a:cxn>
                <a:cxn ang="0">
                  <a:pos x="T6" y="T7"/>
                </a:cxn>
                <a:cxn ang="0">
                  <a:pos x="T8" y="T9"/>
                </a:cxn>
              </a:cxnLst>
              <a:rect l="0" t="0" r="r" b="b"/>
              <a:pathLst>
                <a:path w="580" h="30">
                  <a:moveTo>
                    <a:pt x="580" y="0"/>
                  </a:moveTo>
                  <a:cubicBezTo>
                    <a:pt x="0" y="0"/>
                    <a:pt x="0" y="0"/>
                    <a:pt x="0" y="0"/>
                  </a:cubicBezTo>
                  <a:cubicBezTo>
                    <a:pt x="9" y="11"/>
                    <a:pt x="19" y="21"/>
                    <a:pt x="29" y="30"/>
                  </a:cubicBezTo>
                  <a:cubicBezTo>
                    <a:pt x="550" y="30"/>
                    <a:pt x="550" y="30"/>
                    <a:pt x="550" y="30"/>
                  </a:cubicBezTo>
                  <a:cubicBezTo>
                    <a:pt x="561" y="21"/>
                    <a:pt x="570" y="11"/>
                    <a:pt x="58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8" name="Freeform 21">
              <a:extLst>
                <a:ext uri="{FF2B5EF4-FFF2-40B4-BE49-F238E27FC236}">
                  <a16:creationId xmlns:a16="http://schemas.microsoft.com/office/drawing/2014/main" id="{5F322D0D-53DB-41E2-A772-DC62BDEFE7B9}"/>
                </a:ext>
              </a:extLst>
            </p:cNvPr>
            <p:cNvSpPr>
              <a:spLocks/>
            </p:cNvSpPr>
            <p:nvPr/>
          </p:nvSpPr>
          <p:spPr bwMode="auto">
            <a:xfrm>
              <a:off x="7202921" y="-5345393"/>
              <a:ext cx="1331913" cy="98425"/>
            </a:xfrm>
            <a:custGeom>
              <a:avLst/>
              <a:gdLst>
                <a:gd name="T0" fmla="*/ 420 w 420"/>
                <a:gd name="T1" fmla="*/ 0 h 31"/>
                <a:gd name="T2" fmla="*/ 0 w 420"/>
                <a:gd name="T3" fmla="*/ 0 h 31"/>
                <a:gd name="T4" fmla="*/ 56 w 420"/>
                <a:gd name="T5" fmla="*/ 31 h 31"/>
                <a:gd name="T6" fmla="*/ 364 w 420"/>
                <a:gd name="T7" fmla="*/ 31 h 31"/>
                <a:gd name="T8" fmla="*/ 420 w 420"/>
                <a:gd name="T9" fmla="*/ 0 h 31"/>
              </a:gdLst>
              <a:ahLst/>
              <a:cxnLst>
                <a:cxn ang="0">
                  <a:pos x="T0" y="T1"/>
                </a:cxn>
                <a:cxn ang="0">
                  <a:pos x="T2" y="T3"/>
                </a:cxn>
                <a:cxn ang="0">
                  <a:pos x="T4" y="T5"/>
                </a:cxn>
                <a:cxn ang="0">
                  <a:pos x="T6" y="T7"/>
                </a:cxn>
                <a:cxn ang="0">
                  <a:pos x="T8" y="T9"/>
                </a:cxn>
              </a:cxnLst>
              <a:rect l="0" t="0" r="r" b="b"/>
              <a:pathLst>
                <a:path w="420" h="31">
                  <a:moveTo>
                    <a:pt x="420" y="0"/>
                  </a:moveTo>
                  <a:cubicBezTo>
                    <a:pt x="0" y="0"/>
                    <a:pt x="0" y="0"/>
                    <a:pt x="0" y="0"/>
                  </a:cubicBezTo>
                  <a:cubicBezTo>
                    <a:pt x="17" y="12"/>
                    <a:pt x="36" y="22"/>
                    <a:pt x="56" y="31"/>
                  </a:cubicBezTo>
                  <a:cubicBezTo>
                    <a:pt x="364" y="31"/>
                    <a:pt x="364" y="31"/>
                    <a:pt x="364" y="31"/>
                  </a:cubicBezTo>
                  <a:cubicBezTo>
                    <a:pt x="383" y="22"/>
                    <a:pt x="402" y="12"/>
                    <a:pt x="42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90" name="Group 189">
            <a:extLst>
              <a:ext uri="{FF2B5EF4-FFF2-40B4-BE49-F238E27FC236}">
                <a16:creationId xmlns:a16="http://schemas.microsoft.com/office/drawing/2014/main" id="{CF1A4F5C-528E-462B-BBE8-C15283CD6DF8}"/>
              </a:ext>
            </a:extLst>
          </p:cNvPr>
          <p:cNvGrpSpPr/>
          <p:nvPr/>
        </p:nvGrpSpPr>
        <p:grpSpPr>
          <a:xfrm>
            <a:off x="3032411" y="173037"/>
            <a:ext cx="1497013" cy="1435100"/>
            <a:chOff x="688975" y="-5719961"/>
            <a:chExt cx="1497013" cy="1435100"/>
          </a:xfrm>
          <a:solidFill>
            <a:schemeClr val="tx1">
              <a:lumMod val="85000"/>
              <a:lumOff val="15000"/>
              <a:alpha val="10000"/>
            </a:schemeClr>
          </a:solidFill>
        </p:grpSpPr>
        <p:sp>
          <p:nvSpPr>
            <p:cNvPr id="191" name="Freeform 22">
              <a:extLst>
                <a:ext uri="{FF2B5EF4-FFF2-40B4-BE49-F238E27FC236}">
                  <a16:creationId xmlns:a16="http://schemas.microsoft.com/office/drawing/2014/main" id="{CD495FDE-0FF5-41F0-9535-6D87BE0A8736}"/>
                </a:ext>
              </a:extLst>
            </p:cNvPr>
            <p:cNvSpPr>
              <a:spLocks/>
            </p:cNvSpPr>
            <p:nvPr/>
          </p:nvSpPr>
          <p:spPr bwMode="auto">
            <a:xfrm>
              <a:off x="933450" y="-5583436"/>
              <a:ext cx="1008063" cy="60325"/>
            </a:xfrm>
            <a:custGeom>
              <a:avLst/>
              <a:gdLst>
                <a:gd name="T0" fmla="*/ 294 w 318"/>
                <a:gd name="T1" fmla="*/ 0 h 19"/>
                <a:gd name="T2" fmla="*/ 24 w 318"/>
                <a:gd name="T3" fmla="*/ 0 h 19"/>
                <a:gd name="T4" fmla="*/ 0 w 318"/>
                <a:gd name="T5" fmla="*/ 19 h 19"/>
                <a:gd name="T6" fmla="*/ 318 w 318"/>
                <a:gd name="T7" fmla="*/ 19 h 19"/>
                <a:gd name="T8" fmla="*/ 294 w 318"/>
                <a:gd name="T9" fmla="*/ 0 h 19"/>
              </a:gdLst>
              <a:ahLst/>
              <a:cxnLst>
                <a:cxn ang="0">
                  <a:pos x="T0" y="T1"/>
                </a:cxn>
                <a:cxn ang="0">
                  <a:pos x="T2" y="T3"/>
                </a:cxn>
                <a:cxn ang="0">
                  <a:pos x="T4" y="T5"/>
                </a:cxn>
                <a:cxn ang="0">
                  <a:pos x="T6" y="T7"/>
                </a:cxn>
                <a:cxn ang="0">
                  <a:pos x="T8" y="T9"/>
                </a:cxn>
              </a:cxnLst>
              <a:rect l="0" t="0" r="r" b="b"/>
              <a:pathLst>
                <a:path w="318" h="19">
                  <a:moveTo>
                    <a:pt x="294" y="0"/>
                  </a:moveTo>
                  <a:cubicBezTo>
                    <a:pt x="24" y="0"/>
                    <a:pt x="24" y="0"/>
                    <a:pt x="24" y="0"/>
                  </a:cubicBezTo>
                  <a:cubicBezTo>
                    <a:pt x="16" y="6"/>
                    <a:pt x="8" y="12"/>
                    <a:pt x="0" y="19"/>
                  </a:cubicBezTo>
                  <a:cubicBezTo>
                    <a:pt x="318" y="19"/>
                    <a:pt x="318" y="19"/>
                    <a:pt x="318" y="19"/>
                  </a:cubicBezTo>
                  <a:cubicBezTo>
                    <a:pt x="310" y="12"/>
                    <a:pt x="302" y="6"/>
                    <a:pt x="29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2" name="Freeform 23">
              <a:extLst>
                <a:ext uri="{FF2B5EF4-FFF2-40B4-BE49-F238E27FC236}">
                  <a16:creationId xmlns:a16="http://schemas.microsoft.com/office/drawing/2014/main" id="{8900D955-D646-4A22-AE7E-556C05F43DA0}"/>
                </a:ext>
              </a:extLst>
            </p:cNvPr>
            <p:cNvSpPr>
              <a:spLocks/>
            </p:cNvSpPr>
            <p:nvPr/>
          </p:nvSpPr>
          <p:spPr bwMode="auto">
            <a:xfrm>
              <a:off x="1149350" y="-5719961"/>
              <a:ext cx="576263" cy="57150"/>
            </a:xfrm>
            <a:custGeom>
              <a:avLst/>
              <a:gdLst>
                <a:gd name="T0" fmla="*/ 91 w 182"/>
                <a:gd name="T1" fmla="*/ 0 h 18"/>
                <a:gd name="T2" fmla="*/ 0 w 182"/>
                <a:gd name="T3" fmla="*/ 18 h 18"/>
                <a:gd name="T4" fmla="*/ 182 w 182"/>
                <a:gd name="T5" fmla="*/ 18 h 18"/>
                <a:gd name="T6" fmla="*/ 91 w 182"/>
                <a:gd name="T7" fmla="*/ 0 h 18"/>
              </a:gdLst>
              <a:ahLst/>
              <a:cxnLst>
                <a:cxn ang="0">
                  <a:pos x="T0" y="T1"/>
                </a:cxn>
                <a:cxn ang="0">
                  <a:pos x="T2" y="T3"/>
                </a:cxn>
                <a:cxn ang="0">
                  <a:pos x="T4" y="T5"/>
                </a:cxn>
                <a:cxn ang="0">
                  <a:pos x="T6" y="T7"/>
                </a:cxn>
              </a:cxnLst>
              <a:rect l="0" t="0" r="r" b="b"/>
              <a:pathLst>
                <a:path w="182" h="18">
                  <a:moveTo>
                    <a:pt x="91" y="0"/>
                  </a:moveTo>
                  <a:cubicBezTo>
                    <a:pt x="59" y="0"/>
                    <a:pt x="28" y="7"/>
                    <a:pt x="0" y="18"/>
                  </a:cubicBezTo>
                  <a:cubicBezTo>
                    <a:pt x="182" y="18"/>
                    <a:pt x="182" y="18"/>
                    <a:pt x="182" y="18"/>
                  </a:cubicBezTo>
                  <a:cubicBezTo>
                    <a:pt x="154" y="7"/>
                    <a:pt x="123" y="0"/>
                    <a:pt x="9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3" name="Freeform 24">
              <a:extLst>
                <a:ext uri="{FF2B5EF4-FFF2-40B4-BE49-F238E27FC236}">
                  <a16:creationId xmlns:a16="http://schemas.microsoft.com/office/drawing/2014/main" id="{B0C8017A-2563-473B-8154-E4CC9015BF5A}"/>
                </a:ext>
              </a:extLst>
            </p:cNvPr>
            <p:cNvSpPr>
              <a:spLocks/>
            </p:cNvSpPr>
            <p:nvPr/>
          </p:nvSpPr>
          <p:spPr bwMode="auto">
            <a:xfrm>
              <a:off x="815975" y="-5446911"/>
              <a:ext cx="1243013" cy="60325"/>
            </a:xfrm>
            <a:custGeom>
              <a:avLst/>
              <a:gdLst>
                <a:gd name="T0" fmla="*/ 378 w 392"/>
                <a:gd name="T1" fmla="*/ 0 h 19"/>
                <a:gd name="T2" fmla="*/ 14 w 392"/>
                <a:gd name="T3" fmla="*/ 0 h 19"/>
                <a:gd name="T4" fmla="*/ 0 w 392"/>
                <a:gd name="T5" fmla="*/ 19 h 19"/>
                <a:gd name="T6" fmla="*/ 392 w 392"/>
                <a:gd name="T7" fmla="*/ 19 h 19"/>
                <a:gd name="T8" fmla="*/ 378 w 392"/>
                <a:gd name="T9" fmla="*/ 0 h 19"/>
              </a:gdLst>
              <a:ahLst/>
              <a:cxnLst>
                <a:cxn ang="0">
                  <a:pos x="T0" y="T1"/>
                </a:cxn>
                <a:cxn ang="0">
                  <a:pos x="T2" y="T3"/>
                </a:cxn>
                <a:cxn ang="0">
                  <a:pos x="T4" y="T5"/>
                </a:cxn>
                <a:cxn ang="0">
                  <a:pos x="T6" y="T7"/>
                </a:cxn>
                <a:cxn ang="0">
                  <a:pos x="T8" y="T9"/>
                </a:cxn>
              </a:cxnLst>
              <a:rect l="0" t="0" r="r" b="b"/>
              <a:pathLst>
                <a:path w="392" h="19">
                  <a:moveTo>
                    <a:pt x="378" y="0"/>
                  </a:moveTo>
                  <a:cubicBezTo>
                    <a:pt x="14" y="0"/>
                    <a:pt x="14" y="0"/>
                    <a:pt x="14" y="0"/>
                  </a:cubicBezTo>
                  <a:cubicBezTo>
                    <a:pt x="9" y="6"/>
                    <a:pt x="4" y="12"/>
                    <a:pt x="0" y="19"/>
                  </a:cubicBezTo>
                  <a:cubicBezTo>
                    <a:pt x="392" y="19"/>
                    <a:pt x="392" y="19"/>
                    <a:pt x="392" y="19"/>
                  </a:cubicBezTo>
                  <a:cubicBezTo>
                    <a:pt x="387" y="12"/>
                    <a:pt x="383" y="6"/>
                    <a:pt x="37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4" name="Freeform 25">
              <a:extLst>
                <a:ext uri="{FF2B5EF4-FFF2-40B4-BE49-F238E27FC236}">
                  <a16:creationId xmlns:a16="http://schemas.microsoft.com/office/drawing/2014/main" id="{2D0379E0-1151-4E38-A7CE-8A5F54FB8607}"/>
                </a:ext>
              </a:extLst>
            </p:cNvPr>
            <p:cNvSpPr>
              <a:spLocks/>
            </p:cNvSpPr>
            <p:nvPr/>
          </p:nvSpPr>
          <p:spPr bwMode="auto">
            <a:xfrm>
              <a:off x="742950" y="-5310386"/>
              <a:ext cx="1389063" cy="60325"/>
            </a:xfrm>
            <a:custGeom>
              <a:avLst/>
              <a:gdLst>
                <a:gd name="T0" fmla="*/ 429 w 438"/>
                <a:gd name="T1" fmla="*/ 0 h 19"/>
                <a:gd name="T2" fmla="*/ 9 w 438"/>
                <a:gd name="T3" fmla="*/ 0 h 19"/>
                <a:gd name="T4" fmla="*/ 0 w 438"/>
                <a:gd name="T5" fmla="*/ 19 h 19"/>
                <a:gd name="T6" fmla="*/ 438 w 438"/>
                <a:gd name="T7" fmla="*/ 19 h 19"/>
                <a:gd name="T8" fmla="*/ 429 w 438"/>
                <a:gd name="T9" fmla="*/ 0 h 19"/>
              </a:gdLst>
              <a:ahLst/>
              <a:cxnLst>
                <a:cxn ang="0">
                  <a:pos x="T0" y="T1"/>
                </a:cxn>
                <a:cxn ang="0">
                  <a:pos x="T2" y="T3"/>
                </a:cxn>
                <a:cxn ang="0">
                  <a:pos x="T4" y="T5"/>
                </a:cxn>
                <a:cxn ang="0">
                  <a:pos x="T6" y="T7"/>
                </a:cxn>
                <a:cxn ang="0">
                  <a:pos x="T8" y="T9"/>
                </a:cxn>
              </a:cxnLst>
              <a:rect l="0" t="0" r="r" b="b"/>
              <a:pathLst>
                <a:path w="438" h="19">
                  <a:moveTo>
                    <a:pt x="429" y="0"/>
                  </a:moveTo>
                  <a:cubicBezTo>
                    <a:pt x="9" y="0"/>
                    <a:pt x="9" y="0"/>
                    <a:pt x="9" y="0"/>
                  </a:cubicBezTo>
                  <a:cubicBezTo>
                    <a:pt x="5" y="7"/>
                    <a:pt x="3" y="13"/>
                    <a:pt x="0" y="19"/>
                  </a:cubicBezTo>
                  <a:cubicBezTo>
                    <a:pt x="438" y="19"/>
                    <a:pt x="438" y="19"/>
                    <a:pt x="438" y="19"/>
                  </a:cubicBezTo>
                  <a:cubicBezTo>
                    <a:pt x="435" y="13"/>
                    <a:pt x="432" y="7"/>
                    <a:pt x="42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5" name="Freeform 26">
              <a:extLst>
                <a:ext uri="{FF2B5EF4-FFF2-40B4-BE49-F238E27FC236}">
                  <a16:creationId xmlns:a16="http://schemas.microsoft.com/office/drawing/2014/main" id="{B2272CC4-D500-45DA-B89D-C62CF7B33C95}"/>
                </a:ext>
              </a:extLst>
            </p:cNvPr>
            <p:cNvSpPr>
              <a:spLocks/>
            </p:cNvSpPr>
            <p:nvPr/>
          </p:nvSpPr>
          <p:spPr bwMode="auto">
            <a:xfrm>
              <a:off x="701675" y="-5170686"/>
              <a:ext cx="1468438" cy="60325"/>
            </a:xfrm>
            <a:custGeom>
              <a:avLst/>
              <a:gdLst>
                <a:gd name="T0" fmla="*/ 459 w 463"/>
                <a:gd name="T1" fmla="*/ 0 h 19"/>
                <a:gd name="T2" fmla="*/ 5 w 463"/>
                <a:gd name="T3" fmla="*/ 0 h 19"/>
                <a:gd name="T4" fmla="*/ 0 w 463"/>
                <a:gd name="T5" fmla="*/ 19 h 19"/>
                <a:gd name="T6" fmla="*/ 463 w 463"/>
                <a:gd name="T7" fmla="*/ 19 h 19"/>
                <a:gd name="T8" fmla="*/ 459 w 463"/>
                <a:gd name="T9" fmla="*/ 0 h 19"/>
              </a:gdLst>
              <a:ahLst/>
              <a:cxnLst>
                <a:cxn ang="0">
                  <a:pos x="T0" y="T1"/>
                </a:cxn>
                <a:cxn ang="0">
                  <a:pos x="T2" y="T3"/>
                </a:cxn>
                <a:cxn ang="0">
                  <a:pos x="T4" y="T5"/>
                </a:cxn>
                <a:cxn ang="0">
                  <a:pos x="T6" y="T7"/>
                </a:cxn>
                <a:cxn ang="0">
                  <a:pos x="T8" y="T9"/>
                </a:cxn>
              </a:cxnLst>
              <a:rect l="0" t="0" r="r" b="b"/>
              <a:pathLst>
                <a:path w="463" h="19">
                  <a:moveTo>
                    <a:pt x="459" y="0"/>
                  </a:moveTo>
                  <a:cubicBezTo>
                    <a:pt x="5" y="0"/>
                    <a:pt x="5" y="0"/>
                    <a:pt x="5" y="0"/>
                  </a:cubicBezTo>
                  <a:cubicBezTo>
                    <a:pt x="3" y="6"/>
                    <a:pt x="2" y="12"/>
                    <a:pt x="0" y="19"/>
                  </a:cubicBezTo>
                  <a:cubicBezTo>
                    <a:pt x="463" y="19"/>
                    <a:pt x="463" y="19"/>
                    <a:pt x="463" y="19"/>
                  </a:cubicBezTo>
                  <a:cubicBezTo>
                    <a:pt x="462" y="12"/>
                    <a:pt x="461" y="6"/>
                    <a:pt x="4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6" name="Freeform 27">
              <a:extLst>
                <a:ext uri="{FF2B5EF4-FFF2-40B4-BE49-F238E27FC236}">
                  <a16:creationId xmlns:a16="http://schemas.microsoft.com/office/drawing/2014/main" id="{1148B200-FBBC-4A31-9455-415C75093468}"/>
                </a:ext>
              </a:extLst>
            </p:cNvPr>
            <p:cNvSpPr>
              <a:spLocks/>
            </p:cNvSpPr>
            <p:nvPr/>
          </p:nvSpPr>
          <p:spPr bwMode="auto">
            <a:xfrm>
              <a:off x="688975" y="-5034161"/>
              <a:ext cx="1497013" cy="60325"/>
            </a:xfrm>
            <a:custGeom>
              <a:avLst/>
              <a:gdLst>
                <a:gd name="T0" fmla="*/ 471 w 472"/>
                <a:gd name="T1" fmla="*/ 0 h 19"/>
                <a:gd name="T2" fmla="*/ 1 w 472"/>
                <a:gd name="T3" fmla="*/ 0 h 19"/>
                <a:gd name="T4" fmla="*/ 0 w 472"/>
                <a:gd name="T5" fmla="*/ 19 h 19"/>
                <a:gd name="T6" fmla="*/ 472 w 472"/>
                <a:gd name="T7" fmla="*/ 19 h 19"/>
                <a:gd name="T8" fmla="*/ 471 w 472"/>
                <a:gd name="T9" fmla="*/ 0 h 19"/>
              </a:gdLst>
              <a:ahLst/>
              <a:cxnLst>
                <a:cxn ang="0">
                  <a:pos x="T0" y="T1"/>
                </a:cxn>
                <a:cxn ang="0">
                  <a:pos x="T2" y="T3"/>
                </a:cxn>
                <a:cxn ang="0">
                  <a:pos x="T4" y="T5"/>
                </a:cxn>
                <a:cxn ang="0">
                  <a:pos x="T6" y="T7"/>
                </a:cxn>
                <a:cxn ang="0">
                  <a:pos x="T8" y="T9"/>
                </a:cxn>
              </a:cxnLst>
              <a:rect l="0" t="0" r="r" b="b"/>
              <a:pathLst>
                <a:path w="472" h="19">
                  <a:moveTo>
                    <a:pt x="471" y="0"/>
                  </a:moveTo>
                  <a:cubicBezTo>
                    <a:pt x="1" y="0"/>
                    <a:pt x="1" y="0"/>
                    <a:pt x="1" y="0"/>
                  </a:cubicBezTo>
                  <a:cubicBezTo>
                    <a:pt x="1" y="6"/>
                    <a:pt x="0" y="13"/>
                    <a:pt x="0" y="19"/>
                  </a:cubicBezTo>
                  <a:cubicBezTo>
                    <a:pt x="472" y="19"/>
                    <a:pt x="472" y="19"/>
                    <a:pt x="472" y="19"/>
                  </a:cubicBezTo>
                  <a:cubicBezTo>
                    <a:pt x="471" y="13"/>
                    <a:pt x="471" y="6"/>
                    <a:pt x="47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7" name="Freeform 28">
              <a:extLst>
                <a:ext uri="{FF2B5EF4-FFF2-40B4-BE49-F238E27FC236}">
                  <a16:creationId xmlns:a16="http://schemas.microsoft.com/office/drawing/2014/main" id="{C71C8F8F-868C-4F28-BDB5-F902F6E1FFB8}"/>
                </a:ext>
              </a:extLst>
            </p:cNvPr>
            <p:cNvSpPr>
              <a:spLocks/>
            </p:cNvSpPr>
            <p:nvPr/>
          </p:nvSpPr>
          <p:spPr bwMode="auto">
            <a:xfrm>
              <a:off x="692150" y="-4897636"/>
              <a:ext cx="1487488" cy="60325"/>
            </a:xfrm>
            <a:custGeom>
              <a:avLst/>
              <a:gdLst>
                <a:gd name="T0" fmla="*/ 469 w 469"/>
                <a:gd name="T1" fmla="*/ 0 h 19"/>
                <a:gd name="T2" fmla="*/ 0 w 469"/>
                <a:gd name="T3" fmla="*/ 0 h 19"/>
                <a:gd name="T4" fmla="*/ 3 w 469"/>
                <a:gd name="T5" fmla="*/ 19 h 19"/>
                <a:gd name="T6" fmla="*/ 467 w 469"/>
                <a:gd name="T7" fmla="*/ 19 h 19"/>
                <a:gd name="T8" fmla="*/ 469 w 469"/>
                <a:gd name="T9" fmla="*/ 0 h 19"/>
              </a:gdLst>
              <a:ahLst/>
              <a:cxnLst>
                <a:cxn ang="0">
                  <a:pos x="T0" y="T1"/>
                </a:cxn>
                <a:cxn ang="0">
                  <a:pos x="T2" y="T3"/>
                </a:cxn>
                <a:cxn ang="0">
                  <a:pos x="T4" y="T5"/>
                </a:cxn>
                <a:cxn ang="0">
                  <a:pos x="T6" y="T7"/>
                </a:cxn>
                <a:cxn ang="0">
                  <a:pos x="T8" y="T9"/>
                </a:cxn>
              </a:cxnLst>
              <a:rect l="0" t="0" r="r" b="b"/>
              <a:pathLst>
                <a:path w="469" h="19">
                  <a:moveTo>
                    <a:pt x="469" y="0"/>
                  </a:moveTo>
                  <a:cubicBezTo>
                    <a:pt x="0" y="0"/>
                    <a:pt x="0" y="0"/>
                    <a:pt x="0" y="0"/>
                  </a:cubicBezTo>
                  <a:cubicBezTo>
                    <a:pt x="1" y="7"/>
                    <a:pt x="2" y="13"/>
                    <a:pt x="3" y="19"/>
                  </a:cubicBezTo>
                  <a:cubicBezTo>
                    <a:pt x="467" y="19"/>
                    <a:pt x="467" y="19"/>
                    <a:pt x="467" y="19"/>
                  </a:cubicBezTo>
                  <a:cubicBezTo>
                    <a:pt x="468" y="13"/>
                    <a:pt x="469" y="7"/>
                    <a:pt x="46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8" name="Freeform 29">
              <a:extLst>
                <a:ext uri="{FF2B5EF4-FFF2-40B4-BE49-F238E27FC236}">
                  <a16:creationId xmlns:a16="http://schemas.microsoft.com/office/drawing/2014/main" id="{54D06449-32E6-43EE-BD27-C502B4DD3DB0}"/>
                </a:ext>
              </a:extLst>
            </p:cNvPr>
            <p:cNvSpPr>
              <a:spLocks/>
            </p:cNvSpPr>
            <p:nvPr/>
          </p:nvSpPr>
          <p:spPr bwMode="auto">
            <a:xfrm>
              <a:off x="720725" y="-4757936"/>
              <a:ext cx="1433513" cy="60325"/>
            </a:xfrm>
            <a:custGeom>
              <a:avLst/>
              <a:gdLst>
                <a:gd name="T0" fmla="*/ 452 w 452"/>
                <a:gd name="T1" fmla="*/ 0 h 19"/>
                <a:gd name="T2" fmla="*/ 0 w 452"/>
                <a:gd name="T3" fmla="*/ 0 h 19"/>
                <a:gd name="T4" fmla="*/ 6 w 452"/>
                <a:gd name="T5" fmla="*/ 19 h 19"/>
                <a:gd name="T6" fmla="*/ 445 w 452"/>
                <a:gd name="T7" fmla="*/ 19 h 19"/>
                <a:gd name="T8" fmla="*/ 452 w 452"/>
                <a:gd name="T9" fmla="*/ 0 h 19"/>
              </a:gdLst>
              <a:ahLst/>
              <a:cxnLst>
                <a:cxn ang="0">
                  <a:pos x="T0" y="T1"/>
                </a:cxn>
                <a:cxn ang="0">
                  <a:pos x="T2" y="T3"/>
                </a:cxn>
                <a:cxn ang="0">
                  <a:pos x="T4" y="T5"/>
                </a:cxn>
                <a:cxn ang="0">
                  <a:pos x="T6" y="T7"/>
                </a:cxn>
                <a:cxn ang="0">
                  <a:pos x="T8" y="T9"/>
                </a:cxn>
              </a:cxnLst>
              <a:rect l="0" t="0" r="r" b="b"/>
              <a:pathLst>
                <a:path w="452" h="19">
                  <a:moveTo>
                    <a:pt x="452" y="0"/>
                  </a:moveTo>
                  <a:cubicBezTo>
                    <a:pt x="0" y="0"/>
                    <a:pt x="0" y="0"/>
                    <a:pt x="0" y="0"/>
                  </a:cubicBezTo>
                  <a:cubicBezTo>
                    <a:pt x="2" y="6"/>
                    <a:pt x="4" y="12"/>
                    <a:pt x="6" y="19"/>
                  </a:cubicBezTo>
                  <a:cubicBezTo>
                    <a:pt x="445" y="19"/>
                    <a:pt x="445" y="19"/>
                    <a:pt x="445" y="19"/>
                  </a:cubicBezTo>
                  <a:cubicBezTo>
                    <a:pt x="448" y="12"/>
                    <a:pt x="450" y="6"/>
                    <a:pt x="452"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9" name="Freeform 30">
              <a:extLst>
                <a:ext uri="{FF2B5EF4-FFF2-40B4-BE49-F238E27FC236}">
                  <a16:creationId xmlns:a16="http://schemas.microsoft.com/office/drawing/2014/main" id="{D4038F10-3D9F-42F5-97FF-5517700AED2E}"/>
                </a:ext>
              </a:extLst>
            </p:cNvPr>
            <p:cNvSpPr>
              <a:spLocks/>
            </p:cNvSpPr>
            <p:nvPr/>
          </p:nvSpPr>
          <p:spPr bwMode="auto">
            <a:xfrm>
              <a:off x="777875" y="-4621411"/>
              <a:ext cx="1319213" cy="60325"/>
            </a:xfrm>
            <a:custGeom>
              <a:avLst/>
              <a:gdLst>
                <a:gd name="T0" fmla="*/ 416 w 416"/>
                <a:gd name="T1" fmla="*/ 0 h 19"/>
                <a:gd name="T2" fmla="*/ 0 w 416"/>
                <a:gd name="T3" fmla="*/ 0 h 19"/>
                <a:gd name="T4" fmla="*/ 11 w 416"/>
                <a:gd name="T5" fmla="*/ 19 h 19"/>
                <a:gd name="T6" fmla="*/ 405 w 416"/>
                <a:gd name="T7" fmla="*/ 19 h 19"/>
                <a:gd name="T8" fmla="*/ 416 w 416"/>
                <a:gd name="T9" fmla="*/ 0 h 19"/>
              </a:gdLst>
              <a:ahLst/>
              <a:cxnLst>
                <a:cxn ang="0">
                  <a:pos x="T0" y="T1"/>
                </a:cxn>
                <a:cxn ang="0">
                  <a:pos x="T2" y="T3"/>
                </a:cxn>
                <a:cxn ang="0">
                  <a:pos x="T4" y="T5"/>
                </a:cxn>
                <a:cxn ang="0">
                  <a:pos x="T6" y="T7"/>
                </a:cxn>
                <a:cxn ang="0">
                  <a:pos x="T8" y="T9"/>
                </a:cxn>
              </a:cxnLst>
              <a:rect l="0" t="0" r="r" b="b"/>
              <a:pathLst>
                <a:path w="416" h="19">
                  <a:moveTo>
                    <a:pt x="416" y="0"/>
                  </a:moveTo>
                  <a:cubicBezTo>
                    <a:pt x="0" y="0"/>
                    <a:pt x="0" y="0"/>
                    <a:pt x="0" y="0"/>
                  </a:cubicBezTo>
                  <a:cubicBezTo>
                    <a:pt x="3" y="7"/>
                    <a:pt x="7" y="13"/>
                    <a:pt x="11" y="19"/>
                  </a:cubicBezTo>
                  <a:cubicBezTo>
                    <a:pt x="405" y="19"/>
                    <a:pt x="405" y="19"/>
                    <a:pt x="405" y="19"/>
                  </a:cubicBezTo>
                  <a:cubicBezTo>
                    <a:pt x="409" y="13"/>
                    <a:pt x="413" y="7"/>
                    <a:pt x="41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0" name="Freeform 31">
              <a:extLst>
                <a:ext uri="{FF2B5EF4-FFF2-40B4-BE49-F238E27FC236}">
                  <a16:creationId xmlns:a16="http://schemas.microsoft.com/office/drawing/2014/main" id="{9ACE9D6D-2DF9-4F83-8728-80AD448F1E48}"/>
                </a:ext>
              </a:extLst>
            </p:cNvPr>
            <p:cNvSpPr>
              <a:spLocks/>
            </p:cNvSpPr>
            <p:nvPr/>
          </p:nvSpPr>
          <p:spPr bwMode="auto">
            <a:xfrm>
              <a:off x="869950" y="-4484886"/>
              <a:ext cx="1135063" cy="60325"/>
            </a:xfrm>
            <a:custGeom>
              <a:avLst/>
              <a:gdLst>
                <a:gd name="T0" fmla="*/ 358 w 358"/>
                <a:gd name="T1" fmla="*/ 0 h 19"/>
                <a:gd name="T2" fmla="*/ 0 w 358"/>
                <a:gd name="T3" fmla="*/ 0 h 19"/>
                <a:gd name="T4" fmla="*/ 18 w 358"/>
                <a:gd name="T5" fmla="*/ 19 h 19"/>
                <a:gd name="T6" fmla="*/ 339 w 358"/>
                <a:gd name="T7" fmla="*/ 19 h 19"/>
                <a:gd name="T8" fmla="*/ 358 w 358"/>
                <a:gd name="T9" fmla="*/ 0 h 19"/>
              </a:gdLst>
              <a:ahLst/>
              <a:cxnLst>
                <a:cxn ang="0">
                  <a:pos x="T0" y="T1"/>
                </a:cxn>
                <a:cxn ang="0">
                  <a:pos x="T2" y="T3"/>
                </a:cxn>
                <a:cxn ang="0">
                  <a:pos x="T4" y="T5"/>
                </a:cxn>
                <a:cxn ang="0">
                  <a:pos x="T6" y="T7"/>
                </a:cxn>
                <a:cxn ang="0">
                  <a:pos x="T8" y="T9"/>
                </a:cxn>
              </a:cxnLst>
              <a:rect l="0" t="0" r="r" b="b"/>
              <a:pathLst>
                <a:path w="358" h="19">
                  <a:moveTo>
                    <a:pt x="358" y="0"/>
                  </a:moveTo>
                  <a:cubicBezTo>
                    <a:pt x="0" y="0"/>
                    <a:pt x="0" y="0"/>
                    <a:pt x="0" y="0"/>
                  </a:cubicBezTo>
                  <a:cubicBezTo>
                    <a:pt x="6" y="7"/>
                    <a:pt x="12" y="13"/>
                    <a:pt x="18" y="19"/>
                  </a:cubicBezTo>
                  <a:cubicBezTo>
                    <a:pt x="339" y="19"/>
                    <a:pt x="339" y="19"/>
                    <a:pt x="339" y="19"/>
                  </a:cubicBezTo>
                  <a:cubicBezTo>
                    <a:pt x="346" y="13"/>
                    <a:pt x="352" y="7"/>
                    <a:pt x="35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1" name="Freeform 32">
              <a:extLst>
                <a:ext uri="{FF2B5EF4-FFF2-40B4-BE49-F238E27FC236}">
                  <a16:creationId xmlns:a16="http://schemas.microsoft.com/office/drawing/2014/main" id="{3B4F745A-7720-44D5-890F-2BA549860629}"/>
                </a:ext>
              </a:extLst>
            </p:cNvPr>
            <p:cNvSpPr>
              <a:spLocks/>
            </p:cNvSpPr>
            <p:nvPr/>
          </p:nvSpPr>
          <p:spPr bwMode="auto">
            <a:xfrm>
              <a:off x="1025525" y="-4345186"/>
              <a:ext cx="820738" cy="60325"/>
            </a:xfrm>
            <a:custGeom>
              <a:avLst/>
              <a:gdLst>
                <a:gd name="T0" fmla="*/ 259 w 259"/>
                <a:gd name="T1" fmla="*/ 0 h 19"/>
                <a:gd name="T2" fmla="*/ 0 w 259"/>
                <a:gd name="T3" fmla="*/ 0 h 19"/>
                <a:gd name="T4" fmla="*/ 35 w 259"/>
                <a:gd name="T5" fmla="*/ 19 h 19"/>
                <a:gd name="T6" fmla="*/ 225 w 259"/>
                <a:gd name="T7" fmla="*/ 19 h 19"/>
                <a:gd name="T8" fmla="*/ 259 w 259"/>
                <a:gd name="T9" fmla="*/ 0 h 19"/>
              </a:gdLst>
              <a:ahLst/>
              <a:cxnLst>
                <a:cxn ang="0">
                  <a:pos x="T0" y="T1"/>
                </a:cxn>
                <a:cxn ang="0">
                  <a:pos x="T2" y="T3"/>
                </a:cxn>
                <a:cxn ang="0">
                  <a:pos x="T4" y="T5"/>
                </a:cxn>
                <a:cxn ang="0">
                  <a:pos x="T6" y="T7"/>
                </a:cxn>
                <a:cxn ang="0">
                  <a:pos x="T8" y="T9"/>
                </a:cxn>
              </a:cxnLst>
              <a:rect l="0" t="0" r="r" b="b"/>
              <a:pathLst>
                <a:path w="259" h="19">
                  <a:moveTo>
                    <a:pt x="259" y="0"/>
                  </a:moveTo>
                  <a:cubicBezTo>
                    <a:pt x="0" y="0"/>
                    <a:pt x="0" y="0"/>
                    <a:pt x="0" y="0"/>
                  </a:cubicBezTo>
                  <a:cubicBezTo>
                    <a:pt x="11" y="7"/>
                    <a:pt x="23" y="13"/>
                    <a:pt x="35" y="19"/>
                  </a:cubicBezTo>
                  <a:cubicBezTo>
                    <a:pt x="225" y="19"/>
                    <a:pt x="225" y="19"/>
                    <a:pt x="225" y="19"/>
                  </a:cubicBezTo>
                  <a:cubicBezTo>
                    <a:pt x="237" y="13"/>
                    <a:pt x="248" y="7"/>
                    <a:pt x="2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202" name="Group 201">
            <a:extLst>
              <a:ext uri="{FF2B5EF4-FFF2-40B4-BE49-F238E27FC236}">
                <a16:creationId xmlns:a16="http://schemas.microsoft.com/office/drawing/2014/main" id="{1F20DB63-CB7A-4B6C-BFA8-58FFA855E5BB}"/>
              </a:ext>
            </a:extLst>
          </p:cNvPr>
          <p:cNvGrpSpPr/>
          <p:nvPr/>
        </p:nvGrpSpPr>
        <p:grpSpPr>
          <a:xfrm>
            <a:off x="10136188" y="5267325"/>
            <a:ext cx="1658938" cy="1590675"/>
            <a:chOff x="10136188" y="-2081411"/>
            <a:chExt cx="1658938" cy="1590675"/>
          </a:xfrm>
          <a:solidFill>
            <a:schemeClr val="tx1">
              <a:lumMod val="85000"/>
              <a:lumOff val="15000"/>
              <a:alpha val="10000"/>
            </a:schemeClr>
          </a:solidFill>
        </p:grpSpPr>
        <p:sp>
          <p:nvSpPr>
            <p:cNvPr id="203" name="Freeform 33">
              <a:extLst>
                <a:ext uri="{FF2B5EF4-FFF2-40B4-BE49-F238E27FC236}">
                  <a16:creationId xmlns:a16="http://schemas.microsoft.com/office/drawing/2014/main" id="{76C90D59-E9C3-4B29-84DE-9770028393A0}"/>
                </a:ext>
              </a:extLst>
            </p:cNvPr>
            <p:cNvSpPr>
              <a:spLocks/>
            </p:cNvSpPr>
            <p:nvPr/>
          </p:nvSpPr>
          <p:spPr bwMode="auto">
            <a:xfrm>
              <a:off x="10406063" y="-1932186"/>
              <a:ext cx="1119188" cy="66675"/>
            </a:xfrm>
            <a:custGeom>
              <a:avLst/>
              <a:gdLst>
                <a:gd name="T0" fmla="*/ 327 w 353"/>
                <a:gd name="T1" fmla="*/ 0 h 21"/>
                <a:gd name="T2" fmla="*/ 26 w 353"/>
                <a:gd name="T3" fmla="*/ 0 h 21"/>
                <a:gd name="T4" fmla="*/ 0 w 353"/>
                <a:gd name="T5" fmla="*/ 21 h 21"/>
                <a:gd name="T6" fmla="*/ 353 w 353"/>
                <a:gd name="T7" fmla="*/ 21 h 21"/>
                <a:gd name="T8" fmla="*/ 327 w 353"/>
                <a:gd name="T9" fmla="*/ 0 h 21"/>
              </a:gdLst>
              <a:ahLst/>
              <a:cxnLst>
                <a:cxn ang="0">
                  <a:pos x="T0" y="T1"/>
                </a:cxn>
                <a:cxn ang="0">
                  <a:pos x="T2" y="T3"/>
                </a:cxn>
                <a:cxn ang="0">
                  <a:pos x="T4" y="T5"/>
                </a:cxn>
                <a:cxn ang="0">
                  <a:pos x="T6" y="T7"/>
                </a:cxn>
                <a:cxn ang="0">
                  <a:pos x="T8" y="T9"/>
                </a:cxn>
              </a:cxnLst>
              <a:rect l="0" t="0" r="r" b="b"/>
              <a:pathLst>
                <a:path w="353" h="21">
                  <a:moveTo>
                    <a:pt x="327" y="0"/>
                  </a:moveTo>
                  <a:cubicBezTo>
                    <a:pt x="26" y="0"/>
                    <a:pt x="26" y="0"/>
                    <a:pt x="26" y="0"/>
                  </a:cubicBezTo>
                  <a:cubicBezTo>
                    <a:pt x="17" y="6"/>
                    <a:pt x="8" y="13"/>
                    <a:pt x="0" y="21"/>
                  </a:cubicBezTo>
                  <a:cubicBezTo>
                    <a:pt x="353" y="21"/>
                    <a:pt x="353" y="21"/>
                    <a:pt x="353" y="21"/>
                  </a:cubicBezTo>
                  <a:cubicBezTo>
                    <a:pt x="344" y="13"/>
                    <a:pt x="336" y="6"/>
                    <a:pt x="32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4" name="Freeform 34">
              <a:extLst>
                <a:ext uri="{FF2B5EF4-FFF2-40B4-BE49-F238E27FC236}">
                  <a16:creationId xmlns:a16="http://schemas.microsoft.com/office/drawing/2014/main" id="{B34E232E-B08A-4D2B-8EBA-5018C23DE0C4}"/>
                </a:ext>
              </a:extLst>
            </p:cNvPr>
            <p:cNvSpPr>
              <a:spLocks/>
            </p:cNvSpPr>
            <p:nvPr/>
          </p:nvSpPr>
          <p:spPr bwMode="auto">
            <a:xfrm>
              <a:off x="10647363" y="-2081411"/>
              <a:ext cx="636588" cy="63500"/>
            </a:xfrm>
            <a:custGeom>
              <a:avLst/>
              <a:gdLst>
                <a:gd name="T0" fmla="*/ 100 w 201"/>
                <a:gd name="T1" fmla="*/ 0 h 20"/>
                <a:gd name="T2" fmla="*/ 0 w 201"/>
                <a:gd name="T3" fmla="*/ 20 h 20"/>
                <a:gd name="T4" fmla="*/ 201 w 201"/>
                <a:gd name="T5" fmla="*/ 20 h 20"/>
                <a:gd name="T6" fmla="*/ 100 w 201"/>
                <a:gd name="T7" fmla="*/ 0 h 20"/>
              </a:gdLst>
              <a:ahLst/>
              <a:cxnLst>
                <a:cxn ang="0">
                  <a:pos x="T0" y="T1"/>
                </a:cxn>
                <a:cxn ang="0">
                  <a:pos x="T2" y="T3"/>
                </a:cxn>
                <a:cxn ang="0">
                  <a:pos x="T4" y="T5"/>
                </a:cxn>
                <a:cxn ang="0">
                  <a:pos x="T6" y="T7"/>
                </a:cxn>
              </a:cxnLst>
              <a:rect l="0" t="0" r="r" b="b"/>
              <a:pathLst>
                <a:path w="201" h="20">
                  <a:moveTo>
                    <a:pt x="100" y="0"/>
                  </a:moveTo>
                  <a:cubicBezTo>
                    <a:pt x="65" y="0"/>
                    <a:pt x="31" y="7"/>
                    <a:pt x="0" y="20"/>
                  </a:cubicBezTo>
                  <a:cubicBezTo>
                    <a:pt x="201" y="20"/>
                    <a:pt x="201" y="20"/>
                    <a:pt x="201" y="20"/>
                  </a:cubicBezTo>
                  <a:cubicBezTo>
                    <a:pt x="170" y="7"/>
                    <a:pt x="136" y="0"/>
                    <a:pt x="10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5" name="Freeform 35">
              <a:extLst>
                <a:ext uri="{FF2B5EF4-FFF2-40B4-BE49-F238E27FC236}">
                  <a16:creationId xmlns:a16="http://schemas.microsoft.com/office/drawing/2014/main" id="{6FF7D125-469A-4F37-855E-247AE9E3C4DD}"/>
                </a:ext>
              </a:extLst>
            </p:cNvPr>
            <p:cNvSpPr>
              <a:spLocks/>
            </p:cNvSpPr>
            <p:nvPr/>
          </p:nvSpPr>
          <p:spPr bwMode="auto">
            <a:xfrm>
              <a:off x="10275888" y="-1779786"/>
              <a:ext cx="1379538" cy="66675"/>
            </a:xfrm>
            <a:custGeom>
              <a:avLst/>
              <a:gdLst>
                <a:gd name="T0" fmla="*/ 420 w 435"/>
                <a:gd name="T1" fmla="*/ 0 h 21"/>
                <a:gd name="T2" fmla="*/ 15 w 435"/>
                <a:gd name="T3" fmla="*/ 0 h 21"/>
                <a:gd name="T4" fmla="*/ 0 w 435"/>
                <a:gd name="T5" fmla="*/ 21 h 21"/>
                <a:gd name="T6" fmla="*/ 435 w 435"/>
                <a:gd name="T7" fmla="*/ 21 h 21"/>
                <a:gd name="T8" fmla="*/ 420 w 435"/>
                <a:gd name="T9" fmla="*/ 0 h 21"/>
              </a:gdLst>
              <a:ahLst/>
              <a:cxnLst>
                <a:cxn ang="0">
                  <a:pos x="T0" y="T1"/>
                </a:cxn>
                <a:cxn ang="0">
                  <a:pos x="T2" y="T3"/>
                </a:cxn>
                <a:cxn ang="0">
                  <a:pos x="T4" y="T5"/>
                </a:cxn>
                <a:cxn ang="0">
                  <a:pos x="T6" y="T7"/>
                </a:cxn>
                <a:cxn ang="0">
                  <a:pos x="T8" y="T9"/>
                </a:cxn>
              </a:cxnLst>
              <a:rect l="0" t="0" r="r" b="b"/>
              <a:pathLst>
                <a:path w="435" h="21">
                  <a:moveTo>
                    <a:pt x="420" y="0"/>
                  </a:moveTo>
                  <a:cubicBezTo>
                    <a:pt x="15" y="0"/>
                    <a:pt x="15" y="0"/>
                    <a:pt x="15" y="0"/>
                  </a:cubicBezTo>
                  <a:cubicBezTo>
                    <a:pt x="10" y="7"/>
                    <a:pt x="5" y="14"/>
                    <a:pt x="0" y="21"/>
                  </a:cubicBezTo>
                  <a:cubicBezTo>
                    <a:pt x="435" y="21"/>
                    <a:pt x="435" y="21"/>
                    <a:pt x="435" y="21"/>
                  </a:cubicBezTo>
                  <a:cubicBezTo>
                    <a:pt x="430" y="14"/>
                    <a:pt x="425" y="7"/>
                    <a:pt x="42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6" name="Freeform 36">
              <a:extLst>
                <a:ext uri="{FF2B5EF4-FFF2-40B4-BE49-F238E27FC236}">
                  <a16:creationId xmlns:a16="http://schemas.microsoft.com/office/drawing/2014/main" id="{0FB8C1CD-C5B3-4DC7-B792-9EC5A1F2BD4F}"/>
                </a:ext>
              </a:extLst>
            </p:cNvPr>
            <p:cNvSpPr>
              <a:spLocks/>
            </p:cNvSpPr>
            <p:nvPr/>
          </p:nvSpPr>
          <p:spPr bwMode="auto">
            <a:xfrm>
              <a:off x="10193338" y="-1627386"/>
              <a:ext cx="1544638" cy="66675"/>
            </a:xfrm>
            <a:custGeom>
              <a:avLst/>
              <a:gdLst>
                <a:gd name="T0" fmla="*/ 477 w 487"/>
                <a:gd name="T1" fmla="*/ 0 h 21"/>
                <a:gd name="T2" fmla="*/ 10 w 487"/>
                <a:gd name="T3" fmla="*/ 0 h 21"/>
                <a:gd name="T4" fmla="*/ 0 w 487"/>
                <a:gd name="T5" fmla="*/ 21 h 21"/>
                <a:gd name="T6" fmla="*/ 487 w 487"/>
                <a:gd name="T7" fmla="*/ 21 h 21"/>
                <a:gd name="T8" fmla="*/ 477 w 487"/>
                <a:gd name="T9" fmla="*/ 0 h 21"/>
              </a:gdLst>
              <a:ahLst/>
              <a:cxnLst>
                <a:cxn ang="0">
                  <a:pos x="T0" y="T1"/>
                </a:cxn>
                <a:cxn ang="0">
                  <a:pos x="T2" y="T3"/>
                </a:cxn>
                <a:cxn ang="0">
                  <a:pos x="T4" y="T5"/>
                </a:cxn>
                <a:cxn ang="0">
                  <a:pos x="T6" y="T7"/>
                </a:cxn>
                <a:cxn ang="0">
                  <a:pos x="T8" y="T9"/>
                </a:cxn>
              </a:cxnLst>
              <a:rect l="0" t="0" r="r" b="b"/>
              <a:pathLst>
                <a:path w="487" h="21">
                  <a:moveTo>
                    <a:pt x="477" y="0"/>
                  </a:moveTo>
                  <a:cubicBezTo>
                    <a:pt x="10" y="0"/>
                    <a:pt x="10" y="0"/>
                    <a:pt x="10" y="0"/>
                  </a:cubicBezTo>
                  <a:cubicBezTo>
                    <a:pt x="6" y="7"/>
                    <a:pt x="3" y="14"/>
                    <a:pt x="0" y="21"/>
                  </a:cubicBezTo>
                  <a:cubicBezTo>
                    <a:pt x="487" y="21"/>
                    <a:pt x="487" y="21"/>
                    <a:pt x="487" y="21"/>
                  </a:cubicBezTo>
                  <a:cubicBezTo>
                    <a:pt x="484" y="14"/>
                    <a:pt x="481" y="7"/>
                    <a:pt x="47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7" name="Freeform 37">
              <a:extLst>
                <a:ext uri="{FF2B5EF4-FFF2-40B4-BE49-F238E27FC236}">
                  <a16:creationId xmlns:a16="http://schemas.microsoft.com/office/drawing/2014/main" id="{F7BFD3EE-5947-4621-8290-EF1A12027EBB}"/>
                </a:ext>
              </a:extLst>
            </p:cNvPr>
            <p:cNvSpPr>
              <a:spLocks/>
            </p:cNvSpPr>
            <p:nvPr/>
          </p:nvSpPr>
          <p:spPr bwMode="auto">
            <a:xfrm>
              <a:off x="10148888" y="-1474986"/>
              <a:ext cx="1633538" cy="66675"/>
            </a:xfrm>
            <a:custGeom>
              <a:avLst/>
              <a:gdLst>
                <a:gd name="T0" fmla="*/ 510 w 515"/>
                <a:gd name="T1" fmla="*/ 0 h 21"/>
                <a:gd name="T2" fmla="*/ 5 w 515"/>
                <a:gd name="T3" fmla="*/ 0 h 21"/>
                <a:gd name="T4" fmla="*/ 0 w 515"/>
                <a:gd name="T5" fmla="*/ 21 h 21"/>
                <a:gd name="T6" fmla="*/ 515 w 515"/>
                <a:gd name="T7" fmla="*/ 21 h 21"/>
                <a:gd name="T8" fmla="*/ 510 w 515"/>
                <a:gd name="T9" fmla="*/ 0 h 21"/>
              </a:gdLst>
              <a:ahLst/>
              <a:cxnLst>
                <a:cxn ang="0">
                  <a:pos x="T0" y="T1"/>
                </a:cxn>
                <a:cxn ang="0">
                  <a:pos x="T2" y="T3"/>
                </a:cxn>
                <a:cxn ang="0">
                  <a:pos x="T4" y="T5"/>
                </a:cxn>
                <a:cxn ang="0">
                  <a:pos x="T6" y="T7"/>
                </a:cxn>
                <a:cxn ang="0">
                  <a:pos x="T8" y="T9"/>
                </a:cxn>
              </a:cxnLst>
              <a:rect l="0" t="0" r="r" b="b"/>
              <a:pathLst>
                <a:path w="515" h="21">
                  <a:moveTo>
                    <a:pt x="510" y="0"/>
                  </a:moveTo>
                  <a:cubicBezTo>
                    <a:pt x="5" y="0"/>
                    <a:pt x="5" y="0"/>
                    <a:pt x="5" y="0"/>
                  </a:cubicBezTo>
                  <a:cubicBezTo>
                    <a:pt x="3" y="7"/>
                    <a:pt x="2" y="14"/>
                    <a:pt x="0" y="21"/>
                  </a:cubicBezTo>
                  <a:cubicBezTo>
                    <a:pt x="515" y="21"/>
                    <a:pt x="515" y="21"/>
                    <a:pt x="515" y="21"/>
                  </a:cubicBezTo>
                  <a:cubicBezTo>
                    <a:pt x="513" y="14"/>
                    <a:pt x="512" y="7"/>
                    <a:pt x="51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8" name="Freeform 38">
              <a:extLst>
                <a:ext uri="{FF2B5EF4-FFF2-40B4-BE49-F238E27FC236}">
                  <a16:creationId xmlns:a16="http://schemas.microsoft.com/office/drawing/2014/main" id="{4C4058D9-5B7A-45CE-8C75-203DE9277970}"/>
                </a:ext>
              </a:extLst>
            </p:cNvPr>
            <p:cNvSpPr>
              <a:spLocks/>
            </p:cNvSpPr>
            <p:nvPr/>
          </p:nvSpPr>
          <p:spPr bwMode="auto">
            <a:xfrm>
              <a:off x="10136188" y="-1319411"/>
              <a:ext cx="1658938" cy="66675"/>
            </a:xfrm>
            <a:custGeom>
              <a:avLst/>
              <a:gdLst>
                <a:gd name="T0" fmla="*/ 522 w 523"/>
                <a:gd name="T1" fmla="*/ 0 h 21"/>
                <a:gd name="T2" fmla="*/ 1 w 523"/>
                <a:gd name="T3" fmla="*/ 0 h 21"/>
                <a:gd name="T4" fmla="*/ 0 w 523"/>
                <a:gd name="T5" fmla="*/ 21 h 21"/>
                <a:gd name="T6" fmla="*/ 523 w 523"/>
                <a:gd name="T7" fmla="*/ 21 h 21"/>
                <a:gd name="T8" fmla="*/ 522 w 523"/>
                <a:gd name="T9" fmla="*/ 0 h 21"/>
              </a:gdLst>
              <a:ahLst/>
              <a:cxnLst>
                <a:cxn ang="0">
                  <a:pos x="T0" y="T1"/>
                </a:cxn>
                <a:cxn ang="0">
                  <a:pos x="T2" y="T3"/>
                </a:cxn>
                <a:cxn ang="0">
                  <a:pos x="T4" y="T5"/>
                </a:cxn>
                <a:cxn ang="0">
                  <a:pos x="T6" y="T7"/>
                </a:cxn>
                <a:cxn ang="0">
                  <a:pos x="T8" y="T9"/>
                </a:cxn>
              </a:cxnLst>
              <a:rect l="0" t="0" r="r" b="b"/>
              <a:pathLst>
                <a:path w="523" h="21">
                  <a:moveTo>
                    <a:pt x="522" y="0"/>
                  </a:moveTo>
                  <a:cubicBezTo>
                    <a:pt x="1" y="0"/>
                    <a:pt x="1" y="0"/>
                    <a:pt x="1" y="0"/>
                  </a:cubicBezTo>
                  <a:cubicBezTo>
                    <a:pt x="0" y="6"/>
                    <a:pt x="0" y="13"/>
                    <a:pt x="0" y="21"/>
                  </a:cubicBezTo>
                  <a:cubicBezTo>
                    <a:pt x="523" y="21"/>
                    <a:pt x="523" y="21"/>
                    <a:pt x="523" y="21"/>
                  </a:cubicBezTo>
                  <a:cubicBezTo>
                    <a:pt x="523" y="13"/>
                    <a:pt x="523" y="6"/>
                    <a:pt x="522"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9" name="Freeform 39">
              <a:extLst>
                <a:ext uri="{FF2B5EF4-FFF2-40B4-BE49-F238E27FC236}">
                  <a16:creationId xmlns:a16="http://schemas.microsoft.com/office/drawing/2014/main" id="{634BCA64-EA42-4145-A889-5103AF08AF2C}"/>
                </a:ext>
              </a:extLst>
            </p:cNvPr>
            <p:cNvSpPr>
              <a:spLocks/>
            </p:cNvSpPr>
            <p:nvPr/>
          </p:nvSpPr>
          <p:spPr bwMode="auto">
            <a:xfrm>
              <a:off x="10139363" y="-1167011"/>
              <a:ext cx="1652588" cy="66675"/>
            </a:xfrm>
            <a:custGeom>
              <a:avLst/>
              <a:gdLst>
                <a:gd name="T0" fmla="*/ 521 w 521"/>
                <a:gd name="T1" fmla="*/ 0 h 21"/>
                <a:gd name="T2" fmla="*/ 0 w 521"/>
                <a:gd name="T3" fmla="*/ 0 h 21"/>
                <a:gd name="T4" fmla="*/ 3 w 521"/>
                <a:gd name="T5" fmla="*/ 21 h 21"/>
                <a:gd name="T6" fmla="*/ 518 w 521"/>
                <a:gd name="T7" fmla="*/ 21 h 21"/>
                <a:gd name="T8" fmla="*/ 521 w 521"/>
                <a:gd name="T9" fmla="*/ 0 h 21"/>
              </a:gdLst>
              <a:ahLst/>
              <a:cxnLst>
                <a:cxn ang="0">
                  <a:pos x="T0" y="T1"/>
                </a:cxn>
                <a:cxn ang="0">
                  <a:pos x="T2" y="T3"/>
                </a:cxn>
                <a:cxn ang="0">
                  <a:pos x="T4" y="T5"/>
                </a:cxn>
                <a:cxn ang="0">
                  <a:pos x="T6" y="T7"/>
                </a:cxn>
                <a:cxn ang="0">
                  <a:pos x="T8" y="T9"/>
                </a:cxn>
              </a:cxnLst>
              <a:rect l="0" t="0" r="r" b="b"/>
              <a:pathLst>
                <a:path w="521" h="21">
                  <a:moveTo>
                    <a:pt x="521" y="0"/>
                  </a:moveTo>
                  <a:cubicBezTo>
                    <a:pt x="0" y="0"/>
                    <a:pt x="0" y="0"/>
                    <a:pt x="0" y="0"/>
                  </a:cubicBezTo>
                  <a:cubicBezTo>
                    <a:pt x="1" y="7"/>
                    <a:pt x="2" y="14"/>
                    <a:pt x="3" y="21"/>
                  </a:cubicBezTo>
                  <a:cubicBezTo>
                    <a:pt x="518" y="21"/>
                    <a:pt x="518" y="21"/>
                    <a:pt x="518" y="21"/>
                  </a:cubicBezTo>
                  <a:cubicBezTo>
                    <a:pt x="519" y="14"/>
                    <a:pt x="520" y="7"/>
                    <a:pt x="52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0" name="Freeform 40">
              <a:extLst>
                <a:ext uri="{FF2B5EF4-FFF2-40B4-BE49-F238E27FC236}">
                  <a16:creationId xmlns:a16="http://schemas.microsoft.com/office/drawing/2014/main" id="{32FA7419-1BE3-4BD6-9403-1CD4424E72CD}"/>
                </a:ext>
              </a:extLst>
            </p:cNvPr>
            <p:cNvSpPr>
              <a:spLocks/>
            </p:cNvSpPr>
            <p:nvPr/>
          </p:nvSpPr>
          <p:spPr bwMode="auto">
            <a:xfrm>
              <a:off x="10167938" y="-1014611"/>
              <a:ext cx="1595438" cy="66675"/>
            </a:xfrm>
            <a:custGeom>
              <a:avLst/>
              <a:gdLst>
                <a:gd name="T0" fmla="*/ 503 w 503"/>
                <a:gd name="T1" fmla="*/ 0 h 21"/>
                <a:gd name="T2" fmla="*/ 0 w 503"/>
                <a:gd name="T3" fmla="*/ 0 h 21"/>
                <a:gd name="T4" fmla="*/ 8 w 503"/>
                <a:gd name="T5" fmla="*/ 21 h 21"/>
                <a:gd name="T6" fmla="*/ 495 w 503"/>
                <a:gd name="T7" fmla="*/ 21 h 21"/>
                <a:gd name="T8" fmla="*/ 503 w 503"/>
                <a:gd name="T9" fmla="*/ 0 h 21"/>
              </a:gdLst>
              <a:ahLst/>
              <a:cxnLst>
                <a:cxn ang="0">
                  <a:pos x="T0" y="T1"/>
                </a:cxn>
                <a:cxn ang="0">
                  <a:pos x="T2" y="T3"/>
                </a:cxn>
                <a:cxn ang="0">
                  <a:pos x="T4" y="T5"/>
                </a:cxn>
                <a:cxn ang="0">
                  <a:pos x="T6" y="T7"/>
                </a:cxn>
                <a:cxn ang="0">
                  <a:pos x="T8" y="T9"/>
                </a:cxn>
              </a:cxnLst>
              <a:rect l="0" t="0" r="r" b="b"/>
              <a:pathLst>
                <a:path w="503" h="21">
                  <a:moveTo>
                    <a:pt x="503" y="0"/>
                  </a:moveTo>
                  <a:cubicBezTo>
                    <a:pt x="0" y="0"/>
                    <a:pt x="0" y="0"/>
                    <a:pt x="0" y="0"/>
                  </a:cubicBezTo>
                  <a:cubicBezTo>
                    <a:pt x="2" y="7"/>
                    <a:pt x="5" y="14"/>
                    <a:pt x="8" y="21"/>
                  </a:cubicBezTo>
                  <a:cubicBezTo>
                    <a:pt x="495" y="21"/>
                    <a:pt x="495" y="21"/>
                    <a:pt x="495" y="21"/>
                  </a:cubicBezTo>
                  <a:cubicBezTo>
                    <a:pt x="498" y="14"/>
                    <a:pt x="500" y="7"/>
                    <a:pt x="503"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1" name="Freeform 41">
              <a:extLst>
                <a:ext uri="{FF2B5EF4-FFF2-40B4-BE49-F238E27FC236}">
                  <a16:creationId xmlns:a16="http://schemas.microsoft.com/office/drawing/2014/main" id="{C132E827-5084-488A-9FC2-0DEE135D0F39}"/>
                </a:ext>
              </a:extLst>
            </p:cNvPr>
            <p:cNvSpPr>
              <a:spLocks/>
            </p:cNvSpPr>
            <p:nvPr/>
          </p:nvSpPr>
          <p:spPr bwMode="auto">
            <a:xfrm>
              <a:off x="10231438" y="-862211"/>
              <a:ext cx="1468438" cy="66675"/>
            </a:xfrm>
            <a:custGeom>
              <a:avLst/>
              <a:gdLst>
                <a:gd name="T0" fmla="*/ 463 w 463"/>
                <a:gd name="T1" fmla="*/ 0 h 21"/>
                <a:gd name="T2" fmla="*/ 0 w 463"/>
                <a:gd name="T3" fmla="*/ 0 h 21"/>
                <a:gd name="T4" fmla="*/ 12 w 463"/>
                <a:gd name="T5" fmla="*/ 21 h 21"/>
                <a:gd name="T6" fmla="*/ 450 w 463"/>
                <a:gd name="T7" fmla="*/ 21 h 21"/>
                <a:gd name="T8" fmla="*/ 463 w 463"/>
                <a:gd name="T9" fmla="*/ 0 h 21"/>
              </a:gdLst>
              <a:ahLst/>
              <a:cxnLst>
                <a:cxn ang="0">
                  <a:pos x="T0" y="T1"/>
                </a:cxn>
                <a:cxn ang="0">
                  <a:pos x="T2" y="T3"/>
                </a:cxn>
                <a:cxn ang="0">
                  <a:pos x="T4" y="T5"/>
                </a:cxn>
                <a:cxn ang="0">
                  <a:pos x="T6" y="T7"/>
                </a:cxn>
                <a:cxn ang="0">
                  <a:pos x="T8" y="T9"/>
                </a:cxn>
              </a:cxnLst>
              <a:rect l="0" t="0" r="r" b="b"/>
              <a:pathLst>
                <a:path w="463" h="21">
                  <a:moveTo>
                    <a:pt x="463" y="0"/>
                  </a:moveTo>
                  <a:cubicBezTo>
                    <a:pt x="0" y="0"/>
                    <a:pt x="0" y="0"/>
                    <a:pt x="0" y="0"/>
                  </a:cubicBezTo>
                  <a:cubicBezTo>
                    <a:pt x="4" y="7"/>
                    <a:pt x="8" y="14"/>
                    <a:pt x="12" y="21"/>
                  </a:cubicBezTo>
                  <a:cubicBezTo>
                    <a:pt x="450" y="21"/>
                    <a:pt x="450" y="21"/>
                    <a:pt x="450" y="21"/>
                  </a:cubicBezTo>
                  <a:cubicBezTo>
                    <a:pt x="455" y="14"/>
                    <a:pt x="459" y="7"/>
                    <a:pt x="463"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2" name="Freeform 42">
              <a:extLst>
                <a:ext uri="{FF2B5EF4-FFF2-40B4-BE49-F238E27FC236}">
                  <a16:creationId xmlns:a16="http://schemas.microsoft.com/office/drawing/2014/main" id="{6CF2F9D2-B60F-49EE-A251-4581E05D5985}"/>
                </a:ext>
              </a:extLst>
            </p:cNvPr>
            <p:cNvSpPr>
              <a:spLocks/>
            </p:cNvSpPr>
            <p:nvPr/>
          </p:nvSpPr>
          <p:spPr bwMode="auto">
            <a:xfrm>
              <a:off x="10336213" y="-709811"/>
              <a:ext cx="1258888" cy="66675"/>
            </a:xfrm>
            <a:custGeom>
              <a:avLst/>
              <a:gdLst>
                <a:gd name="T0" fmla="*/ 397 w 397"/>
                <a:gd name="T1" fmla="*/ 0 h 21"/>
                <a:gd name="T2" fmla="*/ 0 w 397"/>
                <a:gd name="T3" fmla="*/ 0 h 21"/>
                <a:gd name="T4" fmla="*/ 20 w 397"/>
                <a:gd name="T5" fmla="*/ 21 h 21"/>
                <a:gd name="T6" fmla="*/ 377 w 397"/>
                <a:gd name="T7" fmla="*/ 21 h 21"/>
                <a:gd name="T8" fmla="*/ 397 w 397"/>
                <a:gd name="T9" fmla="*/ 0 h 21"/>
              </a:gdLst>
              <a:ahLst/>
              <a:cxnLst>
                <a:cxn ang="0">
                  <a:pos x="T0" y="T1"/>
                </a:cxn>
                <a:cxn ang="0">
                  <a:pos x="T2" y="T3"/>
                </a:cxn>
                <a:cxn ang="0">
                  <a:pos x="T4" y="T5"/>
                </a:cxn>
                <a:cxn ang="0">
                  <a:pos x="T6" y="T7"/>
                </a:cxn>
                <a:cxn ang="0">
                  <a:pos x="T8" y="T9"/>
                </a:cxn>
              </a:cxnLst>
              <a:rect l="0" t="0" r="r" b="b"/>
              <a:pathLst>
                <a:path w="397" h="21">
                  <a:moveTo>
                    <a:pt x="397" y="0"/>
                  </a:moveTo>
                  <a:cubicBezTo>
                    <a:pt x="0" y="0"/>
                    <a:pt x="0" y="0"/>
                    <a:pt x="0" y="0"/>
                  </a:cubicBezTo>
                  <a:cubicBezTo>
                    <a:pt x="6" y="7"/>
                    <a:pt x="13" y="14"/>
                    <a:pt x="20" y="21"/>
                  </a:cubicBezTo>
                  <a:cubicBezTo>
                    <a:pt x="377" y="21"/>
                    <a:pt x="377" y="21"/>
                    <a:pt x="377" y="21"/>
                  </a:cubicBezTo>
                  <a:cubicBezTo>
                    <a:pt x="384" y="14"/>
                    <a:pt x="391" y="7"/>
                    <a:pt x="39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3" name="Freeform 43">
              <a:extLst>
                <a:ext uri="{FF2B5EF4-FFF2-40B4-BE49-F238E27FC236}">
                  <a16:creationId xmlns:a16="http://schemas.microsoft.com/office/drawing/2014/main" id="{681F39AC-8151-4B33-9FFD-55D65617DC77}"/>
                </a:ext>
              </a:extLst>
            </p:cNvPr>
            <p:cNvSpPr>
              <a:spLocks/>
            </p:cNvSpPr>
            <p:nvPr/>
          </p:nvSpPr>
          <p:spPr bwMode="auto">
            <a:xfrm>
              <a:off x="10510838" y="-557411"/>
              <a:ext cx="909638" cy="66675"/>
            </a:xfrm>
            <a:custGeom>
              <a:avLst/>
              <a:gdLst>
                <a:gd name="T0" fmla="*/ 287 w 287"/>
                <a:gd name="T1" fmla="*/ 0 h 21"/>
                <a:gd name="T2" fmla="*/ 0 w 287"/>
                <a:gd name="T3" fmla="*/ 0 h 21"/>
                <a:gd name="T4" fmla="*/ 38 w 287"/>
                <a:gd name="T5" fmla="*/ 21 h 21"/>
                <a:gd name="T6" fmla="*/ 249 w 287"/>
                <a:gd name="T7" fmla="*/ 21 h 21"/>
                <a:gd name="T8" fmla="*/ 287 w 287"/>
                <a:gd name="T9" fmla="*/ 0 h 21"/>
              </a:gdLst>
              <a:ahLst/>
              <a:cxnLst>
                <a:cxn ang="0">
                  <a:pos x="T0" y="T1"/>
                </a:cxn>
                <a:cxn ang="0">
                  <a:pos x="T2" y="T3"/>
                </a:cxn>
                <a:cxn ang="0">
                  <a:pos x="T4" y="T5"/>
                </a:cxn>
                <a:cxn ang="0">
                  <a:pos x="T6" y="T7"/>
                </a:cxn>
                <a:cxn ang="0">
                  <a:pos x="T8" y="T9"/>
                </a:cxn>
              </a:cxnLst>
              <a:rect l="0" t="0" r="r" b="b"/>
              <a:pathLst>
                <a:path w="287" h="21">
                  <a:moveTo>
                    <a:pt x="287" y="0"/>
                  </a:moveTo>
                  <a:cubicBezTo>
                    <a:pt x="0" y="0"/>
                    <a:pt x="0" y="0"/>
                    <a:pt x="0" y="0"/>
                  </a:cubicBezTo>
                  <a:cubicBezTo>
                    <a:pt x="12" y="8"/>
                    <a:pt x="25" y="15"/>
                    <a:pt x="38" y="21"/>
                  </a:cubicBezTo>
                  <a:cubicBezTo>
                    <a:pt x="249" y="21"/>
                    <a:pt x="249" y="21"/>
                    <a:pt x="249" y="21"/>
                  </a:cubicBezTo>
                  <a:cubicBezTo>
                    <a:pt x="262" y="15"/>
                    <a:pt x="275" y="8"/>
                    <a:pt x="28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214" name="Group 213">
            <a:extLst>
              <a:ext uri="{FF2B5EF4-FFF2-40B4-BE49-F238E27FC236}">
                <a16:creationId xmlns:a16="http://schemas.microsoft.com/office/drawing/2014/main" id="{3EFFADD9-BABB-4759-B31D-BA091BC502C1}"/>
              </a:ext>
            </a:extLst>
          </p:cNvPr>
          <p:cNvGrpSpPr/>
          <p:nvPr/>
        </p:nvGrpSpPr>
        <p:grpSpPr>
          <a:xfrm>
            <a:off x="8648700" y="3038475"/>
            <a:ext cx="1865313" cy="1787525"/>
            <a:chOff x="8648700" y="-4310261"/>
            <a:chExt cx="1865313" cy="1787525"/>
          </a:xfrm>
          <a:solidFill>
            <a:schemeClr val="tx1">
              <a:lumMod val="85000"/>
              <a:lumOff val="15000"/>
              <a:alpha val="10000"/>
            </a:schemeClr>
          </a:solidFill>
        </p:grpSpPr>
        <p:sp>
          <p:nvSpPr>
            <p:cNvPr id="215" name="Freeform 44">
              <a:extLst>
                <a:ext uri="{FF2B5EF4-FFF2-40B4-BE49-F238E27FC236}">
                  <a16:creationId xmlns:a16="http://schemas.microsoft.com/office/drawing/2014/main" id="{BFB909E8-AEB3-4495-9722-3327952DD27B}"/>
                </a:ext>
              </a:extLst>
            </p:cNvPr>
            <p:cNvSpPr>
              <a:spLocks/>
            </p:cNvSpPr>
            <p:nvPr/>
          </p:nvSpPr>
          <p:spPr bwMode="auto">
            <a:xfrm>
              <a:off x="8953500" y="-4141986"/>
              <a:ext cx="1255713" cy="76200"/>
            </a:xfrm>
            <a:custGeom>
              <a:avLst/>
              <a:gdLst>
                <a:gd name="T0" fmla="*/ 367 w 396"/>
                <a:gd name="T1" fmla="*/ 0 h 24"/>
                <a:gd name="T2" fmla="*/ 30 w 396"/>
                <a:gd name="T3" fmla="*/ 0 h 24"/>
                <a:gd name="T4" fmla="*/ 0 w 396"/>
                <a:gd name="T5" fmla="*/ 24 h 24"/>
                <a:gd name="T6" fmla="*/ 396 w 396"/>
                <a:gd name="T7" fmla="*/ 24 h 24"/>
                <a:gd name="T8" fmla="*/ 367 w 396"/>
                <a:gd name="T9" fmla="*/ 0 h 24"/>
              </a:gdLst>
              <a:ahLst/>
              <a:cxnLst>
                <a:cxn ang="0">
                  <a:pos x="T0" y="T1"/>
                </a:cxn>
                <a:cxn ang="0">
                  <a:pos x="T2" y="T3"/>
                </a:cxn>
                <a:cxn ang="0">
                  <a:pos x="T4" y="T5"/>
                </a:cxn>
                <a:cxn ang="0">
                  <a:pos x="T6" y="T7"/>
                </a:cxn>
                <a:cxn ang="0">
                  <a:pos x="T8" y="T9"/>
                </a:cxn>
              </a:cxnLst>
              <a:rect l="0" t="0" r="r" b="b"/>
              <a:pathLst>
                <a:path w="396" h="24">
                  <a:moveTo>
                    <a:pt x="367" y="0"/>
                  </a:moveTo>
                  <a:cubicBezTo>
                    <a:pt x="30" y="0"/>
                    <a:pt x="30" y="0"/>
                    <a:pt x="30" y="0"/>
                  </a:cubicBezTo>
                  <a:cubicBezTo>
                    <a:pt x="19" y="8"/>
                    <a:pt x="10" y="15"/>
                    <a:pt x="0" y="24"/>
                  </a:cubicBezTo>
                  <a:cubicBezTo>
                    <a:pt x="396" y="24"/>
                    <a:pt x="396" y="24"/>
                    <a:pt x="396" y="24"/>
                  </a:cubicBezTo>
                  <a:cubicBezTo>
                    <a:pt x="387" y="15"/>
                    <a:pt x="377" y="8"/>
                    <a:pt x="36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6" name="Freeform 45">
              <a:extLst>
                <a:ext uri="{FF2B5EF4-FFF2-40B4-BE49-F238E27FC236}">
                  <a16:creationId xmlns:a16="http://schemas.microsoft.com/office/drawing/2014/main" id="{BBEA3FD1-7F84-4563-822B-7D1F67BA0954}"/>
                </a:ext>
              </a:extLst>
            </p:cNvPr>
            <p:cNvSpPr>
              <a:spLocks/>
            </p:cNvSpPr>
            <p:nvPr/>
          </p:nvSpPr>
          <p:spPr bwMode="auto">
            <a:xfrm>
              <a:off x="9221788" y="-4310261"/>
              <a:ext cx="717550" cy="73025"/>
            </a:xfrm>
            <a:custGeom>
              <a:avLst/>
              <a:gdLst>
                <a:gd name="T0" fmla="*/ 113 w 226"/>
                <a:gd name="T1" fmla="*/ 0 h 23"/>
                <a:gd name="T2" fmla="*/ 0 w 226"/>
                <a:gd name="T3" fmla="*/ 23 h 23"/>
                <a:gd name="T4" fmla="*/ 226 w 226"/>
                <a:gd name="T5" fmla="*/ 23 h 23"/>
                <a:gd name="T6" fmla="*/ 113 w 226"/>
                <a:gd name="T7" fmla="*/ 0 h 23"/>
              </a:gdLst>
              <a:ahLst/>
              <a:cxnLst>
                <a:cxn ang="0">
                  <a:pos x="T0" y="T1"/>
                </a:cxn>
                <a:cxn ang="0">
                  <a:pos x="T2" y="T3"/>
                </a:cxn>
                <a:cxn ang="0">
                  <a:pos x="T4" y="T5"/>
                </a:cxn>
                <a:cxn ang="0">
                  <a:pos x="T6" y="T7"/>
                </a:cxn>
              </a:cxnLst>
              <a:rect l="0" t="0" r="r" b="b"/>
              <a:pathLst>
                <a:path w="226" h="23">
                  <a:moveTo>
                    <a:pt x="113" y="0"/>
                  </a:moveTo>
                  <a:cubicBezTo>
                    <a:pt x="73" y="0"/>
                    <a:pt x="35" y="8"/>
                    <a:pt x="0" y="23"/>
                  </a:cubicBezTo>
                  <a:cubicBezTo>
                    <a:pt x="226" y="23"/>
                    <a:pt x="226" y="23"/>
                    <a:pt x="226" y="23"/>
                  </a:cubicBezTo>
                  <a:cubicBezTo>
                    <a:pt x="191" y="8"/>
                    <a:pt x="153" y="0"/>
                    <a:pt x="113"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7" name="Freeform 46">
              <a:extLst>
                <a:ext uri="{FF2B5EF4-FFF2-40B4-BE49-F238E27FC236}">
                  <a16:creationId xmlns:a16="http://schemas.microsoft.com/office/drawing/2014/main" id="{CFA4E2B8-7E33-46DD-A591-602C1C3680B8}"/>
                </a:ext>
              </a:extLst>
            </p:cNvPr>
            <p:cNvSpPr>
              <a:spLocks/>
            </p:cNvSpPr>
            <p:nvPr/>
          </p:nvSpPr>
          <p:spPr bwMode="auto">
            <a:xfrm>
              <a:off x="8807450" y="-3970536"/>
              <a:ext cx="1547813" cy="76200"/>
            </a:xfrm>
            <a:custGeom>
              <a:avLst/>
              <a:gdLst>
                <a:gd name="T0" fmla="*/ 471 w 488"/>
                <a:gd name="T1" fmla="*/ 0 h 24"/>
                <a:gd name="T2" fmla="*/ 17 w 488"/>
                <a:gd name="T3" fmla="*/ 0 h 24"/>
                <a:gd name="T4" fmla="*/ 0 w 488"/>
                <a:gd name="T5" fmla="*/ 24 h 24"/>
                <a:gd name="T6" fmla="*/ 488 w 488"/>
                <a:gd name="T7" fmla="*/ 24 h 24"/>
                <a:gd name="T8" fmla="*/ 471 w 488"/>
                <a:gd name="T9" fmla="*/ 0 h 24"/>
              </a:gdLst>
              <a:ahLst/>
              <a:cxnLst>
                <a:cxn ang="0">
                  <a:pos x="T0" y="T1"/>
                </a:cxn>
                <a:cxn ang="0">
                  <a:pos x="T2" y="T3"/>
                </a:cxn>
                <a:cxn ang="0">
                  <a:pos x="T4" y="T5"/>
                </a:cxn>
                <a:cxn ang="0">
                  <a:pos x="T6" y="T7"/>
                </a:cxn>
                <a:cxn ang="0">
                  <a:pos x="T8" y="T9"/>
                </a:cxn>
              </a:cxnLst>
              <a:rect l="0" t="0" r="r" b="b"/>
              <a:pathLst>
                <a:path w="488" h="24">
                  <a:moveTo>
                    <a:pt x="471" y="0"/>
                  </a:moveTo>
                  <a:cubicBezTo>
                    <a:pt x="17" y="0"/>
                    <a:pt x="17" y="0"/>
                    <a:pt x="17" y="0"/>
                  </a:cubicBezTo>
                  <a:cubicBezTo>
                    <a:pt x="11" y="8"/>
                    <a:pt x="5" y="16"/>
                    <a:pt x="0" y="24"/>
                  </a:cubicBezTo>
                  <a:cubicBezTo>
                    <a:pt x="488" y="24"/>
                    <a:pt x="488" y="24"/>
                    <a:pt x="488" y="24"/>
                  </a:cubicBezTo>
                  <a:cubicBezTo>
                    <a:pt x="483" y="16"/>
                    <a:pt x="477" y="8"/>
                    <a:pt x="47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8" name="Freeform 47">
              <a:extLst>
                <a:ext uri="{FF2B5EF4-FFF2-40B4-BE49-F238E27FC236}">
                  <a16:creationId xmlns:a16="http://schemas.microsoft.com/office/drawing/2014/main" id="{750E0196-4505-433F-831C-054A1F71DAA9}"/>
                </a:ext>
              </a:extLst>
            </p:cNvPr>
            <p:cNvSpPr>
              <a:spLocks/>
            </p:cNvSpPr>
            <p:nvPr/>
          </p:nvSpPr>
          <p:spPr bwMode="auto">
            <a:xfrm>
              <a:off x="8715375" y="-3799086"/>
              <a:ext cx="1731963" cy="76200"/>
            </a:xfrm>
            <a:custGeom>
              <a:avLst/>
              <a:gdLst>
                <a:gd name="T0" fmla="*/ 535 w 546"/>
                <a:gd name="T1" fmla="*/ 0 h 24"/>
                <a:gd name="T2" fmla="*/ 11 w 546"/>
                <a:gd name="T3" fmla="*/ 0 h 24"/>
                <a:gd name="T4" fmla="*/ 0 w 546"/>
                <a:gd name="T5" fmla="*/ 24 h 24"/>
                <a:gd name="T6" fmla="*/ 546 w 546"/>
                <a:gd name="T7" fmla="*/ 24 h 24"/>
                <a:gd name="T8" fmla="*/ 535 w 546"/>
                <a:gd name="T9" fmla="*/ 0 h 24"/>
              </a:gdLst>
              <a:ahLst/>
              <a:cxnLst>
                <a:cxn ang="0">
                  <a:pos x="T0" y="T1"/>
                </a:cxn>
                <a:cxn ang="0">
                  <a:pos x="T2" y="T3"/>
                </a:cxn>
                <a:cxn ang="0">
                  <a:pos x="T4" y="T5"/>
                </a:cxn>
                <a:cxn ang="0">
                  <a:pos x="T6" y="T7"/>
                </a:cxn>
                <a:cxn ang="0">
                  <a:pos x="T8" y="T9"/>
                </a:cxn>
              </a:cxnLst>
              <a:rect l="0" t="0" r="r" b="b"/>
              <a:pathLst>
                <a:path w="546" h="24">
                  <a:moveTo>
                    <a:pt x="535" y="0"/>
                  </a:moveTo>
                  <a:cubicBezTo>
                    <a:pt x="11" y="0"/>
                    <a:pt x="11" y="0"/>
                    <a:pt x="11" y="0"/>
                  </a:cubicBezTo>
                  <a:cubicBezTo>
                    <a:pt x="7" y="8"/>
                    <a:pt x="3" y="16"/>
                    <a:pt x="0" y="24"/>
                  </a:cubicBezTo>
                  <a:cubicBezTo>
                    <a:pt x="546" y="24"/>
                    <a:pt x="546" y="24"/>
                    <a:pt x="546" y="24"/>
                  </a:cubicBezTo>
                  <a:cubicBezTo>
                    <a:pt x="543" y="16"/>
                    <a:pt x="539" y="8"/>
                    <a:pt x="535"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9" name="Freeform 48">
              <a:extLst>
                <a:ext uri="{FF2B5EF4-FFF2-40B4-BE49-F238E27FC236}">
                  <a16:creationId xmlns:a16="http://schemas.microsoft.com/office/drawing/2014/main" id="{E16B23A0-4BE3-4A02-9941-2EF0E8069774}"/>
                </a:ext>
              </a:extLst>
            </p:cNvPr>
            <p:cNvSpPr>
              <a:spLocks/>
            </p:cNvSpPr>
            <p:nvPr/>
          </p:nvSpPr>
          <p:spPr bwMode="auto">
            <a:xfrm>
              <a:off x="8667750" y="-3627636"/>
              <a:ext cx="1830388" cy="76200"/>
            </a:xfrm>
            <a:custGeom>
              <a:avLst/>
              <a:gdLst>
                <a:gd name="T0" fmla="*/ 571 w 577"/>
                <a:gd name="T1" fmla="*/ 0 h 24"/>
                <a:gd name="T2" fmla="*/ 5 w 577"/>
                <a:gd name="T3" fmla="*/ 0 h 24"/>
                <a:gd name="T4" fmla="*/ 0 w 577"/>
                <a:gd name="T5" fmla="*/ 24 h 24"/>
                <a:gd name="T6" fmla="*/ 577 w 577"/>
                <a:gd name="T7" fmla="*/ 24 h 24"/>
                <a:gd name="T8" fmla="*/ 571 w 577"/>
                <a:gd name="T9" fmla="*/ 0 h 24"/>
              </a:gdLst>
              <a:ahLst/>
              <a:cxnLst>
                <a:cxn ang="0">
                  <a:pos x="T0" y="T1"/>
                </a:cxn>
                <a:cxn ang="0">
                  <a:pos x="T2" y="T3"/>
                </a:cxn>
                <a:cxn ang="0">
                  <a:pos x="T4" y="T5"/>
                </a:cxn>
                <a:cxn ang="0">
                  <a:pos x="T6" y="T7"/>
                </a:cxn>
                <a:cxn ang="0">
                  <a:pos x="T8" y="T9"/>
                </a:cxn>
              </a:cxnLst>
              <a:rect l="0" t="0" r="r" b="b"/>
              <a:pathLst>
                <a:path w="577" h="24">
                  <a:moveTo>
                    <a:pt x="571" y="0"/>
                  </a:moveTo>
                  <a:cubicBezTo>
                    <a:pt x="5" y="0"/>
                    <a:pt x="5" y="0"/>
                    <a:pt x="5" y="0"/>
                  </a:cubicBezTo>
                  <a:cubicBezTo>
                    <a:pt x="3" y="8"/>
                    <a:pt x="1" y="16"/>
                    <a:pt x="0" y="24"/>
                  </a:cubicBezTo>
                  <a:cubicBezTo>
                    <a:pt x="577" y="24"/>
                    <a:pt x="577" y="24"/>
                    <a:pt x="577" y="24"/>
                  </a:cubicBezTo>
                  <a:cubicBezTo>
                    <a:pt x="575" y="16"/>
                    <a:pt x="573" y="8"/>
                    <a:pt x="57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0" name="Freeform 49">
              <a:extLst>
                <a:ext uri="{FF2B5EF4-FFF2-40B4-BE49-F238E27FC236}">
                  <a16:creationId xmlns:a16="http://schemas.microsoft.com/office/drawing/2014/main" id="{89D76C4B-869F-479D-B0CB-F70880C47780}"/>
                </a:ext>
              </a:extLst>
            </p:cNvPr>
            <p:cNvSpPr>
              <a:spLocks/>
            </p:cNvSpPr>
            <p:nvPr/>
          </p:nvSpPr>
          <p:spPr bwMode="auto">
            <a:xfrm>
              <a:off x="8648700" y="-3456186"/>
              <a:ext cx="1865313" cy="76200"/>
            </a:xfrm>
            <a:custGeom>
              <a:avLst/>
              <a:gdLst>
                <a:gd name="T0" fmla="*/ 587 w 588"/>
                <a:gd name="T1" fmla="*/ 0 h 24"/>
                <a:gd name="T2" fmla="*/ 1 w 588"/>
                <a:gd name="T3" fmla="*/ 0 h 24"/>
                <a:gd name="T4" fmla="*/ 0 w 588"/>
                <a:gd name="T5" fmla="*/ 24 h 24"/>
                <a:gd name="T6" fmla="*/ 588 w 588"/>
                <a:gd name="T7" fmla="*/ 24 h 24"/>
                <a:gd name="T8" fmla="*/ 587 w 588"/>
                <a:gd name="T9" fmla="*/ 0 h 24"/>
              </a:gdLst>
              <a:ahLst/>
              <a:cxnLst>
                <a:cxn ang="0">
                  <a:pos x="T0" y="T1"/>
                </a:cxn>
                <a:cxn ang="0">
                  <a:pos x="T2" y="T3"/>
                </a:cxn>
                <a:cxn ang="0">
                  <a:pos x="T4" y="T5"/>
                </a:cxn>
                <a:cxn ang="0">
                  <a:pos x="T6" y="T7"/>
                </a:cxn>
                <a:cxn ang="0">
                  <a:pos x="T8" y="T9"/>
                </a:cxn>
              </a:cxnLst>
              <a:rect l="0" t="0" r="r" b="b"/>
              <a:pathLst>
                <a:path w="588" h="24">
                  <a:moveTo>
                    <a:pt x="587" y="0"/>
                  </a:moveTo>
                  <a:cubicBezTo>
                    <a:pt x="1" y="0"/>
                    <a:pt x="1" y="0"/>
                    <a:pt x="1" y="0"/>
                  </a:cubicBezTo>
                  <a:cubicBezTo>
                    <a:pt x="1" y="8"/>
                    <a:pt x="0" y="16"/>
                    <a:pt x="0" y="24"/>
                  </a:cubicBezTo>
                  <a:cubicBezTo>
                    <a:pt x="588" y="24"/>
                    <a:pt x="588" y="24"/>
                    <a:pt x="588" y="24"/>
                  </a:cubicBezTo>
                  <a:cubicBezTo>
                    <a:pt x="588" y="16"/>
                    <a:pt x="588" y="8"/>
                    <a:pt x="58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1" name="Freeform 50">
              <a:extLst>
                <a:ext uri="{FF2B5EF4-FFF2-40B4-BE49-F238E27FC236}">
                  <a16:creationId xmlns:a16="http://schemas.microsoft.com/office/drawing/2014/main" id="{4E639B01-BAD3-422B-9FED-3F24397AA681}"/>
                </a:ext>
              </a:extLst>
            </p:cNvPr>
            <p:cNvSpPr>
              <a:spLocks/>
            </p:cNvSpPr>
            <p:nvPr/>
          </p:nvSpPr>
          <p:spPr bwMode="auto">
            <a:xfrm>
              <a:off x="8655050" y="-3281561"/>
              <a:ext cx="1852613" cy="73025"/>
            </a:xfrm>
            <a:custGeom>
              <a:avLst/>
              <a:gdLst>
                <a:gd name="T0" fmla="*/ 584 w 584"/>
                <a:gd name="T1" fmla="*/ 0 h 23"/>
                <a:gd name="T2" fmla="*/ 0 w 584"/>
                <a:gd name="T3" fmla="*/ 0 h 23"/>
                <a:gd name="T4" fmla="*/ 3 w 584"/>
                <a:gd name="T5" fmla="*/ 23 h 23"/>
                <a:gd name="T6" fmla="*/ 581 w 584"/>
                <a:gd name="T7" fmla="*/ 23 h 23"/>
                <a:gd name="T8" fmla="*/ 584 w 584"/>
                <a:gd name="T9" fmla="*/ 0 h 23"/>
              </a:gdLst>
              <a:ahLst/>
              <a:cxnLst>
                <a:cxn ang="0">
                  <a:pos x="T0" y="T1"/>
                </a:cxn>
                <a:cxn ang="0">
                  <a:pos x="T2" y="T3"/>
                </a:cxn>
                <a:cxn ang="0">
                  <a:pos x="T4" y="T5"/>
                </a:cxn>
                <a:cxn ang="0">
                  <a:pos x="T6" y="T7"/>
                </a:cxn>
                <a:cxn ang="0">
                  <a:pos x="T8" y="T9"/>
                </a:cxn>
              </a:cxnLst>
              <a:rect l="0" t="0" r="r" b="b"/>
              <a:pathLst>
                <a:path w="584" h="23">
                  <a:moveTo>
                    <a:pt x="584" y="0"/>
                  </a:moveTo>
                  <a:cubicBezTo>
                    <a:pt x="0" y="0"/>
                    <a:pt x="0" y="0"/>
                    <a:pt x="0" y="0"/>
                  </a:cubicBezTo>
                  <a:cubicBezTo>
                    <a:pt x="1" y="7"/>
                    <a:pt x="2" y="15"/>
                    <a:pt x="3" y="23"/>
                  </a:cubicBezTo>
                  <a:cubicBezTo>
                    <a:pt x="581" y="23"/>
                    <a:pt x="581" y="23"/>
                    <a:pt x="581" y="23"/>
                  </a:cubicBezTo>
                  <a:cubicBezTo>
                    <a:pt x="583" y="15"/>
                    <a:pt x="584" y="7"/>
                    <a:pt x="58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2" name="Freeform 51">
              <a:extLst>
                <a:ext uri="{FF2B5EF4-FFF2-40B4-BE49-F238E27FC236}">
                  <a16:creationId xmlns:a16="http://schemas.microsoft.com/office/drawing/2014/main" id="{548B693B-B438-4E44-8C8D-459831FB0AB2}"/>
                </a:ext>
              </a:extLst>
            </p:cNvPr>
            <p:cNvSpPr>
              <a:spLocks/>
            </p:cNvSpPr>
            <p:nvPr/>
          </p:nvSpPr>
          <p:spPr bwMode="auto">
            <a:xfrm>
              <a:off x="8686800" y="-3110111"/>
              <a:ext cx="1789113" cy="73025"/>
            </a:xfrm>
            <a:custGeom>
              <a:avLst/>
              <a:gdLst>
                <a:gd name="T0" fmla="*/ 564 w 564"/>
                <a:gd name="T1" fmla="*/ 0 h 23"/>
                <a:gd name="T2" fmla="*/ 0 w 564"/>
                <a:gd name="T3" fmla="*/ 0 h 23"/>
                <a:gd name="T4" fmla="*/ 8 w 564"/>
                <a:gd name="T5" fmla="*/ 23 h 23"/>
                <a:gd name="T6" fmla="*/ 556 w 564"/>
                <a:gd name="T7" fmla="*/ 23 h 23"/>
                <a:gd name="T8" fmla="*/ 564 w 564"/>
                <a:gd name="T9" fmla="*/ 0 h 23"/>
              </a:gdLst>
              <a:ahLst/>
              <a:cxnLst>
                <a:cxn ang="0">
                  <a:pos x="T0" y="T1"/>
                </a:cxn>
                <a:cxn ang="0">
                  <a:pos x="T2" y="T3"/>
                </a:cxn>
                <a:cxn ang="0">
                  <a:pos x="T4" y="T5"/>
                </a:cxn>
                <a:cxn ang="0">
                  <a:pos x="T6" y="T7"/>
                </a:cxn>
                <a:cxn ang="0">
                  <a:pos x="T8" y="T9"/>
                </a:cxn>
              </a:cxnLst>
              <a:rect l="0" t="0" r="r" b="b"/>
              <a:pathLst>
                <a:path w="564" h="23">
                  <a:moveTo>
                    <a:pt x="564" y="0"/>
                  </a:moveTo>
                  <a:cubicBezTo>
                    <a:pt x="0" y="0"/>
                    <a:pt x="0" y="0"/>
                    <a:pt x="0" y="0"/>
                  </a:cubicBezTo>
                  <a:cubicBezTo>
                    <a:pt x="3" y="8"/>
                    <a:pt x="5" y="15"/>
                    <a:pt x="8" y="23"/>
                  </a:cubicBezTo>
                  <a:cubicBezTo>
                    <a:pt x="556" y="23"/>
                    <a:pt x="556" y="23"/>
                    <a:pt x="556" y="23"/>
                  </a:cubicBezTo>
                  <a:cubicBezTo>
                    <a:pt x="559" y="15"/>
                    <a:pt x="562" y="8"/>
                    <a:pt x="56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3" name="Freeform 52">
              <a:extLst>
                <a:ext uri="{FF2B5EF4-FFF2-40B4-BE49-F238E27FC236}">
                  <a16:creationId xmlns:a16="http://schemas.microsoft.com/office/drawing/2014/main" id="{D7829F0C-3121-4FED-BF68-9C8CC0399D32}"/>
                </a:ext>
              </a:extLst>
            </p:cNvPr>
            <p:cNvSpPr>
              <a:spLocks/>
            </p:cNvSpPr>
            <p:nvPr/>
          </p:nvSpPr>
          <p:spPr bwMode="auto">
            <a:xfrm>
              <a:off x="8756650" y="-2938661"/>
              <a:ext cx="1649413" cy="73025"/>
            </a:xfrm>
            <a:custGeom>
              <a:avLst/>
              <a:gdLst>
                <a:gd name="T0" fmla="*/ 520 w 520"/>
                <a:gd name="T1" fmla="*/ 0 h 23"/>
                <a:gd name="T2" fmla="*/ 0 w 520"/>
                <a:gd name="T3" fmla="*/ 0 h 23"/>
                <a:gd name="T4" fmla="*/ 14 w 520"/>
                <a:gd name="T5" fmla="*/ 23 h 23"/>
                <a:gd name="T6" fmla="*/ 506 w 520"/>
                <a:gd name="T7" fmla="*/ 23 h 23"/>
                <a:gd name="T8" fmla="*/ 520 w 520"/>
                <a:gd name="T9" fmla="*/ 0 h 23"/>
              </a:gdLst>
              <a:ahLst/>
              <a:cxnLst>
                <a:cxn ang="0">
                  <a:pos x="T0" y="T1"/>
                </a:cxn>
                <a:cxn ang="0">
                  <a:pos x="T2" y="T3"/>
                </a:cxn>
                <a:cxn ang="0">
                  <a:pos x="T4" y="T5"/>
                </a:cxn>
                <a:cxn ang="0">
                  <a:pos x="T6" y="T7"/>
                </a:cxn>
                <a:cxn ang="0">
                  <a:pos x="T8" y="T9"/>
                </a:cxn>
              </a:cxnLst>
              <a:rect l="0" t="0" r="r" b="b"/>
              <a:pathLst>
                <a:path w="520" h="23">
                  <a:moveTo>
                    <a:pt x="520" y="0"/>
                  </a:moveTo>
                  <a:cubicBezTo>
                    <a:pt x="0" y="0"/>
                    <a:pt x="0" y="0"/>
                    <a:pt x="0" y="0"/>
                  </a:cubicBezTo>
                  <a:cubicBezTo>
                    <a:pt x="5" y="8"/>
                    <a:pt x="9" y="16"/>
                    <a:pt x="14" y="23"/>
                  </a:cubicBezTo>
                  <a:cubicBezTo>
                    <a:pt x="506" y="23"/>
                    <a:pt x="506" y="23"/>
                    <a:pt x="506" y="23"/>
                  </a:cubicBezTo>
                  <a:cubicBezTo>
                    <a:pt x="511" y="16"/>
                    <a:pt x="516" y="8"/>
                    <a:pt x="52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4" name="Freeform 53">
              <a:extLst>
                <a:ext uri="{FF2B5EF4-FFF2-40B4-BE49-F238E27FC236}">
                  <a16:creationId xmlns:a16="http://schemas.microsoft.com/office/drawing/2014/main" id="{05CD67A6-63BD-46B9-8D77-48197E7C8A23}"/>
                </a:ext>
              </a:extLst>
            </p:cNvPr>
            <p:cNvSpPr>
              <a:spLocks/>
            </p:cNvSpPr>
            <p:nvPr/>
          </p:nvSpPr>
          <p:spPr bwMode="auto">
            <a:xfrm>
              <a:off x="8874125" y="-2767211"/>
              <a:ext cx="1414463" cy="73025"/>
            </a:xfrm>
            <a:custGeom>
              <a:avLst/>
              <a:gdLst>
                <a:gd name="T0" fmla="*/ 446 w 446"/>
                <a:gd name="T1" fmla="*/ 0 h 23"/>
                <a:gd name="T2" fmla="*/ 0 w 446"/>
                <a:gd name="T3" fmla="*/ 0 h 23"/>
                <a:gd name="T4" fmla="*/ 23 w 446"/>
                <a:gd name="T5" fmla="*/ 23 h 23"/>
                <a:gd name="T6" fmla="*/ 423 w 446"/>
                <a:gd name="T7" fmla="*/ 23 h 23"/>
                <a:gd name="T8" fmla="*/ 446 w 446"/>
                <a:gd name="T9" fmla="*/ 0 h 23"/>
              </a:gdLst>
              <a:ahLst/>
              <a:cxnLst>
                <a:cxn ang="0">
                  <a:pos x="T0" y="T1"/>
                </a:cxn>
                <a:cxn ang="0">
                  <a:pos x="T2" y="T3"/>
                </a:cxn>
                <a:cxn ang="0">
                  <a:pos x="T4" y="T5"/>
                </a:cxn>
                <a:cxn ang="0">
                  <a:pos x="T6" y="T7"/>
                </a:cxn>
                <a:cxn ang="0">
                  <a:pos x="T8" y="T9"/>
                </a:cxn>
              </a:cxnLst>
              <a:rect l="0" t="0" r="r" b="b"/>
              <a:pathLst>
                <a:path w="446" h="23">
                  <a:moveTo>
                    <a:pt x="446" y="0"/>
                  </a:moveTo>
                  <a:cubicBezTo>
                    <a:pt x="0" y="0"/>
                    <a:pt x="0" y="0"/>
                    <a:pt x="0" y="0"/>
                  </a:cubicBezTo>
                  <a:cubicBezTo>
                    <a:pt x="7" y="8"/>
                    <a:pt x="15" y="16"/>
                    <a:pt x="23" y="23"/>
                  </a:cubicBezTo>
                  <a:cubicBezTo>
                    <a:pt x="423" y="23"/>
                    <a:pt x="423" y="23"/>
                    <a:pt x="423" y="23"/>
                  </a:cubicBezTo>
                  <a:cubicBezTo>
                    <a:pt x="431" y="16"/>
                    <a:pt x="439" y="8"/>
                    <a:pt x="44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5" name="Freeform 54">
              <a:extLst>
                <a:ext uri="{FF2B5EF4-FFF2-40B4-BE49-F238E27FC236}">
                  <a16:creationId xmlns:a16="http://schemas.microsoft.com/office/drawing/2014/main" id="{BD1DB9A9-048D-49B2-8D94-28C42A39EE3D}"/>
                </a:ext>
              </a:extLst>
            </p:cNvPr>
            <p:cNvSpPr>
              <a:spLocks/>
            </p:cNvSpPr>
            <p:nvPr/>
          </p:nvSpPr>
          <p:spPr bwMode="auto">
            <a:xfrm>
              <a:off x="9069388" y="-2595761"/>
              <a:ext cx="1025525" cy="73025"/>
            </a:xfrm>
            <a:custGeom>
              <a:avLst/>
              <a:gdLst>
                <a:gd name="T0" fmla="*/ 323 w 323"/>
                <a:gd name="T1" fmla="*/ 0 h 23"/>
                <a:gd name="T2" fmla="*/ 0 w 323"/>
                <a:gd name="T3" fmla="*/ 0 h 23"/>
                <a:gd name="T4" fmla="*/ 43 w 323"/>
                <a:gd name="T5" fmla="*/ 23 h 23"/>
                <a:gd name="T6" fmla="*/ 279 w 323"/>
                <a:gd name="T7" fmla="*/ 23 h 23"/>
                <a:gd name="T8" fmla="*/ 323 w 323"/>
                <a:gd name="T9" fmla="*/ 0 h 23"/>
              </a:gdLst>
              <a:ahLst/>
              <a:cxnLst>
                <a:cxn ang="0">
                  <a:pos x="T0" y="T1"/>
                </a:cxn>
                <a:cxn ang="0">
                  <a:pos x="T2" y="T3"/>
                </a:cxn>
                <a:cxn ang="0">
                  <a:pos x="T4" y="T5"/>
                </a:cxn>
                <a:cxn ang="0">
                  <a:pos x="T6" y="T7"/>
                </a:cxn>
                <a:cxn ang="0">
                  <a:pos x="T8" y="T9"/>
                </a:cxn>
              </a:cxnLst>
              <a:rect l="0" t="0" r="r" b="b"/>
              <a:pathLst>
                <a:path w="323" h="23">
                  <a:moveTo>
                    <a:pt x="323" y="0"/>
                  </a:moveTo>
                  <a:cubicBezTo>
                    <a:pt x="0" y="0"/>
                    <a:pt x="0" y="0"/>
                    <a:pt x="0" y="0"/>
                  </a:cubicBezTo>
                  <a:cubicBezTo>
                    <a:pt x="13" y="9"/>
                    <a:pt x="28" y="17"/>
                    <a:pt x="43" y="23"/>
                  </a:cubicBezTo>
                  <a:cubicBezTo>
                    <a:pt x="279" y="23"/>
                    <a:pt x="279" y="23"/>
                    <a:pt x="279" y="23"/>
                  </a:cubicBezTo>
                  <a:cubicBezTo>
                    <a:pt x="294" y="17"/>
                    <a:pt x="309" y="9"/>
                    <a:pt x="323"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26" name="Oval 55">
            <a:extLst>
              <a:ext uri="{FF2B5EF4-FFF2-40B4-BE49-F238E27FC236}">
                <a16:creationId xmlns:a16="http://schemas.microsoft.com/office/drawing/2014/main" id="{902A9341-397B-43CB-A64A-FC3CCD3269D8}"/>
              </a:ext>
            </a:extLst>
          </p:cNvPr>
          <p:cNvSpPr>
            <a:spLocks noChangeArrowheads="1"/>
          </p:cNvSpPr>
          <p:nvPr/>
        </p:nvSpPr>
        <p:spPr bwMode="auto">
          <a:xfrm>
            <a:off x="3853067" y="1848282"/>
            <a:ext cx="522432" cy="522432"/>
          </a:xfrm>
          <a:prstGeom prst="ellipse">
            <a:avLst/>
          </a:prstGeom>
          <a:solidFill>
            <a:schemeClr val="accent1">
              <a:alpha val="1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227" name="Group 226">
            <a:extLst>
              <a:ext uri="{FF2B5EF4-FFF2-40B4-BE49-F238E27FC236}">
                <a16:creationId xmlns:a16="http://schemas.microsoft.com/office/drawing/2014/main" id="{89FB161B-F561-4285-AFF7-8E45945A7847}"/>
              </a:ext>
            </a:extLst>
          </p:cNvPr>
          <p:cNvGrpSpPr/>
          <p:nvPr/>
        </p:nvGrpSpPr>
        <p:grpSpPr>
          <a:xfrm>
            <a:off x="-22673" y="5373142"/>
            <a:ext cx="966096" cy="1086452"/>
            <a:chOff x="0" y="-2979936"/>
            <a:chExt cx="1414463" cy="1590675"/>
          </a:xfrm>
          <a:solidFill>
            <a:schemeClr val="tx1">
              <a:lumMod val="85000"/>
              <a:lumOff val="15000"/>
              <a:alpha val="10000"/>
            </a:schemeClr>
          </a:solidFill>
        </p:grpSpPr>
        <p:sp>
          <p:nvSpPr>
            <p:cNvPr id="228" name="Freeform 57">
              <a:extLst>
                <a:ext uri="{FF2B5EF4-FFF2-40B4-BE49-F238E27FC236}">
                  <a16:creationId xmlns:a16="http://schemas.microsoft.com/office/drawing/2014/main" id="{1D64B4F9-5A36-45B7-B3D9-B3AE5698927E}"/>
                </a:ext>
              </a:extLst>
            </p:cNvPr>
            <p:cNvSpPr>
              <a:spLocks/>
            </p:cNvSpPr>
            <p:nvPr/>
          </p:nvSpPr>
          <p:spPr bwMode="auto">
            <a:xfrm>
              <a:off x="25400" y="-2830711"/>
              <a:ext cx="1117600" cy="66675"/>
            </a:xfrm>
            <a:custGeom>
              <a:avLst/>
              <a:gdLst>
                <a:gd name="T0" fmla="*/ 326 w 352"/>
                <a:gd name="T1" fmla="*/ 0 h 21"/>
                <a:gd name="T2" fmla="*/ 26 w 352"/>
                <a:gd name="T3" fmla="*/ 0 h 21"/>
                <a:gd name="T4" fmla="*/ 0 w 352"/>
                <a:gd name="T5" fmla="*/ 21 h 21"/>
                <a:gd name="T6" fmla="*/ 352 w 352"/>
                <a:gd name="T7" fmla="*/ 21 h 21"/>
                <a:gd name="T8" fmla="*/ 326 w 352"/>
                <a:gd name="T9" fmla="*/ 0 h 21"/>
              </a:gdLst>
              <a:ahLst/>
              <a:cxnLst>
                <a:cxn ang="0">
                  <a:pos x="T0" y="T1"/>
                </a:cxn>
                <a:cxn ang="0">
                  <a:pos x="T2" y="T3"/>
                </a:cxn>
                <a:cxn ang="0">
                  <a:pos x="T4" y="T5"/>
                </a:cxn>
                <a:cxn ang="0">
                  <a:pos x="T6" y="T7"/>
                </a:cxn>
                <a:cxn ang="0">
                  <a:pos x="T8" y="T9"/>
                </a:cxn>
              </a:cxnLst>
              <a:rect l="0" t="0" r="r" b="b"/>
              <a:pathLst>
                <a:path w="352" h="21">
                  <a:moveTo>
                    <a:pt x="326" y="0"/>
                  </a:moveTo>
                  <a:cubicBezTo>
                    <a:pt x="26" y="0"/>
                    <a:pt x="26" y="0"/>
                    <a:pt x="26" y="0"/>
                  </a:cubicBezTo>
                  <a:cubicBezTo>
                    <a:pt x="17" y="6"/>
                    <a:pt x="8" y="13"/>
                    <a:pt x="0" y="21"/>
                  </a:cubicBezTo>
                  <a:cubicBezTo>
                    <a:pt x="352" y="21"/>
                    <a:pt x="352" y="21"/>
                    <a:pt x="352" y="21"/>
                  </a:cubicBezTo>
                  <a:cubicBezTo>
                    <a:pt x="344" y="13"/>
                    <a:pt x="335" y="6"/>
                    <a:pt x="32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9" name="Freeform 58">
              <a:extLst>
                <a:ext uri="{FF2B5EF4-FFF2-40B4-BE49-F238E27FC236}">
                  <a16:creationId xmlns:a16="http://schemas.microsoft.com/office/drawing/2014/main" id="{72DC7C09-B7E1-4743-8BAC-3155595F5AD3}"/>
                </a:ext>
              </a:extLst>
            </p:cNvPr>
            <p:cNvSpPr>
              <a:spLocks/>
            </p:cNvSpPr>
            <p:nvPr/>
          </p:nvSpPr>
          <p:spPr bwMode="auto">
            <a:xfrm>
              <a:off x="263525" y="-2979936"/>
              <a:ext cx="641350" cy="63500"/>
            </a:xfrm>
            <a:custGeom>
              <a:avLst/>
              <a:gdLst>
                <a:gd name="T0" fmla="*/ 101 w 202"/>
                <a:gd name="T1" fmla="*/ 0 h 20"/>
                <a:gd name="T2" fmla="*/ 0 w 202"/>
                <a:gd name="T3" fmla="*/ 20 h 20"/>
                <a:gd name="T4" fmla="*/ 202 w 202"/>
                <a:gd name="T5" fmla="*/ 20 h 20"/>
                <a:gd name="T6" fmla="*/ 101 w 202"/>
                <a:gd name="T7" fmla="*/ 0 h 20"/>
              </a:gdLst>
              <a:ahLst/>
              <a:cxnLst>
                <a:cxn ang="0">
                  <a:pos x="T0" y="T1"/>
                </a:cxn>
                <a:cxn ang="0">
                  <a:pos x="T2" y="T3"/>
                </a:cxn>
                <a:cxn ang="0">
                  <a:pos x="T4" y="T5"/>
                </a:cxn>
                <a:cxn ang="0">
                  <a:pos x="T6" y="T7"/>
                </a:cxn>
              </a:cxnLst>
              <a:rect l="0" t="0" r="r" b="b"/>
              <a:pathLst>
                <a:path w="202" h="20">
                  <a:moveTo>
                    <a:pt x="101" y="0"/>
                  </a:moveTo>
                  <a:cubicBezTo>
                    <a:pt x="65" y="0"/>
                    <a:pt x="31" y="7"/>
                    <a:pt x="0" y="20"/>
                  </a:cubicBezTo>
                  <a:cubicBezTo>
                    <a:pt x="202" y="20"/>
                    <a:pt x="202" y="20"/>
                    <a:pt x="202" y="20"/>
                  </a:cubicBezTo>
                  <a:cubicBezTo>
                    <a:pt x="171" y="7"/>
                    <a:pt x="137" y="0"/>
                    <a:pt x="10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0" name="Freeform 59">
              <a:extLst>
                <a:ext uri="{FF2B5EF4-FFF2-40B4-BE49-F238E27FC236}">
                  <a16:creationId xmlns:a16="http://schemas.microsoft.com/office/drawing/2014/main" id="{DDE94DA3-5E88-4064-9293-4501E11846E5}"/>
                </a:ext>
              </a:extLst>
            </p:cNvPr>
            <p:cNvSpPr>
              <a:spLocks/>
            </p:cNvSpPr>
            <p:nvPr/>
          </p:nvSpPr>
          <p:spPr bwMode="auto">
            <a:xfrm>
              <a:off x="0" y="-2678311"/>
              <a:ext cx="1274763" cy="66675"/>
            </a:xfrm>
            <a:custGeom>
              <a:avLst/>
              <a:gdLst>
                <a:gd name="T0" fmla="*/ 386 w 402"/>
                <a:gd name="T1" fmla="*/ 0 h 21"/>
                <a:gd name="T2" fmla="*/ 0 w 402"/>
                <a:gd name="T3" fmla="*/ 0 h 21"/>
                <a:gd name="T4" fmla="*/ 0 w 402"/>
                <a:gd name="T5" fmla="*/ 21 h 21"/>
                <a:gd name="T6" fmla="*/ 402 w 402"/>
                <a:gd name="T7" fmla="*/ 21 h 21"/>
                <a:gd name="T8" fmla="*/ 386 w 402"/>
                <a:gd name="T9" fmla="*/ 0 h 21"/>
              </a:gdLst>
              <a:ahLst/>
              <a:cxnLst>
                <a:cxn ang="0">
                  <a:pos x="T0" y="T1"/>
                </a:cxn>
                <a:cxn ang="0">
                  <a:pos x="T2" y="T3"/>
                </a:cxn>
                <a:cxn ang="0">
                  <a:pos x="T4" y="T5"/>
                </a:cxn>
                <a:cxn ang="0">
                  <a:pos x="T6" y="T7"/>
                </a:cxn>
                <a:cxn ang="0">
                  <a:pos x="T8" y="T9"/>
                </a:cxn>
              </a:cxnLst>
              <a:rect l="0" t="0" r="r" b="b"/>
              <a:pathLst>
                <a:path w="402" h="21">
                  <a:moveTo>
                    <a:pt x="386" y="0"/>
                  </a:moveTo>
                  <a:cubicBezTo>
                    <a:pt x="0" y="0"/>
                    <a:pt x="0" y="0"/>
                    <a:pt x="0" y="0"/>
                  </a:cubicBezTo>
                  <a:cubicBezTo>
                    <a:pt x="0" y="21"/>
                    <a:pt x="0" y="21"/>
                    <a:pt x="0" y="21"/>
                  </a:cubicBezTo>
                  <a:cubicBezTo>
                    <a:pt x="402" y="21"/>
                    <a:pt x="402" y="21"/>
                    <a:pt x="402" y="21"/>
                  </a:cubicBezTo>
                  <a:cubicBezTo>
                    <a:pt x="397" y="14"/>
                    <a:pt x="392" y="7"/>
                    <a:pt x="38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1" name="Freeform 60">
              <a:extLst>
                <a:ext uri="{FF2B5EF4-FFF2-40B4-BE49-F238E27FC236}">
                  <a16:creationId xmlns:a16="http://schemas.microsoft.com/office/drawing/2014/main" id="{FD9454B7-F916-4C8B-A7CB-ECC46D815171}"/>
                </a:ext>
              </a:extLst>
            </p:cNvPr>
            <p:cNvSpPr>
              <a:spLocks/>
            </p:cNvSpPr>
            <p:nvPr/>
          </p:nvSpPr>
          <p:spPr bwMode="auto">
            <a:xfrm>
              <a:off x="0" y="-2525911"/>
              <a:ext cx="1354138" cy="66675"/>
            </a:xfrm>
            <a:custGeom>
              <a:avLst/>
              <a:gdLst>
                <a:gd name="T0" fmla="*/ 418 w 427"/>
                <a:gd name="T1" fmla="*/ 0 h 21"/>
                <a:gd name="T2" fmla="*/ 0 w 427"/>
                <a:gd name="T3" fmla="*/ 0 h 21"/>
                <a:gd name="T4" fmla="*/ 0 w 427"/>
                <a:gd name="T5" fmla="*/ 21 h 21"/>
                <a:gd name="T6" fmla="*/ 427 w 427"/>
                <a:gd name="T7" fmla="*/ 21 h 21"/>
                <a:gd name="T8" fmla="*/ 418 w 427"/>
                <a:gd name="T9" fmla="*/ 0 h 21"/>
              </a:gdLst>
              <a:ahLst/>
              <a:cxnLst>
                <a:cxn ang="0">
                  <a:pos x="T0" y="T1"/>
                </a:cxn>
                <a:cxn ang="0">
                  <a:pos x="T2" y="T3"/>
                </a:cxn>
                <a:cxn ang="0">
                  <a:pos x="T4" y="T5"/>
                </a:cxn>
                <a:cxn ang="0">
                  <a:pos x="T6" y="T7"/>
                </a:cxn>
                <a:cxn ang="0">
                  <a:pos x="T8" y="T9"/>
                </a:cxn>
              </a:cxnLst>
              <a:rect l="0" t="0" r="r" b="b"/>
              <a:pathLst>
                <a:path w="427" h="21">
                  <a:moveTo>
                    <a:pt x="418" y="0"/>
                  </a:moveTo>
                  <a:cubicBezTo>
                    <a:pt x="0" y="0"/>
                    <a:pt x="0" y="0"/>
                    <a:pt x="0" y="0"/>
                  </a:cubicBezTo>
                  <a:cubicBezTo>
                    <a:pt x="0" y="21"/>
                    <a:pt x="0" y="21"/>
                    <a:pt x="0" y="21"/>
                  </a:cubicBezTo>
                  <a:cubicBezTo>
                    <a:pt x="427" y="21"/>
                    <a:pt x="427" y="21"/>
                    <a:pt x="427" y="21"/>
                  </a:cubicBezTo>
                  <a:cubicBezTo>
                    <a:pt x="424" y="14"/>
                    <a:pt x="421" y="7"/>
                    <a:pt x="41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2" name="Freeform 61">
              <a:extLst>
                <a:ext uri="{FF2B5EF4-FFF2-40B4-BE49-F238E27FC236}">
                  <a16:creationId xmlns:a16="http://schemas.microsoft.com/office/drawing/2014/main" id="{7E45D491-1793-44A8-A215-79BEE447661F}"/>
                </a:ext>
              </a:extLst>
            </p:cNvPr>
            <p:cNvSpPr>
              <a:spLocks/>
            </p:cNvSpPr>
            <p:nvPr/>
          </p:nvSpPr>
          <p:spPr bwMode="auto">
            <a:xfrm>
              <a:off x="0" y="-2373511"/>
              <a:ext cx="1398588" cy="66675"/>
            </a:xfrm>
            <a:custGeom>
              <a:avLst/>
              <a:gdLst>
                <a:gd name="T0" fmla="*/ 436 w 441"/>
                <a:gd name="T1" fmla="*/ 0 h 21"/>
                <a:gd name="T2" fmla="*/ 0 w 441"/>
                <a:gd name="T3" fmla="*/ 0 h 21"/>
                <a:gd name="T4" fmla="*/ 0 w 441"/>
                <a:gd name="T5" fmla="*/ 21 h 21"/>
                <a:gd name="T6" fmla="*/ 441 w 441"/>
                <a:gd name="T7" fmla="*/ 21 h 21"/>
                <a:gd name="T8" fmla="*/ 436 w 441"/>
                <a:gd name="T9" fmla="*/ 0 h 21"/>
              </a:gdLst>
              <a:ahLst/>
              <a:cxnLst>
                <a:cxn ang="0">
                  <a:pos x="T0" y="T1"/>
                </a:cxn>
                <a:cxn ang="0">
                  <a:pos x="T2" y="T3"/>
                </a:cxn>
                <a:cxn ang="0">
                  <a:pos x="T4" y="T5"/>
                </a:cxn>
                <a:cxn ang="0">
                  <a:pos x="T6" y="T7"/>
                </a:cxn>
                <a:cxn ang="0">
                  <a:pos x="T8" y="T9"/>
                </a:cxn>
              </a:cxnLst>
              <a:rect l="0" t="0" r="r" b="b"/>
              <a:pathLst>
                <a:path w="441" h="21">
                  <a:moveTo>
                    <a:pt x="436" y="0"/>
                  </a:moveTo>
                  <a:cubicBezTo>
                    <a:pt x="0" y="0"/>
                    <a:pt x="0" y="0"/>
                    <a:pt x="0" y="0"/>
                  </a:cubicBezTo>
                  <a:cubicBezTo>
                    <a:pt x="0" y="21"/>
                    <a:pt x="0" y="21"/>
                    <a:pt x="0" y="21"/>
                  </a:cubicBezTo>
                  <a:cubicBezTo>
                    <a:pt x="441" y="21"/>
                    <a:pt x="441" y="21"/>
                    <a:pt x="441" y="21"/>
                  </a:cubicBezTo>
                  <a:cubicBezTo>
                    <a:pt x="440" y="14"/>
                    <a:pt x="438" y="7"/>
                    <a:pt x="43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3" name="Freeform 62">
              <a:extLst>
                <a:ext uri="{FF2B5EF4-FFF2-40B4-BE49-F238E27FC236}">
                  <a16:creationId xmlns:a16="http://schemas.microsoft.com/office/drawing/2014/main" id="{8422A8E7-911B-457C-9A90-3B1043240777}"/>
                </a:ext>
              </a:extLst>
            </p:cNvPr>
            <p:cNvSpPr>
              <a:spLocks/>
            </p:cNvSpPr>
            <p:nvPr/>
          </p:nvSpPr>
          <p:spPr bwMode="auto">
            <a:xfrm>
              <a:off x="0" y="-2217936"/>
              <a:ext cx="1414463" cy="66675"/>
            </a:xfrm>
            <a:custGeom>
              <a:avLst/>
              <a:gdLst>
                <a:gd name="T0" fmla="*/ 445 w 446"/>
                <a:gd name="T1" fmla="*/ 0 h 21"/>
                <a:gd name="T2" fmla="*/ 0 w 446"/>
                <a:gd name="T3" fmla="*/ 0 h 21"/>
                <a:gd name="T4" fmla="*/ 0 w 446"/>
                <a:gd name="T5" fmla="*/ 21 h 21"/>
                <a:gd name="T6" fmla="*/ 446 w 446"/>
                <a:gd name="T7" fmla="*/ 21 h 21"/>
                <a:gd name="T8" fmla="*/ 445 w 446"/>
                <a:gd name="T9" fmla="*/ 0 h 21"/>
              </a:gdLst>
              <a:ahLst/>
              <a:cxnLst>
                <a:cxn ang="0">
                  <a:pos x="T0" y="T1"/>
                </a:cxn>
                <a:cxn ang="0">
                  <a:pos x="T2" y="T3"/>
                </a:cxn>
                <a:cxn ang="0">
                  <a:pos x="T4" y="T5"/>
                </a:cxn>
                <a:cxn ang="0">
                  <a:pos x="T6" y="T7"/>
                </a:cxn>
                <a:cxn ang="0">
                  <a:pos x="T8" y="T9"/>
                </a:cxn>
              </a:cxnLst>
              <a:rect l="0" t="0" r="r" b="b"/>
              <a:pathLst>
                <a:path w="446" h="21">
                  <a:moveTo>
                    <a:pt x="445" y="0"/>
                  </a:moveTo>
                  <a:cubicBezTo>
                    <a:pt x="0" y="0"/>
                    <a:pt x="0" y="0"/>
                    <a:pt x="0" y="0"/>
                  </a:cubicBezTo>
                  <a:cubicBezTo>
                    <a:pt x="0" y="21"/>
                    <a:pt x="0" y="21"/>
                    <a:pt x="0" y="21"/>
                  </a:cubicBezTo>
                  <a:cubicBezTo>
                    <a:pt x="446" y="21"/>
                    <a:pt x="446" y="21"/>
                    <a:pt x="446" y="21"/>
                  </a:cubicBezTo>
                  <a:cubicBezTo>
                    <a:pt x="446" y="14"/>
                    <a:pt x="445" y="7"/>
                    <a:pt x="445"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4" name="Freeform 63">
              <a:extLst>
                <a:ext uri="{FF2B5EF4-FFF2-40B4-BE49-F238E27FC236}">
                  <a16:creationId xmlns:a16="http://schemas.microsoft.com/office/drawing/2014/main" id="{94D14157-25BA-485C-A3D6-1F318E98679E}"/>
                </a:ext>
              </a:extLst>
            </p:cNvPr>
            <p:cNvSpPr>
              <a:spLocks/>
            </p:cNvSpPr>
            <p:nvPr/>
          </p:nvSpPr>
          <p:spPr bwMode="auto">
            <a:xfrm>
              <a:off x="0" y="-2065536"/>
              <a:ext cx="1408113" cy="66675"/>
            </a:xfrm>
            <a:custGeom>
              <a:avLst/>
              <a:gdLst>
                <a:gd name="T0" fmla="*/ 444 w 444"/>
                <a:gd name="T1" fmla="*/ 0 h 21"/>
                <a:gd name="T2" fmla="*/ 0 w 444"/>
                <a:gd name="T3" fmla="*/ 0 h 21"/>
                <a:gd name="T4" fmla="*/ 0 w 444"/>
                <a:gd name="T5" fmla="*/ 21 h 21"/>
                <a:gd name="T6" fmla="*/ 441 w 444"/>
                <a:gd name="T7" fmla="*/ 21 h 21"/>
                <a:gd name="T8" fmla="*/ 444 w 444"/>
                <a:gd name="T9" fmla="*/ 0 h 21"/>
              </a:gdLst>
              <a:ahLst/>
              <a:cxnLst>
                <a:cxn ang="0">
                  <a:pos x="T0" y="T1"/>
                </a:cxn>
                <a:cxn ang="0">
                  <a:pos x="T2" y="T3"/>
                </a:cxn>
                <a:cxn ang="0">
                  <a:pos x="T4" y="T5"/>
                </a:cxn>
                <a:cxn ang="0">
                  <a:pos x="T6" y="T7"/>
                </a:cxn>
                <a:cxn ang="0">
                  <a:pos x="T8" y="T9"/>
                </a:cxn>
              </a:cxnLst>
              <a:rect l="0" t="0" r="r" b="b"/>
              <a:pathLst>
                <a:path w="444" h="21">
                  <a:moveTo>
                    <a:pt x="444" y="0"/>
                  </a:moveTo>
                  <a:cubicBezTo>
                    <a:pt x="0" y="0"/>
                    <a:pt x="0" y="0"/>
                    <a:pt x="0" y="0"/>
                  </a:cubicBezTo>
                  <a:cubicBezTo>
                    <a:pt x="0" y="21"/>
                    <a:pt x="0" y="21"/>
                    <a:pt x="0" y="21"/>
                  </a:cubicBezTo>
                  <a:cubicBezTo>
                    <a:pt x="441" y="21"/>
                    <a:pt x="441" y="21"/>
                    <a:pt x="441" y="21"/>
                  </a:cubicBezTo>
                  <a:cubicBezTo>
                    <a:pt x="443" y="14"/>
                    <a:pt x="444" y="7"/>
                    <a:pt x="44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5" name="Freeform 64">
              <a:extLst>
                <a:ext uri="{FF2B5EF4-FFF2-40B4-BE49-F238E27FC236}">
                  <a16:creationId xmlns:a16="http://schemas.microsoft.com/office/drawing/2014/main" id="{D602AA18-622E-4176-87F6-DCE9C1F9AD41}"/>
                </a:ext>
              </a:extLst>
            </p:cNvPr>
            <p:cNvSpPr>
              <a:spLocks/>
            </p:cNvSpPr>
            <p:nvPr/>
          </p:nvSpPr>
          <p:spPr bwMode="auto">
            <a:xfrm>
              <a:off x="0" y="-1913136"/>
              <a:ext cx="1379538" cy="66675"/>
            </a:xfrm>
            <a:custGeom>
              <a:avLst/>
              <a:gdLst>
                <a:gd name="T0" fmla="*/ 435 w 435"/>
                <a:gd name="T1" fmla="*/ 0 h 21"/>
                <a:gd name="T2" fmla="*/ 0 w 435"/>
                <a:gd name="T3" fmla="*/ 0 h 21"/>
                <a:gd name="T4" fmla="*/ 0 w 435"/>
                <a:gd name="T5" fmla="*/ 21 h 21"/>
                <a:gd name="T6" fmla="*/ 428 w 435"/>
                <a:gd name="T7" fmla="*/ 21 h 21"/>
                <a:gd name="T8" fmla="*/ 435 w 435"/>
                <a:gd name="T9" fmla="*/ 0 h 21"/>
              </a:gdLst>
              <a:ahLst/>
              <a:cxnLst>
                <a:cxn ang="0">
                  <a:pos x="T0" y="T1"/>
                </a:cxn>
                <a:cxn ang="0">
                  <a:pos x="T2" y="T3"/>
                </a:cxn>
                <a:cxn ang="0">
                  <a:pos x="T4" y="T5"/>
                </a:cxn>
                <a:cxn ang="0">
                  <a:pos x="T6" y="T7"/>
                </a:cxn>
                <a:cxn ang="0">
                  <a:pos x="T8" y="T9"/>
                </a:cxn>
              </a:cxnLst>
              <a:rect l="0" t="0" r="r" b="b"/>
              <a:pathLst>
                <a:path w="435" h="21">
                  <a:moveTo>
                    <a:pt x="435" y="0"/>
                  </a:moveTo>
                  <a:cubicBezTo>
                    <a:pt x="0" y="0"/>
                    <a:pt x="0" y="0"/>
                    <a:pt x="0" y="0"/>
                  </a:cubicBezTo>
                  <a:cubicBezTo>
                    <a:pt x="0" y="21"/>
                    <a:pt x="0" y="21"/>
                    <a:pt x="0" y="21"/>
                  </a:cubicBezTo>
                  <a:cubicBezTo>
                    <a:pt x="428" y="21"/>
                    <a:pt x="428" y="21"/>
                    <a:pt x="428" y="21"/>
                  </a:cubicBezTo>
                  <a:cubicBezTo>
                    <a:pt x="430" y="14"/>
                    <a:pt x="433" y="7"/>
                    <a:pt x="435"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6" name="Freeform 65">
              <a:extLst>
                <a:ext uri="{FF2B5EF4-FFF2-40B4-BE49-F238E27FC236}">
                  <a16:creationId xmlns:a16="http://schemas.microsoft.com/office/drawing/2014/main" id="{839D7B86-7A98-492B-99DB-270263D0F6AB}"/>
                </a:ext>
              </a:extLst>
            </p:cNvPr>
            <p:cNvSpPr>
              <a:spLocks/>
            </p:cNvSpPr>
            <p:nvPr/>
          </p:nvSpPr>
          <p:spPr bwMode="auto">
            <a:xfrm>
              <a:off x="0" y="-1760736"/>
              <a:ext cx="1316038" cy="66675"/>
            </a:xfrm>
            <a:custGeom>
              <a:avLst/>
              <a:gdLst>
                <a:gd name="T0" fmla="*/ 415 w 415"/>
                <a:gd name="T1" fmla="*/ 0 h 21"/>
                <a:gd name="T2" fmla="*/ 0 w 415"/>
                <a:gd name="T3" fmla="*/ 0 h 21"/>
                <a:gd name="T4" fmla="*/ 0 w 415"/>
                <a:gd name="T5" fmla="*/ 21 h 21"/>
                <a:gd name="T6" fmla="*/ 403 w 415"/>
                <a:gd name="T7" fmla="*/ 21 h 21"/>
                <a:gd name="T8" fmla="*/ 415 w 415"/>
                <a:gd name="T9" fmla="*/ 0 h 21"/>
              </a:gdLst>
              <a:ahLst/>
              <a:cxnLst>
                <a:cxn ang="0">
                  <a:pos x="T0" y="T1"/>
                </a:cxn>
                <a:cxn ang="0">
                  <a:pos x="T2" y="T3"/>
                </a:cxn>
                <a:cxn ang="0">
                  <a:pos x="T4" y="T5"/>
                </a:cxn>
                <a:cxn ang="0">
                  <a:pos x="T6" y="T7"/>
                </a:cxn>
                <a:cxn ang="0">
                  <a:pos x="T8" y="T9"/>
                </a:cxn>
              </a:cxnLst>
              <a:rect l="0" t="0" r="r" b="b"/>
              <a:pathLst>
                <a:path w="415" h="21">
                  <a:moveTo>
                    <a:pt x="415" y="0"/>
                  </a:moveTo>
                  <a:cubicBezTo>
                    <a:pt x="0" y="0"/>
                    <a:pt x="0" y="0"/>
                    <a:pt x="0" y="0"/>
                  </a:cubicBezTo>
                  <a:cubicBezTo>
                    <a:pt x="0" y="21"/>
                    <a:pt x="0" y="21"/>
                    <a:pt x="0" y="21"/>
                  </a:cubicBezTo>
                  <a:cubicBezTo>
                    <a:pt x="403" y="21"/>
                    <a:pt x="403" y="21"/>
                    <a:pt x="403" y="21"/>
                  </a:cubicBezTo>
                  <a:cubicBezTo>
                    <a:pt x="407" y="14"/>
                    <a:pt x="412" y="7"/>
                    <a:pt x="415"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7" name="Freeform 66">
              <a:extLst>
                <a:ext uri="{FF2B5EF4-FFF2-40B4-BE49-F238E27FC236}">
                  <a16:creationId xmlns:a16="http://schemas.microsoft.com/office/drawing/2014/main" id="{DD53F0C8-DAB5-4969-A69E-5C10D446D303}"/>
                </a:ext>
              </a:extLst>
            </p:cNvPr>
            <p:cNvSpPr>
              <a:spLocks/>
            </p:cNvSpPr>
            <p:nvPr/>
          </p:nvSpPr>
          <p:spPr bwMode="auto">
            <a:xfrm>
              <a:off x="0" y="-1608336"/>
              <a:ext cx="1211263" cy="66675"/>
            </a:xfrm>
            <a:custGeom>
              <a:avLst/>
              <a:gdLst>
                <a:gd name="T0" fmla="*/ 382 w 382"/>
                <a:gd name="T1" fmla="*/ 0 h 21"/>
                <a:gd name="T2" fmla="*/ 0 w 382"/>
                <a:gd name="T3" fmla="*/ 0 h 21"/>
                <a:gd name="T4" fmla="*/ 0 w 382"/>
                <a:gd name="T5" fmla="*/ 15 h 21"/>
                <a:gd name="T6" fmla="*/ 5 w 382"/>
                <a:gd name="T7" fmla="*/ 21 h 21"/>
                <a:gd name="T8" fmla="*/ 362 w 382"/>
                <a:gd name="T9" fmla="*/ 21 h 21"/>
                <a:gd name="T10" fmla="*/ 382 w 382"/>
                <a:gd name="T11" fmla="*/ 0 h 21"/>
              </a:gdLst>
              <a:ahLst/>
              <a:cxnLst>
                <a:cxn ang="0">
                  <a:pos x="T0" y="T1"/>
                </a:cxn>
                <a:cxn ang="0">
                  <a:pos x="T2" y="T3"/>
                </a:cxn>
                <a:cxn ang="0">
                  <a:pos x="T4" y="T5"/>
                </a:cxn>
                <a:cxn ang="0">
                  <a:pos x="T6" y="T7"/>
                </a:cxn>
                <a:cxn ang="0">
                  <a:pos x="T8" y="T9"/>
                </a:cxn>
                <a:cxn ang="0">
                  <a:pos x="T10" y="T11"/>
                </a:cxn>
              </a:cxnLst>
              <a:rect l="0" t="0" r="r" b="b"/>
              <a:pathLst>
                <a:path w="382" h="21">
                  <a:moveTo>
                    <a:pt x="382" y="0"/>
                  </a:moveTo>
                  <a:cubicBezTo>
                    <a:pt x="0" y="0"/>
                    <a:pt x="0" y="0"/>
                    <a:pt x="0" y="0"/>
                  </a:cubicBezTo>
                  <a:cubicBezTo>
                    <a:pt x="0" y="15"/>
                    <a:pt x="0" y="15"/>
                    <a:pt x="0" y="15"/>
                  </a:cubicBezTo>
                  <a:cubicBezTo>
                    <a:pt x="2" y="17"/>
                    <a:pt x="3" y="19"/>
                    <a:pt x="5" y="21"/>
                  </a:cubicBezTo>
                  <a:cubicBezTo>
                    <a:pt x="362" y="21"/>
                    <a:pt x="362" y="21"/>
                    <a:pt x="362" y="21"/>
                  </a:cubicBezTo>
                  <a:cubicBezTo>
                    <a:pt x="369" y="15"/>
                    <a:pt x="376" y="8"/>
                    <a:pt x="382"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8" name="Freeform 67">
              <a:extLst>
                <a:ext uri="{FF2B5EF4-FFF2-40B4-BE49-F238E27FC236}">
                  <a16:creationId xmlns:a16="http://schemas.microsoft.com/office/drawing/2014/main" id="{E5B73AE3-C211-45B0-9F98-84C9F8430E87}"/>
                </a:ext>
              </a:extLst>
            </p:cNvPr>
            <p:cNvSpPr>
              <a:spLocks/>
            </p:cNvSpPr>
            <p:nvPr/>
          </p:nvSpPr>
          <p:spPr bwMode="auto">
            <a:xfrm>
              <a:off x="127000" y="-1455936"/>
              <a:ext cx="914400" cy="66675"/>
            </a:xfrm>
            <a:custGeom>
              <a:avLst/>
              <a:gdLst>
                <a:gd name="T0" fmla="*/ 288 w 288"/>
                <a:gd name="T1" fmla="*/ 0 h 21"/>
                <a:gd name="T2" fmla="*/ 0 w 288"/>
                <a:gd name="T3" fmla="*/ 0 h 21"/>
                <a:gd name="T4" fmla="*/ 39 w 288"/>
                <a:gd name="T5" fmla="*/ 21 h 21"/>
                <a:gd name="T6" fmla="*/ 249 w 288"/>
                <a:gd name="T7" fmla="*/ 21 h 21"/>
                <a:gd name="T8" fmla="*/ 288 w 288"/>
                <a:gd name="T9" fmla="*/ 0 h 21"/>
              </a:gdLst>
              <a:ahLst/>
              <a:cxnLst>
                <a:cxn ang="0">
                  <a:pos x="T0" y="T1"/>
                </a:cxn>
                <a:cxn ang="0">
                  <a:pos x="T2" y="T3"/>
                </a:cxn>
                <a:cxn ang="0">
                  <a:pos x="T4" y="T5"/>
                </a:cxn>
                <a:cxn ang="0">
                  <a:pos x="T6" y="T7"/>
                </a:cxn>
                <a:cxn ang="0">
                  <a:pos x="T8" y="T9"/>
                </a:cxn>
              </a:cxnLst>
              <a:rect l="0" t="0" r="r" b="b"/>
              <a:pathLst>
                <a:path w="288" h="21">
                  <a:moveTo>
                    <a:pt x="288" y="0"/>
                  </a:moveTo>
                  <a:cubicBezTo>
                    <a:pt x="0" y="0"/>
                    <a:pt x="0" y="0"/>
                    <a:pt x="0" y="0"/>
                  </a:cubicBezTo>
                  <a:cubicBezTo>
                    <a:pt x="12" y="8"/>
                    <a:pt x="25" y="15"/>
                    <a:pt x="39" y="21"/>
                  </a:cubicBezTo>
                  <a:cubicBezTo>
                    <a:pt x="249" y="21"/>
                    <a:pt x="249" y="21"/>
                    <a:pt x="249" y="21"/>
                  </a:cubicBezTo>
                  <a:cubicBezTo>
                    <a:pt x="263" y="15"/>
                    <a:pt x="276" y="8"/>
                    <a:pt x="28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239" name="Group 238">
            <a:extLst>
              <a:ext uri="{FF2B5EF4-FFF2-40B4-BE49-F238E27FC236}">
                <a16:creationId xmlns:a16="http://schemas.microsoft.com/office/drawing/2014/main" id="{BD18F64C-9766-47DF-8F6A-D7D534A19008}"/>
              </a:ext>
            </a:extLst>
          </p:cNvPr>
          <p:cNvGrpSpPr/>
          <p:nvPr/>
        </p:nvGrpSpPr>
        <p:grpSpPr>
          <a:xfrm>
            <a:off x="10669588" y="663575"/>
            <a:ext cx="1519237" cy="1590675"/>
            <a:chOff x="10669588" y="-6685161"/>
            <a:chExt cx="1519237" cy="1590675"/>
          </a:xfrm>
          <a:solidFill>
            <a:schemeClr val="tx1">
              <a:lumMod val="85000"/>
              <a:lumOff val="15000"/>
              <a:alpha val="10000"/>
            </a:schemeClr>
          </a:solidFill>
        </p:grpSpPr>
        <p:sp>
          <p:nvSpPr>
            <p:cNvPr id="240" name="Freeform 56">
              <a:extLst>
                <a:ext uri="{FF2B5EF4-FFF2-40B4-BE49-F238E27FC236}">
                  <a16:creationId xmlns:a16="http://schemas.microsoft.com/office/drawing/2014/main" id="{87A38EB0-D5D6-4876-B74B-CC5D4A6813B7}"/>
                </a:ext>
              </a:extLst>
            </p:cNvPr>
            <p:cNvSpPr>
              <a:spLocks/>
            </p:cNvSpPr>
            <p:nvPr/>
          </p:nvSpPr>
          <p:spPr bwMode="auto">
            <a:xfrm>
              <a:off x="12182475" y="-6329561"/>
              <a:ext cx="6350" cy="12700"/>
            </a:xfrm>
            <a:custGeom>
              <a:avLst/>
              <a:gdLst>
                <a:gd name="T0" fmla="*/ 0 w 2"/>
                <a:gd name="T1" fmla="*/ 0 h 4"/>
                <a:gd name="T2" fmla="*/ 0 w 2"/>
                <a:gd name="T3" fmla="*/ 4 h 4"/>
                <a:gd name="T4" fmla="*/ 2 w 2"/>
                <a:gd name="T5" fmla="*/ 4 h 4"/>
                <a:gd name="T6" fmla="*/ 0 w 2"/>
                <a:gd name="T7" fmla="*/ 0 h 4"/>
              </a:gdLst>
              <a:ahLst/>
              <a:cxnLst>
                <a:cxn ang="0">
                  <a:pos x="T0" y="T1"/>
                </a:cxn>
                <a:cxn ang="0">
                  <a:pos x="T2" y="T3"/>
                </a:cxn>
                <a:cxn ang="0">
                  <a:pos x="T4" y="T5"/>
                </a:cxn>
                <a:cxn ang="0">
                  <a:pos x="T6" y="T7"/>
                </a:cxn>
              </a:cxnLst>
              <a:rect l="0" t="0" r="r" b="b"/>
              <a:pathLst>
                <a:path w="2" h="4">
                  <a:moveTo>
                    <a:pt x="0" y="0"/>
                  </a:moveTo>
                  <a:cubicBezTo>
                    <a:pt x="0" y="4"/>
                    <a:pt x="0" y="4"/>
                    <a:pt x="0" y="4"/>
                  </a:cubicBezTo>
                  <a:cubicBezTo>
                    <a:pt x="2" y="4"/>
                    <a:pt x="2" y="4"/>
                    <a:pt x="2" y="4"/>
                  </a:cubicBezTo>
                  <a:cubicBezTo>
                    <a:pt x="1" y="3"/>
                    <a:pt x="0" y="1"/>
                    <a:pt x="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1" name="Freeform 68">
              <a:extLst>
                <a:ext uri="{FF2B5EF4-FFF2-40B4-BE49-F238E27FC236}">
                  <a16:creationId xmlns:a16="http://schemas.microsoft.com/office/drawing/2014/main" id="{EDE2885A-335F-4535-9A5D-4CB7954AF286}"/>
                </a:ext>
              </a:extLst>
            </p:cNvPr>
            <p:cNvSpPr>
              <a:spLocks/>
            </p:cNvSpPr>
            <p:nvPr/>
          </p:nvSpPr>
          <p:spPr bwMode="auto">
            <a:xfrm>
              <a:off x="10939463" y="-6535936"/>
              <a:ext cx="1119188" cy="66675"/>
            </a:xfrm>
            <a:custGeom>
              <a:avLst/>
              <a:gdLst>
                <a:gd name="T0" fmla="*/ 326 w 353"/>
                <a:gd name="T1" fmla="*/ 0 h 21"/>
                <a:gd name="T2" fmla="*/ 26 w 353"/>
                <a:gd name="T3" fmla="*/ 0 h 21"/>
                <a:gd name="T4" fmla="*/ 0 w 353"/>
                <a:gd name="T5" fmla="*/ 21 h 21"/>
                <a:gd name="T6" fmla="*/ 353 w 353"/>
                <a:gd name="T7" fmla="*/ 21 h 21"/>
                <a:gd name="T8" fmla="*/ 326 w 353"/>
                <a:gd name="T9" fmla="*/ 0 h 21"/>
              </a:gdLst>
              <a:ahLst/>
              <a:cxnLst>
                <a:cxn ang="0">
                  <a:pos x="T0" y="T1"/>
                </a:cxn>
                <a:cxn ang="0">
                  <a:pos x="T2" y="T3"/>
                </a:cxn>
                <a:cxn ang="0">
                  <a:pos x="T4" y="T5"/>
                </a:cxn>
                <a:cxn ang="0">
                  <a:pos x="T6" y="T7"/>
                </a:cxn>
                <a:cxn ang="0">
                  <a:pos x="T8" y="T9"/>
                </a:cxn>
              </a:cxnLst>
              <a:rect l="0" t="0" r="r" b="b"/>
              <a:pathLst>
                <a:path w="353" h="21">
                  <a:moveTo>
                    <a:pt x="326" y="0"/>
                  </a:moveTo>
                  <a:cubicBezTo>
                    <a:pt x="26" y="0"/>
                    <a:pt x="26" y="0"/>
                    <a:pt x="26" y="0"/>
                  </a:cubicBezTo>
                  <a:cubicBezTo>
                    <a:pt x="17" y="6"/>
                    <a:pt x="8" y="13"/>
                    <a:pt x="0" y="21"/>
                  </a:cubicBezTo>
                  <a:cubicBezTo>
                    <a:pt x="353" y="21"/>
                    <a:pt x="353" y="21"/>
                    <a:pt x="353" y="21"/>
                  </a:cubicBezTo>
                  <a:cubicBezTo>
                    <a:pt x="344" y="13"/>
                    <a:pt x="336" y="6"/>
                    <a:pt x="32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2" name="Freeform 69">
              <a:extLst>
                <a:ext uri="{FF2B5EF4-FFF2-40B4-BE49-F238E27FC236}">
                  <a16:creationId xmlns:a16="http://schemas.microsoft.com/office/drawing/2014/main" id="{CA153E7D-1776-42E9-9DCC-66100FF8BEDA}"/>
                </a:ext>
              </a:extLst>
            </p:cNvPr>
            <p:cNvSpPr>
              <a:spLocks/>
            </p:cNvSpPr>
            <p:nvPr/>
          </p:nvSpPr>
          <p:spPr bwMode="auto">
            <a:xfrm>
              <a:off x="11179175" y="-6685161"/>
              <a:ext cx="638175" cy="63500"/>
            </a:xfrm>
            <a:custGeom>
              <a:avLst/>
              <a:gdLst>
                <a:gd name="T0" fmla="*/ 100 w 201"/>
                <a:gd name="T1" fmla="*/ 0 h 20"/>
                <a:gd name="T2" fmla="*/ 0 w 201"/>
                <a:gd name="T3" fmla="*/ 20 h 20"/>
                <a:gd name="T4" fmla="*/ 201 w 201"/>
                <a:gd name="T5" fmla="*/ 20 h 20"/>
                <a:gd name="T6" fmla="*/ 100 w 201"/>
                <a:gd name="T7" fmla="*/ 0 h 20"/>
              </a:gdLst>
              <a:ahLst/>
              <a:cxnLst>
                <a:cxn ang="0">
                  <a:pos x="T0" y="T1"/>
                </a:cxn>
                <a:cxn ang="0">
                  <a:pos x="T2" y="T3"/>
                </a:cxn>
                <a:cxn ang="0">
                  <a:pos x="T4" y="T5"/>
                </a:cxn>
                <a:cxn ang="0">
                  <a:pos x="T6" y="T7"/>
                </a:cxn>
              </a:cxnLst>
              <a:rect l="0" t="0" r="r" b="b"/>
              <a:pathLst>
                <a:path w="201" h="20">
                  <a:moveTo>
                    <a:pt x="100" y="0"/>
                  </a:moveTo>
                  <a:cubicBezTo>
                    <a:pt x="65" y="0"/>
                    <a:pt x="31" y="7"/>
                    <a:pt x="0" y="20"/>
                  </a:cubicBezTo>
                  <a:cubicBezTo>
                    <a:pt x="201" y="20"/>
                    <a:pt x="201" y="20"/>
                    <a:pt x="201" y="20"/>
                  </a:cubicBezTo>
                  <a:cubicBezTo>
                    <a:pt x="170" y="7"/>
                    <a:pt x="136" y="0"/>
                    <a:pt x="10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3" name="Freeform 70">
              <a:extLst>
                <a:ext uri="{FF2B5EF4-FFF2-40B4-BE49-F238E27FC236}">
                  <a16:creationId xmlns:a16="http://schemas.microsoft.com/office/drawing/2014/main" id="{CE316825-C082-4C95-8429-C2657D0984F9}"/>
                </a:ext>
              </a:extLst>
            </p:cNvPr>
            <p:cNvSpPr>
              <a:spLocks/>
            </p:cNvSpPr>
            <p:nvPr/>
          </p:nvSpPr>
          <p:spPr bwMode="auto">
            <a:xfrm>
              <a:off x="10809288" y="-6383536"/>
              <a:ext cx="1373188" cy="66675"/>
            </a:xfrm>
            <a:custGeom>
              <a:avLst/>
              <a:gdLst>
                <a:gd name="T0" fmla="*/ 420 w 433"/>
                <a:gd name="T1" fmla="*/ 0 h 21"/>
                <a:gd name="T2" fmla="*/ 15 w 433"/>
                <a:gd name="T3" fmla="*/ 0 h 21"/>
                <a:gd name="T4" fmla="*/ 0 w 433"/>
                <a:gd name="T5" fmla="*/ 21 h 21"/>
                <a:gd name="T6" fmla="*/ 433 w 433"/>
                <a:gd name="T7" fmla="*/ 21 h 21"/>
                <a:gd name="T8" fmla="*/ 433 w 433"/>
                <a:gd name="T9" fmla="*/ 17 h 21"/>
                <a:gd name="T10" fmla="*/ 420 w 433"/>
                <a:gd name="T11" fmla="*/ 0 h 21"/>
              </a:gdLst>
              <a:ahLst/>
              <a:cxnLst>
                <a:cxn ang="0">
                  <a:pos x="T0" y="T1"/>
                </a:cxn>
                <a:cxn ang="0">
                  <a:pos x="T2" y="T3"/>
                </a:cxn>
                <a:cxn ang="0">
                  <a:pos x="T4" y="T5"/>
                </a:cxn>
                <a:cxn ang="0">
                  <a:pos x="T6" y="T7"/>
                </a:cxn>
                <a:cxn ang="0">
                  <a:pos x="T8" y="T9"/>
                </a:cxn>
                <a:cxn ang="0">
                  <a:pos x="T10" y="T11"/>
                </a:cxn>
              </a:cxnLst>
              <a:rect l="0" t="0" r="r" b="b"/>
              <a:pathLst>
                <a:path w="433" h="21">
                  <a:moveTo>
                    <a:pt x="420" y="0"/>
                  </a:moveTo>
                  <a:cubicBezTo>
                    <a:pt x="15" y="0"/>
                    <a:pt x="15" y="0"/>
                    <a:pt x="15" y="0"/>
                  </a:cubicBezTo>
                  <a:cubicBezTo>
                    <a:pt x="10" y="7"/>
                    <a:pt x="5" y="14"/>
                    <a:pt x="0" y="21"/>
                  </a:cubicBezTo>
                  <a:cubicBezTo>
                    <a:pt x="433" y="21"/>
                    <a:pt x="433" y="21"/>
                    <a:pt x="433" y="21"/>
                  </a:cubicBezTo>
                  <a:cubicBezTo>
                    <a:pt x="433" y="17"/>
                    <a:pt x="433" y="17"/>
                    <a:pt x="433" y="17"/>
                  </a:cubicBezTo>
                  <a:cubicBezTo>
                    <a:pt x="428" y="11"/>
                    <a:pt x="424" y="5"/>
                    <a:pt x="42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4" name="Freeform 71">
              <a:extLst>
                <a:ext uri="{FF2B5EF4-FFF2-40B4-BE49-F238E27FC236}">
                  <a16:creationId xmlns:a16="http://schemas.microsoft.com/office/drawing/2014/main" id="{B5471054-0B31-4FBF-BF46-B8C4CF4C8458}"/>
                </a:ext>
              </a:extLst>
            </p:cNvPr>
            <p:cNvSpPr>
              <a:spLocks/>
            </p:cNvSpPr>
            <p:nvPr/>
          </p:nvSpPr>
          <p:spPr bwMode="auto">
            <a:xfrm>
              <a:off x="10726738" y="-6231136"/>
              <a:ext cx="1455738" cy="66675"/>
            </a:xfrm>
            <a:custGeom>
              <a:avLst/>
              <a:gdLst>
                <a:gd name="T0" fmla="*/ 459 w 459"/>
                <a:gd name="T1" fmla="*/ 0 h 21"/>
                <a:gd name="T2" fmla="*/ 10 w 459"/>
                <a:gd name="T3" fmla="*/ 0 h 21"/>
                <a:gd name="T4" fmla="*/ 0 w 459"/>
                <a:gd name="T5" fmla="*/ 21 h 21"/>
                <a:gd name="T6" fmla="*/ 459 w 459"/>
                <a:gd name="T7" fmla="*/ 21 h 21"/>
                <a:gd name="T8" fmla="*/ 459 w 459"/>
                <a:gd name="T9" fmla="*/ 0 h 21"/>
              </a:gdLst>
              <a:ahLst/>
              <a:cxnLst>
                <a:cxn ang="0">
                  <a:pos x="T0" y="T1"/>
                </a:cxn>
                <a:cxn ang="0">
                  <a:pos x="T2" y="T3"/>
                </a:cxn>
                <a:cxn ang="0">
                  <a:pos x="T4" y="T5"/>
                </a:cxn>
                <a:cxn ang="0">
                  <a:pos x="T6" y="T7"/>
                </a:cxn>
                <a:cxn ang="0">
                  <a:pos x="T8" y="T9"/>
                </a:cxn>
              </a:cxnLst>
              <a:rect l="0" t="0" r="r" b="b"/>
              <a:pathLst>
                <a:path w="459" h="21">
                  <a:moveTo>
                    <a:pt x="459" y="0"/>
                  </a:moveTo>
                  <a:cubicBezTo>
                    <a:pt x="10" y="0"/>
                    <a:pt x="10" y="0"/>
                    <a:pt x="10" y="0"/>
                  </a:cubicBezTo>
                  <a:cubicBezTo>
                    <a:pt x="6" y="7"/>
                    <a:pt x="3" y="14"/>
                    <a:pt x="0" y="21"/>
                  </a:cubicBezTo>
                  <a:cubicBezTo>
                    <a:pt x="459" y="21"/>
                    <a:pt x="459" y="21"/>
                    <a:pt x="459" y="21"/>
                  </a:cubicBezTo>
                  <a:cubicBezTo>
                    <a:pt x="459" y="0"/>
                    <a:pt x="459" y="0"/>
                    <a:pt x="45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5" name="Freeform 72">
              <a:extLst>
                <a:ext uri="{FF2B5EF4-FFF2-40B4-BE49-F238E27FC236}">
                  <a16:creationId xmlns:a16="http://schemas.microsoft.com/office/drawing/2014/main" id="{25FE5EB4-A4DE-4CC5-B1F7-B26980334ACD}"/>
                </a:ext>
              </a:extLst>
            </p:cNvPr>
            <p:cNvSpPr>
              <a:spLocks/>
            </p:cNvSpPr>
            <p:nvPr/>
          </p:nvSpPr>
          <p:spPr bwMode="auto">
            <a:xfrm>
              <a:off x="10682288" y="-6078736"/>
              <a:ext cx="1500188" cy="66675"/>
            </a:xfrm>
            <a:custGeom>
              <a:avLst/>
              <a:gdLst>
                <a:gd name="T0" fmla="*/ 473 w 473"/>
                <a:gd name="T1" fmla="*/ 0 h 21"/>
                <a:gd name="T2" fmla="*/ 5 w 473"/>
                <a:gd name="T3" fmla="*/ 0 h 21"/>
                <a:gd name="T4" fmla="*/ 0 w 473"/>
                <a:gd name="T5" fmla="*/ 21 h 21"/>
                <a:gd name="T6" fmla="*/ 473 w 473"/>
                <a:gd name="T7" fmla="*/ 21 h 21"/>
                <a:gd name="T8" fmla="*/ 473 w 473"/>
                <a:gd name="T9" fmla="*/ 0 h 21"/>
              </a:gdLst>
              <a:ahLst/>
              <a:cxnLst>
                <a:cxn ang="0">
                  <a:pos x="T0" y="T1"/>
                </a:cxn>
                <a:cxn ang="0">
                  <a:pos x="T2" y="T3"/>
                </a:cxn>
                <a:cxn ang="0">
                  <a:pos x="T4" y="T5"/>
                </a:cxn>
                <a:cxn ang="0">
                  <a:pos x="T6" y="T7"/>
                </a:cxn>
                <a:cxn ang="0">
                  <a:pos x="T8" y="T9"/>
                </a:cxn>
              </a:cxnLst>
              <a:rect l="0" t="0" r="r" b="b"/>
              <a:pathLst>
                <a:path w="473" h="21">
                  <a:moveTo>
                    <a:pt x="473" y="0"/>
                  </a:moveTo>
                  <a:cubicBezTo>
                    <a:pt x="5" y="0"/>
                    <a:pt x="5" y="0"/>
                    <a:pt x="5" y="0"/>
                  </a:cubicBezTo>
                  <a:cubicBezTo>
                    <a:pt x="3" y="7"/>
                    <a:pt x="2" y="14"/>
                    <a:pt x="0" y="21"/>
                  </a:cubicBezTo>
                  <a:cubicBezTo>
                    <a:pt x="473" y="21"/>
                    <a:pt x="473" y="21"/>
                    <a:pt x="473" y="21"/>
                  </a:cubicBezTo>
                  <a:cubicBezTo>
                    <a:pt x="473" y="0"/>
                    <a:pt x="473" y="0"/>
                    <a:pt x="473"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6" name="Freeform 73">
              <a:extLst>
                <a:ext uri="{FF2B5EF4-FFF2-40B4-BE49-F238E27FC236}">
                  <a16:creationId xmlns:a16="http://schemas.microsoft.com/office/drawing/2014/main" id="{A662FB05-61F9-41F2-99AB-DA5E88D906A1}"/>
                </a:ext>
              </a:extLst>
            </p:cNvPr>
            <p:cNvSpPr>
              <a:spLocks/>
            </p:cNvSpPr>
            <p:nvPr/>
          </p:nvSpPr>
          <p:spPr bwMode="auto">
            <a:xfrm>
              <a:off x="10669588" y="-5926336"/>
              <a:ext cx="1512888" cy="66675"/>
            </a:xfrm>
            <a:custGeom>
              <a:avLst/>
              <a:gdLst>
                <a:gd name="T0" fmla="*/ 477 w 477"/>
                <a:gd name="T1" fmla="*/ 0 h 21"/>
                <a:gd name="T2" fmla="*/ 1 w 477"/>
                <a:gd name="T3" fmla="*/ 0 h 21"/>
                <a:gd name="T4" fmla="*/ 0 w 477"/>
                <a:gd name="T5" fmla="*/ 21 h 21"/>
                <a:gd name="T6" fmla="*/ 477 w 477"/>
                <a:gd name="T7" fmla="*/ 21 h 21"/>
                <a:gd name="T8" fmla="*/ 477 w 477"/>
                <a:gd name="T9" fmla="*/ 0 h 21"/>
              </a:gdLst>
              <a:ahLst/>
              <a:cxnLst>
                <a:cxn ang="0">
                  <a:pos x="T0" y="T1"/>
                </a:cxn>
                <a:cxn ang="0">
                  <a:pos x="T2" y="T3"/>
                </a:cxn>
                <a:cxn ang="0">
                  <a:pos x="T4" y="T5"/>
                </a:cxn>
                <a:cxn ang="0">
                  <a:pos x="T6" y="T7"/>
                </a:cxn>
                <a:cxn ang="0">
                  <a:pos x="T8" y="T9"/>
                </a:cxn>
              </a:cxnLst>
              <a:rect l="0" t="0" r="r" b="b"/>
              <a:pathLst>
                <a:path w="477" h="21">
                  <a:moveTo>
                    <a:pt x="477" y="0"/>
                  </a:moveTo>
                  <a:cubicBezTo>
                    <a:pt x="1" y="0"/>
                    <a:pt x="1" y="0"/>
                    <a:pt x="1" y="0"/>
                  </a:cubicBezTo>
                  <a:cubicBezTo>
                    <a:pt x="0" y="7"/>
                    <a:pt x="0" y="14"/>
                    <a:pt x="0" y="21"/>
                  </a:cubicBezTo>
                  <a:cubicBezTo>
                    <a:pt x="477" y="21"/>
                    <a:pt x="477" y="21"/>
                    <a:pt x="477" y="21"/>
                  </a:cubicBezTo>
                  <a:cubicBezTo>
                    <a:pt x="477" y="0"/>
                    <a:pt x="477" y="0"/>
                    <a:pt x="47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7" name="Freeform 74">
              <a:extLst>
                <a:ext uri="{FF2B5EF4-FFF2-40B4-BE49-F238E27FC236}">
                  <a16:creationId xmlns:a16="http://schemas.microsoft.com/office/drawing/2014/main" id="{72BF2EF4-4D86-4D84-AB28-B85D3706403B}"/>
                </a:ext>
              </a:extLst>
            </p:cNvPr>
            <p:cNvSpPr>
              <a:spLocks/>
            </p:cNvSpPr>
            <p:nvPr/>
          </p:nvSpPr>
          <p:spPr bwMode="auto">
            <a:xfrm>
              <a:off x="10672763" y="-5773936"/>
              <a:ext cx="1509713" cy="66675"/>
            </a:xfrm>
            <a:custGeom>
              <a:avLst/>
              <a:gdLst>
                <a:gd name="T0" fmla="*/ 476 w 476"/>
                <a:gd name="T1" fmla="*/ 0 h 21"/>
                <a:gd name="T2" fmla="*/ 0 w 476"/>
                <a:gd name="T3" fmla="*/ 0 h 21"/>
                <a:gd name="T4" fmla="*/ 3 w 476"/>
                <a:gd name="T5" fmla="*/ 21 h 21"/>
                <a:gd name="T6" fmla="*/ 476 w 476"/>
                <a:gd name="T7" fmla="*/ 21 h 21"/>
                <a:gd name="T8" fmla="*/ 476 w 476"/>
                <a:gd name="T9" fmla="*/ 0 h 21"/>
              </a:gdLst>
              <a:ahLst/>
              <a:cxnLst>
                <a:cxn ang="0">
                  <a:pos x="T0" y="T1"/>
                </a:cxn>
                <a:cxn ang="0">
                  <a:pos x="T2" y="T3"/>
                </a:cxn>
                <a:cxn ang="0">
                  <a:pos x="T4" y="T5"/>
                </a:cxn>
                <a:cxn ang="0">
                  <a:pos x="T6" y="T7"/>
                </a:cxn>
                <a:cxn ang="0">
                  <a:pos x="T8" y="T9"/>
                </a:cxn>
              </a:cxnLst>
              <a:rect l="0" t="0" r="r" b="b"/>
              <a:pathLst>
                <a:path w="476" h="21">
                  <a:moveTo>
                    <a:pt x="476" y="0"/>
                  </a:moveTo>
                  <a:cubicBezTo>
                    <a:pt x="0" y="0"/>
                    <a:pt x="0" y="0"/>
                    <a:pt x="0" y="0"/>
                  </a:cubicBezTo>
                  <a:cubicBezTo>
                    <a:pt x="1" y="8"/>
                    <a:pt x="2" y="15"/>
                    <a:pt x="3" y="21"/>
                  </a:cubicBezTo>
                  <a:cubicBezTo>
                    <a:pt x="476" y="21"/>
                    <a:pt x="476" y="21"/>
                    <a:pt x="476" y="21"/>
                  </a:cubicBezTo>
                  <a:cubicBezTo>
                    <a:pt x="476" y="0"/>
                    <a:pt x="476" y="0"/>
                    <a:pt x="47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8" name="Freeform 75">
              <a:extLst>
                <a:ext uri="{FF2B5EF4-FFF2-40B4-BE49-F238E27FC236}">
                  <a16:creationId xmlns:a16="http://schemas.microsoft.com/office/drawing/2014/main" id="{CF1CC216-696B-4A0F-AF45-CE5C42752386}"/>
                </a:ext>
              </a:extLst>
            </p:cNvPr>
            <p:cNvSpPr>
              <a:spLocks/>
            </p:cNvSpPr>
            <p:nvPr/>
          </p:nvSpPr>
          <p:spPr bwMode="auto">
            <a:xfrm>
              <a:off x="10701338" y="-5618361"/>
              <a:ext cx="1481138" cy="66675"/>
            </a:xfrm>
            <a:custGeom>
              <a:avLst/>
              <a:gdLst>
                <a:gd name="T0" fmla="*/ 467 w 467"/>
                <a:gd name="T1" fmla="*/ 0 h 21"/>
                <a:gd name="T2" fmla="*/ 0 w 467"/>
                <a:gd name="T3" fmla="*/ 0 h 21"/>
                <a:gd name="T4" fmla="*/ 8 w 467"/>
                <a:gd name="T5" fmla="*/ 21 h 21"/>
                <a:gd name="T6" fmla="*/ 467 w 467"/>
                <a:gd name="T7" fmla="*/ 21 h 21"/>
                <a:gd name="T8" fmla="*/ 467 w 467"/>
                <a:gd name="T9" fmla="*/ 0 h 21"/>
              </a:gdLst>
              <a:ahLst/>
              <a:cxnLst>
                <a:cxn ang="0">
                  <a:pos x="T0" y="T1"/>
                </a:cxn>
                <a:cxn ang="0">
                  <a:pos x="T2" y="T3"/>
                </a:cxn>
                <a:cxn ang="0">
                  <a:pos x="T4" y="T5"/>
                </a:cxn>
                <a:cxn ang="0">
                  <a:pos x="T6" y="T7"/>
                </a:cxn>
                <a:cxn ang="0">
                  <a:pos x="T8" y="T9"/>
                </a:cxn>
              </a:cxnLst>
              <a:rect l="0" t="0" r="r" b="b"/>
              <a:pathLst>
                <a:path w="467" h="21">
                  <a:moveTo>
                    <a:pt x="467" y="0"/>
                  </a:moveTo>
                  <a:cubicBezTo>
                    <a:pt x="0" y="0"/>
                    <a:pt x="0" y="0"/>
                    <a:pt x="0" y="0"/>
                  </a:cubicBezTo>
                  <a:cubicBezTo>
                    <a:pt x="2" y="7"/>
                    <a:pt x="5" y="14"/>
                    <a:pt x="8" y="21"/>
                  </a:cubicBezTo>
                  <a:cubicBezTo>
                    <a:pt x="467" y="21"/>
                    <a:pt x="467" y="21"/>
                    <a:pt x="467" y="21"/>
                  </a:cubicBezTo>
                  <a:cubicBezTo>
                    <a:pt x="467" y="0"/>
                    <a:pt x="467" y="0"/>
                    <a:pt x="46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9" name="Freeform 76">
              <a:extLst>
                <a:ext uri="{FF2B5EF4-FFF2-40B4-BE49-F238E27FC236}">
                  <a16:creationId xmlns:a16="http://schemas.microsoft.com/office/drawing/2014/main" id="{8BFAF4DE-0E6C-4C2C-8A3D-F5A6732A9299}"/>
                </a:ext>
              </a:extLst>
            </p:cNvPr>
            <p:cNvSpPr>
              <a:spLocks/>
            </p:cNvSpPr>
            <p:nvPr/>
          </p:nvSpPr>
          <p:spPr bwMode="auto">
            <a:xfrm>
              <a:off x="10764838" y="-5465961"/>
              <a:ext cx="1417638" cy="66675"/>
            </a:xfrm>
            <a:custGeom>
              <a:avLst/>
              <a:gdLst>
                <a:gd name="T0" fmla="*/ 447 w 447"/>
                <a:gd name="T1" fmla="*/ 0 h 21"/>
                <a:gd name="T2" fmla="*/ 0 w 447"/>
                <a:gd name="T3" fmla="*/ 0 h 21"/>
                <a:gd name="T4" fmla="*/ 12 w 447"/>
                <a:gd name="T5" fmla="*/ 21 h 21"/>
                <a:gd name="T6" fmla="*/ 447 w 447"/>
                <a:gd name="T7" fmla="*/ 21 h 21"/>
                <a:gd name="T8" fmla="*/ 447 w 447"/>
                <a:gd name="T9" fmla="*/ 0 h 21"/>
              </a:gdLst>
              <a:ahLst/>
              <a:cxnLst>
                <a:cxn ang="0">
                  <a:pos x="T0" y="T1"/>
                </a:cxn>
                <a:cxn ang="0">
                  <a:pos x="T2" y="T3"/>
                </a:cxn>
                <a:cxn ang="0">
                  <a:pos x="T4" y="T5"/>
                </a:cxn>
                <a:cxn ang="0">
                  <a:pos x="T6" y="T7"/>
                </a:cxn>
                <a:cxn ang="0">
                  <a:pos x="T8" y="T9"/>
                </a:cxn>
              </a:cxnLst>
              <a:rect l="0" t="0" r="r" b="b"/>
              <a:pathLst>
                <a:path w="447" h="21">
                  <a:moveTo>
                    <a:pt x="447" y="0"/>
                  </a:moveTo>
                  <a:cubicBezTo>
                    <a:pt x="0" y="0"/>
                    <a:pt x="0" y="0"/>
                    <a:pt x="0" y="0"/>
                  </a:cubicBezTo>
                  <a:cubicBezTo>
                    <a:pt x="4" y="7"/>
                    <a:pt x="8" y="14"/>
                    <a:pt x="12" y="21"/>
                  </a:cubicBezTo>
                  <a:cubicBezTo>
                    <a:pt x="447" y="21"/>
                    <a:pt x="447" y="21"/>
                    <a:pt x="447" y="21"/>
                  </a:cubicBezTo>
                  <a:cubicBezTo>
                    <a:pt x="447" y="0"/>
                    <a:pt x="447" y="0"/>
                    <a:pt x="44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0" name="Freeform 77">
              <a:extLst>
                <a:ext uri="{FF2B5EF4-FFF2-40B4-BE49-F238E27FC236}">
                  <a16:creationId xmlns:a16="http://schemas.microsoft.com/office/drawing/2014/main" id="{46DB668D-408E-4AE0-B75F-C03F732AAC33}"/>
                </a:ext>
              </a:extLst>
            </p:cNvPr>
            <p:cNvSpPr>
              <a:spLocks/>
            </p:cNvSpPr>
            <p:nvPr/>
          </p:nvSpPr>
          <p:spPr bwMode="auto">
            <a:xfrm>
              <a:off x="10869613" y="-5313561"/>
              <a:ext cx="1258888" cy="66675"/>
            </a:xfrm>
            <a:custGeom>
              <a:avLst/>
              <a:gdLst>
                <a:gd name="T0" fmla="*/ 397 w 397"/>
                <a:gd name="T1" fmla="*/ 0 h 21"/>
                <a:gd name="T2" fmla="*/ 335 w 397"/>
                <a:gd name="T3" fmla="*/ 0 h 21"/>
                <a:gd name="T4" fmla="*/ 261 w 397"/>
                <a:gd name="T5" fmla="*/ 0 h 21"/>
                <a:gd name="T6" fmla="*/ 0 w 397"/>
                <a:gd name="T7" fmla="*/ 0 h 21"/>
                <a:gd name="T8" fmla="*/ 20 w 397"/>
                <a:gd name="T9" fmla="*/ 21 h 21"/>
                <a:gd name="T10" fmla="*/ 229 w 397"/>
                <a:gd name="T11" fmla="*/ 21 h 21"/>
                <a:gd name="T12" fmla="*/ 368 w 397"/>
                <a:gd name="T13" fmla="*/ 21 h 21"/>
                <a:gd name="T14" fmla="*/ 377 w 397"/>
                <a:gd name="T15" fmla="*/ 21 h 21"/>
                <a:gd name="T16" fmla="*/ 397 w 397"/>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7" h="21">
                  <a:moveTo>
                    <a:pt x="397" y="0"/>
                  </a:moveTo>
                  <a:cubicBezTo>
                    <a:pt x="335" y="0"/>
                    <a:pt x="335" y="0"/>
                    <a:pt x="335" y="0"/>
                  </a:cubicBezTo>
                  <a:cubicBezTo>
                    <a:pt x="261" y="0"/>
                    <a:pt x="261" y="0"/>
                    <a:pt x="261" y="0"/>
                  </a:cubicBezTo>
                  <a:cubicBezTo>
                    <a:pt x="0" y="0"/>
                    <a:pt x="0" y="0"/>
                    <a:pt x="0" y="0"/>
                  </a:cubicBezTo>
                  <a:cubicBezTo>
                    <a:pt x="6" y="7"/>
                    <a:pt x="13" y="14"/>
                    <a:pt x="20" y="21"/>
                  </a:cubicBezTo>
                  <a:cubicBezTo>
                    <a:pt x="229" y="21"/>
                    <a:pt x="229" y="21"/>
                    <a:pt x="229" y="21"/>
                  </a:cubicBezTo>
                  <a:cubicBezTo>
                    <a:pt x="368" y="21"/>
                    <a:pt x="368" y="21"/>
                    <a:pt x="368" y="21"/>
                  </a:cubicBezTo>
                  <a:cubicBezTo>
                    <a:pt x="377" y="21"/>
                    <a:pt x="377" y="21"/>
                    <a:pt x="377" y="21"/>
                  </a:cubicBezTo>
                  <a:cubicBezTo>
                    <a:pt x="384" y="14"/>
                    <a:pt x="391" y="7"/>
                    <a:pt x="39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1" name="Freeform 78">
              <a:extLst>
                <a:ext uri="{FF2B5EF4-FFF2-40B4-BE49-F238E27FC236}">
                  <a16:creationId xmlns:a16="http://schemas.microsoft.com/office/drawing/2014/main" id="{0FE44D0A-EDEA-4662-ADA5-ED90D8C3CAEF}"/>
                </a:ext>
              </a:extLst>
            </p:cNvPr>
            <p:cNvSpPr>
              <a:spLocks/>
            </p:cNvSpPr>
            <p:nvPr/>
          </p:nvSpPr>
          <p:spPr bwMode="auto">
            <a:xfrm>
              <a:off x="11042650" y="-5161161"/>
              <a:ext cx="911225" cy="66675"/>
            </a:xfrm>
            <a:custGeom>
              <a:avLst/>
              <a:gdLst>
                <a:gd name="T0" fmla="*/ 287 w 287"/>
                <a:gd name="T1" fmla="*/ 0 h 21"/>
                <a:gd name="T2" fmla="*/ 154 w 287"/>
                <a:gd name="T3" fmla="*/ 0 h 21"/>
                <a:gd name="T4" fmla="*/ 0 w 287"/>
                <a:gd name="T5" fmla="*/ 0 h 21"/>
                <a:gd name="T6" fmla="*/ 38 w 287"/>
                <a:gd name="T7" fmla="*/ 21 h 21"/>
                <a:gd name="T8" fmla="*/ 146 w 287"/>
                <a:gd name="T9" fmla="*/ 21 h 21"/>
                <a:gd name="T10" fmla="*/ 249 w 287"/>
                <a:gd name="T11" fmla="*/ 21 h 21"/>
                <a:gd name="T12" fmla="*/ 287 w 287"/>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87" h="21">
                  <a:moveTo>
                    <a:pt x="287" y="0"/>
                  </a:moveTo>
                  <a:cubicBezTo>
                    <a:pt x="154" y="0"/>
                    <a:pt x="154" y="0"/>
                    <a:pt x="154" y="0"/>
                  </a:cubicBezTo>
                  <a:cubicBezTo>
                    <a:pt x="0" y="0"/>
                    <a:pt x="0" y="0"/>
                    <a:pt x="0" y="0"/>
                  </a:cubicBezTo>
                  <a:cubicBezTo>
                    <a:pt x="12" y="8"/>
                    <a:pt x="25" y="15"/>
                    <a:pt x="38" y="21"/>
                  </a:cubicBezTo>
                  <a:cubicBezTo>
                    <a:pt x="146" y="21"/>
                    <a:pt x="146" y="21"/>
                    <a:pt x="146" y="21"/>
                  </a:cubicBezTo>
                  <a:cubicBezTo>
                    <a:pt x="249" y="21"/>
                    <a:pt x="249" y="21"/>
                    <a:pt x="249" y="21"/>
                  </a:cubicBezTo>
                  <a:cubicBezTo>
                    <a:pt x="262" y="15"/>
                    <a:pt x="275" y="8"/>
                    <a:pt x="28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52" name="Freeform 11">
            <a:extLst>
              <a:ext uri="{FF2B5EF4-FFF2-40B4-BE49-F238E27FC236}">
                <a16:creationId xmlns:a16="http://schemas.microsoft.com/office/drawing/2014/main" id="{E58A8BE1-CAAC-4977-9505-5918286BC4FA}"/>
              </a:ext>
            </a:extLst>
          </p:cNvPr>
          <p:cNvSpPr>
            <a:spLocks noEditPoints="1"/>
          </p:cNvSpPr>
          <p:nvPr/>
        </p:nvSpPr>
        <p:spPr bwMode="auto">
          <a:xfrm>
            <a:off x="8596012" y="1635919"/>
            <a:ext cx="631825" cy="631825"/>
          </a:xfrm>
          <a:custGeom>
            <a:avLst/>
            <a:gdLst>
              <a:gd name="T0" fmla="*/ 169 w 199"/>
              <a:gd name="T1" fmla="*/ 28 h 199"/>
              <a:gd name="T2" fmla="*/ 30 w 199"/>
              <a:gd name="T3" fmla="*/ 28 h 199"/>
              <a:gd name="T4" fmla="*/ 10 w 199"/>
              <a:gd name="T5" fmla="*/ 55 h 199"/>
              <a:gd name="T6" fmla="*/ 143 w 199"/>
              <a:gd name="T7" fmla="*/ 55 h 199"/>
              <a:gd name="T8" fmla="*/ 143 w 199"/>
              <a:gd name="T9" fmla="*/ 55 h 199"/>
              <a:gd name="T10" fmla="*/ 105 w 199"/>
              <a:gd name="T11" fmla="*/ 76 h 199"/>
              <a:gd name="T12" fmla="*/ 2 w 199"/>
              <a:gd name="T13" fmla="*/ 76 h 199"/>
              <a:gd name="T14" fmla="*/ 0 w 199"/>
              <a:gd name="T15" fmla="*/ 99 h 199"/>
              <a:gd name="T16" fmla="*/ 99 w 199"/>
              <a:gd name="T17" fmla="*/ 199 h 199"/>
              <a:gd name="T18" fmla="*/ 199 w 199"/>
              <a:gd name="T19" fmla="*/ 99 h 199"/>
              <a:gd name="T20" fmla="*/ 169 w 199"/>
              <a:gd name="T21" fmla="*/ 28 h 199"/>
              <a:gd name="T22" fmla="*/ 99 w 199"/>
              <a:gd name="T23" fmla="*/ 0 h 199"/>
              <a:gd name="T24" fmla="*/ 62 w 199"/>
              <a:gd name="T25" fmla="*/ 7 h 199"/>
              <a:gd name="T26" fmla="*/ 136 w 199"/>
              <a:gd name="T27" fmla="*/ 7 h 199"/>
              <a:gd name="T28" fmla="*/ 99 w 199"/>
              <a:gd name="T29"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9" h="199">
                <a:moveTo>
                  <a:pt x="169" y="28"/>
                </a:moveTo>
                <a:cubicBezTo>
                  <a:pt x="30" y="28"/>
                  <a:pt x="30" y="28"/>
                  <a:pt x="30" y="28"/>
                </a:cubicBezTo>
                <a:cubicBezTo>
                  <a:pt x="22" y="36"/>
                  <a:pt x="15" y="45"/>
                  <a:pt x="10" y="55"/>
                </a:cubicBezTo>
                <a:cubicBezTo>
                  <a:pt x="143" y="55"/>
                  <a:pt x="143" y="55"/>
                  <a:pt x="143" y="55"/>
                </a:cubicBezTo>
                <a:cubicBezTo>
                  <a:pt x="143" y="55"/>
                  <a:pt x="143" y="55"/>
                  <a:pt x="143" y="55"/>
                </a:cubicBezTo>
                <a:cubicBezTo>
                  <a:pt x="131" y="63"/>
                  <a:pt x="118" y="70"/>
                  <a:pt x="105" y="76"/>
                </a:cubicBezTo>
                <a:cubicBezTo>
                  <a:pt x="2" y="76"/>
                  <a:pt x="2" y="76"/>
                  <a:pt x="2" y="76"/>
                </a:cubicBezTo>
                <a:cubicBezTo>
                  <a:pt x="1" y="84"/>
                  <a:pt x="0" y="91"/>
                  <a:pt x="0" y="99"/>
                </a:cubicBezTo>
                <a:cubicBezTo>
                  <a:pt x="0" y="154"/>
                  <a:pt x="44" y="199"/>
                  <a:pt x="99" y="199"/>
                </a:cubicBezTo>
                <a:cubicBezTo>
                  <a:pt x="154" y="199"/>
                  <a:pt x="199" y="154"/>
                  <a:pt x="199" y="99"/>
                </a:cubicBezTo>
                <a:cubicBezTo>
                  <a:pt x="199" y="71"/>
                  <a:pt x="187" y="46"/>
                  <a:pt x="169" y="28"/>
                </a:cubicBezTo>
                <a:moveTo>
                  <a:pt x="99" y="0"/>
                </a:moveTo>
                <a:cubicBezTo>
                  <a:pt x="86" y="0"/>
                  <a:pt x="74" y="2"/>
                  <a:pt x="62" y="7"/>
                </a:cubicBezTo>
                <a:cubicBezTo>
                  <a:pt x="136" y="7"/>
                  <a:pt x="136" y="7"/>
                  <a:pt x="136" y="7"/>
                </a:cubicBezTo>
                <a:cubicBezTo>
                  <a:pt x="125" y="2"/>
                  <a:pt x="112" y="0"/>
                  <a:pt x="99" y="0"/>
                </a:cubicBezTo>
              </a:path>
            </a:pathLst>
          </a:custGeom>
          <a:solidFill>
            <a:schemeClr val="tx1">
              <a:lumMod val="85000"/>
              <a:lumOff val="15000"/>
              <a:alpha val="1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3" name="TextBox 252">
            <a:extLst>
              <a:ext uri="{FF2B5EF4-FFF2-40B4-BE49-F238E27FC236}">
                <a16:creationId xmlns:a16="http://schemas.microsoft.com/office/drawing/2014/main" id="{6D372E66-E0BC-4591-8B2F-DDD95D62E3B9}"/>
              </a:ext>
            </a:extLst>
          </p:cNvPr>
          <p:cNvSpPr txBox="1"/>
          <p:nvPr/>
        </p:nvSpPr>
        <p:spPr>
          <a:xfrm>
            <a:off x="986602" y="4043529"/>
            <a:ext cx="5283590" cy="1092607"/>
          </a:xfrm>
          <a:prstGeom prst="rect">
            <a:avLst/>
          </a:prstGeom>
          <a:noFill/>
        </p:spPr>
        <p:txBody>
          <a:bodyPr wrap="square" rtlCol="0">
            <a:spAutoFit/>
          </a:bodyPr>
          <a:lstStyle/>
          <a:p>
            <a:pPr>
              <a:lnSpc>
                <a:spcPts val="7800"/>
              </a:lnSpc>
            </a:pPr>
            <a:r>
              <a:rPr lang="en-US" sz="7000" spc="-200" dirty="0">
                <a:solidFill>
                  <a:schemeClr val="bg1"/>
                </a:solidFill>
                <a:latin typeface="+mj-lt"/>
              </a:rPr>
              <a:t>Thank You</a:t>
            </a:r>
          </a:p>
        </p:txBody>
      </p:sp>
      <p:pic>
        <p:nvPicPr>
          <p:cNvPr id="2" name="Picture 1" descr="A picture containing drawing&#10;&#10;Description automatically generated">
            <a:extLst>
              <a:ext uri="{FF2B5EF4-FFF2-40B4-BE49-F238E27FC236}">
                <a16:creationId xmlns:a16="http://schemas.microsoft.com/office/drawing/2014/main" id="{3204B2D4-9A53-4067-AB05-3351297387C4}"/>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27224" y="1942198"/>
            <a:ext cx="5694535" cy="1450746"/>
          </a:xfrm>
          <a:prstGeom prst="rect">
            <a:avLst/>
          </a:prstGeom>
        </p:spPr>
      </p:pic>
    </p:spTree>
    <p:extLst>
      <p:ext uri="{BB962C8B-B14F-4D97-AF65-F5344CB8AC3E}">
        <p14:creationId xmlns:p14="http://schemas.microsoft.com/office/powerpoint/2010/main" val="12655683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LORSETCLASSNAME" val="ColorSet1"/>
  <p:tag name="COLORS" val="-2;-2;-1;Scheme1;-1;Scheme2"/>
  <p:tag name="THINKCELLSHAPEDONOTDELETE" val="pPlG1xF4bvEe41MnhPLUUTA"/>
</p:tagLst>
</file>

<file path=ppt/tags/tag2.xml><?xml version="1.0" encoding="utf-8"?>
<p:tagLst xmlns:a="http://schemas.openxmlformats.org/drawingml/2006/main" xmlns:r="http://schemas.openxmlformats.org/officeDocument/2006/relationships" xmlns:p="http://schemas.openxmlformats.org/presentationml/2006/main">
  <p:tag name="COLORSETCLASSNAME" val="ColorSet1"/>
  <p:tag name="COLORS" val="-2;-2;-1;Scheme1;-1;Scheme2"/>
  <p:tag name="THINKCELLSHAPEDONOTDELETE" val="pPlG1xF4bvEe41MnhPLUUT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xB_jjmEWPU2uQ0QKfPj7A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xB_jjmEWPU2uQ0QKfPj7AQ"/>
</p:tagLst>
</file>

<file path=ppt/theme/theme1.xml><?xml version="1.0" encoding="utf-8"?>
<a:theme xmlns:a="http://schemas.openxmlformats.org/drawingml/2006/main" name="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62045</TotalTime>
  <Words>1092</Words>
  <Application>Microsoft Office PowerPoint</Application>
  <PresentationFormat>Widescreen</PresentationFormat>
  <Paragraphs>185</Paragraphs>
  <Slides>12</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Arial Black</vt:lpstr>
      <vt:lpstr>Calibri</vt:lpstr>
      <vt:lpstr>Century Gothic</vt:lpstr>
      <vt:lpstr>McKinsey Sans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Wes Struebing</cp:lastModifiedBy>
  <cp:revision>7993</cp:revision>
  <dcterms:created xsi:type="dcterms:W3CDTF">2016-01-13T17:16:24Z</dcterms:created>
  <dcterms:modified xsi:type="dcterms:W3CDTF">2021-07-09T19:33:03Z</dcterms:modified>
</cp:coreProperties>
</file>