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sldIdLst>
    <p:sldId id="256" r:id="rId2"/>
    <p:sldId id="257" r:id="rId3"/>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98" autoAdjust="0"/>
    <p:restoredTop sz="94660"/>
  </p:normalViewPr>
  <p:slideViewPr>
    <p:cSldViewPr snapToGrid="0">
      <p:cViewPr varScale="1">
        <p:scale>
          <a:sx n="100" d="100"/>
          <a:sy n="100" d="100"/>
        </p:scale>
        <p:origin x="57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271211" y="2771882"/>
            <a:ext cx="7717715" cy="2494297"/>
          </a:xfrm>
        </p:spPr>
        <p:txBody>
          <a:bodyPr anchor="b">
            <a:normAutofit/>
          </a:bodyPr>
          <a:lstStyle>
            <a:lvl1pPr>
              <a:defRPr sz="5952"/>
            </a:lvl1pPr>
          </a:lstStyle>
          <a:p>
            <a:r>
              <a:rPr lang="fr-FR"/>
              <a:t>Modifiez le style du titre</a:t>
            </a:r>
            <a:endParaRPr lang="en-US" dirty="0"/>
          </a:p>
        </p:txBody>
      </p:sp>
      <p:sp>
        <p:nvSpPr>
          <p:cNvPr id="3" name="Subtitle 2"/>
          <p:cNvSpPr>
            <a:spLocks noGrp="1"/>
          </p:cNvSpPr>
          <p:nvPr>
            <p:ph type="subTitle" idx="1"/>
          </p:nvPr>
        </p:nvSpPr>
        <p:spPr>
          <a:xfrm>
            <a:off x="2271211" y="5266178"/>
            <a:ext cx="7717715" cy="1241518"/>
          </a:xfrm>
        </p:spPr>
        <p:txBody>
          <a:bodyPr anchor="t"/>
          <a:lstStyle>
            <a:lvl1pPr marL="0" indent="0" algn="l">
              <a:buNone/>
              <a:defRPr>
                <a:solidFill>
                  <a:schemeClr val="tx1">
                    <a:lumMod val="65000"/>
                    <a:lumOff val="35000"/>
                  </a:schemeClr>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490A46C-D688-4E36-A079-1D6DBA917212}" type="datetimeFigureOut">
              <a:rPr lang="fr-CH" smtClean="0"/>
              <a:t>05.07.2021</a:t>
            </a:fld>
            <a:endParaRPr lang="fr-CH"/>
          </a:p>
        </p:txBody>
      </p:sp>
      <p:sp>
        <p:nvSpPr>
          <p:cNvPr id="5" name="Footer Placeholder 4"/>
          <p:cNvSpPr>
            <a:spLocks noGrp="1"/>
          </p:cNvSpPr>
          <p:nvPr>
            <p:ph type="ftr" sz="quarter" idx="11"/>
          </p:nvPr>
        </p:nvSpPr>
        <p:spPr/>
        <p:txBody>
          <a:bodyPr/>
          <a:lstStyle/>
          <a:p>
            <a:endParaRPr lang="fr-CH"/>
          </a:p>
        </p:txBody>
      </p:sp>
      <p:sp>
        <p:nvSpPr>
          <p:cNvPr id="9" name="Freeform 8"/>
          <p:cNvSpPr/>
          <p:nvPr/>
        </p:nvSpPr>
        <p:spPr bwMode="auto">
          <a:xfrm>
            <a:off x="-37088" y="4763277"/>
            <a:ext cx="1631686" cy="861769"/>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94992" y="4992981"/>
            <a:ext cx="683998" cy="402483"/>
          </a:xfrm>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1841956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274467" y="687966"/>
            <a:ext cx="7704559" cy="1411944"/>
          </a:xfrm>
        </p:spPr>
        <p:txBody>
          <a:bodyPr/>
          <a:lstStyle/>
          <a:p>
            <a:r>
              <a:rPr lang="fr-FR"/>
              <a:t>Modifiez le style du titre</a:t>
            </a:r>
            <a:endParaRPr lang="en-US" dirty="0"/>
          </a:p>
        </p:txBody>
      </p:sp>
      <p:sp>
        <p:nvSpPr>
          <p:cNvPr id="3" name="Content Placeholder 2"/>
          <p:cNvSpPr>
            <a:spLocks noGrp="1"/>
          </p:cNvSpPr>
          <p:nvPr>
            <p:ph idx="1"/>
          </p:nvPr>
        </p:nvSpPr>
        <p:spPr>
          <a:xfrm>
            <a:off x="2271210" y="2351899"/>
            <a:ext cx="7707816" cy="416412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490A46C-D688-4E36-A079-1D6DBA917212}" type="datetimeFigureOut">
              <a:rPr lang="fr-CH" smtClean="0"/>
              <a:t>05.07.2021</a:t>
            </a:fld>
            <a:endParaRPr lang="fr-CH"/>
          </a:p>
        </p:txBody>
      </p:sp>
      <p:sp>
        <p:nvSpPr>
          <p:cNvPr id="5" name="Footer Placeholder 4"/>
          <p:cNvSpPr>
            <a:spLocks noGrp="1"/>
          </p:cNvSpPr>
          <p:nvPr>
            <p:ph type="ftr" sz="quarter" idx="11"/>
          </p:nvPr>
        </p:nvSpPr>
        <p:spPr/>
        <p:txBody>
          <a:bodyPr/>
          <a:lstStyle/>
          <a:p>
            <a:endParaRPr lang="fr-CH"/>
          </a:p>
        </p:txBody>
      </p:sp>
      <p:sp>
        <p:nvSpPr>
          <p:cNvPr id="10" name="Freeform 11"/>
          <p:cNvSpPr/>
          <p:nvPr/>
        </p:nvSpPr>
        <p:spPr bwMode="auto">
          <a:xfrm flipV="1">
            <a:off x="68" y="78396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230267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271210" y="2286820"/>
            <a:ext cx="7707816" cy="1619080"/>
          </a:xfrm>
        </p:spPr>
        <p:txBody>
          <a:bodyPr anchor="b"/>
          <a:lstStyle>
            <a:lvl1pPr algn="l">
              <a:defRPr sz="4409" b="0" cap="none"/>
            </a:lvl1pPr>
          </a:lstStyle>
          <a:p>
            <a:r>
              <a:rPr lang="fr-FR"/>
              <a:t>Modifiez le style du titre</a:t>
            </a:r>
            <a:endParaRPr lang="en-US" dirty="0"/>
          </a:p>
        </p:txBody>
      </p:sp>
      <p:sp>
        <p:nvSpPr>
          <p:cNvPr id="3" name="Text Placeholder 2"/>
          <p:cNvSpPr>
            <a:spLocks noGrp="1"/>
          </p:cNvSpPr>
          <p:nvPr>
            <p:ph type="body" idx="1"/>
          </p:nvPr>
        </p:nvSpPr>
        <p:spPr>
          <a:xfrm>
            <a:off x="2271210" y="3947830"/>
            <a:ext cx="7707816" cy="948432"/>
          </a:xfrm>
        </p:spPr>
        <p:txBody>
          <a:bodyPr anchor="t"/>
          <a:lstStyle>
            <a:lvl1pPr marL="0" indent="0" algn="l">
              <a:buNone/>
              <a:defRPr sz="2205">
                <a:solidFill>
                  <a:schemeClr val="tx1">
                    <a:lumMod val="65000"/>
                    <a:lumOff val="35000"/>
                  </a:schemeClr>
                </a:solidFill>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490A46C-D688-4E36-A079-1D6DBA917212}" type="datetimeFigureOut">
              <a:rPr lang="fr-CH" smtClean="0"/>
              <a:t>05.07.2021</a:t>
            </a:fld>
            <a:endParaRPr lang="fr-CH"/>
          </a:p>
        </p:txBody>
      </p:sp>
      <p:sp>
        <p:nvSpPr>
          <p:cNvPr id="5" name="Footer Placeholder 4"/>
          <p:cNvSpPr>
            <a:spLocks noGrp="1"/>
          </p:cNvSpPr>
          <p:nvPr>
            <p:ph type="ftr" sz="quarter" idx="11"/>
          </p:nvPr>
        </p:nvSpPr>
        <p:spPr/>
        <p:txBody>
          <a:bodyPr/>
          <a:lstStyle/>
          <a:p>
            <a:endParaRPr lang="fr-CH"/>
          </a:p>
        </p:txBody>
      </p:sp>
      <p:sp>
        <p:nvSpPr>
          <p:cNvPr id="11" name="Freeform 11"/>
          <p:cNvSpPr/>
          <p:nvPr/>
        </p:nvSpPr>
        <p:spPr bwMode="auto">
          <a:xfrm flipV="1">
            <a:off x="68" y="349051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97764" y="3576064"/>
            <a:ext cx="683998" cy="402483"/>
          </a:xfrm>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2722272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271211" y="2355323"/>
            <a:ext cx="3738780" cy="415285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40758" y="2355323"/>
            <a:ext cx="3738268" cy="415285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490A46C-D688-4E36-A079-1D6DBA917212}" type="datetimeFigureOut">
              <a:rPr lang="fr-CH" smtClean="0"/>
              <a:t>05.07.2021</a:t>
            </a:fld>
            <a:endParaRPr lang="fr-CH"/>
          </a:p>
        </p:txBody>
      </p:sp>
      <p:sp>
        <p:nvSpPr>
          <p:cNvPr id="6" name="Footer Placeholder 5"/>
          <p:cNvSpPr>
            <a:spLocks noGrp="1"/>
          </p:cNvSpPr>
          <p:nvPr>
            <p:ph type="ftr" sz="quarter" idx="11"/>
          </p:nvPr>
        </p:nvSpPr>
        <p:spPr/>
        <p:txBody>
          <a:bodyPr/>
          <a:lstStyle/>
          <a:p>
            <a:endParaRPr lang="fr-CH"/>
          </a:p>
        </p:txBody>
      </p:sp>
      <p:sp>
        <p:nvSpPr>
          <p:cNvPr id="9" name="Freeform 11"/>
          <p:cNvSpPr/>
          <p:nvPr/>
        </p:nvSpPr>
        <p:spPr bwMode="auto">
          <a:xfrm flipV="1">
            <a:off x="68" y="78396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97764" y="868385"/>
            <a:ext cx="683998" cy="402483"/>
          </a:xfrm>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209138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648810" y="2454443"/>
            <a:ext cx="3361181" cy="635222"/>
          </a:xfrm>
        </p:spPr>
        <p:txBody>
          <a:bodyPr anchor="b">
            <a:noAutofit/>
          </a:bodyPr>
          <a:lstStyle>
            <a:lvl1pPr marL="0" indent="0">
              <a:buNone/>
              <a:defRPr sz="2646" b="0"/>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4" name="Content Placeholder 3"/>
          <p:cNvSpPr>
            <a:spLocks noGrp="1"/>
          </p:cNvSpPr>
          <p:nvPr>
            <p:ph sz="half" idx="2"/>
          </p:nvPr>
        </p:nvSpPr>
        <p:spPr>
          <a:xfrm>
            <a:off x="2271209" y="3089666"/>
            <a:ext cx="3738781" cy="342346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613577" y="2450885"/>
            <a:ext cx="3359595" cy="635222"/>
          </a:xfrm>
        </p:spPr>
        <p:txBody>
          <a:bodyPr anchor="b">
            <a:noAutofit/>
          </a:bodyPr>
          <a:lstStyle>
            <a:lvl1pPr marL="0" indent="0">
              <a:buNone/>
              <a:defRPr sz="2646" b="0"/>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6" name="Content Placeholder 5"/>
          <p:cNvSpPr>
            <a:spLocks noGrp="1"/>
          </p:cNvSpPr>
          <p:nvPr>
            <p:ph sz="quarter" idx="4"/>
          </p:nvPr>
        </p:nvSpPr>
        <p:spPr>
          <a:xfrm>
            <a:off x="6236557" y="3086107"/>
            <a:ext cx="3736616" cy="342346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490A46C-D688-4E36-A079-1D6DBA917212}" type="datetimeFigureOut">
              <a:rPr lang="fr-CH" smtClean="0"/>
              <a:t>05.07.2021</a:t>
            </a:fld>
            <a:endParaRPr lang="fr-CH"/>
          </a:p>
        </p:txBody>
      </p:sp>
      <p:sp>
        <p:nvSpPr>
          <p:cNvPr id="8" name="Footer Placeholder 7"/>
          <p:cNvSpPr>
            <a:spLocks noGrp="1"/>
          </p:cNvSpPr>
          <p:nvPr>
            <p:ph type="ftr" sz="quarter" idx="11"/>
          </p:nvPr>
        </p:nvSpPr>
        <p:spPr/>
        <p:txBody>
          <a:bodyPr/>
          <a:lstStyle/>
          <a:p>
            <a:endParaRPr lang="fr-CH"/>
          </a:p>
        </p:txBody>
      </p:sp>
      <p:sp>
        <p:nvSpPr>
          <p:cNvPr id="11" name="Freeform 11"/>
          <p:cNvSpPr/>
          <p:nvPr/>
        </p:nvSpPr>
        <p:spPr bwMode="auto">
          <a:xfrm flipV="1">
            <a:off x="68" y="78396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97764" y="868385"/>
            <a:ext cx="683998" cy="402483"/>
          </a:xfrm>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3770249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2274466" y="687966"/>
            <a:ext cx="7704560" cy="1411944"/>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490A46C-D688-4E36-A079-1D6DBA917212}" type="datetimeFigureOut">
              <a:rPr lang="fr-CH" smtClean="0"/>
              <a:t>05.07.2021</a:t>
            </a:fld>
            <a:endParaRPr lang="fr-CH"/>
          </a:p>
        </p:txBody>
      </p:sp>
      <p:sp>
        <p:nvSpPr>
          <p:cNvPr id="4" name="Footer Placeholder 3"/>
          <p:cNvSpPr>
            <a:spLocks noGrp="1"/>
          </p:cNvSpPr>
          <p:nvPr>
            <p:ph type="ftr" sz="quarter" idx="11"/>
          </p:nvPr>
        </p:nvSpPr>
        <p:spPr/>
        <p:txBody>
          <a:bodyPr/>
          <a:lstStyle/>
          <a:p>
            <a:endParaRPr lang="fr-CH"/>
          </a:p>
        </p:txBody>
      </p:sp>
      <p:sp>
        <p:nvSpPr>
          <p:cNvPr id="8" name="Freeform 11"/>
          <p:cNvSpPr/>
          <p:nvPr/>
        </p:nvSpPr>
        <p:spPr bwMode="auto">
          <a:xfrm flipV="1">
            <a:off x="68" y="78396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3159615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90A46C-D688-4E36-A079-1D6DBA917212}" type="datetimeFigureOut">
              <a:rPr lang="fr-CH" smtClean="0"/>
              <a:t>05.07.2021</a:t>
            </a:fld>
            <a:endParaRPr lang="fr-CH"/>
          </a:p>
        </p:txBody>
      </p:sp>
      <p:sp>
        <p:nvSpPr>
          <p:cNvPr id="3" name="Footer Placeholder 2"/>
          <p:cNvSpPr>
            <a:spLocks noGrp="1"/>
          </p:cNvSpPr>
          <p:nvPr>
            <p:ph type="ftr" sz="quarter" idx="11"/>
          </p:nvPr>
        </p:nvSpPr>
        <p:spPr/>
        <p:txBody>
          <a:bodyPr/>
          <a:lstStyle/>
          <a:p>
            <a:endParaRPr lang="fr-CH"/>
          </a:p>
        </p:txBody>
      </p:sp>
      <p:sp>
        <p:nvSpPr>
          <p:cNvPr id="6" name="Freeform 11"/>
          <p:cNvSpPr/>
          <p:nvPr/>
        </p:nvSpPr>
        <p:spPr bwMode="auto">
          <a:xfrm flipV="1">
            <a:off x="68" y="78396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114132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271209" y="491730"/>
            <a:ext cx="3074696" cy="1076203"/>
          </a:xfrm>
        </p:spPr>
        <p:txBody>
          <a:bodyPr anchor="b"/>
          <a:lstStyle>
            <a:lvl1pPr algn="l">
              <a:defRPr sz="2205" b="0"/>
            </a:lvl1pPr>
          </a:lstStyle>
          <a:p>
            <a:r>
              <a:rPr lang="fr-FR"/>
              <a:t>Modifiez le style du titre</a:t>
            </a:r>
            <a:endParaRPr lang="en-US" dirty="0"/>
          </a:p>
        </p:txBody>
      </p:sp>
      <p:sp>
        <p:nvSpPr>
          <p:cNvPr id="3" name="Content Placeholder 2"/>
          <p:cNvSpPr>
            <a:spLocks noGrp="1"/>
          </p:cNvSpPr>
          <p:nvPr>
            <p:ph idx="1"/>
          </p:nvPr>
        </p:nvSpPr>
        <p:spPr>
          <a:xfrm>
            <a:off x="5546429" y="491731"/>
            <a:ext cx="4432596" cy="5968994"/>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271209" y="1762175"/>
            <a:ext cx="3074696" cy="4698546"/>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490A46C-D688-4E36-A079-1D6DBA917212}" type="datetimeFigureOut">
              <a:rPr lang="fr-CH" smtClean="0"/>
              <a:t>05.07.2021</a:t>
            </a:fld>
            <a:endParaRPr lang="fr-CH"/>
          </a:p>
        </p:txBody>
      </p:sp>
      <p:sp>
        <p:nvSpPr>
          <p:cNvPr id="6" name="Footer Placeholder 5"/>
          <p:cNvSpPr>
            <a:spLocks noGrp="1"/>
          </p:cNvSpPr>
          <p:nvPr>
            <p:ph type="ftr" sz="quarter" idx="11"/>
          </p:nvPr>
        </p:nvSpPr>
        <p:spPr/>
        <p:txBody>
          <a:bodyPr/>
          <a:lstStyle/>
          <a:p>
            <a:endParaRPr lang="fr-CH"/>
          </a:p>
        </p:txBody>
      </p:sp>
      <p:sp>
        <p:nvSpPr>
          <p:cNvPr id="10" name="Freeform 11"/>
          <p:cNvSpPr/>
          <p:nvPr/>
        </p:nvSpPr>
        <p:spPr bwMode="auto">
          <a:xfrm flipV="1">
            <a:off x="68" y="78396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550998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271210" y="5291772"/>
            <a:ext cx="7707816" cy="624724"/>
          </a:xfrm>
        </p:spPr>
        <p:txBody>
          <a:bodyPr anchor="b">
            <a:normAutofit/>
          </a:bodyPr>
          <a:lstStyle>
            <a:lvl1pPr algn="l">
              <a:defRPr sz="2646" b="0"/>
            </a:lvl1pPr>
          </a:lstStyle>
          <a:p>
            <a:r>
              <a:rPr lang="fr-FR"/>
              <a:t>Modifiez le style du titre</a:t>
            </a:r>
            <a:endParaRPr lang="en-US" dirty="0"/>
          </a:p>
        </p:txBody>
      </p:sp>
      <p:sp>
        <p:nvSpPr>
          <p:cNvPr id="3" name="Picture Placeholder 2"/>
          <p:cNvSpPr>
            <a:spLocks noGrp="1" noChangeAspect="1"/>
          </p:cNvSpPr>
          <p:nvPr>
            <p:ph type="pic" idx="1"/>
          </p:nvPr>
        </p:nvSpPr>
        <p:spPr>
          <a:xfrm>
            <a:off x="2271210" y="699931"/>
            <a:ext cx="7707816" cy="4249391"/>
          </a:xfrm>
        </p:spPr>
        <p:txBody>
          <a:bodyPr anchor="t">
            <a:normAutofit/>
          </a:bodyPr>
          <a:lstStyle>
            <a:lvl1pPr marL="0" indent="0" algn="ctr">
              <a:buNone/>
              <a:defRPr sz="1764"/>
            </a:lvl1pPr>
            <a:lvl2pPr marL="503972" indent="0">
              <a:buNone/>
              <a:defRPr sz="1764"/>
            </a:lvl2pPr>
            <a:lvl3pPr marL="1007943" indent="0">
              <a:buNone/>
              <a:defRPr sz="1764"/>
            </a:lvl3pPr>
            <a:lvl4pPr marL="1511915" indent="0">
              <a:buNone/>
              <a:defRPr sz="1764"/>
            </a:lvl4pPr>
            <a:lvl5pPr marL="2015886" indent="0">
              <a:buNone/>
              <a:defRPr sz="1764"/>
            </a:lvl5pPr>
            <a:lvl6pPr marL="2519858" indent="0">
              <a:buNone/>
              <a:defRPr sz="1764"/>
            </a:lvl6pPr>
            <a:lvl7pPr marL="3023829" indent="0">
              <a:buNone/>
              <a:defRPr sz="1764"/>
            </a:lvl7pPr>
            <a:lvl8pPr marL="3527801" indent="0">
              <a:buNone/>
              <a:defRPr sz="1764"/>
            </a:lvl8pPr>
            <a:lvl9pPr marL="4031772" indent="0">
              <a:buNone/>
              <a:defRPr sz="1764"/>
            </a:lvl9pPr>
          </a:lstStyle>
          <a:p>
            <a:r>
              <a:rPr lang="fr-FR"/>
              <a:t>Cliquez sur l'icône pour ajouter une image</a:t>
            </a:r>
            <a:endParaRPr lang="en-US" dirty="0"/>
          </a:p>
        </p:txBody>
      </p:sp>
      <p:sp>
        <p:nvSpPr>
          <p:cNvPr id="4" name="Text Placeholder 3"/>
          <p:cNvSpPr>
            <a:spLocks noGrp="1"/>
          </p:cNvSpPr>
          <p:nvPr>
            <p:ph type="body" sz="half" idx="2"/>
          </p:nvPr>
        </p:nvSpPr>
        <p:spPr>
          <a:xfrm>
            <a:off x="2271210" y="5916496"/>
            <a:ext cx="7707816" cy="544226"/>
          </a:xfrm>
        </p:spPr>
        <p:txBody>
          <a:bodyPr>
            <a:normAutofit/>
          </a:bodyPr>
          <a:lstStyle>
            <a:lvl1pPr marL="0" indent="0">
              <a:buNone/>
              <a:defRPr sz="132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490A46C-D688-4E36-A079-1D6DBA917212}" type="datetimeFigureOut">
              <a:rPr lang="fr-CH" smtClean="0"/>
              <a:t>05.07.2021</a:t>
            </a:fld>
            <a:endParaRPr lang="fr-CH"/>
          </a:p>
        </p:txBody>
      </p:sp>
      <p:sp>
        <p:nvSpPr>
          <p:cNvPr id="6" name="Footer Placeholder 5"/>
          <p:cNvSpPr>
            <a:spLocks noGrp="1"/>
          </p:cNvSpPr>
          <p:nvPr>
            <p:ph type="ftr" sz="quarter" idx="11"/>
          </p:nvPr>
        </p:nvSpPr>
        <p:spPr/>
        <p:txBody>
          <a:bodyPr/>
          <a:lstStyle/>
          <a:p>
            <a:endParaRPr lang="fr-CH"/>
          </a:p>
        </p:txBody>
      </p:sp>
      <p:sp>
        <p:nvSpPr>
          <p:cNvPr id="10" name="Freeform 11"/>
          <p:cNvSpPr/>
          <p:nvPr/>
        </p:nvSpPr>
        <p:spPr bwMode="auto">
          <a:xfrm flipV="1">
            <a:off x="68" y="5413094"/>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97764" y="5492932"/>
            <a:ext cx="683998" cy="402483"/>
          </a:xfrm>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3994440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271210" y="671971"/>
            <a:ext cx="7707816" cy="3435959"/>
          </a:xfrm>
        </p:spPr>
        <p:txBody>
          <a:bodyPr anchor="ctr">
            <a:normAutofit/>
          </a:bodyPr>
          <a:lstStyle>
            <a:lvl1pPr algn="l">
              <a:defRPr sz="5291" b="0" cap="none"/>
            </a:lvl1pPr>
          </a:lstStyle>
          <a:p>
            <a:r>
              <a:rPr lang="fr-FR"/>
              <a:t>Modifiez le style du titre</a:t>
            </a:r>
            <a:endParaRPr lang="en-US" dirty="0"/>
          </a:p>
        </p:txBody>
      </p:sp>
      <p:sp>
        <p:nvSpPr>
          <p:cNvPr id="3" name="Text Placeholder 2"/>
          <p:cNvSpPr>
            <a:spLocks noGrp="1"/>
          </p:cNvSpPr>
          <p:nvPr>
            <p:ph type="body" idx="1"/>
          </p:nvPr>
        </p:nvSpPr>
        <p:spPr>
          <a:xfrm>
            <a:off x="2271210" y="4799529"/>
            <a:ext cx="7707816" cy="1715052"/>
          </a:xfrm>
        </p:spPr>
        <p:txBody>
          <a:bodyPr anchor="ctr">
            <a:normAutofit/>
          </a:bodyPr>
          <a:lstStyle>
            <a:lvl1pPr marL="0" indent="0" algn="l">
              <a:buNone/>
              <a:defRPr sz="1984">
                <a:solidFill>
                  <a:schemeClr val="tx1">
                    <a:lumMod val="65000"/>
                    <a:lumOff val="35000"/>
                  </a:schemeClr>
                </a:solidFill>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490A46C-D688-4E36-A079-1D6DBA917212}" type="datetimeFigureOut">
              <a:rPr lang="fr-CH" smtClean="0"/>
              <a:t>05.07.2021</a:t>
            </a:fld>
            <a:endParaRPr lang="fr-CH"/>
          </a:p>
        </p:txBody>
      </p:sp>
      <p:sp>
        <p:nvSpPr>
          <p:cNvPr id="5" name="Footer Placeholder 4"/>
          <p:cNvSpPr>
            <a:spLocks noGrp="1"/>
          </p:cNvSpPr>
          <p:nvPr>
            <p:ph type="ftr" sz="quarter" idx="11"/>
          </p:nvPr>
        </p:nvSpPr>
        <p:spPr/>
        <p:txBody>
          <a:bodyPr/>
          <a:lstStyle/>
          <a:p>
            <a:endParaRPr lang="fr-CH"/>
          </a:p>
        </p:txBody>
      </p:sp>
      <p:sp>
        <p:nvSpPr>
          <p:cNvPr id="10" name="Freeform 11"/>
          <p:cNvSpPr/>
          <p:nvPr/>
        </p:nvSpPr>
        <p:spPr bwMode="auto">
          <a:xfrm flipV="1">
            <a:off x="68" y="349051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97764" y="3576064"/>
            <a:ext cx="683998" cy="402483"/>
          </a:xfrm>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1960536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58509" y="671971"/>
            <a:ext cx="7143762" cy="3191863"/>
          </a:xfrm>
        </p:spPr>
        <p:txBody>
          <a:bodyPr anchor="ctr">
            <a:normAutofit/>
          </a:bodyPr>
          <a:lstStyle>
            <a:lvl1pPr algn="l">
              <a:defRPr sz="5291" b="0" cap="none"/>
            </a:lvl1pPr>
          </a:lstStyle>
          <a:p>
            <a:r>
              <a:rPr lang="fr-FR"/>
              <a:t>Modifiez le style du titre</a:t>
            </a:r>
            <a:endParaRPr lang="en-US" dirty="0"/>
          </a:p>
        </p:txBody>
      </p:sp>
      <p:sp>
        <p:nvSpPr>
          <p:cNvPr id="13" name="Text Placeholder 9"/>
          <p:cNvSpPr>
            <a:spLocks noGrp="1"/>
          </p:cNvSpPr>
          <p:nvPr>
            <p:ph type="body" sz="quarter" idx="13"/>
          </p:nvPr>
        </p:nvSpPr>
        <p:spPr>
          <a:xfrm>
            <a:off x="2824926" y="3863834"/>
            <a:ext cx="6610927" cy="419982"/>
          </a:xfrm>
        </p:spPr>
        <p:txBody>
          <a:bodyPr anchor="ctr">
            <a:noAutofit/>
          </a:bodyPr>
          <a:lstStyle>
            <a:lvl1pPr marL="0" indent="0">
              <a:buFontTx/>
              <a:buNone/>
              <a:defRPr sz="1764">
                <a:solidFill>
                  <a:schemeClr val="tx1">
                    <a:lumMod val="50000"/>
                    <a:lumOff val="50000"/>
                  </a:schemeClr>
                </a:solidFill>
              </a:defRPr>
            </a:lvl1pPr>
            <a:lvl2pPr marL="503972" indent="0">
              <a:buFontTx/>
              <a:buNone/>
              <a:defRPr/>
            </a:lvl2pPr>
            <a:lvl3pPr marL="1007943" indent="0">
              <a:buFontTx/>
              <a:buNone/>
              <a:defRPr/>
            </a:lvl3pPr>
            <a:lvl4pPr marL="1511915" indent="0">
              <a:buFontTx/>
              <a:buNone/>
              <a:defRPr/>
            </a:lvl4pPr>
            <a:lvl5pPr marL="2015886"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271210" y="4799529"/>
            <a:ext cx="7707816" cy="1715052"/>
          </a:xfrm>
        </p:spPr>
        <p:txBody>
          <a:bodyPr anchor="ctr">
            <a:normAutofit/>
          </a:bodyPr>
          <a:lstStyle>
            <a:lvl1pPr marL="0" indent="0" algn="l">
              <a:buNone/>
              <a:defRPr sz="1984">
                <a:solidFill>
                  <a:schemeClr val="tx1">
                    <a:lumMod val="65000"/>
                    <a:lumOff val="35000"/>
                  </a:schemeClr>
                </a:solidFill>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490A46C-D688-4E36-A079-1D6DBA917212}" type="datetimeFigureOut">
              <a:rPr lang="fr-CH" smtClean="0"/>
              <a:t>05.07.2021</a:t>
            </a:fld>
            <a:endParaRPr lang="fr-CH"/>
          </a:p>
        </p:txBody>
      </p:sp>
      <p:sp>
        <p:nvSpPr>
          <p:cNvPr id="5" name="Footer Placeholder 4"/>
          <p:cNvSpPr>
            <a:spLocks noGrp="1"/>
          </p:cNvSpPr>
          <p:nvPr>
            <p:ph type="ftr" sz="quarter" idx="11"/>
          </p:nvPr>
        </p:nvSpPr>
        <p:spPr/>
        <p:txBody>
          <a:bodyPr/>
          <a:lstStyle/>
          <a:p>
            <a:endParaRPr lang="fr-CH"/>
          </a:p>
        </p:txBody>
      </p:sp>
      <p:sp>
        <p:nvSpPr>
          <p:cNvPr id="19" name="Freeform 11"/>
          <p:cNvSpPr/>
          <p:nvPr/>
        </p:nvSpPr>
        <p:spPr bwMode="auto">
          <a:xfrm flipV="1">
            <a:off x="68" y="349051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97764" y="3576064"/>
            <a:ext cx="683998" cy="402483"/>
          </a:xfrm>
        </p:spPr>
        <p:txBody>
          <a:bodyPr/>
          <a:lstStyle/>
          <a:p>
            <a:fld id="{BF32FB84-B251-4FB0-A5A1-43EEF012B17A}" type="slidenum">
              <a:rPr lang="fr-CH" smtClean="0"/>
              <a:t>‹N°›</a:t>
            </a:fld>
            <a:endParaRPr lang="fr-CH"/>
          </a:p>
        </p:txBody>
      </p:sp>
      <p:sp>
        <p:nvSpPr>
          <p:cNvPr id="14" name="TextBox 13"/>
          <p:cNvSpPr txBox="1"/>
          <p:nvPr/>
        </p:nvSpPr>
        <p:spPr>
          <a:xfrm>
            <a:off x="2114412" y="714306"/>
            <a:ext cx="534730" cy="644607"/>
          </a:xfrm>
          <a:prstGeom prst="rect">
            <a:avLst/>
          </a:prstGeom>
        </p:spPr>
        <p:txBody>
          <a:bodyPr vert="horz" lIns="100796" tIns="50398" rIns="100796" bIns="50398" rtlCol="0" anchor="ctr">
            <a:noAutofit/>
          </a:bodyPr>
          <a:lstStyle/>
          <a:p>
            <a:pPr lvl="0"/>
            <a:r>
              <a:rPr lang="en-US" sz="8818" baseline="0" dirty="0">
                <a:ln w="3175" cmpd="sng">
                  <a:noFill/>
                </a:ln>
                <a:solidFill>
                  <a:schemeClr val="accent1"/>
                </a:solidFill>
                <a:effectLst/>
                <a:latin typeface="Arial"/>
              </a:rPr>
              <a:t>“</a:t>
            </a:r>
          </a:p>
        </p:txBody>
      </p:sp>
      <p:sp>
        <p:nvSpPr>
          <p:cNvPr id="15" name="TextBox 14"/>
          <p:cNvSpPr txBox="1"/>
          <p:nvPr/>
        </p:nvSpPr>
        <p:spPr>
          <a:xfrm>
            <a:off x="9552398" y="3202562"/>
            <a:ext cx="534730" cy="644607"/>
          </a:xfrm>
          <a:prstGeom prst="rect">
            <a:avLst/>
          </a:prstGeom>
        </p:spPr>
        <p:txBody>
          <a:bodyPr vert="horz" lIns="100796" tIns="50398" rIns="100796" bIns="50398" rtlCol="0" anchor="ctr">
            <a:noAutofit/>
          </a:bodyPr>
          <a:lstStyle/>
          <a:p>
            <a:pPr lvl="0"/>
            <a:r>
              <a:rPr lang="en-US" sz="8818"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65559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271210" y="2687886"/>
            <a:ext cx="7707816" cy="3003637"/>
          </a:xfrm>
        </p:spPr>
        <p:txBody>
          <a:bodyPr anchor="b">
            <a:normAutofit/>
          </a:bodyPr>
          <a:lstStyle>
            <a:lvl1pPr algn="l">
              <a:defRPr sz="5291" b="0"/>
            </a:lvl1pPr>
          </a:lstStyle>
          <a:p>
            <a:r>
              <a:rPr lang="fr-FR"/>
              <a:t>Modifiez le style du titre</a:t>
            </a:r>
            <a:endParaRPr lang="en-US" dirty="0"/>
          </a:p>
        </p:txBody>
      </p:sp>
      <p:sp>
        <p:nvSpPr>
          <p:cNvPr id="4" name="Text Placeholder 3"/>
          <p:cNvSpPr>
            <a:spLocks noGrp="1"/>
          </p:cNvSpPr>
          <p:nvPr>
            <p:ph type="body" sz="half" idx="2"/>
          </p:nvPr>
        </p:nvSpPr>
        <p:spPr>
          <a:xfrm>
            <a:off x="2271210" y="5711755"/>
            <a:ext cx="7707816" cy="804273"/>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9490A46C-D688-4E36-A079-1D6DBA917212}" type="datetimeFigureOut">
              <a:rPr lang="fr-CH" smtClean="0"/>
              <a:t>05.07.2021</a:t>
            </a:fld>
            <a:endParaRPr lang="fr-CH"/>
          </a:p>
        </p:txBody>
      </p:sp>
      <p:sp>
        <p:nvSpPr>
          <p:cNvPr id="6" name="Footer Placeholder 5"/>
          <p:cNvSpPr>
            <a:spLocks noGrp="1"/>
          </p:cNvSpPr>
          <p:nvPr>
            <p:ph type="ftr" sz="quarter" idx="11"/>
          </p:nvPr>
        </p:nvSpPr>
        <p:spPr/>
        <p:txBody>
          <a:bodyPr/>
          <a:lstStyle/>
          <a:p>
            <a:endParaRPr lang="fr-CH"/>
          </a:p>
        </p:txBody>
      </p:sp>
      <p:sp>
        <p:nvSpPr>
          <p:cNvPr id="11" name="Freeform 11"/>
          <p:cNvSpPr/>
          <p:nvPr/>
        </p:nvSpPr>
        <p:spPr bwMode="auto">
          <a:xfrm flipV="1">
            <a:off x="68" y="5413094"/>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97764" y="5492932"/>
            <a:ext cx="683998" cy="402483"/>
          </a:xfrm>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1601490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558509" y="671971"/>
            <a:ext cx="7143762" cy="3191863"/>
          </a:xfrm>
        </p:spPr>
        <p:txBody>
          <a:bodyPr anchor="ctr">
            <a:normAutofit/>
          </a:bodyPr>
          <a:lstStyle>
            <a:lvl1pPr algn="l">
              <a:defRPr sz="5291" b="0" cap="none"/>
            </a:lvl1pPr>
          </a:lstStyle>
          <a:p>
            <a:r>
              <a:rPr lang="fr-FR"/>
              <a:t>Modifiez le style du titre</a:t>
            </a:r>
            <a:endParaRPr lang="en-US" dirty="0"/>
          </a:p>
        </p:txBody>
      </p:sp>
      <p:sp>
        <p:nvSpPr>
          <p:cNvPr id="21" name="Text Placeholder 9"/>
          <p:cNvSpPr>
            <a:spLocks noGrp="1"/>
          </p:cNvSpPr>
          <p:nvPr>
            <p:ph type="body" sz="quarter" idx="13"/>
          </p:nvPr>
        </p:nvSpPr>
        <p:spPr>
          <a:xfrm>
            <a:off x="2271209" y="4787794"/>
            <a:ext cx="7820425" cy="923960"/>
          </a:xfrm>
        </p:spPr>
        <p:txBody>
          <a:bodyPr anchor="b">
            <a:noAutofit/>
          </a:bodyPr>
          <a:lstStyle>
            <a:lvl1pPr marL="0" indent="0">
              <a:buFontTx/>
              <a:buNone/>
              <a:defRPr sz="2646">
                <a:solidFill>
                  <a:schemeClr val="accent1"/>
                </a:solidFill>
              </a:defRPr>
            </a:lvl1pPr>
            <a:lvl2pPr marL="503972" indent="0">
              <a:buFontTx/>
              <a:buNone/>
              <a:defRPr/>
            </a:lvl2pPr>
            <a:lvl3pPr marL="1007943" indent="0">
              <a:buFontTx/>
              <a:buNone/>
              <a:defRPr/>
            </a:lvl3pPr>
            <a:lvl4pPr marL="1511915" indent="0">
              <a:buFontTx/>
              <a:buNone/>
              <a:defRPr/>
            </a:lvl4pPr>
            <a:lvl5pPr marL="2015886"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271209" y="5711755"/>
            <a:ext cx="7820425" cy="804273"/>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9490A46C-D688-4E36-A079-1D6DBA917212}" type="datetimeFigureOut">
              <a:rPr lang="fr-CH" smtClean="0"/>
              <a:t>05.07.2021</a:t>
            </a:fld>
            <a:endParaRPr lang="fr-CH"/>
          </a:p>
        </p:txBody>
      </p:sp>
      <p:sp>
        <p:nvSpPr>
          <p:cNvPr id="6" name="Footer Placeholder 5"/>
          <p:cNvSpPr>
            <a:spLocks noGrp="1"/>
          </p:cNvSpPr>
          <p:nvPr>
            <p:ph type="ftr" sz="quarter" idx="11"/>
          </p:nvPr>
        </p:nvSpPr>
        <p:spPr/>
        <p:txBody>
          <a:bodyPr/>
          <a:lstStyle/>
          <a:p>
            <a:endParaRPr lang="fr-CH"/>
          </a:p>
        </p:txBody>
      </p:sp>
      <p:sp>
        <p:nvSpPr>
          <p:cNvPr id="20" name="Freeform 11"/>
          <p:cNvSpPr/>
          <p:nvPr/>
        </p:nvSpPr>
        <p:spPr bwMode="auto">
          <a:xfrm flipV="1">
            <a:off x="68" y="5413094"/>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97764" y="5492932"/>
            <a:ext cx="683998" cy="402483"/>
          </a:xfrm>
        </p:spPr>
        <p:txBody>
          <a:bodyPr/>
          <a:lstStyle/>
          <a:p>
            <a:fld id="{BF32FB84-B251-4FB0-A5A1-43EEF012B17A}" type="slidenum">
              <a:rPr lang="fr-CH" smtClean="0"/>
              <a:t>‹N°›</a:t>
            </a:fld>
            <a:endParaRPr lang="fr-CH"/>
          </a:p>
        </p:txBody>
      </p:sp>
      <p:sp>
        <p:nvSpPr>
          <p:cNvPr id="11" name="TextBox 10"/>
          <p:cNvSpPr txBox="1"/>
          <p:nvPr/>
        </p:nvSpPr>
        <p:spPr>
          <a:xfrm>
            <a:off x="2114412" y="714306"/>
            <a:ext cx="534730" cy="644607"/>
          </a:xfrm>
          <a:prstGeom prst="rect">
            <a:avLst/>
          </a:prstGeom>
        </p:spPr>
        <p:txBody>
          <a:bodyPr vert="horz" lIns="100796" tIns="50398" rIns="100796" bIns="50398" rtlCol="0" anchor="ctr">
            <a:noAutofit/>
          </a:bodyPr>
          <a:lstStyle/>
          <a:p>
            <a:pPr lvl="0"/>
            <a:r>
              <a:rPr lang="en-US" sz="8818" baseline="0" dirty="0">
                <a:ln w="3175" cmpd="sng">
                  <a:noFill/>
                </a:ln>
                <a:solidFill>
                  <a:schemeClr val="accent1"/>
                </a:solidFill>
                <a:effectLst/>
                <a:latin typeface="Arial"/>
              </a:rPr>
              <a:t>“</a:t>
            </a:r>
          </a:p>
        </p:txBody>
      </p:sp>
      <p:sp>
        <p:nvSpPr>
          <p:cNvPr id="12" name="TextBox 11"/>
          <p:cNvSpPr txBox="1"/>
          <p:nvPr/>
        </p:nvSpPr>
        <p:spPr>
          <a:xfrm>
            <a:off x="9552398" y="3202562"/>
            <a:ext cx="534730" cy="644607"/>
          </a:xfrm>
          <a:prstGeom prst="rect">
            <a:avLst/>
          </a:prstGeom>
        </p:spPr>
        <p:txBody>
          <a:bodyPr vert="horz" lIns="100796" tIns="50398" rIns="100796" bIns="50398" rtlCol="0" anchor="ctr">
            <a:noAutofit/>
          </a:bodyPr>
          <a:lstStyle/>
          <a:p>
            <a:pPr lvl="0"/>
            <a:r>
              <a:rPr lang="en-US" sz="8818"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65666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271210" y="691600"/>
            <a:ext cx="7707815" cy="3174689"/>
          </a:xfrm>
        </p:spPr>
        <p:txBody>
          <a:bodyPr anchor="ctr">
            <a:normAutofit/>
          </a:bodyPr>
          <a:lstStyle>
            <a:lvl1pPr algn="l">
              <a:defRPr sz="5291" b="0"/>
            </a:lvl1pPr>
          </a:lstStyle>
          <a:p>
            <a:r>
              <a:rPr lang="fr-FR"/>
              <a:t>Modifiez le style du titre</a:t>
            </a:r>
            <a:endParaRPr lang="en-US" dirty="0"/>
          </a:p>
        </p:txBody>
      </p:sp>
      <p:sp>
        <p:nvSpPr>
          <p:cNvPr id="21" name="Text Placeholder 9"/>
          <p:cNvSpPr>
            <a:spLocks noGrp="1"/>
          </p:cNvSpPr>
          <p:nvPr>
            <p:ph type="body" sz="quarter" idx="13"/>
          </p:nvPr>
        </p:nvSpPr>
        <p:spPr>
          <a:xfrm>
            <a:off x="2271210" y="4787794"/>
            <a:ext cx="7707816" cy="923960"/>
          </a:xfrm>
        </p:spPr>
        <p:txBody>
          <a:bodyPr anchor="b">
            <a:noAutofit/>
          </a:bodyPr>
          <a:lstStyle>
            <a:lvl1pPr marL="0" indent="0">
              <a:buFontTx/>
              <a:buNone/>
              <a:defRPr sz="2646">
                <a:solidFill>
                  <a:schemeClr val="accent1"/>
                </a:solidFill>
              </a:defRPr>
            </a:lvl1pPr>
            <a:lvl2pPr marL="503972" indent="0">
              <a:buFontTx/>
              <a:buNone/>
              <a:defRPr/>
            </a:lvl2pPr>
            <a:lvl3pPr marL="1007943" indent="0">
              <a:buFontTx/>
              <a:buNone/>
              <a:defRPr/>
            </a:lvl3pPr>
            <a:lvl4pPr marL="1511915" indent="0">
              <a:buFontTx/>
              <a:buNone/>
              <a:defRPr/>
            </a:lvl4pPr>
            <a:lvl5pPr marL="2015886"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271210" y="5711755"/>
            <a:ext cx="7707816" cy="804273"/>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9490A46C-D688-4E36-A079-1D6DBA917212}" type="datetimeFigureOut">
              <a:rPr lang="fr-CH" smtClean="0"/>
              <a:t>05.07.2021</a:t>
            </a:fld>
            <a:endParaRPr lang="fr-CH"/>
          </a:p>
        </p:txBody>
      </p:sp>
      <p:sp>
        <p:nvSpPr>
          <p:cNvPr id="6" name="Footer Placeholder 5"/>
          <p:cNvSpPr>
            <a:spLocks noGrp="1"/>
          </p:cNvSpPr>
          <p:nvPr>
            <p:ph type="ftr" sz="quarter" idx="11"/>
          </p:nvPr>
        </p:nvSpPr>
        <p:spPr/>
        <p:txBody>
          <a:bodyPr/>
          <a:lstStyle/>
          <a:p>
            <a:endParaRPr lang="fr-CH"/>
          </a:p>
        </p:txBody>
      </p:sp>
      <p:sp>
        <p:nvSpPr>
          <p:cNvPr id="10" name="Freeform 11"/>
          <p:cNvSpPr/>
          <p:nvPr/>
        </p:nvSpPr>
        <p:spPr bwMode="auto">
          <a:xfrm flipV="1">
            <a:off x="68" y="5413094"/>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97764" y="5492932"/>
            <a:ext cx="683998" cy="402483"/>
          </a:xfrm>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2996420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490A46C-D688-4E36-A079-1D6DBA917212}" type="datetimeFigureOut">
              <a:rPr lang="fr-CH" smtClean="0"/>
              <a:t>05.07.2021</a:t>
            </a:fld>
            <a:endParaRPr lang="fr-CH"/>
          </a:p>
        </p:txBody>
      </p:sp>
      <p:sp>
        <p:nvSpPr>
          <p:cNvPr id="5" name="Footer Placeholder 4"/>
          <p:cNvSpPr>
            <a:spLocks noGrp="1"/>
          </p:cNvSpPr>
          <p:nvPr>
            <p:ph type="ftr" sz="quarter" idx="11"/>
          </p:nvPr>
        </p:nvSpPr>
        <p:spPr/>
        <p:txBody>
          <a:bodyPr/>
          <a:lstStyle/>
          <a:p>
            <a:endParaRPr lang="fr-CH"/>
          </a:p>
        </p:txBody>
      </p:sp>
      <p:sp>
        <p:nvSpPr>
          <p:cNvPr id="10" name="Freeform 11"/>
          <p:cNvSpPr/>
          <p:nvPr/>
        </p:nvSpPr>
        <p:spPr bwMode="auto">
          <a:xfrm flipV="1">
            <a:off x="68" y="78396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3271375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42871" y="691599"/>
            <a:ext cx="1936467" cy="5824430"/>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271211" y="691599"/>
            <a:ext cx="5514688" cy="582443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490A46C-D688-4E36-A079-1D6DBA917212}" type="datetimeFigureOut">
              <a:rPr lang="fr-CH" smtClean="0"/>
              <a:t>05.07.2021</a:t>
            </a:fld>
            <a:endParaRPr lang="fr-CH"/>
          </a:p>
        </p:txBody>
      </p:sp>
      <p:sp>
        <p:nvSpPr>
          <p:cNvPr id="5" name="Footer Placeholder 4"/>
          <p:cNvSpPr>
            <a:spLocks noGrp="1"/>
          </p:cNvSpPr>
          <p:nvPr>
            <p:ph type="ftr" sz="quarter" idx="11"/>
          </p:nvPr>
        </p:nvSpPr>
        <p:spPr/>
        <p:txBody>
          <a:bodyPr/>
          <a:lstStyle/>
          <a:p>
            <a:endParaRPr lang="fr-CH"/>
          </a:p>
        </p:txBody>
      </p:sp>
      <p:sp>
        <p:nvSpPr>
          <p:cNvPr id="10" name="Freeform 11"/>
          <p:cNvSpPr/>
          <p:nvPr/>
        </p:nvSpPr>
        <p:spPr bwMode="auto">
          <a:xfrm flipV="1">
            <a:off x="68" y="783960"/>
            <a:ext cx="1588286" cy="559981"/>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F32FB84-B251-4FB0-A5A1-43EEF012B17A}" type="slidenum">
              <a:rPr lang="fr-CH" smtClean="0"/>
              <a:t>‹N°›</a:t>
            </a:fld>
            <a:endParaRPr lang="fr-CH"/>
          </a:p>
        </p:txBody>
      </p:sp>
    </p:spTree>
    <p:extLst>
      <p:ext uri="{BB962C8B-B14F-4D97-AF65-F5344CB8AC3E}">
        <p14:creationId xmlns:p14="http://schemas.microsoft.com/office/powerpoint/2010/main" val="2106811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51989"/>
            <a:ext cx="2316559" cy="731785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3878" y="314"/>
            <a:ext cx="2282735" cy="755412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213836" cy="75596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274466" y="687966"/>
            <a:ext cx="7704560" cy="1411944"/>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271210" y="2351899"/>
            <a:ext cx="7707816" cy="428381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9088041" y="6762800"/>
            <a:ext cx="896106" cy="408045"/>
          </a:xfrm>
          <a:prstGeom prst="rect">
            <a:avLst/>
          </a:prstGeom>
        </p:spPr>
        <p:txBody>
          <a:bodyPr vert="horz" lIns="91440" tIns="45720" rIns="91440" bIns="45720" rtlCol="0" anchor="ctr"/>
          <a:lstStyle>
            <a:lvl1pPr algn="r">
              <a:defRPr sz="992">
                <a:solidFill>
                  <a:schemeClr val="tx1">
                    <a:tint val="75000"/>
                  </a:schemeClr>
                </a:solidFill>
              </a:defRPr>
            </a:lvl1pPr>
          </a:lstStyle>
          <a:p>
            <a:fld id="{9490A46C-D688-4E36-A079-1D6DBA917212}" type="datetimeFigureOut">
              <a:rPr lang="fr-CH" smtClean="0"/>
              <a:t>05.07.2021</a:t>
            </a:fld>
            <a:endParaRPr lang="fr-CH"/>
          </a:p>
        </p:txBody>
      </p:sp>
      <p:sp>
        <p:nvSpPr>
          <p:cNvPr id="5" name="Footer Placeholder 4"/>
          <p:cNvSpPr>
            <a:spLocks noGrp="1"/>
          </p:cNvSpPr>
          <p:nvPr>
            <p:ph type="ftr" sz="quarter" idx="3"/>
          </p:nvPr>
        </p:nvSpPr>
        <p:spPr>
          <a:xfrm>
            <a:off x="2271209" y="6763594"/>
            <a:ext cx="6684123" cy="402483"/>
          </a:xfrm>
          <a:prstGeom prst="rect">
            <a:avLst/>
          </a:prstGeom>
        </p:spPr>
        <p:txBody>
          <a:bodyPr vert="horz" lIns="91440" tIns="45720" rIns="91440" bIns="45720" rtlCol="0" anchor="ctr"/>
          <a:lstStyle>
            <a:lvl1pPr algn="l">
              <a:defRPr sz="992">
                <a:solidFill>
                  <a:schemeClr val="tx1">
                    <a:tint val="75000"/>
                  </a:schemeClr>
                </a:solidFill>
              </a:defRPr>
            </a:lvl1pPr>
          </a:lstStyle>
          <a:p>
            <a:endParaRPr lang="fr-CH"/>
          </a:p>
        </p:txBody>
      </p:sp>
      <p:sp>
        <p:nvSpPr>
          <p:cNvPr id="6" name="Slide Number Placeholder 5"/>
          <p:cNvSpPr>
            <a:spLocks noGrp="1"/>
          </p:cNvSpPr>
          <p:nvPr>
            <p:ph type="sldNum" sz="quarter" idx="4"/>
          </p:nvPr>
        </p:nvSpPr>
        <p:spPr bwMode="gray">
          <a:xfrm>
            <a:off x="597764" y="868385"/>
            <a:ext cx="683998" cy="402483"/>
          </a:xfrm>
          <a:prstGeom prst="rect">
            <a:avLst/>
          </a:prstGeom>
        </p:spPr>
        <p:txBody>
          <a:bodyPr vert="horz" lIns="91440" tIns="45720" rIns="91440" bIns="45720" rtlCol="0" anchor="ctr"/>
          <a:lstStyle>
            <a:lvl1pPr algn="r">
              <a:defRPr sz="2205">
                <a:solidFill>
                  <a:srgbClr val="FEFFFF"/>
                </a:solidFill>
              </a:defRPr>
            </a:lvl1pPr>
          </a:lstStyle>
          <a:p>
            <a:fld id="{BF32FB84-B251-4FB0-A5A1-43EEF012B17A}" type="slidenum">
              <a:rPr lang="fr-CH" smtClean="0"/>
              <a:t>‹N°›</a:t>
            </a:fld>
            <a:endParaRPr lang="fr-CH"/>
          </a:p>
        </p:txBody>
      </p:sp>
    </p:spTree>
    <p:extLst>
      <p:ext uri="{BB962C8B-B14F-4D97-AF65-F5344CB8AC3E}">
        <p14:creationId xmlns:p14="http://schemas.microsoft.com/office/powerpoint/2010/main" val="1626382581"/>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Lst>
  <p:txStyles>
    <p:titleStyle>
      <a:lvl1pPr algn="l" defTabSz="503972" rtl="0" eaLnBrk="1" latinLnBrk="0" hangingPunct="1">
        <a:spcBef>
          <a:spcPct val="0"/>
        </a:spcBef>
        <a:buNone/>
        <a:defRPr sz="3968"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77979" indent="-377979" algn="l" defTabSz="503972" rtl="0" eaLnBrk="1" latinLnBrk="0" hangingPunct="1">
        <a:spcBef>
          <a:spcPts val="1102"/>
        </a:spcBef>
        <a:spcAft>
          <a:spcPts val="0"/>
        </a:spcAft>
        <a:buClr>
          <a:schemeClr val="accent1"/>
        </a:buClr>
        <a:buFont typeface="Wingdings 3" charset="2"/>
        <a:buChar char=""/>
        <a:defRPr sz="1984" kern="1200">
          <a:solidFill>
            <a:schemeClr val="tx1">
              <a:lumMod val="75000"/>
              <a:lumOff val="25000"/>
            </a:schemeClr>
          </a:solidFill>
          <a:latin typeface="+mn-lt"/>
          <a:ea typeface="+mn-ea"/>
          <a:cs typeface="+mn-cs"/>
        </a:defRPr>
      </a:lvl1pPr>
      <a:lvl2pPr marL="818954" indent="-314982" algn="l" defTabSz="503972" rtl="0" eaLnBrk="1" latinLnBrk="0" hangingPunct="1">
        <a:spcBef>
          <a:spcPts val="1102"/>
        </a:spcBef>
        <a:spcAft>
          <a:spcPts val="0"/>
        </a:spcAft>
        <a:buClr>
          <a:schemeClr val="accent1"/>
        </a:buClr>
        <a:buFont typeface="Wingdings 3" charset="2"/>
        <a:buChar char=""/>
        <a:defRPr sz="1764" kern="1200">
          <a:solidFill>
            <a:schemeClr val="tx1">
              <a:lumMod val="75000"/>
              <a:lumOff val="25000"/>
            </a:schemeClr>
          </a:solidFill>
          <a:latin typeface="+mn-lt"/>
          <a:ea typeface="+mn-ea"/>
          <a:cs typeface="+mn-cs"/>
        </a:defRPr>
      </a:lvl2pPr>
      <a:lvl3pPr marL="1259929" indent="-251986" algn="l" defTabSz="503972" rtl="0" eaLnBrk="1" latinLnBrk="0" hangingPunct="1">
        <a:spcBef>
          <a:spcPts val="1102"/>
        </a:spcBef>
        <a:spcAft>
          <a:spcPts val="0"/>
        </a:spcAft>
        <a:buClr>
          <a:schemeClr val="accent1"/>
        </a:buClr>
        <a:buFont typeface="Wingdings 3" charset="2"/>
        <a:buChar char=""/>
        <a:defRPr sz="1543" kern="1200">
          <a:solidFill>
            <a:schemeClr val="tx1">
              <a:lumMod val="75000"/>
              <a:lumOff val="25000"/>
            </a:schemeClr>
          </a:solidFill>
          <a:latin typeface="+mn-lt"/>
          <a:ea typeface="+mn-ea"/>
          <a:cs typeface="+mn-cs"/>
        </a:defRPr>
      </a:lvl3pPr>
      <a:lvl4pPr marL="1763900" indent="-251986" algn="l" defTabSz="503972" rtl="0" eaLnBrk="1" latinLnBrk="0" hangingPunct="1">
        <a:spcBef>
          <a:spcPts val="1102"/>
        </a:spcBef>
        <a:spcAft>
          <a:spcPts val="0"/>
        </a:spcAft>
        <a:buClr>
          <a:schemeClr val="accent1"/>
        </a:buClr>
        <a:buFont typeface="Wingdings 3" charset="2"/>
        <a:buChar char=""/>
        <a:defRPr sz="1323" kern="1200">
          <a:solidFill>
            <a:schemeClr val="tx1">
              <a:lumMod val="75000"/>
              <a:lumOff val="25000"/>
            </a:schemeClr>
          </a:solidFill>
          <a:latin typeface="+mn-lt"/>
          <a:ea typeface="+mn-ea"/>
          <a:cs typeface="+mn-cs"/>
        </a:defRPr>
      </a:lvl4pPr>
      <a:lvl5pPr marL="2267872" indent="-251986" algn="l" defTabSz="503972" rtl="0" eaLnBrk="1" latinLnBrk="0" hangingPunct="1">
        <a:spcBef>
          <a:spcPts val="1102"/>
        </a:spcBef>
        <a:spcAft>
          <a:spcPts val="0"/>
        </a:spcAft>
        <a:buClr>
          <a:schemeClr val="accent1"/>
        </a:buClr>
        <a:buFont typeface="Wingdings 3" charset="2"/>
        <a:buChar char=""/>
        <a:defRPr sz="1323" kern="1200">
          <a:solidFill>
            <a:schemeClr val="tx1">
              <a:lumMod val="75000"/>
              <a:lumOff val="25000"/>
            </a:schemeClr>
          </a:solidFill>
          <a:latin typeface="+mn-lt"/>
          <a:ea typeface="+mn-ea"/>
          <a:cs typeface="+mn-cs"/>
        </a:defRPr>
      </a:lvl5pPr>
      <a:lvl6pPr marL="2771844" indent="-251986" algn="l" defTabSz="503972" rtl="0" eaLnBrk="1" latinLnBrk="0" hangingPunct="1">
        <a:spcBef>
          <a:spcPts val="1102"/>
        </a:spcBef>
        <a:spcAft>
          <a:spcPts val="0"/>
        </a:spcAft>
        <a:buClr>
          <a:schemeClr val="accent1"/>
        </a:buClr>
        <a:buFont typeface="Wingdings 3" charset="2"/>
        <a:buChar char=""/>
        <a:defRPr sz="1323" kern="1200">
          <a:solidFill>
            <a:schemeClr val="tx1">
              <a:lumMod val="75000"/>
              <a:lumOff val="25000"/>
            </a:schemeClr>
          </a:solidFill>
          <a:latin typeface="+mn-lt"/>
          <a:ea typeface="+mn-ea"/>
          <a:cs typeface="+mn-cs"/>
        </a:defRPr>
      </a:lvl6pPr>
      <a:lvl7pPr marL="3275815" indent="-251986" algn="l" defTabSz="503972" rtl="0" eaLnBrk="1" latinLnBrk="0" hangingPunct="1">
        <a:spcBef>
          <a:spcPts val="1102"/>
        </a:spcBef>
        <a:spcAft>
          <a:spcPts val="0"/>
        </a:spcAft>
        <a:buClr>
          <a:schemeClr val="accent1"/>
        </a:buClr>
        <a:buFont typeface="Wingdings 3" charset="2"/>
        <a:buChar char=""/>
        <a:defRPr sz="1323" kern="1200">
          <a:solidFill>
            <a:schemeClr val="tx1">
              <a:lumMod val="75000"/>
              <a:lumOff val="25000"/>
            </a:schemeClr>
          </a:solidFill>
          <a:latin typeface="+mn-lt"/>
          <a:ea typeface="+mn-ea"/>
          <a:cs typeface="+mn-cs"/>
        </a:defRPr>
      </a:lvl7pPr>
      <a:lvl8pPr marL="3779787" indent="-251986" algn="l" defTabSz="503972" rtl="0" eaLnBrk="1" latinLnBrk="0" hangingPunct="1">
        <a:spcBef>
          <a:spcPts val="1102"/>
        </a:spcBef>
        <a:spcAft>
          <a:spcPts val="0"/>
        </a:spcAft>
        <a:buClr>
          <a:schemeClr val="accent1"/>
        </a:buClr>
        <a:buFont typeface="Wingdings 3" charset="2"/>
        <a:buChar char=""/>
        <a:defRPr sz="1323" kern="1200">
          <a:solidFill>
            <a:schemeClr val="tx1">
              <a:lumMod val="75000"/>
              <a:lumOff val="25000"/>
            </a:schemeClr>
          </a:solidFill>
          <a:latin typeface="+mn-lt"/>
          <a:ea typeface="+mn-ea"/>
          <a:cs typeface="+mn-cs"/>
        </a:defRPr>
      </a:lvl8pPr>
      <a:lvl9pPr marL="4283758" indent="-251986" algn="l" defTabSz="503972" rtl="0" eaLnBrk="1" latinLnBrk="0" hangingPunct="1">
        <a:spcBef>
          <a:spcPts val="1102"/>
        </a:spcBef>
        <a:spcAft>
          <a:spcPts val="0"/>
        </a:spcAft>
        <a:buClr>
          <a:schemeClr val="accent1"/>
        </a:buClr>
        <a:buFont typeface="Wingdings 3" charset="2"/>
        <a:buChar char=""/>
        <a:defRPr sz="1323" kern="1200">
          <a:solidFill>
            <a:schemeClr val="tx1">
              <a:lumMod val="75000"/>
              <a:lumOff val="25000"/>
            </a:schemeClr>
          </a:solidFill>
          <a:latin typeface="+mn-lt"/>
          <a:ea typeface="+mn-ea"/>
          <a:cs typeface="+mn-cs"/>
        </a:defRPr>
      </a:lvl9pPr>
    </p:bodyStyle>
    <p:otherStyle>
      <a:defPPr>
        <a:defRPr lang="en-US"/>
      </a:defPPr>
      <a:lvl1pPr marL="0" algn="l" defTabSz="503972" rtl="0" eaLnBrk="1" latinLnBrk="0" hangingPunct="1">
        <a:defRPr sz="1984" kern="1200">
          <a:solidFill>
            <a:schemeClr val="tx1"/>
          </a:solidFill>
          <a:latin typeface="+mn-lt"/>
          <a:ea typeface="+mn-ea"/>
          <a:cs typeface="+mn-cs"/>
        </a:defRPr>
      </a:lvl1pPr>
      <a:lvl2pPr marL="503972" algn="l" defTabSz="503972" rtl="0" eaLnBrk="1" latinLnBrk="0" hangingPunct="1">
        <a:defRPr sz="1984" kern="1200">
          <a:solidFill>
            <a:schemeClr val="tx1"/>
          </a:solidFill>
          <a:latin typeface="+mn-lt"/>
          <a:ea typeface="+mn-ea"/>
          <a:cs typeface="+mn-cs"/>
        </a:defRPr>
      </a:lvl2pPr>
      <a:lvl3pPr marL="1007943" algn="l" defTabSz="503972" rtl="0" eaLnBrk="1" latinLnBrk="0" hangingPunct="1">
        <a:defRPr sz="1984" kern="1200">
          <a:solidFill>
            <a:schemeClr val="tx1"/>
          </a:solidFill>
          <a:latin typeface="+mn-lt"/>
          <a:ea typeface="+mn-ea"/>
          <a:cs typeface="+mn-cs"/>
        </a:defRPr>
      </a:lvl3pPr>
      <a:lvl4pPr marL="1511915" algn="l" defTabSz="503972" rtl="0" eaLnBrk="1" latinLnBrk="0" hangingPunct="1">
        <a:defRPr sz="1984" kern="1200">
          <a:solidFill>
            <a:schemeClr val="tx1"/>
          </a:solidFill>
          <a:latin typeface="+mn-lt"/>
          <a:ea typeface="+mn-ea"/>
          <a:cs typeface="+mn-cs"/>
        </a:defRPr>
      </a:lvl4pPr>
      <a:lvl5pPr marL="2015886" algn="l" defTabSz="503972" rtl="0" eaLnBrk="1" latinLnBrk="0" hangingPunct="1">
        <a:defRPr sz="1984" kern="1200">
          <a:solidFill>
            <a:schemeClr val="tx1"/>
          </a:solidFill>
          <a:latin typeface="+mn-lt"/>
          <a:ea typeface="+mn-ea"/>
          <a:cs typeface="+mn-cs"/>
        </a:defRPr>
      </a:lvl5pPr>
      <a:lvl6pPr marL="2519858" algn="l" defTabSz="503972" rtl="0" eaLnBrk="1" latinLnBrk="0" hangingPunct="1">
        <a:defRPr sz="1984" kern="1200">
          <a:solidFill>
            <a:schemeClr val="tx1"/>
          </a:solidFill>
          <a:latin typeface="+mn-lt"/>
          <a:ea typeface="+mn-ea"/>
          <a:cs typeface="+mn-cs"/>
        </a:defRPr>
      </a:lvl6pPr>
      <a:lvl7pPr marL="3023829" algn="l" defTabSz="503972" rtl="0" eaLnBrk="1" latinLnBrk="0" hangingPunct="1">
        <a:defRPr sz="1984" kern="1200">
          <a:solidFill>
            <a:schemeClr val="tx1"/>
          </a:solidFill>
          <a:latin typeface="+mn-lt"/>
          <a:ea typeface="+mn-ea"/>
          <a:cs typeface="+mn-cs"/>
        </a:defRPr>
      </a:lvl7pPr>
      <a:lvl8pPr marL="3527801" algn="l" defTabSz="503972" rtl="0" eaLnBrk="1" latinLnBrk="0" hangingPunct="1">
        <a:defRPr sz="1984" kern="1200">
          <a:solidFill>
            <a:schemeClr val="tx1"/>
          </a:solidFill>
          <a:latin typeface="+mn-lt"/>
          <a:ea typeface="+mn-ea"/>
          <a:cs typeface="+mn-cs"/>
        </a:defRPr>
      </a:lvl8pPr>
      <a:lvl9pPr marL="4031772" algn="l" defTabSz="503972"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rando-e-motion.ch/" TargetMode="External"/><Relationship Id="rId3" Type="http://schemas.openxmlformats.org/officeDocument/2006/relationships/image" Target="../media/image2.png"/><Relationship Id="rId7" Type="http://schemas.openxmlformats.org/officeDocument/2006/relationships/hyperlink" Target="mailto:info@rando-e-motion.ch" TargetMode="External"/><Relationship Id="rId12"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 34">
            <a:extLst>
              <a:ext uri="{FF2B5EF4-FFF2-40B4-BE49-F238E27FC236}">
                <a16:creationId xmlns:a16="http://schemas.microsoft.com/office/drawing/2014/main" id="{8C3F9968-7ADD-4E7A-883B-7430DD9E4A53}"/>
              </a:ext>
            </a:extLst>
          </p:cNvPr>
          <p:cNvPicPr>
            <a:picLocks noChangeAspect="1"/>
          </p:cNvPicPr>
          <p:nvPr/>
        </p:nvPicPr>
        <p:blipFill rotWithShape="1">
          <a:blip r:embed="rId2">
            <a:extLst>
              <a:ext uri="{28A0092B-C50C-407E-A947-70E740481C1C}">
                <a14:useLocalDpi xmlns:a14="http://schemas.microsoft.com/office/drawing/2010/main" val="0"/>
              </a:ext>
            </a:extLst>
          </a:blip>
          <a:srcRect t="14823" b="22429"/>
          <a:stretch/>
        </p:blipFill>
        <p:spPr>
          <a:xfrm rot="5400000">
            <a:off x="5133124" y="2000990"/>
            <a:ext cx="7559675" cy="3557696"/>
          </a:xfrm>
          <a:prstGeom prst="rect">
            <a:avLst/>
          </a:prstGeom>
        </p:spPr>
      </p:pic>
      <p:cxnSp>
        <p:nvCxnSpPr>
          <p:cNvPr id="5" name="Connecteur droit 4">
            <a:extLst>
              <a:ext uri="{FF2B5EF4-FFF2-40B4-BE49-F238E27FC236}">
                <a16:creationId xmlns:a16="http://schemas.microsoft.com/office/drawing/2014/main" id="{29284AA5-CF7E-41B7-B185-5B794B33982D}"/>
              </a:ext>
            </a:extLst>
          </p:cNvPr>
          <p:cNvCxnSpPr/>
          <p:nvPr/>
        </p:nvCxnSpPr>
        <p:spPr>
          <a:xfrm>
            <a:off x="3603812" y="0"/>
            <a:ext cx="0" cy="7559675"/>
          </a:xfrm>
          <a:prstGeom prst="line">
            <a:avLst/>
          </a:prstGeom>
        </p:spPr>
        <p:style>
          <a:lnRef idx="1">
            <a:schemeClr val="dk1"/>
          </a:lnRef>
          <a:fillRef idx="0">
            <a:schemeClr val="dk1"/>
          </a:fillRef>
          <a:effectRef idx="0">
            <a:schemeClr val="dk1"/>
          </a:effectRef>
          <a:fontRef idx="minor">
            <a:schemeClr val="tx1"/>
          </a:fontRef>
        </p:style>
      </p:cxnSp>
      <p:cxnSp>
        <p:nvCxnSpPr>
          <p:cNvPr id="6" name="Connecteur droit 5">
            <a:extLst>
              <a:ext uri="{FF2B5EF4-FFF2-40B4-BE49-F238E27FC236}">
                <a16:creationId xmlns:a16="http://schemas.microsoft.com/office/drawing/2014/main" id="{818C5BEF-8C9D-4954-B291-D2E81F76F984}"/>
              </a:ext>
            </a:extLst>
          </p:cNvPr>
          <p:cNvCxnSpPr/>
          <p:nvPr/>
        </p:nvCxnSpPr>
        <p:spPr>
          <a:xfrm>
            <a:off x="7134114" y="0"/>
            <a:ext cx="0" cy="7559675"/>
          </a:xfrm>
          <a:prstGeom prst="line">
            <a:avLst/>
          </a:prstGeom>
        </p:spPr>
        <p:style>
          <a:lnRef idx="1">
            <a:schemeClr val="dk1"/>
          </a:lnRef>
          <a:fillRef idx="0">
            <a:schemeClr val="dk1"/>
          </a:fillRef>
          <a:effectRef idx="0">
            <a:schemeClr val="dk1"/>
          </a:effectRef>
          <a:fontRef idx="minor">
            <a:schemeClr val="tx1"/>
          </a:fontRef>
        </p:style>
      </p:cxnSp>
      <p:sp>
        <p:nvSpPr>
          <p:cNvPr id="7" name="ZoneTexte 6">
            <a:extLst>
              <a:ext uri="{FF2B5EF4-FFF2-40B4-BE49-F238E27FC236}">
                <a16:creationId xmlns:a16="http://schemas.microsoft.com/office/drawing/2014/main" id="{D903A5F6-9553-4F2C-B685-53B66D7BCF41}"/>
              </a:ext>
            </a:extLst>
          </p:cNvPr>
          <p:cNvSpPr txBox="1"/>
          <p:nvPr/>
        </p:nvSpPr>
        <p:spPr>
          <a:xfrm>
            <a:off x="4873325" y="5965348"/>
            <a:ext cx="992131" cy="276999"/>
          </a:xfrm>
          <a:prstGeom prst="rect">
            <a:avLst/>
          </a:prstGeom>
          <a:noFill/>
        </p:spPr>
        <p:txBody>
          <a:bodyPr wrap="none" rtlCol="0">
            <a:spAutoFit/>
          </a:bodyPr>
          <a:lstStyle/>
          <a:p>
            <a:r>
              <a:rPr lang="fr-FR" sz="1200" dirty="0"/>
              <a:t>Nous suivre :</a:t>
            </a:r>
            <a:endParaRPr lang="fr-CH" sz="1200" dirty="0"/>
          </a:p>
        </p:txBody>
      </p:sp>
      <p:pic>
        <p:nvPicPr>
          <p:cNvPr id="8" name="Image 7">
            <a:extLst>
              <a:ext uri="{FF2B5EF4-FFF2-40B4-BE49-F238E27FC236}">
                <a16:creationId xmlns:a16="http://schemas.microsoft.com/office/drawing/2014/main" id="{6F24F24A-6169-44D7-8276-91F98CE1A4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8295" y="6406376"/>
            <a:ext cx="992130" cy="992130"/>
          </a:xfrm>
          <a:prstGeom prst="rect">
            <a:avLst/>
          </a:prstGeom>
        </p:spPr>
      </p:pic>
      <p:pic>
        <p:nvPicPr>
          <p:cNvPr id="10" name="Image 9">
            <a:extLst>
              <a:ext uri="{FF2B5EF4-FFF2-40B4-BE49-F238E27FC236}">
                <a16:creationId xmlns:a16="http://schemas.microsoft.com/office/drawing/2014/main" id="{FA4ABD04-6188-48E2-A32D-BD8F9F57AF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3753" y="6406376"/>
            <a:ext cx="992130" cy="992130"/>
          </a:xfrm>
          <a:prstGeom prst="rect">
            <a:avLst/>
          </a:prstGeom>
        </p:spPr>
      </p:pic>
      <p:pic>
        <p:nvPicPr>
          <p:cNvPr id="16" name="Image 15">
            <a:extLst>
              <a:ext uri="{FF2B5EF4-FFF2-40B4-BE49-F238E27FC236}">
                <a16:creationId xmlns:a16="http://schemas.microsoft.com/office/drawing/2014/main" id="{B93A9115-425B-42C2-83D2-87002B7D3E39}"/>
              </a:ext>
            </a:extLst>
          </p:cNvPr>
          <p:cNvPicPr>
            <a:picLocks noChangeAspect="1"/>
          </p:cNvPicPr>
          <p:nvPr/>
        </p:nvPicPr>
        <p:blipFill>
          <a:blip r:embed="rId5"/>
          <a:stretch>
            <a:fillRect/>
          </a:stretch>
        </p:blipFill>
        <p:spPr>
          <a:xfrm>
            <a:off x="4426987" y="3628275"/>
            <a:ext cx="1813371" cy="1721644"/>
          </a:xfrm>
          <a:prstGeom prst="rect">
            <a:avLst/>
          </a:prstGeom>
          <a:ln>
            <a:noFill/>
          </a:ln>
          <a:effectLst>
            <a:outerShdw blurRad="292100" dist="139700" dir="2700000" algn="tl" rotWithShape="0">
              <a:srgbClr val="333333">
                <a:alpha val="65000"/>
              </a:srgbClr>
            </a:outerShdw>
          </a:effectLst>
        </p:spPr>
      </p:pic>
      <p:pic>
        <p:nvPicPr>
          <p:cNvPr id="18" name="Image 17" descr="Une image contenant herbe, extérieur, luxuriant, coteau&#10;&#10;Description générée automatiquement">
            <a:extLst>
              <a:ext uri="{FF2B5EF4-FFF2-40B4-BE49-F238E27FC236}">
                <a16:creationId xmlns:a16="http://schemas.microsoft.com/office/drawing/2014/main" id="{3E41BA6A-B7E3-47D6-A404-6DC1DDEEA40E}"/>
              </a:ext>
            </a:extLst>
          </p:cNvPr>
          <p:cNvPicPr>
            <a:picLocks noChangeAspect="1"/>
          </p:cNvPicPr>
          <p:nvPr/>
        </p:nvPicPr>
        <p:blipFill rotWithShape="1">
          <a:blip r:embed="rId6">
            <a:extLst>
              <a:ext uri="{28A0092B-C50C-407E-A947-70E740481C1C}">
                <a14:useLocalDpi xmlns:a14="http://schemas.microsoft.com/office/drawing/2010/main" val="0"/>
              </a:ext>
            </a:extLst>
          </a:blip>
          <a:srcRect l="-113" t="20077" r="9998"/>
          <a:stretch/>
        </p:blipFill>
        <p:spPr>
          <a:xfrm>
            <a:off x="3826411" y="205441"/>
            <a:ext cx="3052690" cy="1624445"/>
          </a:xfrm>
          <a:prstGeom prst="rect">
            <a:avLst/>
          </a:prstGeom>
          <a:ln>
            <a:noFill/>
          </a:ln>
          <a:effectLst>
            <a:softEdge rad="112500"/>
          </a:effectLst>
        </p:spPr>
      </p:pic>
      <p:sp>
        <p:nvSpPr>
          <p:cNvPr id="19" name="ZoneTexte 18">
            <a:extLst>
              <a:ext uri="{FF2B5EF4-FFF2-40B4-BE49-F238E27FC236}">
                <a16:creationId xmlns:a16="http://schemas.microsoft.com/office/drawing/2014/main" id="{E0F40A39-9ADA-4CAA-ACD4-21D00D8397CF}"/>
              </a:ext>
            </a:extLst>
          </p:cNvPr>
          <p:cNvSpPr txBox="1"/>
          <p:nvPr/>
        </p:nvSpPr>
        <p:spPr>
          <a:xfrm>
            <a:off x="4264303" y="2008755"/>
            <a:ext cx="2210177" cy="1384995"/>
          </a:xfrm>
          <a:prstGeom prst="rect">
            <a:avLst/>
          </a:prstGeom>
          <a:noFill/>
        </p:spPr>
        <p:txBody>
          <a:bodyPr wrap="square" rtlCol="0">
            <a:spAutoFit/>
          </a:bodyPr>
          <a:lstStyle/>
          <a:p>
            <a:pPr algn="ctr"/>
            <a:r>
              <a:rPr lang="fr-FR" sz="1200" b="1" dirty="0"/>
              <a:t>Rando E-motion </a:t>
            </a:r>
            <a:r>
              <a:rPr lang="fr-FR" sz="1200" b="1" dirty="0" err="1"/>
              <a:t>Sàrl</a:t>
            </a:r>
            <a:endParaRPr lang="fr-FR" sz="1200" b="1" dirty="0"/>
          </a:p>
          <a:p>
            <a:pPr algn="ctr"/>
            <a:r>
              <a:rPr lang="fr-FR" sz="1200" dirty="0"/>
              <a:t>Hôtel des Portes-du-Soleil</a:t>
            </a:r>
          </a:p>
          <a:p>
            <a:pPr algn="ctr"/>
            <a:r>
              <a:rPr lang="fr-FR" sz="1200" dirty="0"/>
              <a:t>Chemin du Tunnel 2</a:t>
            </a:r>
          </a:p>
          <a:p>
            <a:pPr algn="ctr"/>
            <a:r>
              <a:rPr lang="fr-FR" sz="1200" dirty="0"/>
              <a:t>1873 Val-</a:t>
            </a:r>
            <a:r>
              <a:rPr lang="fr-FR" sz="1200" dirty="0" err="1"/>
              <a:t>d’Illiez</a:t>
            </a:r>
            <a:endParaRPr lang="fr-FR" sz="1200" dirty="0"/>
          </a:p>
          <a:p>
            <a:pPr algn="ctr"/>
            <a:r>
              <a:rPr lang="fr-CH" sz="1200" b="0" i="0" dirty="0">
                <a:solidFill>
                  <a:srgbClr val="000000"/>
                </a:solidFill>
                <a:effectLst/>
              </a:rPr>
              <a:t>+41 77 440 08 32</a:t>
            </a:r>
          </a:p>
          <a:p>
            <a:pPr algn="ctr"/>
            <a:r>
              <a:rPr lang="fr-CH" sz="1200" dirty="0">
                <a:solidFill>
                  <a:srgbClr val="000000"/>
                </a:solidFill>
                <a:hlinkClick r:id="rId7"/>
              </a:rPr>
              <a:t>info@rando-e-motion.ch</a:t>
            </a:r>
            <a:endParaRPr lang="fr-CH" sz="1200" dirty="0">
              <a:solidFill>
                <a:srgbClr val="000000"/>
              </a:solidFill>
            </a:endParaRPr>
          </a:p>
          <a:p>
            <a:pPr algn="ctr"/>
            <a:r>
              <a:rPr lang="fr-CH" sz="1200" dirty="0">
                <a:solidFill>
                  <a:srgbClr val="000000"/>
                </a:solidFill>
                <a:hlinkClick r:id="rId8"/>
              </a:rPr>
              <a:t>www.rando-e-motion.ch</a:t>
            </a:r>
            <a:r>
              <a:rPr lang="fr-CH" sz="1200" dirty="0">
                <a:solidFill>
                  <a:srgbClr val="000000"/>
                </a:solidFill>
              </a:rPr>
              <a:t> </a:t>
            </a:r>
            <a:endParaRPr lang="fr-CH" sz="1200" dirty="0"/>
          </a:p>
        </p:txBody>
      </p:sp>
      <p:pic>
        <p:nvPicPr>
          <p:cNvPr id="21" name="Image 20">
            <a:extLst>
              <a:ext uri="{FF2B5EF4-FFF2-40B4-BE49-F238E27FC236}">
                <a16:creationId xmlns:a16="http://schemas.microsoft.com/office/drawing/2014/main" id="{11AD94A1-D196-4679-ADE8-114057C5EA0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5308" y="423471"/>
            <a:ext cx="2746428" cy="1575582"/>
          </a:xfrm>
          <a:prstGeom prst="rect">
            <a:avLst/>
          </a:prstGeom>
        </p:spPr>
      </p:pic>
      <p:sp>
        <p:nvSpPr>
          <p:cNvPr id="23" name="ZoneTexte 22">
            <a:extLst>
              <a:ext uri="{FF2B5EF4-FFF2-40B4-BE49-F238E27FC236}">
                <a16:creationId xmlns:a16="http://schemas.microsoft.com/office/drawing/2014/main" id="{6A28DFD7-137E-49D1-99AF-9153C4305C88}"/>
              </a:ext>
            </a:extLst>
          </p:cNvPr>
          <p:cNvSpPr txBox="1"/>
          <p:nvPr/>
        </p:nvSpPr>
        <p:spPr>
          <a:xfrm>
            <a:off x="4249417" y="5523989"/>
            <a:ext cx="2210177" cy="276999"/>
          </a:xfrm>
          <a:prstGeom prst="rect">
            <a:avLst/>
          </a:prstGeom>
          <a:noFill/>
        </p:spPr>
        <p:txBody>
          <a:bodyPr wrap="square">
            <a:spAutoFit/>
          </a:bodyPr>
          <a:lstStyle/>
          <a:p>
            <a:pPr algn="ctr"/>
            <a:r>
              <a:rPr lang="fr-CH" sz="1200" b="0" i="0" dirty="0">
                <a:effectLst/>
              </a:rPr>
              <a:t>GPS : 46.183940, 6.832651</a:t>
            </a:r>
            <a:endParaRPr lang="fr-CH" sz="1200" dirty="0"/>
          </a:p>
        </p:txBody>
      </p:sp>
      <p:pic>
        <p:nvPicPr>
          <p:cNvPr id="24" name="Espace réservé du contenu 4" descr="Une image contenant transport, voiture&#10;&#10;Description générée automatiquement">
            <a:extLst>
              <a:ext uri="{FF2B5EF4-FFF2-40B4-BE49-F238E27FC236}">
                <a16:creationId xmlns:a16="http://schemas.microsoft.com/office/drawing/2014/main" id="{C88B1FE2-C57A-4639-B575-38E030EFB158}"/>
              </a:ext>
            </a:extLst>
          </p:cNvPr>
          <p:cNvPicPr>
            <a:picLocks noChangeAspect="1"/>
          </p:cNvPicPr>
          <p:nvPr/>
        </p:nvPicPr>
        <p:blipFill rotWithShape="1">
          <a:blip r:embed="rId10">
            <a:extLst>
              <a:ext uri="{28A0092B-C50C-407E-A947-70E740481C1C}">
                <a14:useLocalDpi xmlns:a14="http://schemas.microsoft.com/office/drawing/2010/main" val="0"/>
              </a:ext>
            </a:extLst>
          </a:blip>
          <a:srcRect l="1765"/>
          <a:stretch/>
        </p:blipFill>
        <p:spPr>
          <a:xfrm>
            <a:off x="536410" y="5800988"/>
            <a:ext cx="2578263" cy="1621708"/>
          </a:xfrm>
          <a:prstGeom prst="rect">
            <a:avLst/>
          </a:prstGeom>
        </p:spPr>
      </p:pic>
      <p:pic>
        <p:nvPicPr>
          <p:cNvPr id="27" name="Image 26">
            <a:extLst>
              <a:ext uri="{FF2B5EF4-FFF2-40B4-BE49-F238E27FC236}">
                <a16:creationId xmlns:a16="http://schemas.microsoft.com/office/drawing/2014/main" id="{7D1EC505-14A1-4DB3-97F3-FD6DD8810B68}"/>
              </a:ext>
            </a:extLst>
          </p:cNvPr>
          <p:cNvPicPr>
            <a:picLocks noChangeAspect="1"/>
          </p:cNvPicPr>
          <p:nvPr/>
        </p:nvPicPr>
        <p:blipFill rotWithShape="1">
          <a:blip r:embed="rId11">
            <a:extLst>
              <a:ext uri="{28A0092B-C50C-407E-A947-70E740481C1C}">
                <a14:useLocalDpi xmlns:a14="http://schemas.microsoft.com/office/drawing/2010/main" val="0"/>
              </a:ext>
            </a:extLst>
          </a:blip>
          <a:srcRect r="48282" b="90394"/>
          <a:stretch/>
        </p:blipFill>
        <p:spPr>
          <a:xfrm>
            <a:off x="7389127" y="7083103"/>
            <a:ext cx="2959955" cy="315403"/>
          </a:xfrm>
          <a:prstGeom prst="rect">
            <a:avLst/>
          </a:prstGeom>
        </p:spPr>
      </p:pic>
      <p:sp>
        <p:nvSpPr>
          <p:cNvPr id="28" name="ZoneTexte 27">
            <a:extLst>
              <a:ext uri="{FF2B5EF4-FFF2-40B4-BE49-F238E27FC236}">
                <a16:creationId xmlns:a16="http://schemas.microsoft.com/office/drawing/2014/main" id="{2EB96E9C-170F-43FB-B932-EBA3B24ADB3D}"/>
              </a:ext>
            </a:extLst>
          </p:cNvPr>
          <p:cNvSpPr txBox="1"/>
          <p:nvPr/>
        </p:nvSpPr>
        <p:spPr>
          <a:xfrm>
            <a:off x="255402" y="1206859"/>
            <a:ext cx="3290353" cy="4893647"/>
          </a:xfrm>
          <a:prstGeom prst="rect">
            <a:avLst/>
          </a:prstGeom>
          <a:noFill/>
        </p:spPr>
        <p:txBody>
          <a:bodyPr wrap="square">
            <a:spAutoFit/>
          </a:bodyPr>
          <a:lstStyle/>
          <a:p>
            <a:pPr algn="just"/>
            <a:r>
              <a:rPr lang="fr-FR" sz="1200" b="0" i="0" dirty="0">
                <a:solidFill>
                  <a:srgbClr val="212529"/>
                </a:solidFill>
                <a:effectLst/>
              </a:rPr>
              <a:t>Le souhait principal de Rando E-motion est de permettre aux PMR d’accéder à la montagne. Peu d’activités comme celle que nous vous proposons, elle vous permettra de partager des émotions, des sensations telles que celles que vous allez vivre.</a:t>
            </a:r>
          </a:p>
          <a:p>
            <a:pPr algn="just"/>
            <a:endParaRPr lang="fr-FR" sz="1200" dirty="0">
              <a:solidFill>
                <a:srgbClr val="212529"/>
              </a:solidFill>
            </a:endParaRPr>
          </a:p>
          <a:p>
            <a:pPr algn="just"/>
            <a:r>
              <a:rPr lang="fr-FR" sz="1200" b="0" i="0" dirty="0">
                <a:solidFill>
                  <a:srgbClr val="212529"/>
                </a:solidFill>
                <a:effectLst/>
              </a:rPr>
              <a:t> Nous mettrons tout en œuvre pour que vous nous quittiez avec des souvenirs merveilleux pleins les yeux.</a:t>
            </a:r>
          </a:p>
          <a:p>
            <a:pPr algn="just"/>
            <a:endParaRPr lang="fr-FR" sz="1200" b="0" i="0" dirty="0">
              <a:solidFill>
                <a:srgbClr val="212529"/>
              </a:solidFill>
              <a:effectLst/>
            </a:endParaRPr>
          </a:p>
          <a:p>
            <a:pPr algn="just"/>
            <a:r>
              <a:rPr lang="fr-FR" sz="1200" b="0" i="0" dirty="0">
                <a:solidFill>
                  <a:srgbClr val="212529"/>
                </a:solidFill>
                <a:effectLst/>
              </a:rPr>
              <a:t>Tous nos véhicules sont adaptés aux paraplégiques. Ils disposent d’un système permettant un accès facile et d’un siège pivotant pour un transfert aisé.</a:t>
            </a:r>
          </a:p>
          <a:p>
            <a:pPr algn="just"/>
            <a:endParaRPr lang="fr-FR" sz="1200" b="0" i="0" dirty="0">
              <a:solidFill>
                <a:srgbClr val="212529"/>
              </a:solidFill>
              <a:effectLst/>
            </a:endParaRPr>
          </a:p>
          <a:p>
            <a:pPr algn="just"/>
            <a:r>
              <a:rPr lang="fr-FR" sz="1200" dirty="0">
                <a:solidFill>
                  <a:srgbClr val="212529"/>
                </a:solidFill>
              </a:rPr>
              <a:t>N</a:t>
            </a:r>
            <a:r>
              <a:rPr lang="fr-FR" sz="1200" b="0" i="0" dirty="0">
                <a:solidFill>
                  <a:srgbClr val="212529"/>
                </a:solidFill>
                <a:effectLst/>
              </a:rPr>
              <a:t>otre parc comprend également un véhicule adapté pour les tétraplégiques. Un système Push-pull permettra de conduire de manière aisée avec une fonctionnalité des mains réduites. </a:t>
            </a:r>
          </a:p>
          <a:p>
            <a:pPr algn="just"/>
            <a:endParaRPr lang="fr-FR" sz="1200" dirty="0">
              <a:solidFill>
                <a:srgbClr val="212529"/>
              </a:solidFill>
            </a:endParaRPr>
          </a:p>
          <a:p>
            <a:pPr algn="just"/>
            <a:r>
              <a:rPr lang="fr-FR" sz="1200" dirty="0">
                <a:solidFill>
                  <a:srgbClr val="212529"/>
                </a:solidFill>
              </a:rPr>
              <a:t>Sur n</a:t>
            </a:r>
            <a:r>
              <a:rPr lang="fr-FR" sz="1200" b="0" i="0" dirty="0">
                <a:solidFill>
                  <a:srgbClr val="212529"/>
                </a:solidFill>
                <a:effectLst/>
              </a:rPr>
              <a:t>otre site internet des vidéos sont disponibles pour vous en rendre compte.</a:t>
            </a:r>
          </a:p>
          <a:p>
            <a:pPr algn="just"/>
            <a:endParaRPr lang="fr-CH" sz="1200" dirty="0"/>
          </a:p>
        </p:txBody>
      </p:sp>
      <p:sp>
        <p:nvSpPr>
          <p:cNvPr id="30" name="ZoneTexte 29">
            <a:extLst>
              <a:ext uri="{FF2B5EF4-FFF2-40B4-BE49-F238E27FC236}">
                <a16:creationId xmlns:a16="http://schemas.microsoft.com/office/drawing/2014/main" id="{2F7CC73E-78EA-4D69-BE6B-D855E415CCD1}"/>
              </a:ext>
            </a:extLst>
          </p:cNvPr>
          <p:cNvSpPr txBox="1"/>
          <p:nvPr/>
        </p:nvSpPr>
        <p:spPr>
          <a:xfrm>
            <a:off x="1644567" y="472305"/>
            <a:ext cx="1163656" cy="369332"/>
          </a:xfrm>
          <a:prstGeom prst="rect">
            <a:avLst/>
          </a:prstGeom>
          <a:noFill/>
        </p:spPr>
        <p:txBody>
          <a:bodyPr wrap="square" rtlCol="0">
            <a:spAutoFit/>
          </a:bodyPr>
          <a:lstStyle/>
          <a:p>
            <a:r>
              <a:rPr lang="fr-FR" dirty="0"/>
              <a:t>PMR</a:t>
            </a:r>
            <a:endParaRPr lang="fr-CH" dirty="0"/>
          </a:p>
        </p:txBody>
      </p:sp>
      <p:pic>
        <p:nvPicPr>
          <p:cNvPr id="3" name="Image 2">
            <a:extLst>
              <a:ext uri="{FF2B5EF4-FFF2-40B4-BE49-F238E27FC236}">
                <a16:creationId xmlns:a16="http://schemas.microsoft.com/office/drawing/2014/main" id="{BAC0431F-DE9C-4463-AA1E-60647392E7B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5573" y="221934"/>
            <a:ext cx="1163793" cy="870074"/>
          </a:xfrm>
          <a:prstGeom prst="rect">
            <a:avLst/>
          </a:prstGeom>
        </p:spPr>
      </p:pic>
    </p:spTree>
    <p:extLst>
      <p:ext uri="{BB962C8B-B14F-4D97-AF65-F5344CB8AC3E}">
        <p14:creationId xmlns:p14="http://schemas.microsoft.com/office/powerpoint/2010/main" val="59701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cteur droit 4">
            <a:extLst>
              <a:ext uri="{FF2B5EF4-FFF2-40B4-BE49-F238E27FC236}">
                <a16:creationId xmlns:a16="http://schemas.microsoft.com/office/drawing/2014/main" id="{29284AA5-CF7E-41B7-B185-5B794B33982D}"/>
              </a:ext>
            </a:extLst>
          </p:cNvPr>
          <p:cNvCxnSpPr/>
          <p:nvPr/>
        </p:nvCxnSpPr>
        <p:spPr>
          <a:xfrm>
            <a:off x="3603812" y="0"/>
            <a:ext cx="0" cy="7559675"/>
          </a:xfrm>
          <a:prstGeom prst="line">
            <a:avLst/>
          </a:prstGeom>
        </p:spPr>
        <p:style>
          <a:lnRef idx="1">
            <a:schemeClr val="dk1"/>
          </a:lnRef>
          <a:fillRef idx="0">
            <a:schemeClr val="dk1"/>
          </a:fillRef>
          <a:effectRef idx="0">
            <a:schemeClr val="dk1"/>
          </a:effectRef>
          <a:fontRef idx="minor">
            <a:schemeClr val="tx1"/>
          </a:fontRef>
        </p:style>
      </p:cxnSp>
      <p:cxnSp>
        <p:nvCxnSpPr>
          <p:cNvPr id="6" name="Connecteur droit 5">
            <a:extLst>
              <a:ext uri="{FF2B5EF4-FFF2-40B4-BE49-F238E27FC236}">
                <a16:creationId xmlns:a16="http://schemas.microsoft.com/office/drawing/2014/main" id="{818C5BEF-8C9D-4954-B291-D2E81F76F984}"/>
              </a:ext>
            </a:extLst>
          </p:cNvPr>
          <p:cNvCxnSpPr/>
          <p:nvPr/>
        </p:nvCxnSpPr>
        <p:spPr>
          <a:xfrm>
            <a:off x="7134114" y="0"/>
            <a:ext cx="0" cy="7559675"/>
          </a:xfrm>
          <a:prstGeom prst="line">
            <a:avLst/>
          </a:prstGeom>
        </p:spPr>
        <p:style>
          <a:lnRef idx="1">
            <a:schemeClr val="dk1"/>
          </a:lnRef>
          <a:fillRef idx="0">
            <a:schemeClr val="dk1"/>
          </a:fillRef>
          <a:effectRef idx="0">
            <a:schemeClr val="dk1"/>
          </a:effectRef>
          <a:fontRef idx="minor">
            <a:schemeClr val="tx1"/>
          </a:fontRef>
        </p:style>
      </p:cxnSp>
      <p:sp>
        <p:nvSpPr>
          <p:cNvPr id="11" name="ZoneTexte 10">
            <a:extLst>
              <a:ext uri="{FF2B5EF4-FFF2-40B4-BE49-F238E27FC236}">
                <a16:creationId xmlns:a16="http://schemas.microsoft.com/office/drawing/2014/main" id="{2B0E0867-35CF-4CD0-BDAA-32EBEB829F85}"/>
              </a:ext>
            </a:extLst>
          </p:cNvPr>
          <p:cNvSpPr txBox="1"/>
          <p:nvPr/>
        </p:nvSpPr>
        <p:spPr>
          <a:xfrm>
            <a:off x="7397812" y="4481352"/>
            <a:ext cx="3020277" cy="3046988"/>
          </a:xfrm>
          <a:prstGeom prst="rect">
            <a:avLst/>
          </a:prstGeom>
          <a:noFill/>
        </p:spPr>
        <p:txBody>
          <a:bodyPr wrap="square" rtlCol="0">
            <a:spAutoFit/>
          </a:bodyPr>
          <a:lstStyle/>
          <a:p>
            <a:pPr algn="just"/>
            <a:r>
              <a:rPr lang="fr-FR" sz="1200" dirty="0"/>
              <a:t>PMR : la location du Swincar Tandem  est au prix du Monoplace s’il est loué avec un accompagnant. Toutes location PMR nécessite un accompagnant mais chacun peut disposer de son propre Swincar.</a:t>
            </a:r>
          </a:p>
          <a:p>
            <a:pPr algn="just"/>
            <a:endParaRPr lang="fr-FR" sz="1200" dirty="0"/>
          </a:p>
          <a:p>
            <a:pPr algn="just"/>
            <a:r>
              <a:rPr lang="fr-FR" sz="1200" dirty="0"/>
              <a:t>Des programmes sur mesures avec visites, repas, etc.. peuvent être réalisés selon vos souhaits.</a:t>
            </a:r>
          </a:p>
          <a:p>
            <a:pPr algn="just"/>
            <a:endParaRPr lang="fr-FR" sz="1200" dirty="0"/>
          </a:p>
          <a:p>
            <a:pPr algn="just"/>
            <a:r>
              <a:rPr lang="fr-FR" sz="1200" dirty="0"/>
              <a:t>Parcours adaptés pour tous et assisté par GPS.</a:t>
            </a:r>
          </a:p>
          <a:p>
            <a:pPr algn="just"/>
            <a:endParaRPr lang="fr-FR" sz="1200" dirty="0"/>
          </a:p>
          <a:p>
            <a:pPr algn="just"/>
            <a:r>
              <a:rPr lang="fr-FR" sz="1200" dirty="0"/>
              <a:t>Uniquement sur réservation.</a:t>
            </a:r>
          </a:p>
          <a:p>
            <a:pPr algn="just"/>
            <a:endParaRPr lang="fr-CH" sz="1200" dirty="0"/>
          </a:p>
        </p:txBody>
      </p:sp>
      <p:graphicFrame>
        <p:nvGraphicFramePr>
          <p:cNvPr id="17" name="Tableau 17">
            <a:extLst>
              <a:ext uri="{FF2B5EF4-FFF2-40B4-BE49-F238E27FC236}">
                <a16:creationId xmlns:a16="http://schemas.microsoft.com/office/drawing/2014/main" id="{B9B08724-CECB-4BE9-B201-7F97B80F4DC7}"/>
              </a:ext>
            </a:extLst>
          </p:cNvPr>
          <p:cNvGraphicFramePr>
            <a:graphicFrameLocks noGrp="1"/>
          </p:cNvGraphicFramePr>
          <p:nvPr>
            <p:extLst>
              <p:ext uri="{D42A27DB-BD31-4B8C-83A1-F6EECF244321}">
                <p14:modId xmlns:p14="http://schemas.microsoft.com/office/powerpoint/2010/main" val="501081373"/>
              </p:ext>
            </p:extLst>
          </p:nvPr>
        </p:nvGraphicFramePr>
        <p:xfrm>
          <a:off x="7446910" y="551006"/>
          <a:ext cx="2922082" cy="1775418"/>
        </p:xfrm>
        <a:graphic>
          <a:graphicData uri="http://schemas.openxmlformats.org/drawingml/2006/table">
            <a:tbl>
              <a:tblPr firstRow="1" bandRow="1">
                <a:tableStyleId>{93296810-A885-4BE3-A3E7-6D5BEEA58F35}</a:tableStyleId>
              </a:tblPr>
              <a:tblGrid>
                <a:gridCol w="1461041">
                  <a:extLst>
                    <a:ext uri="{9D8B030D-6E8A-4147-A177-3AD203B41FA5}">
                      <a16:colId xmlns:a16="http://schemas.microsoft.com/office/drawing/2014/main" val="2130458117"/>
                    </a:ext>
                  </a:extLst>
                </a:gridCol>
                <a:gridCol w="1461041">
                  <a:extLst>
                    <a:ext uri="{9D8B030D-6E8A-4147-A177-3AD203B41FA5}">
                      <a16:colId xmlns:a16="http://schemas.microsoft.com/office/drawing/2014/main" val="3688760540"/>
                    </a:ext>
                  </a:extLst>
                </a:gridCol>
              </a:tblGrid>
              <a:tr h="295903">
                <a:tc>
                  <a:txBody>
                    <a:bodyPr/>
                    <a:lstStyle/>
                    <a:p>
                      <a:r>
                        <a:rPr lang="fr-FR" sz="1200" dirty="0">
                          <a:latin typeface="+mn-lt"/>
                        </a:rPr>
                        <a:t>Durée</a:t>
                      </a:r>
                      <a:endParaRPr lang="fr-CH" sz="1200" dirty="0">
                        <a:latin typeface="+mn-lt"/>
                      </a:endParaRPr>
                    </a:p>
                  </a:txBody>
                  <a:tcPr/>
                </a:tc>
                <a:tc>
                  <a:txBody>
                    <a:bodyPr/>
                    <a:lstStyle/>
                    <a:p>
                      <a:pPr algn="ctr"/>
                      <a:r>
                        <a:rPr lang="fr-FR" sz="1200" dirty="0">
                          <a:latin typeface="+mn-lt"/>
                        </a:rPr>
                        <a:t>Monoplace</a:t>
                      </a:r>
                      <a:endParaRPr lang="fr-CH" sz="1200" dirty="0">
                        <a:latin typeface="+mn-lt"/>
                      </a:endParaRPr>
                    </a:p>
                  </a:txBody>
                  <a:tcPr/>
                </a:tc>
                <a:extLst>
                  <a:ext uri="{0D108BD9-81ED-4DB2-BD59-A6C34878D82A}">
                    <a16:rowId xmlns:a16="http://schemas.microsoft.com/office/drawing/2014/main" val="253885094"/>
                  </a:ext>
                </a:extLst>
              </a:tr>
              <a:tr h="295903">
                <a:tc>
                  <a:txBody>
                    <a:bodyPr/>
                    <a:lstStyle/>
                    <a:p>
                      <a:r>
                        <a:rPr lang="fr-FR" sz="1200" dirty="0">
                          <a:latin typeface="+mn-lt"/>
                        </a:rPr>
                        <a:t>Initiation</a:t>
                      </a:r>
                      <a:endParaRPr lang="fr-CH" sz="1200" dirty="0">
                        <a:latin typeface="+mn-lt"/>
                      </a:endParaRPr>
                    </a:p>
                  </a:txBody>
                  <a:tcPr/>
                </a:tc>
                <a:tc>
                  <a:txBody>
                    <a:bodyPr/>
                    <a:lstStyle/>
                    <a:p>
                      <a:pPr algn="ctr"/>
                      <a:r>
                        <a:rPr lang="fr-FR" sz="1200" dirty="0">
                          <a:latin typeface="+mn-lt"/>
                        </a:rPr>
                        <a:t>20.-</a:t>
                      </a:r>
                      <a:endParaRPr lang="fr-CH" sz="1200" dirty="0">
                        <a:latin typeface="+mn-lt"/>
                      </a:endParaRPr>
                    </a:p>
                  </a:txBody>
                  <a:tcPr/>
                </a:tc>
                <a:extLst>
                  <a:ext uri="{0D108BD9-81ED-4DB2-BD59-A6C34878D82A}">
                    <a16:rowId xmlns:a16="http://schemas.microsoft.com/office/drawing/2014/main" val="4124725363"/>
                  </a:ext>
                </a:extLst>
              </a:tr>
              <a:tr h="295903">
                <a:tc>
                  <a:txBody>
                    <a:bodyPr/>
                    <a:lstStyle/>
                    <a:p>
                      <a:r>
                        <a:rPr lang="fr-FR" sz="1200" dirty="0">
                          <a:latin typeface="+mn-lt"/>
                        </a:rPr>
                        <a:t>1 heure </a:t>
                      </a:r>
                      <a:endParaRPr lang="fr-CH" sz="1200" dirty="0">
                        <a:latin typeface="+mn-lt"/>
                      </a:endParaRPr>
                    </a:p>
                  </a:txBody>
                  <a:tcPr/>
                </a:tc>
                <a:tc>
                  <a:txBody>
                    <a:bodyPr/>
                    <a:lstStyle/>
                    <a:p>
                      <a:pPr algn="ctr"/>
                      <a:r>
                        <a:rPr lang="fr-FR" sz="1200" dirty="0">
                          <a:latin typeface="+mn-lt"/>
                        </a:rPr>
                        <a:t>80.-</a:t>
                      </a:r>
                      <a:endParaRPr lang="fr-CH" sz="1200" dirty="0">
                        <a:latin typeface="+mn-lt"/>
                      </a:endParaRPr>
                    </a:p>
                  </a:txBody>
                  <a:tcPr/>
                </a:tc>
                <a:extLst>
                  <a:ext uri="{0D108BD9-81ED-4DB2-BD59-A6C34878D82A}">
                    <a16:rowId xmlns:a16="http://schemas.microsoft.com/office/drawing/2014/main" val="581080495"/>
                  </a:ext>
                </a:extLst>
              </a:tr>
              <a:tr h="295903">
                <a:tc>
                  <a:txBody>
                    <a:bodyPr/>
                    <a:lstStyle/>
                    <a:p>
                      <a:r>
                        <a:rPr lang="fr-FR" sz="1200" dirty="0">
                          <a:latin typeface="+mn-lt"/>
                        </a:rPr>
                        <a:t>2 heures</a:t>
                      </a:r>
                      <a:endParaRPr lang="fr-CH" sz="1200" dirty="0">
                        <a:latin typeface="+mn-lt"/>
                      </a:endParaRPr>
                    </a:p>
                  </a:txBody>
                  <a:tcPr/>
                </a:tc>
                <a:tc>
                  <a:txBody>
                    <a:bodyPr/>
                    <a:lstStyle/>
                    <a:p>
                      <a:pPr algn="ctr"/>
                      <a:r>
                        <a:rPr lang="fr-FR" sz="1200" dirty="0">
                          <a:latin typeface="+mn-lt"/>
                        </a:rPr>
                        <a:t>140.-</a:t>
                      </a:r>
                      <a:endParaRPr lang="fr-CH" sz="1200" dirty="0">
                        <a:latin typeface="+mn-lt"/>
                      </a:endParaRPr>
                    </a:p>
                  </a:txBody>
                  <a:tcPr/>
                </a:tc>
                <a:extLst>
                  <a:ext uri="{0D108BD9-81ED-4DB2-BD59-A6C34878D82A}">
                    <a16:rowId xmlns:a16="http://schemas.microsoft.com/office/drawing/2014/main" val="2654219369"/>
                  </a:ext>
                </a:extLst>
              </a:tr>
              <a:tr h="295903">
                <a:tc>
                  <a:txBody>
                    <a:bodyPr/>
                    <a:lstStyle/>
                    <a:p>
                      <a:r>
                        <a:rPr lang="fr-FR" sz="1200" dirty="0">
                          <a:latin typeface="+mn-lt"/>
                        </a:rPr>
                        <a:t>3 heures</a:t>
                      </a:r>
                      <a:endParaRPr lang="fr-CH" sz="1200" dirty="0">
                        <a:latin typeface="+mn-lt"/>
                      </a:endParaRPr>
                    </a:p>
                  </a:txBody>
                  <a:tcPr/>
                </a:tc>
                <a:tc>
                  <a:txBody>
                    <a:bodyPr/>
                    <a:lstStyle/>
                    <a:p>
                      <a:pPr algn="ctr"/>
                      <a:r>
                        <a:rPr lang="fr-FR" sz="1200" dirty="0">
                          <a:latin typeface="+mn-lt"/>
                        </a:rPr>
                        <a:t>200.-</a:t>
                      </a:r>
                      <a:endParaRPr lang="fr-CH" sz="1200" dirty="0">
                        <a:latin typeface="+mn-lt"/>
                      </a:endParaRPr>
                    </a:p>
                  </a:txBody>
                  <a:tcPr/>
                </a:tc>
                <a:extLst>
                  <a:ext uri="{0D108BD9-81ED-4DB2-BD59-A6C34878D82A}">
                    <a16:rowId xmlns:a16="http://schemas.microsoft.com/office/drawing/2014/main" val="3118581116"/>
                  </a:ext>
                </a:extLst>
              </a:tr>
              <a:tr h="295903">
                <a:tc>
                  <a:txBody>
                    <a:bodyPr/>
                    <a:lstStyle/>
                    <a:p>
                      <a:r>
                        <a:rPr lang="fr-FR" sz="1200" dirty="0">
                          <a:latin typeface="+mn-lt"/>
                        </a:rPr>
                        <a:t>4 heures</a:t>
                      </a:r>
                      <a:endParaRPr lang="fr-CH" sz="1200" dirty="0">
                        <a:latin typeface="+mn-lt"/>
                      </a:endParaRPr>
                    </a:p>
                  </a:txBody>
                  <a:tcPr/>
                </a:tc>
                <a:tc>
                  <a:txBody>
                    <a:bodyPr/>
                    <a:lstStyle/>
                    <a:p>
                      <a:pPr algn="ctr"/>
                      <a:r>
                        <a:rPr lang="fr-FR" sz="1200" dirty="0">
                          <a:latin typeface="+mn-lt"/>
                        </a:rPr>
                        <a:t>260.-</a:t>
                      </a:r>
                      <a:endParaRPr lang="fr-CH" sz="1200" dirty="0">
                        <a:latin typeface="+mn-lt"/>
                      </a:endParaRPr>
                    </a:p>
                  </a:txBody>
                  <a:tcPr/>
                </a:tc>
                <a:extLst>
                  <a:ext uri="{0D108BD9-81ED-4DB2-BD59-A6C34878D82A}">
                    <a16:rowId xmlns:a16="http://schemas.microsoft.com/office/drawing/2014/main" val="4251028018"/>
                  </a:ext>
                </a:extLst>
              </a:tr>
            </a:tbl>
          </a:graphicData>
        </a:graphic>
      </p:graphicFrame>
      <p:graphicFrame>
        <p:nvGraphicFramePr>
          <p:cNvPr id="18" name="Tableau 17">
            <a:extLst>
              <a:ext uri="{FF2B5EF4-FFF2-40B4-BE49-F238E27FC236}">
                <a16:creationId xmlns:a16="http://schemas.microsoft.com/office/drawing/2014/main" id="{A95530C8-E8FE-4B79-95D6-1322D86B21B1}"/>
              </a:ext>
            </a:extLst>
          </p:cNvPr>
          <p:cNvGraphicFramePr>
            <a:graphicFrameLocks noGrp="1"/>
          </p:cNvGraphicFramePr>
          <p:nvPr>
            <p:extLst>
              <p:ext uri="{D42A27DB-BD31-4B8C-83A1-F6EECF244321}">
                <p14:modId xmlns:p14="http://schemas.microsoft.com/office/powerpoint/2010/main" val="815811334"/>
              </p:ext>
            </p:extLst>
          </p:nvPr>
        </p:nvGraphicFramePr>
        <p:xfrm>
          <a:off x="7446910" y="2534777"/>
          <a:ext cx="2922082" cy="1775418"/>
        </p:xfrm>
        <a:graphic>
          <a:graphicData uri="http://schemas.openxmlformats.org/drawingml/2006/table">
            <a:tbl>
              <a:tblPr firstRow="1" bandRow="1">
                <a:tableStyleId>{93296810-A885-4BE3-A3E7-6D5BEEA58F35}</a:tableStyleId>
              </a:tblPr>
              <a:tblGrid>
                <a:gridCol w="1461041">
                  <a:extLst>
                    <a:ext uri="{9D8B030D-6E8A-4147-A177-3AD203B41FA5}">
                      <a16:colId xmlns:a16="http://schemas.microsoft.com/office/drawing/2014/main" val="2130458117"/>
                    </a:ext>
                  </a:extLst>
                </a:gridCol>
                <a:gridCol w="1461041">
                  <a:extLst>
                    <a:ext uri="{9D8B030D-6E8A-4147-A177-3AD203B41FA5}">
                      <a16:colId xmlns:a16="http://schemas.microsoft.com/office/drawing/2014/main" val="3688760540"/>
                    </a:ext>
                  </a:extLst>
                </a:gridCol>
              </a:tblGrid>
              <a:tr h="295903">
                <a:tc>
                  <a:txBody>
                    <a:bodyPr/>
                    <a:lstStyle/>
                    <a:p>
                      <a:r>
                        <a:rPr lang="fr-FR" sz="1200" dirty="0">
                          <a:latin typeface="+mn-lt"/>
                        </a:rPr>
                        <a:t>Durée</a:t>
                      </a:r>
                      <a:endParaRPr lang="fr-CH" sz="1200" dirty="0">
                        <a:latin typeface="+mn-lt"/>
                      </a:endParaRPr>
                    </a:p>
                  </a:txBody>
                  <a:tcPr/>
                </a:tc>
                <a:tc>
                  <a:txBody>
                    <a:bodyPr/>
                    <a:lstStyle/>
                    <a:p>
                      <a:pPr algn="ctr"/>
                      <a:r>
                        <a:rPr lang="fr-FR" sz="1200" dirty="0">
                          <a:latin typeface="+mn-lt"/>
                        </a:rPr>
                        <a:t>Tandem</a:t>
                      </a:r>
                      <a:endParaRPr lang="fr-CH" sz="1200" dirty="0">
                        <a:latin typeface="+mn-lt"/>
                      </a:endParaRPr>
                    </a:p>
                  </a:txBody>
                  <a:tcPr/>
                </a:tc>
                <a:extLst>
                  <a:ext uri="{0D108BD9-81ED-4DB2-BD59-A6C34878D82A}">
                    <a16:rowId xmlns:a16="http://schemas.microsoft.com/office/drawing/2014/main" val="253885094"/>
                  </a:ext>
                </a:extLst>
              </a:tr>
              <a:tr h="295903">
                <a:tc>
                  <a:txBody>
                    <a:bodyPr/>
                    <a:lstStyle/>
                    <a:p>
                      <a:r>
                        <a:rPr lang="fr-FR" sz="1200" dirty="0">
                          <a:latin typeface="+mn-lt"/>
                        </a:rPr>
                        <a:t>Initiation</a:t>
                      </a:r>
                      <a:endParaRPr lang="fr-CH" sz="1200" dirty="0">
                        <a:latin typeface="+mn-lt"/>
                      </a:endParaRPr>
                    </a:p>
                  </a:txBody>
                  <a:tcPr/>
                </a:tc>
                <a:tc>
                  <a:txBody>
                    <a:bodyPr/>
                    <a:lstStyle/>
                    <a:p>
                      <a:pPr algn="ctr"/>
                      <a:r>
                        <a:rPr lang="fr-FR" sz="1200" dirty="0">
                          <a:latin typeface="+mn-lt"/>
                        </a:rPr>
                        <a:t>25.-</a:t>
                      </a:r>
                      <a:endParaRPr lang="fr-CH" sz="1200" dirty="0">
                        <a:latin typeface="+mn-lt"/>
                      </a:endParaRPr>
                    </a:p>
                  </a:txBody>
                  <a:tcPr/>
                </a:tc>
                <a:extLst>
                  <a:ext uri="{0D108BD9-81ED-4DB2-BD59-A6C34878D82A}">
                    <a16:rowId xmlns:a16="http://schemas.microsoft.com/office/drawing/2014/main" val="4124725363"/>
                  </a:ext>
                </a:extLst>
              </a:tr>
              <a:tr h="295903">
                <a:tc>
                  <a:txBody>
                    <a:bodyPr/>
                    <a:lstStyle/>
                    <a:p>
                      <a:r>
                        <a:rPr lang="fr-FR" sz="1200" dirty="0">
                          <a:latin typeface="+mn-lt"/>
                        </a:rPr>
                        <a:t>1 heure </a:t>
                      </a:r>
                      <a:endParaRPr lang="fr-CH" sz="1200" dirty="0">
                        <a:latin typeface="+mn-lt"/>
                      </a:endParaRPr>
                    </a:p>
                  </a:txBody>
                  <a:tcPr/>
                </a:tc>
                <a:tc>
                  <a:txBody>
                    <a:bodyPr/>
                    <a:lstStyle/>
                    <a:p>
                      <a:pPr algn="ctr"/>
                      <a:r>
                        <a:rPr lang="fr-FR" sz="1200" dirty="0">
                          <a:latin typeface="+mn-lt"/>
                        </a:rPr>
                        <a:t>110.-</a:t>
                      </a:r>
                      <a:endParaRPr lang="fr-CH" sz="1200" dirty="0">
                        <a:latin typeface="+mn-lt"/>
                      </a:endParaRPr>
                    </a:p>
                  </a:txBody>
                  <a:tcPr/>
                </a:tc>
                <a:extLst>
                  <a:ext uri="{0D108BD9-81ED-4DB2-BD59-A6C34878D82A}">
                    <a16:rowId xmlns:a16="http://schemas.microsoft.com/office/drawing/2014/main" val="581080495"/>
                  </a:ext>
                </a:extLst>
              </a:tr>
              <a:tr h="295903">
                <a:tc>
                  <a:txBody>
                    <a:bodyPr/>
                    <a:lstStyle/>
                    <a:p>
                      <a:r>
                        <a:rPr lang="fr-FR" sz="1200" dirty="0">
                          <a:latin typeface="+mn-lt"/>
                        </a:rPr>
                        <a:t>2 heures</a:t>
                      </a:r>
                      <a:endParaRPr lang="fr-CH" sz="1200" dirty="0">
                        <a:latin typeface="+mn-lt"/>
                      </a:endParaRPr>
                    </a:p>
                  </a:txBody>
                  <a:tcPr/>
                </a:tc>
                <a:tc>
                  <a:txBody>
                    <a:bodyPr/>
                    <a:lstStyle/>
                    <a:p>
                      <a:pPr algn="ctr"/>
                      <a:r>
                        <a:rPr lang="fr-FR" sz="1200" dirty="0">
                          <a:latin typeface="+mn-lt"/>
                        </a:rPr>
                        <a:t>170.-</a:t>
                      </a:r>
                      <a:endParaRPr lang="fr-CH" sz="1200" dirty="0">
                        <a:latin typeface="+mn-lt"/>
                      </a:endParaRPr>
                    </a:p>
                  </a:txBody>
                  <a:tcPr/>
                </a:tc>
                <a:extLst>
                  <a:ext uri="{0D108BD9-81ED-4DB2-BD59-A6C34878D82A}">
                    <a16:rowId xmlns:a16="http://schemas.microsoft.com/office/drawing/2014/main" val="2654219369"/>
                  </a:ext>
                </a:extLst>
              </a:tr>
              <a:tr h="295903">
                <a:tc>
                  <a:txBody>
                    <a:bodyPr/>
                    <a:lstStyle/>
                    <a:p>
                      <a:r>
                        <a:rPr lang="fr-FR" sz="1200" dirty="0">
                          <a:latin typeface="+mn-lt"/>
                        </a:rPr>
                        <a:t>3 heures</a:t>
                      </a:r>
                      <a:endParaRPr lang="fr-CH" sz="1200" dirty="0">
                        <a:latin typeface="+mn-lt"/>
                      </a:endParaRPr>
                    </a:p>
                  </a:txBody>
                  <a:tcPr/>
                </a:tc>
                <a:tc>
                  <a:txBody>
                    <a:bodyPr/>
                    <a:lstStyle/>
                    <a:p>
                      <a:pPr algn="ctr"/>
                      <a:r>
                        <a:rPr lang="fr-FR" sz="1200" dirty="0">
                          <a:latin typeface="+mn-lt"/>
                        </a:rPr>
                        <a:t>230.-</a:t>
                      </a:r>
                      <a:endParaRPr lang="fr-CH" sz="1200" dirty="0">
                        <a:latin typeface="+mn-lt"/>
                      </a:endParaRPr>
                    </a:p>
                  </a:txBody>
                  <a:tcPr/>
                </a:tc>
                <a:extLst>
                  <a:ext uri="{0D108BD9-81ED-4DB2-BD59-A6C34878D82A}">
                    <a16:rowId xmlns:a16="http://schemas.microsoft.com/office/drawing/2014/main" val="3118581116"/>
                  </a:ext>
                </a:extLst>
              </a:tr>
              <a:tr h="295903">
                <a:tc>
                  <a:txBody>
                    <a:bodyPr/>
                    <a:lstStyle/>
                    <a:p>
                      <a:r>
                        <a:rPr lang="fr-FR" sz="1200" dirty="0">
                          <a:latin typeface="+mn-lt"/>
                        </a:rPr>
                        <a:t>4 heures</a:t>
                      </a:r>
                      <a:endParaRPr lang="fr-CH" sz="1200" dirty="0">
                        <a:latin typeface="+mn-lt"/>
                      </a:endParaRPr>
                    </a:p>
                  </a:txBody>
                  <a:tcPr/>
                </a:tc>
                <a:tc>
                  <a:txBody>
                    <a:bodyPr/>
                    <a:lstStyle/>
                    <a:p>
                      <a:pPr algn="ctr"/>
                      <a:r>
                        <a:rPr lang="fr-FR" sz="1200" dirty="0">
                          <a:latin typeface="+mn-lt"/>
                        </a:rPr>
                        <a:t>290.-</a:t>
                      </a:r>
                      <a:endParaRPr lang="fr-CH" sz="1200" dirty="0">
                        <a:latin typeface="+mn-lt"/>
                      </a:endParaRPr>
                    </a:p>
                  </a:txBody>
                  <a:tcPr/>
                </a:tc>
                <a:extLst>
                  <a:ext uri="{0D108BD9-81ED-4DB2-BD59-A6C34878D82A}">
                    <a16:rowId xmlns:a16="http://schemas.microsoft.com/office/drawing/2014/main" val="4251028018"/>
                  </a:ext>
                </a:extLst>
              </a:tr>
            </a:tbl>
          </a:graphicData>
        </a:graphic>
      </p:graphicFrame>
      <p:pic>
        <p:nvPicPr>
          <p:cNvPr id="22" name="Image 21" descr="Une image contenant herbe, extérieur, garé, tondeuse&#10;&#10;Description générée automatiquement">
            <a:extLst>
              <a:ext uri="{FF2B5EF4-FFF2-40B4-BE49-F238E27FC236}">
                <a16:creationId xmlns:a16="http://schemas.microsoft.com/office/drawing/2014/main" id="{C178042B-4068-4F2A-9993-365AB07B85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6869" y="0"/>
            <a:ext cx="3507245" cy="4676327"/>
          </a:xfrm>
          <a:prstGeom prst="rect">
            <a:avLst/>
          </a:prstGeom>
          <a:ln>
            <a:noFill/>
          </a:ln>
          <a:effectLst>
            <a:softEdge rad="112500"/>
          </a:effectLst>
        </p:spPr>
      </p:pic>
      <p:sp>
        <p:nvSpPr>
          <p:cNvPr id="24" name="ZoneTexte 23">
            <a:extLst>
              <a:ext uri="{FF2B5EF4-FFF2-40B4-BE49-F238E27FC236}">
                <a16:creationId xmlns:a16="http://schemas.microsoft.com/office/drawing/2014/main" id="{278A6D88-5F20-4BA4-9DE1-BA67E2B819BF}"/>
              </a:ext>
            </a:extLst>
          </p:cNvPr>
          <p:cNvSpPr txBox="1"/>
          <p:nvPr/>
        </p:nvSpPr>
        <p:spPr>
          <a:xfrm>
            <a:off x="4317827" y="4708958"/>
            <a:ext cx="2296981" cy="369332"/>
          </a:xfrm>
          <a:prstGeom prst="rect">
            <a:avLst/>
          </a:prstGeom>
          <a:noFill/>
        </p:spPr>
        <p:txBody>
          <a:bodyPr wrap="square" rtlCol="0">
            <a:spAutoFit/>
          </a:bodyPr>
          <a:lstStyle/>
          <a:p>
            <a:pPr algn="ctr"/>
            <a:r>
              <a:rPr lang="fr-FR" dirty="0"/>
              <a:t>CARACTERISTIQUES</a:t>
            </a:r>
            <a:endParaRPr lang="fr-CH" dirty="0"/>
          </a:p>
        </p:txBody>
      </p:sp>
      <p:sp>
        <p:nvSpPr>
          <p:cNvPr id="26" name="ZoneTexte 25">
            <a:extLst>
              <a:ext uri="{FF2B5EF4-FFF2-40B4-BE49-F238E27FC236}">
                <a16:creationId xmlns:a16="http://schemas.microsoft.com/office/drawing/2014/main" id="{91FFBD06-A0B0-4A05-9FDD-35F97E128D61}"/>
              </a:ext>
            </a:extLst>
          </p:cNvPr>
          <p:cNvSpPr txBox="1"/>
          <p:nvPr/>
        </p:nvSpPr>
        <p:spPr>
          <a:xfrm>
            <a:off x="3742008" y="5473589"/>
            <a:ext cx="3207431" cy="1200329"/>
          </a:xfrm>
          <a:prstGeom prst="rect">
            <a:avLst/>
          </a:prstGeom>
          <a:noFill/>
        </p:spPr>
        <p:txBody>
          <a:bodyPr wrap="square">
            <a:spAutoFit/>
          </a:bodyPr>
          <a:lstStyle/>
          <a:p>
            <a:pPr marL="171450" indent="-171450">
              <a:buFontTx/>
              <a:buChar char="-"/>
            </a:pPr>
            <a:r>
              <a:rPr lang="fr-FR" sz="1200" dirty="0">
                <a:solidFill>
                  <a:srgbClr val="212529"/>
                </a:solidFill>
              </a:rPr>
              <a:t>Véhicule électrique</a:t>
            </a:r>
          </a:p>
          <a:p>
            <a:pPr marL="171450" indent="-171450">
              <a:buFontTx/>
              <a:buChar char="-"/>
            </a:pPr>
            <a:r>
              <a:rPr lang="fr-FR" sz="1200" b="0" i="0" dirty="0">
                <a:solidFill>
                  <a:srgbClr val="212529"/>
                </a:solidFill>
                <a:effectLst/>
              </a:rPr>
              <a:t>Conduite 100% avec les mains</a:t>
            </a:r>
          </a:p>
          <a:p>
            <a:pPr marL="171450" indent="-171450">
              <a:buFontTx/>
              <a:buChar char="-"/>
            </a:pPr>
            <a:r>
              <a:rPr lang="fr-FR" sz="1200" dirty="0">
                <a:solidFill>
                  <a:srgbClr val="212529"/>
                </a:solidFill>
              </a:rPr>
              <a:t>Limité à 30km/h</a:t>
            </a:r>
          </a:p>
          <a:p>
            <a:pPr marL="171450" indent="-171450">
              <a:buFontTx/>
              <a:buChar char="-"/>
            </a:pPr>
            <a:r>
              <a:rPr lang="fr-FR" sz="1200" b="0" i="0" dirty="0">
                <a:solidFill>
                  <a:srgbClr val="212529"/>
                </a:solidFill>
                <a:effectLst/>
              </a:rPr>
              <a:t>4 heures d’autonomie avec 1000m de dénivelé positif</a:t>
            </a:r>
          </a:p>
          <a:p>
            <a:pPr marL="171450" indent="-171450">
              <a:buFontTx/>
              <a:buChar char="-"/>
            </a:pPr>
            <a:r>
              <a:rPr lang="fr-FR" sz="1200" dirty="0">
                <a:solidFill>
                  <a:srgbClr val="212529"/>
                </a:solidFill>
              </a:rPr>
              <a:t>Être titulaire d’un permis de conduire cat. B</a:t>
            </a:r>
            <a:endParaRPr lang="fr-FR" sz="1200" b="0" i="0" dirty="0">
              <a:solidFill>
                <a:srgbClr val="212529"/>
              </a:solidFill>
              <a:effectLst/>
            </a:endParaRPr>
          </a:p>
        </p:txBody>
      </p:sp>
      <p:sp>
        <p:nvSpPr>
          <p:cNvPr id="27" name="ZoneTexte 26">
            <a:extLst>
              <a:ext uri="{FF2B5EF4-FFF2-40B4-BE49-F238E27FC236}">
                <a16:creationId xmlns:a16="http://schemas.microsoft.com/office/drawing/2014/main" id="{D77B1338-7E26-4B02-9175-A21AB3037B4A}"/>
              </a:ext>
            </a:extLst>
          </p:cNvPr>
          <p:cNvSpPr txBox="1"/>
          <p:nvPr/>
        </p:nvSpPr>
        <p:spPr>
          <a:xfrm>
            <a:off x="7965994" y="57849"/>
            <a:ext cx="2056156" cy="369332"/>
          </a:xfrm>
          <a:prstGeom prst="rect">
            <a:avLst/>
          </a:prstGeom>
          <a:noFill/>
        </p:spPr>
        <p:txBody>
          <a:bodyPr wrap="square" rtlCol="0">
            <a:spAutoFit/>
          </a:bodyPr>
          <a:lstStyle/>
          <a:p>
            <a:pPr algn="ctr"/>
            <a:r>
              <a:rPr lang="fr-FR" dirty="0"/>
              <a:t>LOCATIONS</a:t>
            </a:r>
            <a:endParaRPr lang="fr-CH" dirty="0"/>
          </a:p>
        </p:txBody>
      </p:sp>
      <p:sp>
        <p:nvSpPr>
          <p:cNvPr id="28" name="ZoneTexte 27">
            <a:extLst>
              <a:ext uri="{FF2B5EF4-FFF2-40B4-BE49-F238E27FC236}">
                <a16:creationId xmlns:a16="http://schemas.microsoft.com/office/drawing/2014/main" id="{E1C0310A-39E4-4432-8BE6-0857CF2BCF47}"/>
              </a:ext>
            </a:extLst>
          </p:cNvPr>
          <p:cNvSpPr txBox="1"/>
          <p:nvPr/>
        </p:nvSpPr>
        <p:spPr>
          <a:xfrm>
            <a:off x="780931" y="212302"/>
            <a:ext cx="2056156" cy="369332"/>
          </a:xfrm>
          <a:prstGeom prst="rect">
            <a:avLst/>
          </a:prstGeom>
          <a:noFill/>
        </p:spPr>
        <p:txBody>
          <a:bodyPr wrap="square" rtlCol="0">
            <a:spAutoFit/>
          </a:bodyPr>
          <a:lstStyle/>
          <a:p>
            <a:pPr algn="ctr"/>
            <a:r>
              <a:rPr lang="fr-FR" dirty="0"/>
              <a:t>PRESENTATION</a:t>
            </a:r>
            <a:endParaRPr lang="fr-CH" dirty="0"/>
          </a:p>
        </p:txBody>
      </p:sp>
      <p:sp>
        <p:nvSpPr>
          <p:cNvPr id="30" name="ZoneTexte 29">
            <a:extLst>
              <a:ext uri="{FF2B5EF4-FFF2-40B4-BE49-F238E27FC236}">
                <a16:creationId xmlns:a16="http://schemas.microsoft.com/office/drawing/2014/main" id="{7C53097F-45CD-4AE6-9080-097D730799FA}"/>
              </a:ext>
            </a:extLst>
          </p:cNvPr>
          <p:cNvSpPr txBox="1"/>
          <p:nvPr/>
        </p:nvSpPr>
        <p:spPr>
          <a:xfrm>
            <a:off x="174441" y="795218"/>
            <a:ext cx="3240990" cy="4339650"/>
          </a:xfrm>
          <a:prstGeom prst="rect">
            <a:avLst/>
          </a:prstGeom>
          <a:noFill/>
        </p:spPr>
        <p:txBody>
          <a:bodyPr wrap="square">
            <a:spAutoFit/>
          </a:bodyPr>
          <a:lstStyle/>
          <a:p>
            <a:pPr algn="just"/>
            <a:r>
              <a:rPr lang="fr-FR" altLang="fr-FR" sz="1200" dirty="0"/>
              <a:t>Le Swincar est un véhicule pendulaire. Il </a:t>
            </a:r>
            <a:r>
              <a:rPr lang="fr-FR" sz="1200" dirty="0"/>
              <a:t>ne subit ni la gravité, ni la force centrifuge mais compose avec elles pour trouver un équilibre naturel, une sensation sereine. C'est ainsi qu'il s'incline en virage et reste d'aplomb dans les dévers.</a:t>
            </a:r>
          </a:p>
          <a:p>
            <a:pPr algn="just"/>
            <a:endParaRPr lang="fr-FR" sz="1200" dirty="0"/>
          </a:p>
          <a:p>
            <a:pPr algn="just"/>
            <a:r>
              <a:rPr lang="fr-FR" sz="1200" dirty="0"/>
              <a:t>Il</a:t>
            </a:r>
            <a:r>
              <a:rPr lang="fr-FR" sz="1200" b="0" i="0" dirty="0">
                <a:effectLst/>
              </a:rPr>
              <a:t> dispose d'une capacité de franchissement qui lui donne le surnom de l'araignée électrique.</a:t>
            </a:r>
          </a:p>
          <a:p>
            <a:pPr algn="just"/>
            <a:endParaRPr lang="fr-FR" sz="1200" b="0" i="0" dirty="0">
              <a:effectLst/>
            </a:endParaRPr>
          </a:p>
          <a:p>
            <a:pPr algn="just"/>
            <a:r>
              <a:rPr lang="fr-FR" sz="1200" b="0" i="0" dirty="0">
                <a:effectLst/>
              </a:rPr>
              <a:t>Cette activité est accessible à toute personne disposant du permis de conduire et avec un accompagnant dès l'âge de 3 ans pour notre véhicule Tandem.</a:t>
            </a:r>
          </a:p>
          <a:p>
            <a:pPr algn="just"/>
            <a:endParaRPr lang="fr-FR" sz="1200" dirty="0"/>
          </a:p>
          <a:p>
            <a:pPr algn="just"/>
            <a:r>
              <a:rPr lang="fr-FR" sz="1200" dirty="0">
                <a:solidFill>
                  <a:srgbClr val="050505"/>
                </a:solidFill>
              </a:rPr>
              <a:t>Il</a:t>
            </a:r>
            <a:r>
              <a:rPr lang="fr-FR" sz="1200" b="0" i="0" dirty="0">
                <a:solidFill>
                  <a:srgbClr val="050505"/>
                </a:solidFill>
                <a:effectLst/>
              </a:rPr>
              <a:t> a également été pensé pour permettre à tous les PMR qu'ils soient paraplégiques ou tétraplégiques d'accéder à des lieux qu'ils ne peuvent plus s'y rendre.</a:t>
            </a:r>
            <a:endParaRPr lang="fr-FR" sz="1200" b="0" i="0" dirty="0">
              <a:effectLst/>
            </a:endParaRPr>
          </a:p>
          <a:p>
            <a:pPr algn="just"/>
            <a:r>
              <a:rPr lang="fr-FR" sz="1200" dirty="0"/>
              <a:t> </a:t>
            </a:r>
            <a:endParaRPr lang="fr-CH" sz="1200" dirty="0"/>
          </a:p>
        </p:txBody>
      </p:sp>
      <p:pic>
        <p:nvPicPr>
          <p:cNvPr id="34" name="Image 33" descr="Une image contenant herbe, extérieur, garé, champ&#10;&#10;Description générée automatiquement">
            <a:extLst>
              <a:ext uri="{FF2B5EF4-FFF2-40B4-BE49-F238E27FC236}">
                <a16:creationId xmlns:a16="http://schemas.microsoft.com/office/drawing/2014/main" id="{7C1FFDCB-40AE-4C96-B315-0E656DB592FF}"/>
              </a:ext>
            </a:extLst>
          </p:cNvPr>
          <p:cNvPicPr>
            <a:picLocks noChangeAspect="1"/>
          </p:cNvPicPr>
          <p:nvPr/>
        </p:nvPicPr>
        <p:blipFill rotWithShape="1">
          <a:blip r:embed="rId3">
            <a:extLst>
              <a:ext uri="{28A0092B-C50C-407E-A947-70E740481C1C}">
                <a14:useLocalDpi xmlns:a14="http://schemas.microsoft.com/office/drawing/2010/main" val="0"/>
              </a:ext>
            </a:extLst>
          </a:blip>
          <a:srcRect l="21187" t="22004" r="10678" b="14815"/>
          <a:stretch/>
        </p:blipFill>
        <p:spPr>
          <a:xfrm>
            <a:off x="214859" y="5178822"/>
            <a:ext cx="3244006" cy="2256100"/>
          </a:xfrm>
          <a:prstGeom prst="rect">
            <a:avLst/>
          </a:prstGeom>
          <a:ln>
            <a:noFill/>
          </a:ln>
          <a:effectLst>
            <a:softEdge rad="112500"/>
          </a:effectLst>
        </p:spPr>
      </p:pic>
    </p:spTree>
    <p:extLst>
      <p:ext uri="{BB962C8B-B14F-4D97-AF65-F5344CB8AC3E}">
        <p14:creationId xmlns:p14="http://schemas.microsoft.com/office/powerpoint/2010/main" val="3622188164"/>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0</TotalTime>
  <Words>419</Words>
  <Application>Microsoft Office PowerPoint</Application>
  <PresentationFormat>Personnalisé</PresentationFormat>
  <Paragraphs>66</Paragraphs>
  <Slides>2</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vt:i4>
      </vt:variant>
    </vt:vector>
  </HeadingPairs>
  <TitlesOfParts>
    <vt:vector size="6" baseType="lpstr">
      <vt:lpstr>Arial</vt:lpstr>
      <vt:lpstr>Century Gothic</vt:lpstr>
      <vt:lpstr>Wingdings 3</vt:lpstr>
      <vt:lpstr>Brin</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Pascal Borrat-Besson</dc:creator>
  <cp:lastModifiedBy>Pascal Borrat-Besson</cp:lastModifiedBy>
  <cp:revision>18</cp:revision>
  <dcterms:created xsi:type="dcterms:W3CDTF">2021-07-04T14:21:57Z</dcterms:created>
  <dcterms:modified xsi:type="dcterms:W3CDTF">2021-07-06T06:30:44Z</dcterms:modified>
</cp:coreProperties>
</file>