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Wegrzyn" userId="0098fc2d-4987-4d78-baf8-651337f6cd5b" providerId="ADAL" clId="{4B78252D-613F-43B9-BA5C-126C678A473B}"/>
    <pc:docChg chg="custSel modSld">
      <pc:chgData name="Jason Wegrzyn" userId="0098fc2d-4987-4d78-baf8-651337f6cd5b" providerId="ADAL" clId="{4B78252D-613F-43B9-BA5C-126C678A473B}" dt="2021-07-06T04:14:52.149" v="38" actId="20577"/>
      <pc:docMkLst>
        <pc:docMk/>
      </pc:docMkLst>
      <pc:sldChg chg="modSp mod">
        <pc:chgData name="Jason Wegrzyn" userId="0098fc2d-4987-4d78-baf8-651337f6cd5b" providerId="ADAL" clId="{4B78252D-613F-43B9-BA5C-126C678A473B}" dt="2021-07-06T04:14:40.028" v="28" actId="20577"/>
        <pc:sldMkLst>
          <pc:docMk/>
          <pc:sldMk cId="4098673435" sldId="256"/>
        </pc:sldMkLst>
        <pc:spChg chg="mod">
          <ac:chgData name="Jason Wegrzyn" userId="0098fc2d-4987-4d78-baf8-651337f6cd5b" providerId="ADAL" clId="{4B78252D-613F-43B9-BA5C-126C678A473B}" dt="2021-07-06T04:14:40.028" v="28" actId="20577"/>
          <ac:spMkLst>
            <pc:docMk/>
            <pc:sldMk cId="4098673435" sldId="256"/>
            <ac:spMk id="6" creationId="{74081869-3B89-4EB6-80EC-717D9A1E01C1}"/>
          </ac:spMkLst>
        </pc:spChg>
      </pc:sldChg>
      <pc:sldChg chg="modSp mod">
        <pc:chgData name="Jason Wegrzyn" userId="0098fc2d-4987-4d78-baf8-651337f6cd5b" providerId="ADAL" clId="{4B78252D-613F-43B9-BA5C-126C678A473B}" dt="2021-07-06T04:14:52.149" v="38" actId="20577"/>
        <pc:sldMkLst>
          <pc:docMk/>
          <pc:sldMk cId="3752419659" sldId="260"/>
        </pc:sldMkLst>
        <pc:spChg chg="mod">
          <ac:chgData name="Jason Wegrzyn" userId="0098fc2d-4987-4d78-baf8-651337f6cd5b" providerId="ADAL" clId="{4B78252D-613F-43B9-BA5C-126C678A473B}" dt="2021-07-06T04:14:52.149" v="38" actId="20577"/>
          <ac:spMkLst>
            <pc:docMk/>
            <pc:sldMk cId="3752419659" sldId="260"/>
            <ac:spMk id="6" creationId="{74081869-3B89-4EB6-80EC-717D9A1E01C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9365-88BB-400B-872D-64D4B339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C615B-492F-40B2-ACA6-9FEF02966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F4859-D10C-4873-8551-CBC3CD403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668DD-ADCD-4AF2-A8E2-3EF1A52B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FB320-D681-4FAF-94F5-0508A8998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011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B0861-02F9-4EC7-9F27-817AC362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7E344-D75A-41BF-9E47-6E6152B73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5184E-A1BA-43F7-8F28-D80970702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D254B-CD6D-465C-93D3-197AE5D7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570CD-1161-4074-B06E-3446A376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243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C74F-2617-4771-B6C9-A807A173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0D67F-5A9B-45FF-96E1-7084B2918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D1FF8-1DE3-40CE-9DA4-34A59EEAD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13393-D415-40EF-8A24-3E3A3A873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2374E-E4D9-4D07-BEFC-4DD77C8FA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043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EC8F-F662-40F0-952A-04D3F83D0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8C1C5-998E-4C41-B83C-04EEC0B96D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79C6F-88E6-4AE5-B6E2-78950E446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BE6CC-2DCC-4AAE-919B-634D3B5F5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F1DC-5FEE-4C04-B879-AF54DF66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BF7F4-5625-4F8C-A282-B3BAA53B2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247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BEDD-233E-4026-85E6-3794322E0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D6E8D-C2F9-430D-9F60-DE9991F48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71E77-A8E8-4013-AF39-57F2AE6E7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7FAB5-4BC3-4278-A062-A26206F5B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9409D-E318-403B-A919-923FD93CDD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459132-9A7D-4FB5-BAB4-6E79FE1A3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05BB9-26F2-402F-A243-19F2BD5B2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EF12C5-EE7C-4DDC-92CE-9F3207E3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166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4189-9486-4595-8357-FFC0F02B7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570AC-9979-4946-950A-E1F923CB0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4DE53-AD69-4D55-9565-8FE372831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F58B9-D487-4E01-8227-8637FBE3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257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778ACC-0A3D-483F-9909-ADFBF4E50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CEE518-7922-438E-953D-1099714E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09060-4268-4BBD-9A0B-5E7AAE6C7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470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26158-545B-43BB-9CCB-FD362E550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1D331-D053-440A-A438-F0520FF04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7856F-6123-4B29-A6D8-0C55E1340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B6BB3-F121-4CD8-8F5F-2931C5E84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E83A7-0FC8-482D-81F0-9F36C7686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74AFC-ACA6-421D-A2FF-0441999A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7404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2C8D-BC1E-42B4-BD6C-2FD91961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8CA279-972A-4DA5-95A6-9B2F26F90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A3E5A-F3A1-491B-8EEB-0F29F312C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6574B-1712-4D7F-AA4D-F194CD2F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BF6DB-5F2C-4A94-B258-5D26920C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B1F76-F90A-4D2F-A0E1-AE5BA463A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024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2162C-230C-4FE6-B81D-AAFB38851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A66D4-4B07-44C9-963C-EB92AC21A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560A5-B694-49E4-84D0-3B7912D64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5E34E-2FBA-4598-BC35-3773298B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05055-2D14-4976-A51B-2D71CD99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76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B482C0-ACC4-4DAB-B2F3-E89981CC5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28560-A809-4147-A958-9B31812BD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F5CD5-D89C-459D-B67C-4AF1B9440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C42A3-8E8F-44F9-B4F5-C8974F3E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BCB52-0308-49FA-AB13-1CFCC1B48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385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7FFD5-8C89-4689-9C82-DADF60E36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E006A-3C58-4168-8456-F4A97BEAE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AEC6E-A4BF-46A6-B75D-19F7B734B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68CF0-FF6C-4184-B5BB-1CD361F8D10C}" type="datetimeFigureOut">
              <a:rPr lang="en-AU" smtClean="0"/>
              <a:t>6/07/2021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D1B62-E8AC-4E25-8C89-740DDB798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98760-A1D7-44FA-BADC-997F1EB2F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0FEB0-A550-4C46-A153-82797AB822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918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081869-3B89-4EB6-80EC-717D9A1E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443"/>
          </a:xfrm>
        </p:spPr>
        <p:txBody>
          <a:bodyPr>
            <a:normAutofit fontScale="90000"/>
          </a:bodyPr>
          <a:lstStyle/>
          <a:p>
            <a:r>
              <a:rPr lang="en-AU" dirty="0"/>
              <a:t>About ADG (Australian Doctor Group) &amp; Logo Brief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3775F1-F9AF-4343-9C62-57FA05A5764E}"/>
              </a:ext>
            </a:extLst>
          </p:cNvPr>
          <p:cNvSpPr txBox="1">
            <a:spLocks/>
          </p:cNvSpPr>
          <p:nvPr/>
        </p:nvSpPr>
        <p:spPr>
          <a:xfrm>
            <a:off x="838200" y="1125828"/>
            <a:ext cx="10515600" cy="54522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Brand Vision:</a:t>
            </a:r>
          </a:p>
          <a:p>
            <a:pPr lvl="1"/>
            <a:r>
              <a:rPr lang="en-US" sz="1800" dirty="0"/>
              <a:t>ADG is a SaaS enterprise that enables and empowers the medical and pharmaceutical community to come together to provide better informed and more effective healthcare solutions to help Australians live healthier, longer lives.</a:t>
            </a:r>
          </a:p>
          <a:p>
            <a:pPr lvl="1"/>
            <a:endParaRPr lang="en-US" sz="1800" dirty="0"/>
          </a:p>
          <a:p>
            <a:pPr marL="0" indent="0">
              <a:buNone/>
            </a:pPr>
            <a:r>
              <a:rPr lang="en-US" sz="2000" dirty="0"/>
              <a:t>Objective of the brief:</a:t>
            </a:r>
          </a:p>
          <a:p>
            <a:pPr lvl="1"/>
            <a:r>
              <a:rPr lang="en-US" sz="1800" dirty="0"/>
              <a:t>Australia's leading medical publisher needs a new logo to support its transformation into a digitally enabled two-sided information platform</a:t>
            </a:r>
            <a:endParaRPr lang="en-AU" sz="1800" dirty="0"/>
          </a:p>
          <a:p>
            <a:pPr lvl="1"/>
            <a:endParaRPr lang="en-AU" sz="18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AU" sz="2000" dirty="0"/>
              <a:t>Key deliverables of the new logo design:</a:t>
            </a:r>
          </a:p>
          <a:p>
            <a:pPr lvl="1"/>
            <a:r>
              <a:rPr lang="en-AU" sz="1800" dirty="0"/>
              <a:t>The logo design should position ADG as a SaaS based technology business and therefore follow many of the established elements of that industry.</a:t>
            </a:r>
          </a:p>
          <a:p>
            <a:pPr lvl="1"/>
            <a:r>
              <a:rPr lang="en-AU" sz="1800" dirty="0"/>
              <a:t>The logo should include ‘Image icon’ + ‘Company name’</a:t>
            </a:r>
          </a:p>
          <a:p>
            <a:pPr lvl="1"/>
            <a:r>
              <a:rPr lang="en-AU" sz="1800" dirty="0"/>
              <a:t>The icon should represent ‘connection</a:t>
            </a:r>
            <a:r>
              <a:rPr lang="en-US" sz="1800" dirty="0"/>
              <a:t>’ – of bringing the pharmaceutical industry and medical profession together</a:t>
            </a:r>
          </a:p>
          <a:p>
            <a:pPr lvl="1"/>
            <a:r>
              <a:rPr lang="en-US" sz="1800" dirty="0"/>
              <a:t>Primary </a:t>
            </a:r>
            <a:r>
              <a:rPr lang="en-US" sz="1800" dirty="0" err="1"/>
              <a:t>colours</a:t>
            </a:r>
            <a:r>
              <a:rPr lang="en-US" sz="1800" dirty="0"/>
              <a:t> are green and black</a:t>
            </a:r>
          </a:p>
          <a:p>
            <a:pPr lvl="1"/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302542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081869-3B89-4EB6-80EC-717D9A1E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443"/>
          </a:xfrm>
        </p:spPr>
        <p:txBody>
          <a:bodyPr>
            <a:normAutofit fontScale="90000"/>
          </a:bodyPr>
          <a:lstStyle/>
          <a:p>
            <a:r>
              <a:rPr lang="en-AU" dirty="0"/>
              <a:t>ADG Brand Colours – Green &amp; Black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5EBE9B-528C-4450-A99C-C9C059EFB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15" y="1400943"/>
            <a:ext cx="10525125" cy="44100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B84D53-CB5F-470B-816E-14160E14868A}"/>
              </a:ext>
            </a:extLst>
          </p:cNvPr>
          <p:cNvSpPr txBox="1"/>
          <p:nvPr/>
        </p:nvSpPr>
        <p:spPr>
          <a:xfrm>
            <a:off x="1306286" y="6167535"/>
            <a:ext cx="8009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There is scope to use different versions of green based on design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290143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081869-3B89-4EB6-80EC-717D9A1E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443"/>
          </a:xfrm>
        </p:spPr>
        <p:txBody>
          <a:bodyPr>
            <a:normAutofit fontScale="90000"/>
          </a:bodyPr>
          <a:lstStyle/>
          <a:p>
            <a:r>
              <a:rPr lang="en-AU" dirty="0"/>
              <a:t>ADG – New Logo Components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7CA7EB-6DD9-4F6D-A86A-FEF6A9432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626" y="1822354"/>
            <a:ext cx="3276600" cy="10287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E92DA2-DFA6-43C5-B3CF-EFCF49DF4664}"/>
              </a:ext>
            </a:extLst>
          </p:cNvPr>
          <p:cNvSpPr txBox="1"/>
          <p:nvPr/>
        </p:nvSpPr>
        <p:spPr>
          <a:xfrm>
            <a:off x="4183626" y="1338262"/>
            <a:ext cx="3318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Image icon     +     Company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689491-C8B8-4FBA-90DF-382DE4188D2C}"/>
              </a:ext>
            </a:extLst>
          </p:cNvPr>
          <p:cNvSpPr txBox="1"/>
          <p:nvPr/>
        </p:nvSpPr>
        <p:spPr>
          <a:xfrm>
            <a:off x="1614196" y="1268965"/>
            <a:ext cx="20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b="1" dirty="0"/>
              <a:t>Ideal final logo design elements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60DFAB-9A53-451C-ADB2-BB295B3ED970}"/>
              </a:ext>
            </a:extLst>
          </p:cNvPr>
          <p:cNvSpPr txBox="1"/>
          <p:nvPr/>
        </p:nvSpPr>
        <p:spPr>
          <a:xfrm>
            <a:off x="531068" y="3142435"/>
            <a:ext cx="54692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/>
              <a:t>Image icon – What should it represent?</a:t>
            </a:r>
          </a:p>
          <a:p>
            <a:endParaRPr lang="en-AU" dirty="0"/>
          </a:p>
          <a:p>
            <a:r>
              <a:rPr lang="en-AU" dirty="0"/>
              <a:t>Preference:</a:t>
            </a:r>
          </a:p>
          <a:p>
            <a:pPr marL="342900" indent="-342900">
              <a:buFont typeface="+mj-lt"/>
              <a:buAutoNum type="arabicPeriod"/>
            </a:pPr>
            <a:r>
              <a:rPr lang="en-AU" dirty="0"/>
              <a:t>Connection – of bringing the pharmaceutical industry and medical profession together</a:t>
            </a:r>
          </a:p>
          <a:p>
            <a:endParaRPr lang="en-AU" u="sng" dirty="0"/>
          </a:p>
          <a:p>
            <a:r>
              <a:rPr lang="en-AU" u="sng" dirty="0"/>
              <a:t>Alternate option: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Medical information – we provide the latest news and clinical information for doctors to stay informed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EB8B7-D648-40A0-81A5-B220DA3E302B}"/>
              </a:ext>
            </a:extLst>
          </p:cNvPr>
          <p:cNvSpPr txBox="1"/>
          <p:nvPr/>
        </p:nvSpPr>
        <p:spPr>
          <a:xfrm>
            <a:off x="6280280" y="3159120"/>
            <a:ext cx="54692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/>
              <a:t>Company name</a:t>
            </a:r>
          </a:p>
          <a:p>
            <a:endParaRPr lang="en-AU" dirty="0"/>
          </a:p>
          <a:p>
            <a:r>
              <a:rPr lang="en-AU" dirty="0"/>
              <a:t>Preference: </a:t>
            </a:r>
          </a:p>
          <a:p>
            <a:r>
              <a:rPr lang="en-AU" dirty="0"/>
              <a:t>Explore all lower or upper case (cannot be mixed case)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 err="1"/>
              <a:t>adg</a:t>
            </a:r>
            <a:r>
              <a:rPr lang="en-AU" dirty="0"/>
              <a:t> OR ADG</a:t>
            </a:r>
          </a:p>
          <a:p>
            <a:endParaRPr lang="en-AU" u="sng" dirty="0"/>
          </a:p>
          <a:p>
            <a:r>
              <a:rPr lang="en-AU" u="sng" dirty="0"/>
              <a:t>Alternate option: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Australian Doctor Group can also be used long with the shortened </a:t>
            </a:r>
            <a:r>
              <a:rPr lang="en-AU" dirty="0" err="1"/>
              <a:t>adg</a:t>
            </a:r>
            <a:r>
              <a:rPr lang="en-AU" dirty="0"/>
              <a:t> name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52419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081869-3B89-4EB6-80EC-717D9A1E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443"/>
          </a:xfrm>
        </p:spPr>
        <p:txBody>
          <a:bodyPr>
            <a:normAutofit fontScale="90000"/>
          </a:bodyPr>
          <a:lstStyle/>
          <a:p>
            <a:r>
              <a:rPr lang="en-AU" dirty="0"/>
              <a:t>ADG – New Logo Inspiration : SaaS Industry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7CA7EB-6DD9-4F6D-A86A-FEF6A9432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626" y="1542431"/>
            <a:ext cx="3276600" cy="10287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D3561A0-4EF3-4DB1-BFB6-7D44195B3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95" y="2916176"/>
            <a:ext cx="8517809" cy="335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E92DA2-DFA6-43C5-B3CF-EFCF49DF4664}"/>
              </a:ext>
            </a:extLst>
          </p:cNvPr>
          <p:cNvSpPr txBox="1"/>
          <p:nvPr/>
        </p:nvSpPr>
        <p:spPr>
          <a:xfrm>
            <a:off x="4183626" y="1086324"/>
            <a:ext cx="3318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Image icon     +     Company name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023509-1270-47A2-8493-40DF19033624}"/>
              </a:ext>
            </a:extLst>
          </p:cNvPr>
          <p:cNvSpPr/>
          <p:nvPr/>
        </p:nvSpPr>
        <p:spPr>
          <a:xfrm>
            <a:off x="1862689" y="2994429"/>
            <a:ext cx="3651703" cy="12043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E1EFAE-9393-4021-AF43-5C67E63C9CED}"/>
              </a:ext>
            </a:extLst>
          </p:cNvPr>
          <p:cNvSpPr/>
          <p:nvPr/>
        </p:nvSpPr>
        <p:spPr>
          <a:xfrm>
            <a:off x="5539987" y="2994428"/>
            <a:ext cx="2932210" cy="5890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D8A348-6D77-49EC-9019-768F464E52BD}"/>
              </a:ext>
            </a:extLst>
          </p:cNvPr>
          <p:cNvSpPr/>
          <p:nvPr/>
        </p:nvSpPr>
        <p:spPr>
          <a:xfrm>
            <a:off x="3443708" y="4314522"/>
            <a:ext cx="6911195" cy="5890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FD72C5-8CA8-49F4-8961-1B7A2F2CB743}"/>
              </a:ext>
            </a:extLst>
          </p:cNvPr>
          <p:cNvSpPr/>
          <p:nvPr/>
        </p:nvSpPr>
        <p:spPr>
          <a:xfrm>
            <a:off x="8742784" y="5019353"/>
            <a:ext cx="1612119" cy="11221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8673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264</Words>
  <Application>Microsoft Office PowerPoint</Application>
  <PresentationFormat>Widescreen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About ADG (Australian Doctor Group) &amp; Logo Brief</vt:lpstr>
      <vt:lpstr>ADG Brand Colours – Green &amp; Black</vt:lpstr>
      <vt:lpstr>ADG – New Logo Components </vt:lpstr>
      <vt:lpstr>ADG – New Logo Inspiration : SaaS Industry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Wegrzyn</dc:creator>
  <cp:lastModifiedBy>Jason Wegrzyn</cp:lastModifiedBy>
  <cp:revision>2</cp:revision>
  <dcterms:created xsi:type="dcterms:W3CDTF">2021-07-06T03:24:08Z</dcterms:created>
  <dcterms:modified xsi:type="dcterms:W3CDTF">2021-07-06T04:14:58Z</dcterms:modified>
</cp:coreProperties>
</file>