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6" r:id="rId4"/>
    <p:sldId id="259" r:id="rId5"/>
    <p:sldId id="263" r:id="rId6"/>
    <p:sldId id="267" r:id="rId7"/>
    <p:sldId id="266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D2381A-8F28-4516-A0AE-832580772636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5CF47B-B7B6-41DA-975F-4CFDAB029A48}">
      <dgm:prSet/>
      <dgm:spPr/>
      <dgm:t>
        <a:bodyPr/>
        <a:lstStyle/>
        <a:p>
          <a:r>
            <a:rPr lang="en-US" dirty="0"/>
            <a:t>Add</a:t>
          </a:r>
        </a:p>
      </dgm:t>
    </dgm:pt>
    <dgm:pt modelId="{613EA3F0-1EAE-433F-BBAF-51F8DA1E499E}" type="parTrans" cxnId="{86C89413-1B3D-4608-B0F9-CE724EB345B5}">
      <dgm:prSet/>
      <dgm:spPr/>
      <dgm:t>
        <a:bodyPr/>
        <a:lstStyle/>
        <a:p>
          <a:endParaRPr lang="en-US"/>
        </a:p>
      </dgm:t>
    </dgm:pt>
    <dgm:pt modelId="{1F0D5892-6DB5-427A-878E-D0C22C842641}" type="sibTrans" cxnId="{86C89413-1B3D-4608-B0F9-CE724EB345B5}">
      <dgm:prSet/>
      <dgm:spPr/>
      <dgm:t>
        <a:bodyPr/>
        <a:lstStyle/>
        <a:p>
          <a:endParaRPr lang="en-US"/>
        </a:p>
      </dgm:t>
    </dgm:pt>
    <dgm:pt modelId="{41EBF281-9487-471F-A4D3-BBC8F74CAB9D}">
      <dgm:prSet/>
      <dgm:spPr/>
      <dgm:t>
        <a:bodyPr/>
        <a:lstStyle/>
        <a:p>
          <a:r>
            <a:rPr lang="en-US"/>
            <a:t>Please Leave A Section For Instruction &amp; Legal Disclaimer – Add temporary text for now</a:t>
          </a:r>
        </a:p>
      </dgm:t>
    </dgm:pt>
    <dgm:pt modelId="{1A072B53-1212-4945-A645-855AACA76982}" type="parTrans" cxnId="{9125DB9F-4935-4D96-BFEE-F200AAA91333}">
      <dgm:prSet/>
      <dgm:spPr/>
      <dgm:t>
        <a:bodyPr/>
        <a:lstStyle/>
        <a:p>
          <a:endParaRPr lang="en-US"/>
        </a:p>
      </dgm:t>
    </dgm:pt>
    <dgm:pt modelId="{D4CDCBE9-ED66-4B9F-8648-6515EB8531E9}" type="sibTrans" cxnId="{9125DB9F-4935-4D96-BFEE-F200AAA91333}">
      <dgm:prSet/>
      <dgm:spPr/>
      <dgm:t>
        <a:bodyPr/>
        <a:lstStyle/>
        <a:p>
          <a:endParaRPr lang="en-US"/>
        </a:p>
      </dgm:t>
    </dgm:pt>
    <dgm:pt modelId="{469BD902-EB16-4E05-8BCD-F359C694443C}">
      <dgm:prSet/>
      <dgm:spPr/>
      <dgm:t>
        <a:bodyPr/>
        <a:lstStyle/>
        <a:p>
          <a:r>
            <a:rPr lang="en-US"/>
            <a:t>Add</a:t>
          </a:r>
        </a:p>
      </dgm:t>
    </dgm:pt>
    <dgm:pt modelId="{D73D6CE7-35F1-4975-8F0D-A4B89EBDDFE8}" type="parTrans" cxnId="{02DA338E-B110-4A58-B01D-50A3DE1266DF}">
      <dgm:prSet/>
      <dgm:spPr/>
      <dgm:t>
        <a:bodyPr/>
        <a:lstStyle/>
        <a:p>
          <a:endParaRPr lang="en-US"/>
        </a:p>
      </dgm:t>
    </dgm:pt>
    <dgm:pt modelId="{5DF6637D-502D-42DE-BCBC-A0B2116D775E}" type="sibTrans" cxnId="{02DA338E-B110-4A58-B01D-50A3DE1266DF}">
      <dgm:prSet/>
      <dgm:spPr/>
      <dgm:t>
        <a:bodyPr/>
        <a:lstStyle/>
        <a:p>
          <a:endParaRPr lang="en-US"/>
        </a:p>
      </dgm:t>
    </dgm:pt>
    <dgm:pt modelId="{F11E525B-C19F-4280-8939-72BB4FCDF3ED}">
      <dgm:prSet/>
      <dgm:spPr/>
      <dgm:t>
        <a:bodyPr/>
        <a:lstStyle/>
        <a:p>
          <a:r>
            <a:rPr lang="en-US"/>
            <a:t>Please add logo / company name / slogan</a:t>
          </a:r>
        </a:p>
      </dgm:t>
    </dgm:pt>
    <dgm:pt modelId="{607DC317-9253-41D5-A793-46A33889A253}" type="parTrans" cxnId="{1C518B64-0ED0-409B-8C8F-512EBD616B3E}">
      <dgm:prSet/>
      <dgm:spPr/>
      <dgm:t>
        <a:bodyPr/>
        <a:lstStyle/>
        <a:p>
          <a:endParaRPr lang="en-US"/>
        </a:p>
      </dgm:t>
    </dgm:pt>
    <dgm:pt modelId="{CC60DE00-D669-4A07-B313-EA5F0C70E0B5}" type="sibTrans" cxnId="{1C518B64-0ED0-409B-8C8F-512EBD616B3E}">
      <dgm:prSet/>
      <dgm:spPr/>
      <dgm:t>
        <a:bodyPr/>
        <a:lstStyle/>
        <a:p>
          <a:endParaRPr lang="en-US"/>
        </a:p>
      </dgm:t>
    </dgm:pt>
    <dgm:pt modelId="{ACF0F326-901F-4764-96F6-8F00700C155C}">
      <dgm:prSet/>
      <dgm:spPr/>
      <dgm:t>
        <a:bodyPr/>
        <a:lstStyle/>
        <a:p>
          <a:r>
            <a:rPr lang="en-US"/>
            <a:t>Add</a:t>
          </a:r>
        </a:p>
      </dgm:t>
    </dgm:pt>
    <dgm:pt modelId="{0E2A46DD-2665-4B62-96C4-1F921BFBB05D}" type="parTrans" cxnId="{885B15EF-4A2C-427D-B85E-0E3AFAA7AC74}">
      <dgm:prSet/>
      <dgm:spPr/>
      <dgm:t>
        <a:bodyPr/>
        <a:lstStyle/>
        <a:p>
          <a:endParaRPr lang="en-US"/>
        </a:p>
      </dgm:t>
    </dgm:pt>
    <dgm:pt modelId="{62544BFF-BCEA-464D-8B09-1AFCD8169B1D}" type="sibTrans" cxnId="{885B15EF-4A2C-427D-B85E-0E3AFAA7AC74}">
      <dgm:prSet/>
      <dgm:spPr/>
      <dgm:t>
        <a:bodyPr/>
        <a:lstStyle/>
        <a:p>
          <a:endParaRPr lang="en-US"/>
        </a:p>
      </dgm:t>
    </dgm:pt>
    <dgm:pt modelId="{DCFA9DF2-DA5A-4F00-9E28-8DB72740706C}">
      <dgm:prSet/>
      <dgm:spPr/>
      <dgm:t>
        <a:bodyPr/>
        <a:lstStyle/>
        <a:p>
          <a:r>
            <a:rPr lang="en-US"/>
            <a:t>Please Add A Fake QR Code for them to follow up on social media</a:t>
          </a:r>
        </a:p>
      </dgm:t>
    </dgm:pt>
    <dgm:pt modelId="{F9CC0FEB-088D-44EC-91F1-D4E83243AD6C}" type="parTrans" cxnId="{775E0F77-41FE-46FB-AD37-B659516110FB}">
      <dgm:prSet/>
      <dgm:spPr/>
      <dgm:t>
        <a:bodyPr/>
        <a:lstStyle/>
        <a:p>
          <a:endParaRPr lang="en-US"/>
        </a:p>
      </dgm:t>
    </dgm:pt>
    <dgm:pt modelId="{98AEF7EA-6469-45AC-8731-7D1ECC3C8E43}" type="sibTrans" cxnId="{775E0F77-41FE-46FB-AD37-B659516110FB}">
      <dgm:prSet/>
      <dgm:spPr/>
      <dgm:t>
        <a:bodyPr/>
        <a:lstStyle/>
        <a:p>
          <a:endParaRPr lang="en-US"/>
        </a:p>
      </dgm:t>
    </dgm:pt>
    <dgm:pt modelId="{A658510C-5EAD-4544-B66E-E897069C59A0}">
      <dgm:prSet/>
      <dgm:spPr/>
      <dgm:t>
        <a:bodyPr/>
        <a:lstStyle/>
        <a:p>
          <a:r>
            <a:rPr lang="en-US"/>
            <a:t>Add</a:t>
          </a:r>
        </a:p>
      </dgm:t>
    </dgm:pt>
    <dgm:pt modelId="{4294F649-33E9-4AA8-B918-76359F0136D1}" type="parTrans" cxnId="{4AD396B5-EFAF-4FF7-8A40-38D209E03C87}">
      <dgm:prSet/>
      <dgm:spPr/>
      <dgm:t>
        <a:bodyPr/>
        <a:lstStyle/>
        <a:p>
          <a:endParaRPr lang="en-US"/>
        </a:p>
      </dgm:t>
    </dgm:pt>
    <dgm:pt modelId="{47AA23DD-0160-4309-91F8-B2401F6C6307}" type="sibTrans" cxnId="{4AD396B5-EFAF-4FF7-8A40-38D209E03C87}">
      <dgm:prSet/>
      <dgm:spPr/>
      <dgm:t>
        <a:bodyPr/>
        <a:lstStyle/>
        <a:p>
          <a:endParaRPr lang="en-US"/>
        </a:p>
      </dgm:t>
    </dgm:pt>
    <dgm:pt modelId="{814CDF0D-30F8-4D96-9AE0-148B779DCBB8}">
      <dgm:prSet/>
      <dgm:spPr/>
      <dgm:t>
        <a:bodyPr/>
        <a:lstStyle/>
        <a:p>
          <a:r>
            <a:rPr lang="en-US"/>
            <a:t>Please Add a bar code </a:t>
          </a:r>
        </a:p>
      </dgm:t>
    </dgm:pt>
    <dgm:pt modelId="{B8EEDC83-D6FF-4DA2-A143-6B0AD13C6052}" type="parTrans" cxnId="{5B83659D-489E-4677-AD57-B7F06C54DFA7}">
      <dgm:prSet/>
      <dgm:spPr/>
      <dgm:t>
        <a:bodyPr/>
        <a:lstStyle/>
        <a:p>
          <a:endParaRPr lang="en-US"/>
        </a:p>
      </dgm:t>
    </dgm:pt>
    <dgm:pt modelId="{7ECCF783-F23C-4BEC-B5B2-14DED5F1B9DB}" type="sibTrans" cxnId="{5B83659D-489E-4677-AD57-B7F06C54DFA7}">
      <dgm:prSet/>
      <dgm:spPr/>
      <dgm:t>
        <a:bodyPr/>
        <a:lstStyle/>
        <a:p>
          <a:endParaRPr lang="en-US"/>
        </a:p>
      </dgm:t>
    </dgm:pt>
    <dgm:pt modelId="{FE8B47B2-37BC-4BDD-885A-DD9B93B72B09}">
      <dgm:prSet/>
      <dgm:spPr/>
      <dgm:t>
        <a:bodyPr/>
        <a:lstStyle/>
        <a:p>
          <a:r>
            <a:rPr lang="en-US" dirty="0"/>
            <a:t>Add</a:t>
          </a:r>
        </a:p>
      </dgm:t>
    </dgm:pt>
    <dgm:pt modelId="{5B7F1E23-DAE1-4347-A670-EB73DD63F3C2}" type="parTrans" cxnId="{C53FF40A-5744-4035-B0E7-95AD04B62B8C}">
      <dgm:prSet/>
      <dgm:spPr/>
      <dgm:t>
        <a:bodyPr/>
        <a:lstStyle/>
        <a:p>
          <a:endParaRPr lang="en-US"/>
        </a:p>
      </dgm:t>
    </dgm:pt>
    <dgm:pt modelId="{856B7F10-909D-4B6F-B7AA-0CBFAFD97140}" type="sibTrans" cxnId="{C53FF40A-5744-4035-B0E7-95AD04B62B8C}">
      <dgm:prSet/>
      <dgm:spPr/>
      <dgm:t>
        <a:bodyPr/>
        <a:lstStyle/>
        <a:p>
          <a:endParaRPr lang="en-US"/>
        </a:p>
      </dgm:t>
    </dgm:pt>
    <dgm:pt modelId="{A91FD751-3B88-4926-B606-FBE47CC37985}">
      <dgm:prSet/>
      <dgm:spPr/>
      <dgm:t>
        <a:bodyPr/>
        <a:lstStyle/>
        <a:p>
          <a:r>
            <a:rPr lang="en-US"/>
            <a:t>Please leave a section for company name, phone, and website.   Make fake number and use www.slabmags.com</a:t>
          </a:r>
        </a:p>
      </dgm:t>
    </dgm:pt>
    <dgm:pt modelId="{5D2DDA9C-7CE5-4621-A175-0E3F38C0A4AC}" type="parTrans" cxnId="{C688A518-32C5-41E9-B31B-A395EF14516A}">
      <dgm:prSet/>
      <dgm:spPr/>
      <dgm:t>
        <a:bodyPr/>
        <a:lstStyle/>
        <a:p>
          <a:endParaRPr lang="en-US"/>
        </a:p>
      </dgm:t>
    </dgm:pt>
    <dgm:pt modelId="{D4076070-3852-415B-9820-3D9BCB4BEE0A}" type="sibTrans" cxnId="{C688A518-32C5-41E9-B31B-A395EF14516A}">
      <dgm:prSet/>
      <dgm:spPr/>
      <dgm:t>
        <a:bodyPr/>
        <a:lstStyle/>
        <a:p>
          <a:endParaRPr lang="en-US"/>
        </a:p>
      </dgm:t>
    </dgm:pt>
    <dgm:pt modelId="{1772D313-4A8B-4261-94D7-10E7C4520A4A}">
      <dgm:prSet/>
      <dgm:spPr/>
      <dgm:t>
        <a:bodyPr/>
        <a:lstStyle/>
        <a:p>
          <a:r>
            <a:rPr lang="en-US"/>
            <a:t>Add</a:t>
          </a:r>
        </a:p>
      </dgm:t>
    </dgm:pt>
    <dgm:pt modelId="{7E8400BE-023F-4338-806B-406CF49931FE}" type="parTrans" cxnId="{2B49E92C-1F10-47B6-BC06-58482F5C9146}">
      <dgm:prSet/>
      <dgm:spPr/>
      <dgm:t>
        <a:bodyPr/>
        <a:lstStyle/>
        <a:p>
          <a:endParaRPr lang="en-US"/>
        </a:p>
      </dgm:t>
    </dgm:pt>
    <dgm:pt modelId="{20A13D66-DCF5-4CBC-B26D-29C3606828FE}" type="sibTrans" cxnId="{2B49E92C-1F10-47B6-BC06-58482F5C9146}">
      <dgm:prSet/>
      <dgm:spPr/>
      <dgm:t>
        <a:bodyPr/>
        <a:lstStyle/>
        <a:p>
          <a:endParaRPr lang="en-US"/>
        </a:p>
      </dgm:t>
    </dgm:pt>
    <dgm:pt modelId="{7E5F94F1-6EC3-4142-9B67-A43D801B8313}">
      <dgm:prSet/>
      <dgm:spPr/>
      <dgm:t>
        <a:bodyPr/>
        <a:lstStyle/>
        <a:p>
          <a:r>
            <a:rPr lang="en-US"/>
            <a:t>Please add a thickness meter for people who do not know if the case is compatible “Measurement Meter”</a:t>
          </a:r>
        </a:p>
      </dgm:t>
    </dgm:pt>
    <dgm:pt modelId="{969AB4D8-B910-452A-9153-63FD7CE7F192}" type="parTrans" cxnId="{B1029152-0CD3-44A2-9316-C4300FC9A44D}">
      <dgm:prSet/>
      <dgm:spPr/>
      <dgm:t>
        <a:bodyPr/>
        <a:lstStyle/>
        <a:p>
          <a:endParaRPr lang="en-US"/>
        </a:p>
      </dgm:t>
    </dgm:pt>
    <dgm:pt modelId="{9F73AB20-42A1-45E5-8BF2-F99C6A7F9AA5}" type="sibTrans" cxnId="{B1029152-0CD3-44A2-9316-C4300FC9A44D}">
      <dgm:prSet/>
      <dgm:spPr/>
      <dgm:t>
        <a:bodyPr/>
        <a:lstStyle/>
        <a:p>
          <a:endParaRPr lang="en-US"/>
        </a:p>
      </dgm:t>
    </dgm:pt>
    <dgm:pt modelId="{E1B1F45D-D3E7-404B-B339-E99171838142}" type="pres">
      <dgm:prSet presAssocID="{7DD2381A-8F28-4516-A0AE-832580772636}" presName="Name0" presStyleCnt="0">
        <dgm:presLayoutVars>
          <dgm:dir/>
          <dgm:animLvl val="lvl"/>
          <dgm:resizeHandles val="exact"/>
        </dgm:presLayoutVars>
      </dgm:prSet>
      <dgm:spPr/>
    </dgm:pt>
    <dgm:pt modelId="{5C9AF258-A3D7-4219-AB76-35C02A3EB870}" type="pres">
      <dgm:prSet presAssocID="{1772D313-4A8B-4261-94D7-10E7C4520A4A}" presName="boxAndChildren" presStyleCnt="0"/>
      <dgm:spPr/>
    </dgm:pt>
    <dgm:pt modelId="{C687C47A-8C00-4BA4-BD46-705CAC33B5A2}" type="pres">
      <dgm:prSet presAssocID="{1772D313-4A8B-4261-94D7-10E7C4520A4A}" presName="parentTextBox" presStyleLbl="alignNode1" presStyleIdx="0" presStyleCnt="6"/>
      <dgm:spPr/>
    </dgm:pt>
    <dgm:pt modelId="{D496F396-1280-4FFF-BF62-0D5098C7A621}" type="pres">
      <dgm:prSet presAssocID="{1772D313-4A8B-4261-94D7-10E7C4520A4A}" presName="descendantBox" presStyleLbl="bgAccFollowNode1" presStyleIdx="0" presStyleCnt="6"/>
      <dgm:spPr/>
    </dgm:pt>
    <dgm:pt modelId="{BE94060F-36F1-4F2A-B237-EE2353CF8B91}" type="pres">
      <dgm:prSet presAssocID="{856B7F10-909D-4B6F-B7AA-0CBFAFD97140}" presName="sp" presStyleCnt="0"/>
      <dgm:spPr/>
    </dgm:pt>
    <dgm:pt modelId="{3CA4C6D7-55BD-4D07-B1DA-35704C2FF01D}" type="pres">
      <dgm:prSet presAssocID="{FE8B47B2-37BC-4BDD-885A-DD9B93B72B09}" presName="arrowAndChildren" presStyleCnt="0"/>
      <dgm:spPr/>
    </dgm:pt>
    <dgm:pt modelId="{B5681611-D18E-469B-B8FB-A3321134A994}" type="pres">
      <dgm:prSet presAssocID="{FE8B47B2-37BC-4BDD-885A-DD9B93B72B09}" presName="parentTextArrow" presStyleLbl="node1" presStyleIdx="0" presStyleCnt="0"/>
      <dgm:spPr/>
    </dgm:pt>
    <dgm:pt modelId="{CAA6E178-E93C-4AA6-8C67-B1FF202DAAF1}" type="pres">
      <dgm:prSet presAssocID="{FE8B47B2-37BC-4BDD-885A-DD9B93B72B09}" presName="arrow" presStyleLbl="alignNode1" presStyleIdx="1" presStyleCnt="6"/>
      <dgm:spPr/>
    </dgm:pt>
    <dgm:pt modelId="{08C803DD-30AA-4911-83D6-08DAECA0A5AA}" type="pres">
      <dgm:prSet presAssocID="{FE8B47B2-37BC-4BDD-885A-DD9B93B72B09}" presName="descendantArrow" presStyleLbl="bgAccFollowNode1" presStyleIdx="1" presStyleCnt="6"/>
      <dgm:spPr/>
    </dgm:pt>
    <dgm:pt modelId="{8BAFB2D9-1B4C-4B7C-94D0-8D8C64AB3239}" type="pres">
      <dgm:prSet presAssocID="{47AA23DD-0160-4309-91F8-B2401F6C6307}" presName="sp" presStyleCnt="0"/>
      <dgm:spPr/>
    </dgm:pt>
    <dgm:pt modelId="{4CA6AF0F-8148-412B-A64A-91121BE8C091}" type="pres">
      <dgm:prSet presAssocID="{A658510C-5EAD-4544-B66E-E897069C59A0}" presName="arrowAndChildren" presStyleCnt="0"/>
      <dgm:spPr/>
    </dgm:pt>
    <dgm:pt modelId="{DEC4AA56-CFF6-4932-B087-04DFFF6CFA8F}" type="pres">
      <dgm:prSet presAssocID="{A658510C-5EAD-4544-B66E-E897069C59A0}" presName="parentTextArrow" presStyleLbl="node1" presStyleIdx="0" presStyleCnt="0"/>
      <dgm:spPr/>
    </dgm:pt>
    <dgm:pt modelId="{1CEA2F4E-23C2-4924-9A7F-CDF075BA04F7}" type="pres">
      <dgm:prSet presAssocID="{A658510C-5EAD-4544-B66E-E897069C59A0}" presName="arrow" presStyleLbl="alignNode1" presStyleIdx="2" presStyleCnt="6"/>
      <dgm:spPr/>
    </dgm:pt>
    <dgm:pt modelId="{FDCE51E4-4489-4F41-82B2-73A75B909298}" type="pres">
      <dgm:prSet presAssocID="{A658510C-5EAD-4544-B66E-E897069C59A0}" presName="descendantArrow" presStyleLbl="bgAccFollowNode1" presStyleIdx="2" presStyleCnt="6"/>
      <dgm:spPr/>
    </dgm:pt>
    <dgm:pt modelId="{EC1C13C2-8FF9-4A26-B053-860A02BF03BE}" type="pres">
      <dgm:prSet presAssocID="{62544BFF-BCEA-464D-8B09-1AFCD8169B1D}" presName="sp" presStyleCnt="0"/>
      <dgm:spPr/>
    </dgm:pt>
    <dgm:pt modelId="{F44D73A6-8FCE-4562-9DE9-49D46B219691}" type="pres">
      <dgm:prSet presAssocID="{ACF0F326-901F-4764-96F6-8F00700C155C}" presName="arrowAndChildren" presStyleCnt="0"/>
      <dgm:spPr/>
    </dgm:pt>
    <dgm:pt modelId="{676E3D40-CA33-4C48-8BF7-9AA5D4727EBB}" type="pres">
      <dgm:prSet presAssocID="{ACF0F326-901F-4764-96F6-8F00700C155C}" presName="parentTextArrow" presStyleLbl="node1" presStyleIdx="0" presStyleCnt="0"/>
      <dgm:spPr/>
    </dgm:pt>
    <dgm:pt modelId="{5397E5CC-9E84-4549-AD20-0E679C6D73FA}" type="pres">
      <dgm:prSet presAssocID="{ACF0F326-901F-4764-96F6-8F00700C155C}" presName="arrow" presStyleLbl="alignNode1" presStyleIdx="3" presStyleCnt="6"/>
      <dgm:spPr/>
    </dgm:pt>
    <dgm:pt modelId="{F6714D93-42DF-417B-A366-60EE06B0C876}" type="pres">
      <dgm:prSet presAssocID="{ACF0F326-901F-4764-96F6-8F00700C155C}" presName="descendantArrow" presStyleLbl="bgAccFollowNode1" presStyleIdx="3" presStyleCnt="6"/>
      <dgm:spPr/>
    </dgm:pt>
    <dgm:pt modelId="{B3316062-30B3-4FD4-899D-C45DFFFCF02E}" type="pres">
      <dgm:prSet presAssocID="{5DF6637D-502D-42DE-BCBC-A0B2116D775E}" presName="sp" presStyleCnt="0"/>
      <dgm:spPr/>
    </dgm:pt>
    <dgm:pt modelId="{005E9B78-9FFA-4FFC-97E0-00B7A18FC657}" type="pres">
      <dgm:prSet presAssocID="{469BD902-EB16-4E05-8BCD-F359C694443C}" presName="arrowAndChildren" presStyleCnt="0"/>
      <dgm:spPr/>
    </dgm:pt>
    <dgm:pt modelId="{2D96CB90-A4D5-4200-97E0-97D8D191C6BE}" type="pres">
      <dgm:prSet presAssocID="{469BD902-EB16-4E05-8BCD-F359C694443C}" presName="parentTextArrow" presStyleLbl="node1" presStyleIdx="0" presStyleCnt="0"/>
      <dgm:spPr/>
    </dgm:pt>
    <dgm:pt modelId="{FCA7A98A-C1AB-4C1B-B44C-7BDED7240B3C}" type="pres">
      <dgm:prSet presAssocID="{469BD902-EB16-4E05-8BCD-F359C694443C}" presName="arrow" presStyleLbl="alignNode1" presStyleIdx="4" presStyleCnt="6"/>
      <dgm:spPr/>
    </dgm:pt>
    <dgm:pt modelId="{6F7D0B00-BB11-4C21-AE7E-6C218E7DB088}" type="pres">
      <dgm:prSet presAssocID="{469BD902-EB16-4E05-8BCD-F359C694443C}" presName="descendantArrow" presStyleLbl="bgAccFollowNode1" presStyleIdx="4" presStyleCnt="6"/>
      <dgm:spPr/>
    </dgm:pt>
    <dgm:pt modelId="{F8FEC107-1B2E-4720-908E-D639BF850CEB}" type="pres">
      <dgm:prSet presAssocID="{1F0D5892-6DB5-427A-878E-D0C22C842641}" presName="sp" presStyleCnt="0"/>
      <dgm:spPr/>
    </dgm:pt>
    <dgm:pt modelId="{E7E8B487-F038-4CDF-9B86-586D539A0BD8}" type="pres">
      <dgm:prSet presAssocID="{795CF47B-B7B6-41DA-975F-4CFDAB029A48}" presName="arrowAndChildren" presStyleCnt="0"/>
      <dgm:spPr/>
    </dgm:pt>
    <dgm:pt modelId="{69578BE8-A161-40F3-99C9-49C85957A337}" type="pres">
      <dgm:prSet presAssocID="{795CF47B-B7B6-41DA-975F-4CFDAB029A48}" presName="parentTextArrow" presStyleLbl="node1" presStyleIdx="0" presStyleCnt="0"/>
      <dgm:spPr/>
    </dgm:pt>
    <dgm:pt modelId="{8FE97BD2-68F4-4686-B936-4E5331A825B7}" type="pres">
      <dgm:prSet presAssocID="{795CF47B-B7B6-41DA-975F-4CFDAB029A48}" presName="arrow" presStyleLbl="alignNode1" presStyleIdx="5" presStyleCnt="6"/>
      <dgm:spPr/>
    </dgm:pt>
    <dgm:pt modelId="{CA8E1E35-5F27-4D3B-8620-9BF821FD3E73}" type="pres">
      <dgm:prSet presAssocID="{795CF47B-B7B6-41DA-975F-4CFDAB029A48}" presName="descendantArrow" presStyleLbl="bgAccFollowNode1" presStyleIdx="5" presStyleCnt="6"/>
      <dgm:spPr/>
    </dgm:pt>
  </dgm:ptLst>
  <dgm:cxnLst>
    <dgm:cxn modelId="{F87B9203-2535-458F-A9C1-0A71052CCE3B}" type="presOf" srcId="{F11E525B-C19F-4280-8939-72BB4FCDF3ED}" destId="{6F7D0B00-BB11-4C21-AE7E-6C218E7DB088}" srcOrd="0" destOrd="0" presId="urn:microsoft.com/office/officeart/2016/7/layout/VerticalDownArrowProcess"/>
    <dgm:cxn modelId="{C53FF40A-5744-4035-B0E7-95AD04B62B8C}" srcId="{7DD2381A-8F28-4516-A0AE-832580772636}" destId="{FE8B47B2-37BC-4BDD-885A-DD9B93B72B09}" srcOrd="4" destOrd="0" parTransId="{5B7F1E23-DAE1-4347-A670-EB73DD63F3C2}" sibTransId="{856B7F10-909D-4B6F-B7AA-0CBFAFD97140}"/>
    <dgm:cxn modelId="{7D32190F-FE8C-4284-BF5F-9CEE9813A7F6}" type="presOf" srcId="{ACF0F326-901F-4764-96F6-8F00700C155C}" destId="{676E3D40-CA33-4C48-8BF7-9AA5D4727EBB}" srcOrd="0" destOrd="0" presId="urn:microsoft.com/office/officeart/2016/7/layout/VerticalDownArrowProcess"/>
    <dgm:cxn modelId="{86C89413-1B3D-4608-B0F9-CE724EB345B5}" srcId="{7DD2381A-8F28-4516-A0AE-832580772636}" destId="{795CF47B-B7B6-41DA-975F-4CFDAB029A48}" srcOrd="0" destOrd="0" parTransId="{613EA3F0-1EAE-433F-BBAF-51F8DA1E499E}" sibTransId="{1F0D5892-6DB5-427A-878E-D0C22C842641}"/>
    <dgm:cxn modelId="{A1DEC116-637E-4C44-91CF-A81D275FC419}" type="presOf" srcId="{7E5F94F1-6EC3-4142-9B67-A43D801B8313}" destId="{D496F396-1280-4FFF-BF62-0D5098C7A621}" srcOrd="0" destOrd="0" presId="urn:microsoft.com/office/officeart/2016/7/layout/VerticalDownArrowProcess"/>
    <dgm:cxn modelId="{C688A518-32C5-41E9-B31B-A395EF14516A}" srcId="{FE8B47B2-37BC-4BDD-885A-DD9B93B72B09}" destId="{A91FD751-3B88-4926-B606-FBE47CC37985}" srcOrd="0" destOrd="0" parTransId="{5D2DDA9C-7CE5-4621-A175-0E3F38C0A4AC}" sibTransId="{D4076070-3852-415B-9820-3D9BCB4BEE0A}"/>
    <dgm:cxn modelId="{06017E21-8250-43A9-BEB0-22552A1542FD}" type="presOf" srcId="{A658510C-5EAD-4544-B66E-E897069C59A0}" destId="{1CEA2F4E-23C2-4924-9A7F-CDF075BA04F7}" srcOrd="1" destOrd="0" presId="urn:microsoft.com/office/officeart/2016/7/layout/VerticalDownArrowProcess"/>
    <dgm:cxn modelId="{2B49E92C-1F10-47B6-BC06-58482F5C9146}" srcId="{7DD2381A-8F28-4516-A0AE-832580772636}" destId="{1772D313-4A8B-4261-94D7-10E7C4520A4A}" srcOrd="5" destOrd="0" parTransId="{7E8400BE-023F-4338-806B-406CF49931FE}" sibTransId="{20A13D66-DCF5-4CBC-B26D-29C3606828FE}"/>
    <dgm:cxn modelId="{FAF4092D-83F9-45A1-A319-01CC7023D830}" type="presOf" srcId="{469BD902-EB16-4E05-8BCD-F359C694443C}" destId="{FCA7A98A-C1AB-4C1B-B44C-7BDED7240B3C}" srcOrd="1" destOrd="0" presId="urn:microsoft.com/office/officeart/2016/7/layout/VerticalDownArrowProcess"/>
    <dgm:cxn modelId="{6EEE1833-FA44-4178-BF8C-4CE3FF9EDF19}" type="presOf" srcId="{795CF47B-B7B6-41DA-975F-4CFDAB029A48}" destId="{69578BE8-A161-40F3-99C9-49C85957A337}" srcOrd="0" destOrd="0" presId="urn:microsoft.com/office/officeart/2016/7/layout/VerticalDownArrowProcess"/>
    <dgm:cxn modelId="{1C518B64-0ED0-409B-8C8F-512EBD616B3E}" srcId="{469BD902-EB16-4E05-8BCD-F359C694443C}" destId="{F11E525B-C19F-4280-8939-72BB4FCDF3ED}" srcOrd="0" destOrd="0" parTransId="{607DC317-9253-41D5-A793-46A33889A253}" sibTransId="{CC60DE00-D669-4A07-B313-EA5F0C70E0B5}"/>
    <dgm:cxn modelId="{885BEB48-A278-4784-B8C6-0BD4A27C27CA}" type="presOf" srcId="{DCFA9DF2-DA5A-4F00-9E28-8DB72740706C}" destId="{F6714D93-42DF-417B-A366-60EE06B0C876}" srcOrd="0" destOrd="0" presId="urn:microsoft.com/office/officeart/2016/7/layout/VerticalDownArrowProcess"/>
    <dgm:cxn modelId="{B1029152-0CD3-44A2-9316-C4300FC9A44D}" srcId="{1772D313-4A8B-4261-94D7-10E7C4520A4A}" destId="{7E5F94F1-6EC3-4142-9B67-A43D801B8313}" srcOrd="0" destOrd="0" parTransId="{969AB4D8-B910-452A-9153-63FD7CE7F192}" sibTransId="{9F73AB20-42A1-45E5-8BF2-F99C6A7F9AA5}"/>
    <dgm:cxn modelId="{D97E7055-7BEF-4EE6-8977-19DB2E7EDC81}" type="presOf" srcId="{7DD2381A-8F28-4516-A0AE-832580772636}" destId="{E1B1F45D-D3E7-404B-B339-E99171838142}" srcOrd="0" destOrd="0" presId="urn:microsoft.com/office/officeart/2016/7/layout/VerticalDownArrowProcess"/>
    <dgm:cxn modelId="{E3FC8275-0368-412B-9B8B-7C8598C949E5}" type="presOf" srcId="{ACF0F326-901F-4764-96F6-8F00700C155C}" destId="{5397E5CC-9E84-4549-AD20-0E679C6D73FA}" srcOrd="1" destOrd="0" presId="urn:microsoft.com/office/officeart/2016/7/layout/VerticalDownArrowProcess"/>
    <dgm:cxn modelId="{775E0F77-41FE-46FB-AD37-B659516110FB}" srcId="{ACF0F326-901F-4764-96F6-8F00700C155C}" destId="{DCFA9DF2-DA5A-4F00-9E28-8DB72740706C}" srcOrd="0" destOrd="0" parTransId="{F9CC0FEB-088D-44EC-91F1-D4E83243AD6C}" sibTransId="{98AEF7EA-6469-45AC-8731-7D1ECC3C8E43}"/>
    <dgm:cxn modelId="{02DA338E-B110-4A58-B01D-50A3DE1266DF}" srcId="{7DD2381A-8F28-4516-A0AE-832580772636}" destId="{469BD902-EB16-4E05-8BCD-F359C694443C}" srcOrd="1" destOrd="0" parTransId="{D73D6CE7-35F1-4975-8F0D-A4B89EBDDFE8}" sibTransId="{5DF6637D-502D-42DE-BCBC-A0B2116D775E}"/>
    <dgm:cxn modelId="{6866308F-2F23-4675-8AB6-7C85CD1F61D7}" type="presOf" srcId="{469BD902-EB16-4E05-8BCD-F359C694443C}" destId="{2D96CB90-A4D5-4200-97E0-97D8D191C6BE}" srcOrd="0" destOrd="0" presId="urn:microsoft.com/office/officeart/2016/7/layout/VerticalDownArrowProcess"/>
    <dgm:cxn modelId="{49130692-AD05-4FC8-9407-32AE926BE421}" type="presOf" srcId="{41EBF281-9487-471F-A4D3-BBC8F74CAB9D}" destId="{CA8E1E35-5F27-4D3B-8620-9BF821FD3E73}" srcOrd="0" destOrd="0" presId="urn:microsoft.com/office/officeart/2016/7/layout/VerticalDownArrowProcess"/>
    <dgm:cxn modelId="{A6D84192-E56B-4C79-9FFA-B4EA1CD2C24F}" type="presOf" srcId="{A91FD751-3B88-4926-B606-FBE47CC37985}" destId="{08C803DD-30AA-4911-83D6-08DAECA0A5AA}" srcOrd="0" destOrd="0" presId="urn:microsoft.com/office/officeart/2016/7/layout/VerticalDownArrowProcess"/>
    <dgm:cxn modelId="{882EA69C-480B-4507-883A-EA9F56662D31}" type="presOf" srcId="{795CF47B-B7B6-41DA-975F-4CFDAB029A48}" destId="{8FE97BD2-68F4-4686-B936-4E5331A825B7}" srcOrd="1" destOrd="0" presId="urn:microsoft.com/office/officeart/2016/7/layout/VerticalDownArrowProcess"/>
    <dgm:cxn modelId="{5B83659D-489E-4677-AD57-B7F06C54DFA7}" srcId="{A658510C-5EAD-4544-B66E-E897069C59A0}" destId="{814CDF0D-30F8-4D96-9AE0-148B779DCBB8}" srcOrd="0" destOrd="0" parTransId="{B8EEDC83-D6FF-4DA2-A143-6B0AD13C6052}" sibTransId="{7ECCF783-F23C-4BEC-B5B2-14DED5F1B9DB}"/>
    <dgm:cxn modelId="{9125DB9F-4935-4D96-BFEE-F200AAA91333}" srcId="{795CF47B-B7B6-41DA-975F-4CFDAB029A48}" destId="{41EBF281-9487-471F-A4D3-BBC8F74CAB9D}" srcOrd="0" destOrd="0" parTransId="{1A072B53-1212-4945-A645-855AACA76982}" sibTransId="{D4CDCBE9-ED66-4B9F-8648-6515EB8531E9}"/>
    <dgm:cxn modelId="{CAE6FE9F-5DB6-4A74-9B8A-A55E56F9B4C7}" type="presOf" srcId="{A658510C-5EAD-4544-B66E-E897069C59A0}" destId="{DEC4AA56-CFF6-4932-B087-04DFFF6CFA8F}" srcOrd="0" destOrd="0" presId="urn:microsoft.com/office/officeart/2016/7/layout/VerticalDownArrowProcess"/>
    <dgm:cxn modelId="{E41634A2-07F9-4434-8F44-80BB38CE9CB0}" type="presOf" srcId="{814CDF0D-30F8-4D96-9AE0-148B779DCBB8}" destId="{FDCE51E4-4489-4F41-82B2-73A75B909298}" srcOrd="0" destOrd="0" presId="urn:microsoft.com/office/officeart/2016/7/layout/VerticalDownArrowProcess"/>
    <dgm:cxn modelId="{67D559B1-896F-449E-A63D-78A3F9283ACC}" type="presOf" srcId="{FE8B47B2-37BC-4BDD-885A-DD9B93B72B09}" destId="{CAA6E178-E93C-4AA6-8C67-B1FF202DAAF1}" srcOrd="1" destOrd="0" presId="urn:microsoft.com/office/officeart/2016/7/layout/VerticalDownArrowProcess"/>
    <dgm:cxn modelId="{4AD396B5-EFAF-4FF7-8A40-38D209E03C87}" srcId="{7DD2381A-8F28-4516-A0AE-832580772636}" destId="{A658510C-5EAD-4544-B66E-E897069C59A0}" srcOrd="3" destOrd="0" parTransId="{4294F649-33E9-4AA8-B918-76359F0136D1}" sibTransId="{47AA23DD-0160-4309-91F8-B2401F6C6307}"/>
    <dgm:cxn modelId="{A7008FC1-6A4F-47E4-A8D6-DF24546A8AFC}" type="presOf" srcId="{1772D313-4A8B-4261-94D7-10E7C4520A4A}" destId="{C687C47A-8C00-4BA4-BD46-705CAC33B5A2}" srcOrd="0" destOrd="0" presId="urn:microsoft.com/office/officeart/2016/7/layout/VerticalDownArrowProcess"/>
    <dgm:cxn modelId="{885B15EF-4A2C-427D-B85E-0E3AFAA7AC74}" srcId="{7DD2381A-8F28-4516-A0AE-832580772636}" destId="{ACF0F326-901F-4764-96F6-8F00700C155C}" srcOrd="2" destOrd="0" parTransId="{0E2A46DD-2665-4B62-96C4-1F921BFBB05D}" sibTransId="{62544BFF-BCEA-464D-8B09-1AFCD8169B1D}"/>
    <dgm:cxn modelId="{122F53F7-42F2-4A1E-B677-F007A6335BF7}" type="presOf" srcId="{FE8B47B2-37BC-4BDD-885A-DD9B93B72B09}" destId="{B5681611-D18E-469B-B8FB-A3321134A994}" srcOrd="0" destOrd="0" presId="urn:microsoft.com/office/officeart/2016/7/layout/VerticalDownArrowProcess"/>
    <dgm:cxn modelId="{6F4DD3CA-2A9C-4642-9635-E846C535C983}" type="presParOf" srcId="{E1B1F45D-D3E7-404B-B339-E99171838142}" destId="{5C9AF258-A3D7-4219-AB76-35C02A3EB870}" srcOrd="0" destOrd="0" presId="urn:microsoft.com/office/officeart/2016/7/layout/VerticalDownArrowProcess"/>
    <dgm:cxn modelId="{7ED132AE-33AE-4E00-8B90-7E3FD615C816}" type="presParOf" srcId="{5C9AF258-A3D7-4219-AB76-35C02A3EB870}" destId="{C687C47A-8C00-4BA4-BD46-705CAC33B5A2}" srcOrd="0" destOrd="0" presId="urn:microsoft.com/office/officeart/2016/7/layout/VerticalDownArrowProcess"/>
    <dgm:cxn modelId="{5762C435-5F40-4AE3-8E7D-8273E9B6CE54}" type="presParOf" srcId="{5C9AF258-A3D7-4219-AB76-35C02A3EB870}" destId="{D496F396-1280-4FFF-BF62-0D5098C7A621}" srcOrd="1" destOrd="0" presId="urn:microsoft.com/office/officeart/2016/7/layout/VerticalDownArrowProcess"/>
    <dgm:cxn modelId="{A4D5028D-B18A-4B64-BF04-5603B4079720}" type="presParOf" srcId="{E1B1F45D-D3E7-404B-B339-E99171838142}" destId="{BE94060F-36F1-4F2A-B237-EE2353CF8B91}" srcOrd="1" destOrd="0" presId="urn:microsoft.com/office/officeart/2016/7/layout/VerticalDownArrowProcess"/>
    <dgm:cxn modelId="{DDC0F331-B623-48CD-A9CB-7F23860A9648}" type="presParOf" srcId="{E1B1F45D-D3E7-404B-B339-E99171838142}" destId="{3CA4C6D7-55BD-4D07-B1DA-35704C2FF01D}" srcOrd="2" destOrd="0" presId="urn:microsoft.com/office/officeart/2016/7/layout/VerticalDownArrowProcess"/>
    <dgm:cxn modelId="{782D0809-0838-46B8-82F2-3A1D5023E243}" type="presParOf" srcId="{3CA4C6D7-55BD-4D07-B1DA-35704C2FF01D}" destId="{B5681611-D18E-469B-B8FB-A3321134A994}" srcOrd="0" destOrd="0" presId="urn:microsoft.com/office/officeart/2016/7/layout/VerticalDownArrowProcess"/>
    <dgm:cxn modelId="{9E10881F-2A02-4155-BF51-47A2639CAFCF}" type="presParOf" srcId="{3CA4C6D7-55BD-4D07-B1DA-35704C2FF01D}" destId="{CAA6E178-E93C-4AA6-8C67-B1FF202DAAF1}" srcOrd="1" destOrd="0" presId="urn:microsoft.com/office/officeart/2016/7/layout/VerticalDownArrowProcess"/>
    <dgm:cxn modelId="{D6438B7F-F7B5-45B8-AFCC-BD8AD30A9673}" type="presParOf" srcId="{3CA4C6D7-55BD-4D07-B1DA-35704C2FF01D}" destId="{08C803DD-30AA-4911-83D6-08DAECA0A5AA}" srcOrd="2" destOrd="0" presId="urn:microsoft.com/office/officeart/2016/7/layout/VerticalDownArrowProcess"/>
    <dgm:cxn modelId="{6247EEAA-459C-44ED-B61C-333551AFB93C}" type="presParOf" srcId="{E1B1F45D-D3E7-404B-B339-E99171838142}" destId="{8BAFB2D9-1B4C-4B7C-94D0-8D8C64AB3239}" srcOrd="3" destOrd="0" presId="urn:microsoft.com/office/officeart/2016/7/layout/VerticalDownArrowProcess"/>
    <dgm:cxn modelId="{2603519A-8CFE-46D8-B5C0-6955FBE9C9B8}" type="presParOf" srcId="{E1B1F45D-D3E7-404B-B339-E99171838142}" destId="{4CA6AF0F-8148-412B-A64A-91121BE8C091}" srcOrd="4" destOrd="0" presId="urn:microsoft.com/office/officeart/2016/7/layout/VerticalDownArrowProcess"/>
    <dgm:cxn modelId="{F0E22B70-5D78-453A-89BD-8F83E99E400A}" type="presParOf" srcId="{4CA6AF0F-8148-412B-A64A-91121BE8C091}" destId="{DEC4AA56-CFF6-4932-B087-04DFFF6CFA8F}" srcOrd="0" destOrd="0" presId="urn:microsoft.com/office/officeart/2016/7/layout/VerticalDownArrowProcess"/>
    <dgm:cxn modelId="{CFB40872-6CDA-4109-879B-18CE100C6D52}" type="presParOf" srcId="{4CA6AF0F-8148-412B-A64A-91121BE8C091}" destId="{1CEA2F4E-23C2-4924-9A7F-CDF075BA04F7}" srcOrd="1" destOrd="0" presId="urn:microsoft.com/office/officeart/2016/7/layout/VerticalDownArrowProcess"/>
    <dgm:cxn modelId="{799189F5-A253-4CA7-B49F-CAA337D46BD3}" type="presParOf" srcId="{4CA6AF0F-8148-412B-A64A-91121BE8C091}" destId="{FDCE51E4-4489-4F41-82B2-73A75B909298}" srcOrd="2" destOrd="0" presId="urn:microsoft.com/office/officeart/2016/7/layout/VerticalDownArrowProcess"/>
    <dgm:cxn modelId="{A1C0AD66-CC56-482B-A3E3-5ACCF9AAE6B1}" type="presParOf" srcId="{E1B1F45D-D3E7-404B-B339-E99171838142}" destId="{EC1C13C2-8FF9-4A26-B053-860A02BF03BE}" srcOrd="5" destOrd="0" presId="urn:microsoft.com/office/officeart/2016/7/layout/VerticalDownArrowProcess"/>
    <dgm:cxn modelId="{F68F71F8-D35F-45E9-A6F3-BD782CD971BF}" type="presParOf" srcId="{E1B1F45D-D3E7-404B-B339-E99171838142}" destId="{F44D73A6-8FCE-4562-9DE9-49D46B219691}" srcOrd="6" destOrd="0" presId="urn:microsoft.com/office/officeart/2016/7/layout/VerticalDownArrowProcess"/>
    <dgm:cxn modelId="{D09C2E13-3303-4F48-85DA-80D4E440486A}" type="presParOf" srcId="{F44D73A6-8FCE-4562-9DE9-49D46B219691}" destId="{676E3D40-CA33-4C48-8BF7-9AA5D4727EBB}" srcOrd="0" destOrd="0" presId="urn:microsoft.com/office/officeart/2016/7/layout/VerticalDownArrowProcess"/>
    <dgm:cxn modelId="{BC2FE5BF-65D0-470C-ADDE-761B2631D639}" type="presParOf" srcId="{F44D73A6-8FCE-4562-9DE9-49D46B219691}" destId="{5397E5CC-9E84-4549-AD20-0E679C6D73FA}" srcOrd="1" destOrd="0" presId="urn:microsoft.com/office/officeart/2016/7/layout/VerticalDownArrowProcess"/>
    <dgm:cxn modelId="{4C9729D9-4808-4312-BF32-6B55A4294F4E}" type="presParOf" srcId="{F44D73A6-8FCE-4562-9DE9-49D46B219691}" destId="{F6714D93-42DF-417B-A366-60EE06B0C876}" srcOrd="2" destOrd="0" presId="urn:microsoft.com/office/officeart/2016/7/layout/VerticalDownArrowProcess"/>
    <dgm:cxn modelId="{E531E3AA-980F-4805-A06D-41B1A66A0AA6}" type="presParOf" srcId="{E1B1F45D-D3E7-404B-B339-E99171838142}" destId="{B3316062-30B3-4FD4-899D-C45DFFFCF02E}" srcOrd="7" destOrd="0" presId="urn:microsoft.com/office/officeart/2016/7/layout/VerticalDownArrowProcess"/>
    <dgm:cxn modelId="{C1C9C6A1-FC6B-4C18-A697-C78EB867F885}" type="presParOf" srcId="{E1B1F45D-D3E7-404B-B339-E99171838142}" destId="{005E9B78-9FFA-4FFC-97E0-00B7A18FC657}" srcOrd="8" destOrd="0" presId="urn:microsoft.com/office/officeart/2016/7/layout/VerticalDownArrowProcess"/>
    <dgm:cxn modelId="{3C5AADF9-DFC3-4164-B1ED-50BD85D56B05}" type="presParOf" srcId="{005E9B78-9FFA-4FFC-97E0-00B7A18FC657}" destId="{2D96CB90-A4D5-4200-97E0-97D8D191C6BE}" srcOrd="0" destOrd="0" presId="urn:microsoft.com/office/officeart/2016/7/layout/VerticalDownArrowProcess"/>
    <dgm:cxn modelId="{8871AF81-516C-4F5F-8555-D9E4EB56B2D5}" type="presParOf" srcId="{005E9B78-9FFA-4FFC-97E0-00B7A18FC657}" destId="{FCA7A98A-C1AB-4C1B-B44C-7BDED7240B3C}" srcOrd="1" destOrd="0" presId="urn:microsoft.com/office/officeart/2016/7/layout/VerticalDownArrowProcess"/>
    <dgm:cxn modelId="{E72899DA-1ECE-450E-8BFC-DE11B342431F}" type="presParOf" srcId="{005E9B78-9FFA-4FFC-97E0-00B7A18FC657}" destId="{6F7D0B00-BB11-4C21-AE7E-6C218E7DB088}" srcOrd="2" destOrd="0" presId="urn:microsoft.com/office/officeart/2016/7/layout/VerticalDownArrowProcess"/>
    <dgm:cxn modelId="{0F88F00C-31FB-45BE-983F-5AEE4A0B9254}" type="presParOf" srcId="{E1B1F45D-D3E7-404B-B339-E99171838142}" destId="{F8FEC107-1B2E-4720-908E-D639BF850CEB}" srcOrd="9" destOrd="0" presId="urn:microsoft.com/office/officeart/2016/7/layout/VerticalDownArrowProcess"/>
    <dgm:cxn modelId="{8F6AE37B-6584-42DD-9021-3A15B9ACB445}" type="presParOf" srcId="{E1B1F45D-D3E7-404B-B339-E99171838142}" destId="{E7E8B487-F038-4CDF-9B86-586D539A0BD8}" srcOrd="10" destOrd="0" presId="urn:microsoft.com/office/officeart/2016/7/layout/VerticalDownArrowProcess"/>
    <dgm:cxn modelId="{703B8034-C340-41B6-8BEA-6013C71ECD73}" type="presParOf" srcId="{E7E8B487-F038-4CDF-9B86-586D539A0BD8}" destId="{69578BE8-A161-40F3-99C9-49C85957A337}" srcOrd="0" destOrd="0" presId="urn:microsoft.com/office/officeart/2016/7/layout/VerticalDownArrowProcess"/>
    <dgm:cxn modelId="{C4383DBD-9393-4F23-B68A-D84FE2F62196}" type="presParOf" srcId="{E7E8B487-F038-4CDF-9B86-586D539A0BD8}" destId="{8FE97BD2-68F4-4686-B936-4E5331A825B7}" srcOrd="1" destOrd="0" presId="urn:microsoft.com/office/officeart/2016/7/layout/VerticalDownArrowProcess"/>
    <dgm:cxn modelId="{D58088DF-F212-4BF5-8AE3-B938F9A78035}" type="presParOf" srcId="{E7E8B487-F038-4CDF-9B86-586D539A0BD8}" destId="{CA8E1E35-5F27-4D3B-8620-9BF821FD3E73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7C47A-8C00-4BA4-BD46-705CAC33B5A2}">
      <dsp:nvSpPr>
        <dsp:cNvPr id="0" name=""/>
        <dsp:cNvSpPr/>
      </dsp:nvSpPr>
      <dsp:spPr>
        <a:xfrm>
          <a:off x="0" y="4242249"/>
          <a:ext cx="1251497" cy="5567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007" tIns="135128" rIns="89007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Add</a:t>
          </a:r>
        </a:p>
      </dsp:txBody>
      <dsp:txXfrm>
        <a:off x="0" y="4242249"/>
        <a:ext cx="1251497" cy="556793"/>
      </dsp:txXfrm>
    </dsp:sp>
    <dsp:sp modelId="{D496F396-1280-4FFF-BF62-0D5098C7A621}">
      <dsp:nvSpPr>
        <dsp:cNvPr id="0" name=""/>
        <dsp:cNvSpPr/>
      </dsp:nvSpPr>
      <dsp:spPr>
        <a:xfrm>
          <a:off x="1251497" y="4242249"/>
          <a:ext cx="3754492" cy="5567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59" tIns="139700" rIns="76159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Please add a thickness meter for people who do not know if the case is compatible “Measurement Meter”</a:t>
          </a:r>
        </a:p>
      </dsp:txBody>
      <dsp:txXfrm>
        <a:off x="1251497" y="4242249"/>
        <a:ext cx="3754492" cy="556793"/>
      </dsp:txXfrm>
    </dsp:sp>
    <dsp:sp modelId="{CAA6E178-E93C-4AA6-8C67-B1FF202DAAF1}">
      <dsp:nvSpPr>
        <dsp:cNvPr id="0" name=""/>
        <dsp:cNvSpPr/>
      </dsp:nvSpPr>
      <dsp:spPr>
        <a:xfrm rot="10800000">
          <a:off x="0" y="3394254"/>
          <a:ext cx="1251497" cy="85634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007" tIns="135128" rIns="89007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Add</a:t>
          </a:r>
        </a:p>
      </dsp:txBody>
      <dsp:txXfrm rot="-10800000">
        <a:off x="0" y="3394254"/>
        <a:ext cx="1251497" cy="556625"/>
      </dsp:txXfrm>
    </dsp:sp>
    <dsp:sp modelId="{08C803DD-30AA-4911-83D6-08DAECA0A5AA}">
      <dsp:nvSpPr>
        <dsp:cNvPr id="0" name=""/>
        <dsp:cNvSpPr/>
      </dsp:nvSpPr>
      <dsp:spPr>
        <a:xfrm>
          <a:off x="1251497" y="3394254"/>
          <a:ext cx="3754492" cy="5566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59" tIns="139700" rIns="76159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Please leave a section for company name, phone, and website.   Make fake number and use www.slabmags.com</a:t>
          </a:r>
        </a:p>
      </dsp:txBody>
      <dsp:txXfrm>
        <a:off x="1251497" y="3394254"/>
        <a:ext cx="3754492" cy="556625"/>
      </dsp:txXfrm>
    </dsp:sp>
    <dsp:sp modelId="{1CEA2F4E-23C2-4924-9A7F-CDF075BA04F7}">
      <dsp:nvSpPr>
        <dsp:cNvPr id="0" name=""/>
        <dsp:cNvSpPr/>
      </dsp:nvSpPr>
      <dsp:spPr>
        <a:xfrm rot="10800000">
          <a:off x="0" y="2546258"/>
          <a:ext cx="1251497" cy="85634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007" tIns="135128" rIns="89007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Add</a:t>
          </a:r>
        </a:p>
      </dsp:txBody>
      <dsp:txXfrm rot="-10800000">
        <a:off x="0" y="2546258"/>
        <a:ext cx="1251497" cy="556625"/>
      </dsp:txXfrm>
    </dsp:sp>
    <dsp:sp modelId="{FDCE51E4-4489-4F41-82B2-73A75B909298}">
      <dsp:nvSpPr>
        <dsp:cNvPr id="0" name=""/>
        <dsp:cNvSpPr/>
      </dsp:nvSpPr>
      <dsp:spPr>
        <a:xfrm>
          <a:off x="1251497" y="2546258"/>
          <a:ext cx="3754492" cy="5566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59" tIns="139700" rIns="76159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Please Add a bar code </a:t>
          </a:r>
        </a:p>
      </dsp:txBody>
      <dsp:txXfrm>
        <a:off x="1251497" y="2546258"/>
        <a:ext cx="3754492" cy="556625"/>
      </dsp:txXfrm>
    </dsp:sp>
    <dsp:sp modelId="{5397E5CC-9E84-4549-AD20-0E679C6D73FA}">
      <dsp:nvSpPr>
        <dsp:cNvPr id="0" name=""/>
        <dsp:cNvSpPr/>
      </dsp:nvSpPr>
      <dsp:spPr>
        <a:xfrm rot="10800000">
          <a:off x="0" y="1698262"/>
          <a:ext cx="1251497" cy="85634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007" tIns="135128" rIns="89007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Add</a:t>
          </a:r>
        </a:p>
      </dsp:txBody>
      <dsp:txXfrm rot="-10800000">
        <a:off x="0" y="1698262"/>
        <a:ext cx="1251497" cy="556625"/>
      </dsp:txXfrm>
    </dsp:sp>
    <dsp:sp modelId="{F6714D93-42DF-417B-A366-60EE06B0C876}">
      <dsp:nvSpPr>
        <dsp:cNvPr id="0" name=""/>
        <dsp:cNvSpPr/>
      </dsp:nvSpPr>
      <dsp:spPr>
        <a:xfrm>
          <a:off x="1251497" y="1698262"/>
          <a:ext cx="3754492" cy="5566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59" tIns="139700" rIns="76159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Please Add A Fake QR Code for them to follow up on social media</a:t>
          </a:r>
        </a:p>
      </dsp:txBody>
      <dsp:txXfrm>
        <a:off x="1251497" y="1698262"/>
        <a:ext cx="3754492" cy="556625"/>
      </dsp:txXfrm>
    </dsp:sp>
    <dsp:sp modelId="{FCA7A98A-C1AB-4C1B-B44C-7BDED7240B3C}">
      <dsp:nvSpPr>
        <dsp:cNvPr id="0" name=""/>
        <dsp:cNvSpPr/>
      </dsp:nvSpPr>
      <dsp:spPr>
        <a:xfrm rot="10800000">
          <a:off x="0" y="850266"/>
          <a:ext cx="1251497" cy="85634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007" tIns="135128" rIns="89007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Add</a:t>
          </a:r>
        </a:p>
      </dsp:txBody>
      <dsp:txXfrm rot="-10800000">
        <a:off x="0" y="850266"/>
        <a:ext cx="1251497" cy="556625"/>
      </dsp:txXfrm>
    </dsp:sp>
    <dsp:sp modelId="{6F7D0B00-BB11-4C21-AE7E-6C218E7DB088}">
      <dsp:nvSpPr>
        <dsp:cNvPr id="0" name=""/>
        <dsp:cNvSpPr/>
      </dsp:nvSpPr>
      <dsp:spPr>
        <a:xfrm>
          <a:off x="1251497" y="850266"/>
          <a:ext cx="3754492" cy="5566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59" tIns="139700" rIns="76159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Please add logo / company name / slogan</a:t>
          </a:r>
        </a:p>
      </dsp:txBody>
      <dsp:txXfrm>
        <a:off x="1251497" y="850266"/>
        <a:ext cx="3754492" cy="556625"/>
      </dsp:txXfrm>
    </dsp:sp>
    <dsp:sp modelId="{8FE97BD2-68F4-4686-B936-4E5331A825B7}">
      <dsp:nvSpPr>
        <dsp:cNvPr id="0" name=""/>
        <dsp:cNvSpPr/>
      </dsp:nvSpPr>
      <dsp:spPr>
        <a:xfrm rot="10800000">
          <a:off x="0" y="2271"/>
          <a:ext cx="1251497" cy="856347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007" tIns="135128" rIns="89007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Add</a:t>
          </a:r>
        </a:p>
      </dsp:txBody>
      <dsp:txXfrm rot="-10800000">
        <a:off x="0" y="2271"/>
        <a:ext cx="1251497" cy="556625"/>
      </dsp:txXfrm>
    </dsp:sp>
    <dsp:sp modelId="{CA8E1E35-5F27-4D3B-8620-9BF821FD3E73}">
      <dsp:nvSpPr>
        <dsp:cNvPr id="0" name=""/>
        <dsp:cNvSpPr/>
      </dsp:nvSpPr>
      <dsp:spPr>
        <a:xfrm>
          <a:off x="1251497" y="2271"/>
          <a:ext cx="3754492" cy="5566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159" tIns="139700" rIns="76159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Please Leave A Section For Instruction &amp; Legal Disclaimer – Add temporary text for now</a:t>
          </a:r>
        </a:p>
      </dsp:txBody>
      <dsp:txXfrm>
        <a:off x="1251497" y="2271"/>
        <a:ext cx="3754492" cy="556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656F-ECD3-4D76-BFF3-B5DC5FC6A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D61B6B-4914-4A44-91A9-89E7EEF3E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2DC73-DCB6-4B29-A9AD-F5D26AE9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84E6-27B6-4A9D-A5B3-B9629C1908C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21F62-B8F4-411A-AC4D-2EEB68446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6A93B-D38A-4E5C-BEE8-CC4FE48CA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B713-B94C-4DE6-A45A-AE2D23B29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7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2F74B-80D5-4F86-91A0-AB24578E4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B1C2E-4507-4268-AF75-7066AD484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4AD4E-0F5E-48AB-A1E7-AF3C79751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84E6-27B6-4A9D-A5B3-B9629C1908C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C27C3-8F2F-442C-9452-C8186B948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6E691-CDCB-4B32-A29A-43D15932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B713-B94C-4DE6-A45A-AE2D23B29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3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6AC3CB-DFA5-4E4F-9FA8-092265E0EF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12E94-B0B4-47A3-B90F-FAABCCC9A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68F86-9D7B-4D0A-8958-E9415FB9E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84E6-27B6-4A9D-A5B3-B9629C1908C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8A8F4-CBF5-4115-9675-75EDED38E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CEEBD-A714-4B2E-9927-12EE1E21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B713-B94C-4DE6-A45A-AE2D23B29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7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048BF-495D-4D19-A5C6-EBE87E38D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8C2AD-F2AB-4A44-B808-BC2FB80BF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B4461-2A42-4A2A-984C-BA8D90D64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84E6-27B6-4A9D-A5B3-B9629C1908C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0ED8-4516-4836-959D-4DC5FFB8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7761F-A3BB-4E67-B10A-653AE8457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B713-B94C-4DE6-A45A-AE2D23B29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7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102C7-F0BC-46BF-925D-2588D4786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53B5F-6EB7-44E6-B827-891B3224A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A36FF-C3CD-4061-ADDF-94F31923B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84E6-27B6-4A9D-A5B3-B9629C1908C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59F88-C772-46D6-B8AB-DC900CB13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B796B-CCE4-4348-878A-CCCCE9B23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B713-B94C-4DE6-A45A-AE2D23B29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6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BB40A-7BBA-4A10-BB92-D9CB8709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E2530-122D-4704-8557-84A857134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91844-1D87-4016-8104-E8151728D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7AE10-B1FC-4424-9BCF-14F2EEFE3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84E6-27B6-4A9D-A5B3-B9629C1908C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B23EE-5483-42C0-984E-1BA092A3B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60D3B-2535-46B6-9DAF-3AECEB956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B713-B94C-4DE6-A45A-AE2D23B29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3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1D6A6-6D5A-4736-AB29-03F03DA64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35485-6BAF-4F33-9714-18D808FF0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516CC-7530-420E-A8CC-A33AC0ECA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0C36C9-F21B-4F1D-B96C-23FC954BD8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A0CA65-AB9C-40B1-8886-64CA7737C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59B06F-EF4C-4203-ABA9-B3B0EFB2E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84E6-27B6-4A9D-A5B3-B9629C1908C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2B1AA5-5620-4714-A9D8-D63870AD6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3E49A1-7F8D-4663-AECE-65CE00FC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B713-B94C-4DE6-A45A-AE2D23B29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9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EA5BE-022E-44E9-B152-F93B99F1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197395-80DF-4B58-AC2B-4BB5382B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84E6-27B6-4A9D-A5B3-B9629C1908C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A634B4-E35F-4605-9545-70AC4EDC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91ECA-1F85-43B1-BBEB-EF7A64530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B713-B94C-4DE6-A45A-AE2D23B29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5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82951C-7212-4FCF-B5F4-1531D4D6F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84E6-27B6-4A9D-A5B3-B9629C1908C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68F2A8-F7B4-4D1E-B185-D3EE6FDE2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22DB3-75C7-46FF-91C2-E5AC1CD4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B713-B94C-4DE6-A45A-AE2D23B29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04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648D3-0C42-4595-AAE6-2CF9E602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C5F82-9FC4-41CB-9983-335E952C4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29820-5387-47D0-BD15-982F7381E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9BECE-4A37-46E1-9A08-8FCEF6F3E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84E6-27B6-4A9D-A5B3-B9629C1908C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8C08D-DCF3-43F7-84AB-21272B0B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23317-3671-48A8-AEF6-8E37514E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B713-B94C-4DE6-A45A-AE2D23B29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25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63AC-F059-4249-9A2A-2449071AB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7BCA3C-9E07-486F-8574-9EED95393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C2CFAB-AD8C-475A-8DEE-52DB41CAA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F4706-D93F-4420-AE11-F76F2E1DE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84E6-27B6-4A9D-A5B3-B9629C1908C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B4E90-4CE7-4081-ACC5-67E22FDF2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B6D76-B585-48D4-A0DE-69961875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8B713-B94C-4DE6-A45A-AE2D23B29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9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8108A5-5E4F-4144-8DA8-E482373C9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A3215E-F848-4192-B78F-1E7C346C1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249BB-4100-4484-A47B-B861F76B3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F84E6-27B6-4A9D-A5B3-B9629C1908C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D2074-8303-4DCE-B4DC-C0EA9D5471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282CB-2159-496C-81A4-DE60B7C85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8B713-B94C-4DE6-A45A-AE2D23B29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CAAD4-F274-49CD-ADAE-3F12F9079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 fontScale="92500"/>
          </a:bodyPr>
          <a:lstStyle/>
          <a:p>
            <a:r>
              <a:rPr lang="en-US" sz="1700" dirty="0">
                <a:highlight>
                  <a:srgbClr val="FF0000"/>
                </a:highlight>
              </a:rPr>
              <a:t>Example Of  A Box I like</a:t>
            </a:r>
          </a:p>
          <a:p>
            <a:r>
              <a:rPr lang="en-US" sz="1700" dirty="0">
                <a:highlight>
                  <a:srgbClr val="FF0000"/>
                </a:highlight>
              </a:rPr>
              <a:t>SIMPLE, CLEAN, LUXURIOUS</a:t>
            </a:r>
          </a:p>
          <a:p>
            <a:r>
              <a:rPr lang="en-US" sz="1700" dirty="0">
                <a:highlight>
                  <a:srgbClr val="FF0000"/>
                </a:highlight>
              </a:rPr>
              <a:t>Box Colors – White Packaging</a:t>
            </a:r>
          </a:p>
          <a:p>
            <a:r>
              <a:rPr lang="en-US" sz="1700" dirty="0">
                <a:highlight>
                  <a:srgbClr val="FF0000"/>
                </a:highlight>
              </a:rPr>
              <a:t>Gold Text / Logo Embossed</a:t>
            </a:r>
          </a:p>
          <a:p>
            <a:r>
              <a:rPr lang="en-US" sz="1700" dirty="0">
                <a:highlight>
                  <a:srgbClr val="FF0000"/>
                </a:highlight>
              </a:rPr>
              <a:t>FULL PRODUCT IMAGE LAYERED OVER SOME COOL TEXTURE THAT MATCHES PRODUCT COLOR (COMES IN RED, GOLD, BLACK)</a:t>
            </a:r>
          </a:p>
          <a:p>
            <a:endParaRPr lang="en-US" sz="1700" dirty="0">
              <a:highlight>
                <a:srgbClr val="FF0000"/>
              </a:highlight>
            </a:endParaRPr>
          </a:p>
          <a:p>
            <a:r>
              <a:rPr lang="en-US" sz="1700" dirty="0">
                <a:highlight>
                  <a:srgbClr val="FF0000"/>
                </a:highlight>
              </a:rPr>
              <a:t>BOTTOM SHOW PRODUCT ICONS</a:t>
            </a:r>
          </a:p>
          <a:p>
            <a:endParaRPr lang="en-US" sz="1700" dirty="0">
              <a:highlight>
                <a:srgbClr val="FF0000"/>
              </a:highlight>
            </a:endParaRPr>
          </a:p>
          <a:p>
            <a:endParaRPr lang="en-US" sz="1700" dirty="0">
              <a:highlight>
                <a:srgbClr val="FF0000"/>
              </a:highlight>
            </a:endParaRPr>
          </a:p>
          <a:p>
            <a:endParaRPr lang="en-US" sz="1700" dirty="0">
              <a:highlight>
                <a:srgbClr val="FF0000"/>
              </a:highlight>
            </a:endParaRPr>
          </a:p>
          <a:p>
            <a:endParaRPr lang="en-US" sz="1700" dirty="0">
              <a:highlight>
                <a:srgbClr val="FF0000"/>
              </a:highlight>
            </a:endParaRP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FABF6EA-1C6D-4472-879B-83C61D082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444" y="142875"/>
            <a:ext cx="6922611" cy="6858000"/>
          </a:xfrm>
          <a:prstGeom prst="rect">
            <a:avLst/>
          </a:prstGeom>
        </p:spPr>
      </p:pic>
      <p:pic>
        <p:nvPicPr>
          <p:cNvPr id="11" name="Picture 10" descr="A picture containing text, handcart, gymnastics&#10;&#10;Description automatically generated">
            <a:extLst>
              <a:ext uri="{FF2B5EF4-FFF2-40B4-BE49-F238E27FC236}">
                <a16:creationId xmlns:a16="http://schemas.microsoft.com/office/drawing/2014/main" id="{9E7D2A24-5EF6-4C20-B70D-33AF02372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279">
            <a:off x="7532341" y="2600324"/>
            <a:ext cx="1931205" cy="19312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C09ECA-128D-407D-B1E0-4CE9B938F877}"/>
              </a:ext>
            </a:extLst>
          </p:cNvPr>
          <p:cNvSpPr txBox="1"/>
          <p:nvPr/>
        </p:nvSpPr>
        <p:spPr>
          <a:xfrm>
            <a:off x="6828539" y="1989446"/>
            <a:ext cx="308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Protect Your Slabs In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F6E528-BD3E-4FF0-B9C3-1A9492C9C605}"/>
              </a:ext>
            </a:extLst>
          </p:cNvPr>
          <p:cNvSpPr txBox="1"/>
          <p:nvPr/>
        </p:nvSpPr>
        <p:spPr>
          <a:xfrm rot="273420">
            <a:off x="6561151" y="1006467"/>
            <a:ext cx="3873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MAGENTIC PROTECTIVE </a:t>
            </a:r>
          </a:p>
          <a:p>
            <a:r>
              <a:rPr lang="en-US" sz="5400" b="1" dirty="0">
                <a:solidFill>
                  <a:schemeClr val="bg1"/>
                </a:solidFill>
              </a:rPr>
              <a:t>SLAB CASE</a:t>
            </a:r>
          </a:p>
        </p:txBody>
      </p:sp>
    </p:spTree>
    <p:extLst>
      <p:ext uri="{BB962C8B-B14F-4D97-AF65-F5344CB8AC3E}">
        <p14:creationId xmlns:p14="http://schemas.microsoft.com/office/powerpoint/2010/main" val="2194680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646622EE-B4CD-41F9-A959-3C96169481DB}"/>
              </a:ext>
            </a:extLst>
          </p:cNvPr>
          <p:cNvSpPr txBox="1"/>
          <p:nvPr/>
        </p:nvSpPr>
        <p:spPr>
          <a:xfrm>
            <a:off x="6481160" y="1641830"/>
            <a:ext cx="50059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Please Add Logo &amp; Company Name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Please create a cool image (product photo) to showcase on front of the box.  The product comes in RED, BLACK, AND GOLD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3. Please leave a compatibility icon (MADE FOR (PSA) (5.22mm) )  (Slide 7)</a:t>
            </a:r>
          </a:p>
          <a:p>
            <a:endParaRPr lang="en-US" dirty="0"/>
          </a:p>
          <a:p>
            <a:r>
              <a:rPr lang="en-US" dirty="0"/>
              <a:t>4. Add Slogan: “Protect Your Slabs In Style” – This needs to be bold and stand out in the front</a:t>
            </a:r>
          </a:p>
          <a:p>
            <a:endParaRPr lang="en-US" dirty="0"/>
          </a:p>
          <a:p>
            <a:r>
              <a:rPr lang="en-US" dirty="0"/>
              <a:t>5. Custom designed icons by you found on slide 6</a:t>
            </a:r>
          </a:p>
          <a:p>
            <a:endParaRPr lang="en-US" dirty="0"/>
          </a:p>
          <a:p>
            <a:r>
              <a:rPr lang="en-US" dirty="0"/>
              <a:t>6. Please create a unique skin for the package – (reference skin ideas)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BA9899-6C90-4B48-8149-2FB763CAA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1551" y="801647"/>
            <a:ext cx="5881689" cy="588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94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8AC18B-9296-4F00-B192-19310A216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477" y="1142124"/>
            <a:ext cx="4429125" cy="4429125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2795FCFF-BBEE-4204-AC06-8ED1723CD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39" y="3414194"/>
            <a:ext cx="782100" cy="714374"/>
          </a:xfrm>
          <a:prstGeom prst="rect">
            <a:avLst/>
          </a:prstGeom>
        </p:spPr>
      </p:pic>
      <p:graphicFrame>
        <p:nvGraphicFramePr>
          <p:cNvPr id="28" name="TextBox 25">
            <a:extLst>
              <a:ext uri="{FF2B5EF4-FFF2-40B4-BE49-F238E27FC236}">
                <a16:creationId xmlns:a16="http://schemas.microsoft.com/office/drawing/2014/main" id="{E9D3678A-35F2-4710-BE8F-215F0718F3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8672510"/>
              </p:ext>
            </p:extLst>
          </p:nvPr>
        </p:nvGraphicFramePr>
        <p:xfrm>
          <a:off x="337535" y="956030"/>
          <a:ext cx="5005990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0326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91454-1ECA-4FF0-B7C7-0A6CA52FC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 &amp; NAME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DF5C766-A030-40D4-8FBB-C53A6C89A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321" y="1300163"/>
            <a:ext cx="6241144" cy="555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1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299E9E-2D8E-414F-8AB0-6C7BBE7355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7" r="12309" b="3"/>
          <a:stretch/>
        </p:blipFill>
        <p:spPr>
          <a:xfrm>
            <a:off x="535291" y="3480516"/>
            <a:ext cx="2601913" cy="3457575"/>
          </a:xfrm>
          <a:prstGeom prst="rect">
            <a:avLst/>
          </a:prstGeom>
        </p:spPr>
      </p:pic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3A3FD0B-95DC-42D2-BDED-877B545A7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388" y="2166938"/>
            <a:ext cx="3457575" cy="3457575"/>
          </a:xfrm>
          <a:prstGeom prst="rect">
            <a:avLst/>
          </a:prstGeom>
        </p:spPr>
      </p:pic>
      <p:pic>
        <p:nvPicPr>
          <p:cNvPr id="25" name="Picture 24" descr="A picture containing text, handcart, gymnastics&#10;&#10;Description automatically generated">
            <a:extLst>
              <a:ext uri="{FF2B5EF4-FFF2-40B4-BE49-F238E27FC236}">
                <a16:creationId xmlns:a16="http://schemas.microsoft.com/office/drawing/2014/main" id="{848F625A-FD3F-41C3-BA21-970E2095E7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r="14967" b="3"/>
          <a:stretch/>
        </p:blipFill>
        <p:spPr>
          <a:xfrm>
            <a:off x="7134225" y="2166938"/>
            <a:ext cx="2601913" cy="3457575"/>
          </a:xfrm>
          <a:prstGeom prst="rect">
            <a:avLst/>
          </a:prstGeom>
        </p:spPr>
      </p:pic>
      <p:pic>
        <p:nvPicPr>
          <p:cNvPr id="8" name="Picture 7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E25FC3F6-635D-4CAF-874A-2CDEA43CBC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575" y="2166938"/>
            <a:ext cx="1449388" cy="1449388"/>
          </a:xfrm>
          <a:prstGeom prst="rect">
            <a:avLst/>
          </a:prstGeom>
        </p:spPr>
      </p:pic>
      <p:pic>
        <p:nvPicPr>
          <p:cNvPr id="23" name="Picture 22" descr="A picture containing handcart&#10;&#10;Description automatically generated">
            <a:extLst>
              <a:ext uri="{FF2B5EF4-FFF2-40B4-BE49-F238E27FC236}">
                <a16:creationId xmlns:a16="http://schemas.microsoft.com/office/drawing/2014/main" id="{753D2E2F-E178-43BF-A6C4-B0226C1AC01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8" r="16049" b="3"/>
          <a:stretch/>
        </p:blipFill>
        <p:spPr>
          <a:xfrm>
            <a:off x="9525980" y="3726221"/>
            <a:ext cx="1449388" cy="1938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191454-1ECA-4FF0-B7C7-0A6CA52FC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Product Photo</a:t>
            </a:r>
          </a:p>
        </p:txBody>
      </p:sp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9DB67B3-017A-48D8-A96D-5201E0D5F4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020" y="0"/>
            <a:ext cx="6859960" cy="6858000"/>
          </a:xfrm>
          <a:prstGeom prst="rect">
            <a:avLst/>
          </a:prstGeom>
        </p:spPr>
      </p:pic>
      <p:pic>
        <p:nvPicPr>
          <p:cNvPr id="14" name="Picture 13" descr="A picture containing text, red&#10;&#10;Description automatically generated">
            <a:extLst>
              <a:ext uri="{FF2B5EF4-FFF2-40B4-BE49-F238E27FC236}">
                <a16:creationId xmlns:a16="http://schemas.microsoft.com/office/drawing/2014/main" id="{A272B629-E8BB-4117-8D9C-EDF23F8F63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5" y="-788710"/>
            <a:ext cx="3617474" cy="36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8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191454-1ECA-4FF0-B7C7-0A6CA52FC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90"/>
            <a:ext cx="10515600" cy="18400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GOLD</a:t>
            </a:r>
          </a:p>
        </p:txBody>
      </p:sp>
      <p:pic>
        <p:nvPicPr>
          <p:cNvPr id="5" name="Picture 4" descr="Calendar&#10;&#10;Description automatically generated">
            <a:extLst>
              <a:ext uri="{FF2B5EF4-FFF2-40B4-BE49-F238E27FC236}">
                <a16:creationId xmlns:a16="http://schemas.microsoft.com/office/drawing/2014/main" id="{64B172B8-A166-48F2-AC55-0F06E437F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8054" y="-45963"/>
            <a:ext cx="6858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A3C51B-4E5C-4932-8A83-99A6EAC54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33" y="257175"/>
            <a:ext cx="6859960" cy="6858000"/>
          </a:xfrm>
          <a:prstGeom prst="rect">
            <a:avLst/>
          </a:prstGeom>
        </p:spPr>
      </p:pic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AC60559-6CF7-4AEF-A099-30A40956B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250" y="1099474"/>
            <a:ext cx="4032198" cy="403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0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485BD1-E64A-4C98-96FE-C8C5D3C045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r="11965" b="3"/>
          <a:stretch/>
        </p:blipFill>
        <p:spPr>
          <a:xfrm>
            <a:off x="529435" y="2601119"/>
            <a:ext cx="1785938" cy="2382838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271644D4-D910-4B3C-919F-234B4A76A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78" y="4052048"/>
            <a:ext cx="2381250" cy="2382838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41B20450-5BC9-4AAC-905F-18B785027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77" y="3563147"/>
            <a:ext cx="2381250" cy="2382838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4A9F45DA-8FB4-434C-BA49-747D168242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976" y="3990296"/>
            <a:ext cx="2381250" cy="2382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EEE1A3-3836-4751-B358-D6B4F55C0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r="11965" b="3"/>
          <a:stretch/>
        </p:blipFill>
        <p:spPr>
          <a:xfrm>
            <a:off x="10493375" y="4405313"/>
            <a:ext cx="858838" cy="1157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191454-1ECA-4FF0-B7C7-0A6CA52FC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Black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645B1E35-6BC5-4BF8-A334-844B760FB2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406" y="98472"/>
            <a:ext cx="3257924" cy="32579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9C7EA2-42B5-438D-909E-0F8E7B74E0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821" y="303634"/>
            <a:ext cx="3052762" cy="30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94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91454-1ECA-4FF0-B7C7-0A6CA52FC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ICONS</a:t>
            </a:r>
          </a:p>
        </p:txBody>
      </p:sp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92E04C7D-D7F4-4AFA-B326-FC9651165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9" y="1690688"/>
            <a:ext cx="11901961" cy="35634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EFE91A-03FC-48CD-BA47-08F7E4657D90}"/>
              </a:ext>
            </a:extLst>
          </p:cNvPr>
          <p:cNvSpPr txBox="1"/>
          <p:nvPr/>
        </p:nvSpPr>
        <p:spPr>
          <a:xfrm>
            <a:off x="3200400" y="5397025"/>
            <a:ext cx="6843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CREATE NEW ICONS THAT MATCH THEME OF PACKAGING – WITH NO COPYRIGHT ISSUES</a:t>
            </a:r>
          </a:p>
        </p:txBody>
      </p:sp>
    </p:spTree>
    <p:extLst>
      <p:ext uri="{BB962C8B-B14F-4D97-AF65-F5344CB8AC3E}">
        <p14:creationId xmlns:p14="http://schemas.microsoft.com/office/powerpoint/2010/main" val="1735542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91454-1ECA-4FF0-B7C7-0A6CA52FC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Compatibility ICONS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EC6AB1-0EBB-4BA4-9FDF-881392053C0D}"/>
              </a:ext>
            </a:extLst>
          </p:cNvPr>
          <p:cNvSpPr txBox="1"/>
          <p:nvPr/>
        </p:nvSpPr>
        <p:spPr>
          <a:xfrm>
            <a:off x="3614738" y="2743200"/>
            <a:ext cx="5357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MADE FOR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PSA</a:t>
            </a:r>
          </a:p>
          <a:p>
            <a:pPr algn="ctr"/>
            <a:r>
              <a:rPr lang="en-US" sz="3200" dirty="0"/>
              <a:t>(6.0mm)</a:t>
            </a:r>
          </a:p>
        </p:txBody>
      </p:sp>
    </p:spTree>
    <p:extLst>
      <p:ext uri="{BB962C8B-B14F-4D97-AF65-F5344CB8AC3E}">
        <p14:creationId xmlns:p14="http://schemas.microsoft.com/office/powerpoint/2010/main" val="2888993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281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LOGO &amp; NAME</vt:lpstr>
      <vt:lpstr>Product Photo</vt:lpstr>
      <vt:lpstr>GOLD</vt:lpstr>
      <vt:lpstr>Black</vt:lpstr>
      <vt:lpstr>ICONS</vt:lpstr>
      <vt:lpstr>Compatibility ICONS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</dc:creator>
  <cp:lastModifiedBy>Lydia</cp:lastModifiedBy>
  <cp:revision>4</cp:revision>
  <dcterms:created xsi:type="dcterms:W3CDTF">2021-07-06T16:18:29Z</dcterms:created>
  <dcterms:modified xsi:type="dcterms:W3CDTF">2021-07-06T16:28:02Z</dcterms:modified>
</cp:coreProperties>
</file>