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 snapToObjects="1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6E7A-2BA3-274D-9ADB-335EE2208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F3F06-17D7-354B-AC4A-F1401A061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6B3F2-AE51-D24C-9432-620849BF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CA6-0528-8043-9825-A019A19C3329}" type="datetimeFigureOut">
              <a:rPr lang="en-US" smtClean="0"/>
              <a:t>6/19/21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F3F74-A6ED-934D-B466-F076D8F4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44EA1-895E-F64C-8044-142FC6DB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3D3E-D3AB-C941-AB84-F5C2F4E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123F-8EE6-4E4F-AFD9-96B3151F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D2EE3-55FD-7542-B53C-BD7A55429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4F9C2-79EC-D746-AB5F-2501B37F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CA6-0528-8043-9825-A019A19C3329}" type="datetimeFigureOut">
              <a:rPr lang="en-US" smtClean="0"/>
              <a:t>6/19/21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2B45C-373D-C64F-AC6C-B4D65CB5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8E202-9CC6-E34C-8F2C-2CCB0DAB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3D3E-D3AB-C941-AB84-F5C2F4E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36124-1ECC-1841-88FC-DA1166443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DB5DE-796D-9143-9B87-82EDD5141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89A4B-6EE4-C34D-A957-581EA2A2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CA6-0528-8043-9825-A019A19C3329}" type="datetimeFigureOut">
              <a:rPr lang="en-US" smtClean="0"/>
              <a:t>6/19/21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7AC83-CEF3-644B-B8AD-38D4D526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B0F1A-9C40-444D-941D-A4B69E16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3D3E-D3AB-C941-AB84-F5C2F4E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4328-B9E1-C044-9569-400FB33F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FB944-2862-064A-AE54-8B869C47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6976-A22C-154D-802A-EB332BD8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CA6-0528-8043-9825-A019A19C3329}" type="datetimeFigureOut">
              <a:rPr lang="en-US" smtClean="0"/>
              <a:t>6/19/21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D77FE-5775-E34B-93B0-623F190D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31C45-4581-5D48-A0AE-3186D4D8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3D3E-D3AB-C941-AB84-F5C2F4E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F420-E8C6-B045-909D-2DCC672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DE24F-733F-B541-BA22-C41A9AA95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EC1BB-11F2-004D-B259-D2CF1CF8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CA6-0528-8043-9825-A019A19C3329}" type="datetimeFigureOut">
              <a:rPr lang="en-US" smtClean="0"/>
              <a:t>6/19/21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B9AFC-1CFC-2E4E-81BA-DAEDE8D6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1B435-BA31-044F-BB73-DA78D0DD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3D3E-D3AB-C941-AB84-F5C2F4E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F999-61CF-4F4C-9FE8-149AEAB8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E72A-440D-944C-A528-670E4F9BB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A0E08-B10A-F44A-8218-27BFBC53D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CA7EA-93A3-8D44-B769-619CBD06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CA6-0528-8043-9825-A019A19C3329}" type="datetimeFigureOut">
              <a:rPr lang="en-US" smtClean="0"/>
              <a:t>6/19/21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AB640-9532-3D46-A1F2-6DC44622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FF264-CAEE-1045-81F0-CAF94F4A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3D3E-D3AB-C941-AB84-F5C2F4E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9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59C9-0817-1E40-BB49-1848761A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5969E-376F-1247-A549-BCD0E1339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53690-F990-EB41-9B88-FF52C3634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A73EA-0638-7844-A41A-B5AC1AE9B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3EF11-EF95-A244-84AC-76B4FF6D6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D418B-150A-B74B-91CA-C8B74D56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CA6-0528-8043-9825-A019A19C3329}" type="datetimeFigureOut">
              <a:rPr lang="en-US" smtClean="0"/>
              <a:t>6/19/21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F4FBFA-6169-DA4E-A9C5-C3762D23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3270B-8DA4-D041-A3F6-F0EB1BF7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3D3E-D3AB-C941-AB84-F5C2F4E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1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B44E-32A6-084A-AFD3-12F392DC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AB094-A90A-984C-87A2-9D302824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CA6-0528-8043-9825-A019A19C3329}" type="datetimeFigureOut">
              <a:rPr lang="en-US" smtClean="0"/>
              <a:t>6/19/21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CDBD4-68F0-9944-BAF9-041A57B4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06021-C94F-2649-9E81-AF1BC896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3D3E-D3AB-C941-AB84-F5C2F4E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BC31E-3157-D842-A02A-6344D628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CA6-0528-8043-9825-A019A19C3329}" type="datetimeFigureOut">
              <a:rPr lang="en-US" smtClean="0"/>
              <a:t>6/19/21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81F63-0A5A-BB4B-BF7C-7526E6B0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C7622-B1E5-AA4D-8A60-E2435D2C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3D3E-D3AB-C941-AB84-F5C2F4E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3F32-BE17-604C-9AFE-0183C3A6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0E52-659B-C741-89B9-89DD1058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42202-33B9-074E-ACFD-22FF933E4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F800F-2E71-A445-AB34-291F9A182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CA6-0528-8043-9825-A019A19C3329}" type="datetimeFigureOut">
              <a:rPr lang="en-US" smtClean="0"/>
              <a:t>6/19/21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25210-FB52-A342-AF2F-8E5944ED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03AAC-1031-DF43-B22C-29E6CFCC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3D3E-D3AB-C941-AB84-F5C2F4E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7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1A2F2-E70B-FB47-A17F-5DD2A4EC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F545E-0930-D34F-8661-578B9560F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D3660-5420-6845-8C4E-6CD2D5802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745CE-BB43-4B40-8012-784941E9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CA6-0528-8043-9825-A019A19C3329}" type="datetimeFigureOut">
              <a:rPr lang="en-US" smtClean="0"/>
              <a:t>6/19/21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6DA82-C8BB-7C4A-A5C1-CCD7C3FA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FB67B-AC09-A045-9394-403D8D78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3D3E-D3AB-C941-AB84-F5C2F4E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15E3F-7775-8549-89B5-99732FD0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12A54-ADAE-BC4E-9DAE-652A67E17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E11C2-977F-6E47-9927-B2517266F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BDCA6-0528-8043-9825-A019A19C3329}" type="datetimeFigureOut">
              <a:rPr lang="en-US" smtClean="0"/>
              <a:t>6/19/21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A50AB-8C4B-9145-BDDC-1F951752F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8F1CE-01B9-9D4D-9D1C-4CCB675BE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3D3E-D3AB-C941-AB84-F5C2F4EF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F1F8769-7A54-D64A-99FF-168F60B934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59" t="7489" r="14675" b="12329"/>
          <a:stretch/>
        </p:blipFill>
        <p:spPr>
          <a:xfrm>
            <a:off x="3519814" y="513567"/>
            <a:ext cx="5210827" cy="54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2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4C4F196-FD9A-BE4C-8AD3-3EBDF494F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22847" t="28858" r="33683" b="30046"/>
          <a:stretch/>
        </p:blipFill>
        <p:spPr>
          <a:xfrm>
            <a:off x="3682651" y="1475913"/>
            <a:ext cx="4546949" cy="42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6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7FD81A4-737D-3945-87DD-5D07C3C26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8256" t="19909" r="50000" b="24749"/>
          <a:stretch/>
        </p:blipFill>
        <p:spPr>
          <a:xfrm>
            <a:off x="1665960" y="785549"/>
            <a:ext cx="5248407" cy="54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0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7FD81A4-737D-3945-87DD-5D07C3C26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46" b="59269"/>
          <a:stretch/>
        </p:blipFill>
        <p:spPr>
          <a:xfrm>
            <a:off x="3006245" y="926925"/>
            <a:ext cx="5847628" cy="42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8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7FD81A4-737D-3945-87DD-5D07C3C26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256" t="41279" b="30229"/>
          <a:stretch/>
        </p:blipFill>
        <p:spPr>
          <a:xfrm>
            <a:off x="1528174" y="851770"/>
            <a:ext cx="8801814" cy="44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1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7FD81A4-737D-3945-87DD-5D07C3C26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94" t="70502"/>
          <a:stretch/>
        </p:blipFill>
        <p:spPr>
          <a:xfrm>
            <a:off x="1991639" y="1002081"/>
            <a:ext cx="7213014" cy="38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0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3DE1F4-568D-AE4A-AD1F-66FFF3C34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667000" y="171450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7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3DE1F4-568D-AE4A-AD1F-66FFF3C34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52291"/>
          <a:stretch/>
        </p:blipFill>
        <p:spPr>
          <a:xfrm>
            <a:off x="1684657" y="1335880"/>
            <a:ext cx="8340405" cy="397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0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Cowan</dc:creator>
  <cp:lastModifiedBy>Brittany Cowan</cp:lastModifiedBy>
  <cp:revision>2</cp:revision>
  <dcterms:created xsi:type="dcterms:W3CDTF">2021-06-19T17:01:45Z</dcterms:created>
  <dcterms:modified xsi:type="dcterms:W3CDTF">2021-06-19T17:33:28Z</dcterms:modified>
</cp:coreProperties>
</file>