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6"/>
  </p:notesMasterIdLst>
  <p:sldIdLst>
    <p:sldId id="498" r:id="rId2"/>
    <p:sldId id="500" r:id="rId3"/>
    <p:sldId id="499" r:id="rId4"/>
    <p:sldId id="501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21916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21916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21916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21916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21916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21916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21916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21916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21916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7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493"/>
    <a:srgbClr val="000000"/>
    <a:srgbClr val="0066CC"/>
    <a:srgbClr val="545454"/>
    <a:srgbClr val="0177CF"/>
    <a:srgbClr val="996633"/>
    <a:srgbClr val="663300"/>
    <a:srgbClr val="018FF9"/>
    <a:srgbClr val="2791C9"/>
    <a:srgbClr val="BE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06"/>
    <p:restoredTop sz="94192" autoAdjust="0"/>
  </p:normalViewPr>
  <p:slideViewPr>
    <p:cSldViewPr snapToGrid="0" snapToObjects="1">
      <p:cViewPr varScale="1">
        <p:scale>
          <a:sx n="74" d="100"/>
          <a:sy n="74" d="100"/>
        </p:scale>
        <p:origin x="-696" y="-90"/>
      </p:cViewPr>
      <p:guideLst>
        <p:guide orient="horz" pos="37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630680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22859" tIns="22859" rIns="22859" bIns="22859"/>
          <a:lstStyle>
            <a:lvl1pPr marL="0" indent="0" defTabSz="408622">
              <a:lnSpc>
                <a:spcPct val="100000"/>
              </a:lnSpc>
              <a:spcBef>
                <a:spcPts val="0"/>
              </a:spcBef>
              <a:buSzTx/>
              <a:buNone/>
              <a:defRPr sz="1782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5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600" b="1"/>
            </a:lvl1pPr>
            <a:lvl2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600" b="1"/>
            </a:lvl2pPr>
            <a:lvl3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600" b="1"/>
            </a:lvl3pPr>
            <a:lvl4pPr marL="0" indent="1371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600" b="1"/>
            </a:lvl4pPr>
            <a:lvl5pPr marL="0" indent="1828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6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y form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"/>
          <p:cNvSpPr/>
          <p:nvPr/>
        </p:nvSpPr>
        <p:spPr>
          <a:xfrm>
            <a:off x="-16028" y="6605082"/>
            <a:ext cx="12216384" cy="277000"/>
          </a:xfrm>
          <a:prstGeom prst="rect">
            <a:avLst/>
          </a:prstGeom>
          <a:solidFill>
            <a:srgbClr val="005493"/>
          </a:solidFill>
          <a:ln w="3175">
            <a:miter lim="400000"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2" name="Confidential - © 2020 ultrasolar technologies"/>
          <p:cNvSpPr txBox="1"/>
          <p:nvPr/>
        </p:nvSpPr>
        <p:spPr>
          <a:xfrm>
            <a:off x="45719" y="6628166"/>
            <a:ext cx="12097512" cy="2308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900" i="1">
                <a:solidFill>
                  <a:srgbClr val="BDDE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Confidential - © </a:t>
            </a:r>
            <a:r>
              <a:rPr dirty="0" smtClean="0"/>
              <a:t>202</a:t>
            </a:r>
            <a:r>
              <a:rPr lang="en-GB" dirty="0" smtClean="0"/>
              <a:t>1</a:t>
            </a:r>
            <a:r>
              <a:rPr dirty="0" smtClean="0"/>
              <a:t> </a:t>
            </a:r>
            <a:r>
              <a:rPr dirty="0" err="1"/>
              <a:t>ultrasolar</a:t>
            </a:r>
            <a:r>
              <a:rPr dirty="0"/>
              <a:t> </a:t>
            </a:r>
            <a:r>
              <a:rPr dirty="0" err="1" smtClean="0"/>
              <a:t>technolog</a:t>
            </a:r>
            <a:r>
              <a:rPr lang="en-GB" dirty="0" smtClean="0"/>
              <a:t>y</a:t>
            </a:r>
            <a:endParaRPr dirty="0"/>
          </a:p>
        </p:txBody>
      </p:sp>
      <p:sp>
        <p:nvSpPr>
          <p:cNvPr id="23" name="Rectangle 3"/>
          <p:cNvSpPr/>
          <p:nvPr/>
        </p:nvSpPr>
        <p:spPr>
          <a:xfrm>
            <a:off x="-14288" y="-14288"/>
            <a:ext cx="12216384" cy="73152"/>
          </a:xfrm>
          <a:prstGeom prst="rect">
            <a:avLst/>
          </a:prstGeom>
          <a:solidFill>
            <a:srgbClr val="005493"/>
          </a:solidFill>
          <a:ln w="3175">
            <a:miter lim="400000"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4" name="Slide Title"/>
          <p:cNvSpPr txBox="1">
            <a:spLocks noGrp="1"/>
          </p:cNvSpPr>
          <p:nvPr>
            <p:ph type="body" sz="quarter" idx="21"/>
          </p:nvPr>
        </p:nvSpPr>
        <p:spPr>
          <a:xfrm>
            <a:off x="207315" y="900523"/>
            <a:ext cx="11777370" cy="545264"/>
          </a:xfrm>
          <a:prstGeom prst="rect">
            <a:avLst/>
          </a:prstGeom>
        </p:spPr>
        <p:txBody>
          <a:bodyPr lIns="22859" tIns="22859" rIns="22859" bIns="2285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b="1">
                <a:solidFill>
                  <a:srgbClr val="919191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25" name="Slide Title"/>
          <p:cNvSpPr txBox="1">
            <a:spLocks noGrp="1"/>
          </p:cNvSpPr>
          <p:nvPr>
            <p:ph type="body" sz="quarter" idx="22"/>
          </p:nvPr>
        </p:nvSpPr>
        <p:spPr>
          <a:xfrm>
            <a:off x="207315" y="458527"/>
            <a:ext cx="11777370" cy="5452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3000" b="1" spc="-59">
                <a:solidFill>
                  <a:srgbClr val="005493"/>
                </a:solidFill>
              </a:defRPr>
            </a:lvl1pPr>
          </a:lstStyle>
          <a:p>
            <a:r>
              <a:t>Slide Title</a:t>
            </a:r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="" xmlns:a16="http://schemas.microsoft.com/office/drawing/2014/main" id="{E7CC9742-52D3-C142-B849-3C33B51857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407"/>
          <a:stretch/>
        </p:blipFill>
        <p:spPr>
          <a:xfrm>
            <a:off x="11780763" y="114572"/>
            <a:ext cx="369390" cy="343955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1897309" y="6628062"/>
            <a:ext cx="208390" cy="20518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marL="0" marR="0" indent="0" algn="ctr" defTabSz="121916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450D5DB7-F75D-4D76-84A8-335BE082690D}" type="slidenum">
              <a:rPr kumimoji="0" lang="en-GB" sz="1000" b="0" i="0" u="none" strike="noStrike" cap="none" spc="0" normalizeH="0" baseline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‹#›</a:t>
            </a:fld>
            <a:endParaRPr kumimoji="0" lang="en-GB" sz="1000" b="0" i="0" u="none" strike="noStrike" cap="none" spc="0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207963" y="1751013"/>
            <a:ext cx="6014417" cy="4549775"/>
          </a:xfrm>
        </p:spPr>
        <p:txBody>
          <a:bodyPr>
            <a:normAutofit/>
          </a:bodyPr>
          <a:lstStyle>
            <a:lvl1pPr marL="304800" indent="-3048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15493"/>
              </a:buClr>
              <a:buSzPct val="100000"/>
              <a:buFont typeface="Wingdings" panose="05000000000000000000" pitchFamily="2" charset="2"/>
              <a:buChar char="Ø"/>
              <a:defRPr sz="1800">
                <a:solidFill>
                  <a:srgbClr val="0154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04800">
              <a:lnSpc>
                <a:spcPct val="100000"/>
              </a:lnSpc>
              <a:spcBef>
                <a:spcPts val="0"/>
              </a:spcBef>
              <a:buClr>
                <a:srgbClr val="015493"/>
              </a:buClr>
              <a:buSzPct val="100000"/>
              <a:buFont typeface="Arial" panose="020B0604020202020204" pitchFamily="34" charset="0"/>
              <a:buChar char="−"/>
              <a:defRPr sz="1800">
                <a:solidFill>
                  <a:srgbClr val="0154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buClr>
                <a:srgbClr val="015493"/>
              </a:buClr>
              <a:buSzPct val="100000"/>
              <a:defRPr sz="1800">
                <a:solidFill>
                  <a:srgbClr val="0154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800">
                <a:solidFill>
                  <a:srgbClr val="0154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800">
                <a:solidFill>
                  <a:srgbClr val="0154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127776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y form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"/>
          <p:cNvSpPr/>
          <p:nvPr/>
        </p:nvSpPr>
        <p:spPr>
          <a:xfrm>
            <a:off x="-16028" y="6605082"/>
            <a:ext cx="12216384" cy="277000"/>
          </a:xfrm>
          <a:prstGeom prst="rect">
            <a:avLst/>
          </a:prstGeom>
          <a:solidFill>
            <a:srgbClr val="005493"/>
          </a:solidFill>
          <a:ln w="3175">
            <a:miter lim="400000"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2" name="Confidential - © 2020 ultrasolar technologies"/>
          <p:cNvSpPr txBox="1"/>
          <p:nvPr/>
        </p:nvSpPr>
        <p:spPr>
          <a:xfrm>
            <a:off x="45719" y="6628166"/>
            <a:ext cx="12097512" cy="2308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900" i="1">
                <a:solidFill>
                  <a:srgbClr val="BDDE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Confidential - © </a:t>
            </a:r>
            <a:r>
              <a:rPr dirty="0" smtClean="0"/>
              <a:t>202</a:t>
            </a:r>
            <a:r>
              <a:rPr lang="en-GB" dirty="0" smtClean="0"/>
              <a:t>1</a:t>
            </a:r>
            <a:r>
              <a:rPr dirty="0" smtClean="0"/>
              <a:t> </a:t>
            </a:r>
            <a:r>
              <a:rPr dirty="0" err="1"/>
              <a:t>ultrasolar</a:t>
            </a:r>
            <a:r>
              <a:rPr dirty="0"/>
              <a:t> technologies</a:t>
            </a:r>
          </a:p>
        </p:txBody>
      </p:sp>
      <p:sp>
        <p:nvSpPr>
          <p:cNvPr id="23" name="Rectangle 3"/>
          <p:cNvSpPr/>
          <p:nvPr/>
        </p:nvSpPr>
        <p:spPr>
          <a:xfrm>
            <a:off x="-14288" y="-14288"/>
            <a:ext cx="12216384" cy="73152"/>
          </a:xfrm>
          <a:prstGeom prst="rect">
            <a:avLst/>
          </a:prstGeom>
          <a:solidFill>
            <a:srgbClr val="005493"/>
          </a:solidFill>
          <a:ln w="3175">
            <a:miter lim="400000"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4" name="Slide Title"/>
          <p:cNvSpPr txBox="1">
            <a:spLocks noGrp="1"/>
          </p:cNvSpPr>
          <p:nvPr>
            <p:ph type="body" sz="quarter" idx="21"/>
          </p:nvPr>
        </p:nvSpPr>
        <p:spPr>
          <a:xfrm>
            <a:off x="207315" y="900523"/>
            <a:ext cx="11777370" cy="545264"/>
          </a:xfrm>
          <a:prstGeom prst="rect">
            <a:avLst/>
          </a:prstGeom>
        </p:spPr>
        <p:txBody>
          <a:bodyPr lIns="22859" tIns="22859" rIns="22859" bIns="2285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b="1">
                <a:solidFill>
                  <a:srgbClr val="919191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25" name="Slide Title"/>
          <p:cNvSpPr txBox="1">
            <a:spLocks noGrp="1"/>
          </p:cNvSpPr>
          <p:nvPr>
            <p:ph type="body" sz="quarter" idx="22"/>
          </p:nvPr>
        </p:nvSpPr>
        <p:spPr>
          <a:xfrm>
            <a:off x="207315" y="458527"/>
            <a:ext cx="11777370" cy="5452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3000" b="1" spc="-59">
                <a:solidFill>
                  <a:srgbClr val="005493"/>
                </a:solidFill>
              </a:defRPr>
            </a:lvl1pPr>
          </a:lstStyle>
          <a:p>
            <a:r>
              <a:t>Slide Title</a:t>
            </a:r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="" xmlns:a16="http://schemas.microsoft.com/office/drawing/2014/main" id="{E7CC9742-52D3-C142-B849-3C33B51857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407"/>
          <a:stretch/>
        </p:blipFill>
        <p:spPr>
          <a:xfrm>
            <a:off x="11780763" y="114572"/>
            <a:ext cx="369390" cy="343955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1897309" y="6628062"/>
            <a:ext cx="208390" cy="20518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marL="0" marR="0" indent="0" algn="ctr" defTabSz="121916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450D5DB7-F75D-4D76-84A8-335BE082690D}" type="slidenum">
              <a:rPr kumimoji="0" lang="en-GB" sz="1000" b="0" i="0" u="none" strike="noStrike" cap="none" spc="0" normalizeH="0" baseline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‹#›</a:t>
            </a:fld>
            <a:endParaRPr kumimoji="0" lang="en-GB" sz="1000" b="0" i="0" u="none" strike="noStrike" cap="none" spc="0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207963" y="1751013"/>
            <a:ext cx="11689346" cy="4549775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15493"/>
              </a:buClr>
              <a:buSzPct val="100000"/>
              <a:buFont typeface="+mj-lt"/>
              <a:buAutoNum type="arabicPeriod"/>
              <a:defRPr sz="1800">
                <a:solidFill>
                  <a:srgbClr val="0154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04800">
              <a:lnSpc>
                <a:spcPct val="100000"/>
              </a:lnSpc>
              <a:spcBef>
                <a:spcPts val="0"/>
              </a:spcBef>
              <a:buClr>
                <a:srgbClr val="015493"/>
              </a:buClr>
              <a:buSzPct val="100000"/>
              <a:buFont typeface="Arial" panose="020B0604020202020204" pitchFamily="34" charset="0"/>
              <a:buChar char="−"/>
              <a:defRPr sz="1800">
                <a:solidFill>
                  <a:srgbClr val="0154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buClr>
                <a:srgbClr val="015493"/>
              </a:buClr>
              <a:buSzPct val="100000"/>
              <a:defRPr sz="1800">
                <a:solidFill>
                  <a:srgbClr val="0154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800">
                <a:solidFill>
                  <a:srgbClr val="0154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800">
                <a:solidFill>
                  <a:srgbClr val="0154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787727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y form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"/>
          <p:cNvSpPr/>
          <p:nvPr/>
        </p:nvSpPr>
        <p:spPr>
          <a:xfrm>
            <a:off x="-16028" y="6605082"/>
            <a:ext cx="12216384" cy="277000"/>
          </a:xfrm>
          <a:prstGeom prst="rect">
            <a:avLst/>
          </a:prstGeom>
          <a:solidFill>
            <a:srgbClr val="005493"/>
          </a:solidFill>
          <a:ln w="3175">
            <a:miter lim="400000"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2" name="Confidential - © 2020 ultrasolar technologies"/>
          <p:cNvSpPr txBox="1"/>
          <p:nvPr/>
        </p:nvSpPr>
        <p:spPr>
          <a:xfrm>
            <a:off x="45719" y="6628166"/>
            <a:ext cx="12097512" cy="2308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900" i="1">
                <a:solidFill>
                  <a:srgbClr val="BDDE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Confidential - © </a:t>
            </a:r>
            <a:r>
              <a:rPr dirty="0" smtClean="0"/>
              <a:t>202</a:t>
            </a:r>
            <a:r>
              <a:rPr lang="en-GB" dirty="0" smtClean="0"/>
              <a:t>1</a:t>
            </a:r>
            <a:r>
              <a:rPr dirty="0" smtClean="0"/>
              <a:t> </a:t>
            </a:r>
            <a:r>
              <a:rPr dirty="0" err="1"/>
              <a:t>ultrasolar</a:t>
            </a:r>
            <a:r>
              <a:rPr dirty="0"/>
              <a:t> </a:t>
            </a:r>
            <a:r>
              <a:rPr dirty="0" err="1" smtClean="0"/>
              <a:t>technolog</a:t>
            </a:r>
            <a:r>
              <a:rPr lang="en-GB" dirty="0" smtClean="0"/>
              <a:t>y</a:t>
            </a:r>
            <a:endParaRPr dirty="0"/>
          </a:p>
        </p:txBody>
      </p:sp>
      <p:sp>
        <p:nvSpPr>
          <p:cNvPr id="23" name="Rectangle 3"/>
          <p:cNvSpPr/>
          <p:nvPr/>
        </p:nvSpPr>
        <p:spPr>
          <a:xfrm>
            <a:off x="-14288" y="-14288"/>
            <a:ext cx="12216384" cy="73152"/>
          </a:xfrm>
          <a:prstGeom prst="rect">
            <a:avLst/>
          </a:prstGeom>
          <a:solidFill>
            <a:srgbClr val="005493"/>
          </a:solidFill>
          <a:ln w="3175">
            <a:miter lim="400000"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5" name="Slide 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207315" y="2829298"/>
            <a:ext cx="11777370" cy="5452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3000" b="1" spc="-59">
                <a:solidFill>
                  <a:srgbClr val="005493"/>
                </a:solidFill>
              </a:defRPr>
            </a:lvl1pPr>
          </a:lstStyle>
          <a:p>
            <a:r>
              <a:rPr dirty="0" smtClean="0"/>
              <a:t>S</a:t>
            </a:r>
            <a:r>
              <a:rPr lang="en-GB" dirty="0" err="1" smtClean="0"/>
              <a:t>ection</a:t>
            </a:r>
            <a:r>
              <a:rPr dirty="0" smtClean="0"/>
              <a:t> </a:t>
            </a:r>
            <a:r>
              <a:rPr dirty="0"/>
              <a:t>Title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897309" y="6628062"/>
            <a:ext cx="208390" cy="20518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marL="0" marR="0" indent="0" algn="ctr" defTabSz="121916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450D5DB7-F75D-4D76-84A8-335BE082690D}" type="slidenum">
              <a:rPr kumimoji="0" lang="en-GB" sz="1000" b="0" i="0" u="none" strike="noStrike" cap="none" spc="0" normalizeH="0" baseline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‹#›</a:t>
            </a:fld>
            <a:endParaRPr kumimoji="0" lang="en-GB" sz="1000" b="0" i="0" u="none" strike="noStrike" cap="none" spc="0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="" xmlns:a16="http://schemas.microsoft.com/office/drawing/2014/main" id="{E7CC9742-52D3-C142-B849-3C33B51857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407"/>
          <a:stretch/>
        </p:blipFill>
        <p:spPr>
          <a:xfrm>
            <a:off x="11780763" y="114572"/>
            <a:ext cx="369390" cy="34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2124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gradFill flip="none" rotWithShape="1">
          <a:gsLst>
            <a:gs pos="0">
              <a:srgbClr val="206568"/>
            </a:gs>
            <a:gs pos="67000">
              <a:srgbClr val="10333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Rectangle 9"/>
          <p:cNvSpPr txBox="1"/>
          <p:nvPr/>
        </p:nvSpPr>
        <p:spPr>
          <a:xfrm>
            <a:off x="9707537" y="6393934"/>
            <a:ext cx="2121440" cy="24028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914400">
              <a:defRPr sz="1000">
                <a:solidFill>
                  <a:srgbClr val="808080"/>
                </a:solidFill>
              </a:defRPr>
            </a:lvl1pPr>
          </a:lstStyle>
          <a:p>
            <a:r>
              <a:t>Confidential- Do not copy</a:t>
            </a:r>
          </a:p>
        </p:txBody>
      </p:sp>
      <p:sp>
        <p:nvSpPr>
          <p:cNvPr id="162" name="Body Level One…"/>
          <p:cNvSpPr txBox="1">
            <a:spLocks noGrp="1"/>
          </p:cNvSpPr>
          <p:nvPr>
            <p:ph type="body" idx="1"/>
          </p:nvPr>
        </p:nvSpPr>
        <p:spPr>
          <a:xfrm>
            <a:off x="514772" y="1452880"/>
            <a:ext cx="11114412" cy="4565630"/>
          </a:xfrm>
          <a:prstGeom prst="rect">
            <a:avLst/>
          </a:prstGeom>
        </p:spPr>
        <p:txBody>
          <a:bodyPr lIns="45719" tIns="45719" rIns="45719" bIns="45719"/>
          <a:lstStyle>
            <a:lvl1pPr marL="365759" indent="-256031" defTabSz="914400">
              <a:lnSpc>
                <a:spcPct val="100000"/>
              </a:lnSpc>
              <a:spcBef>
                <a:spcPts val="400"/>
              </a:spcBef>
              <a:buSzPct val="88000"/>
              <a:buFont typeface="Arial"/>
              <a:defRPr sz="2700">
                <a:solidFill>
                  <a:srgbClr val="FFFFFF"/>
                </a:solidFill>
              </a:defRPr>
            </a:lvl1pPr>
            <a:lvl2pPr marL="661548" indent="-268356" defTabSz="914400">
              <a:lnSpc>
                <a:spcPct val="100000"/>
              </a:lnSpc>
              <a:spcBef>
                <a:spcPts val="400"/>
              </a:spcBef>
              <a:buSzPct val="70000"/>
              <a:buFont typeface="Arial"/>
              <a:buChar char="o"/>
              <a:defRPr sz="2700">
                <a:solidFill>
                  <a:srgbClr val="FFFFFF"/>
                </a:solidFill>
              </a:defRPr>
            </a:lvl2pPr>
            <a:lvl3pPr marL="924850" indent="-293914" defTabSz="914400">
              <a:lnSpc>
                <a:spcPct val="100000"/>
              </a:lnSpc>
              <a:spcBef>
                <a:spcPts val="400"/>
              </a:spcBef>
              <a:buSzPct val="100000"/>
              <a:buFont typeface="Arial"/>
              <a:buChar char="-"/>
              <a:defRPr sz="2700">
                <a:solidFill>
                  <a:srgbClr val="FFFFFF"/>
                </a:solidFill>
              </a:defRPr>
            </a:lvl3pPr>
            <a:lvl4pPr marL="1239252" indent="-324852" defTabSz="914400">
              <a:lnSpc>
                <a:spcPct val="100000"/>
              </a:lnSpc>
              <a:spcBef>
                <a:spcPts val="400"/>
              </a:spcBef>
              <a:buSzPct val="68000"/>
              <a:buFont typeface="Arial"/>
              <a:defRPr sz="2700">
                <a:solidFill>
                  <a:srgbClr val="FFFFFF"/>
                </a:solidFill>
              </a:defRPr>
            </a:lvl4pPr>
            <a:lvl5pPr marL="1485900" indent="-342900" defTabSz="914400">
              <a:lnSpc>
                <a:spcPct val="100000"/>
              </a:lnSpc>
              <a:spcBef>
                <a:spcPts val="400"/>
              </a:spcBef>
              <a:buSzPct val="64000"/>
              <a:buFont typeface="Arial"/>
              <a:defRPr sz="27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501227" y="307069"/>
            <a:ext cx="11138839" cy="888365"/>
          </a:xfrm>
          <a:prstGeom prst="rect">
            <a:avLst/>
          </a:prstGeom>
        </p:spPr>
        <p:txBody>
          <a:bodyPr lIns="45719" tIns="45719" rIns="45719" bIns="45719"/>
          <a:lstStyle>
            <a:lvl1pPr defTabSz="914400">
              <a:lnSpc>
                <a:spcPct val="100000"/>
              </a:lnSpc>
              <a:defRPr sz="4500" spc="-15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lIns="45719" tIns="45719" rIns="45719" bIns="45719" anchor="ctr"/>
          <a:lstStyle>
            <a:lvl1pPr algn="r"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481328"/>
            <a:ext cx="10972800" cy="4525964"/>
          </a:xfrm>
          <a:prstGeom prst="rect">
            <a:avLst/>
          </a:prstGeom>
        </p:spPr>
        <p:txBody>
          <a:bodyPr lIns="45719" tIns="45719" rIns="45719" bIns="45719"/>
          <a:lstStyle>
            <a:lvl1pPr marL="365759" indent="-256031" defTabSz="914400">
              <a:lnSpc>
                <a:spcPct val="100000"/>
              </a:lnSpc>
              <a:spcBef>
                <a:spcPts val="400"/>
              </a:spcBef>
              <a:buClr>
                <a:srgbClr val="94C600"/>
              </a:buClr>
              <a:buSzPct val="68000"/>
              <a:buChar char=""/>
              <a:defRPr sz="2700">
                <a:latin typeface="Helvetica"/>
                <a:ea typeface="Helvetica"/>
                <a:cs typeface="Helvetica"/>
                <a:sym typeface="Helvetica"/>
              </a:defRPr>
            </a:lvl1pPr>
            <a:lvl2pPr marL="661548" indent="-268356" defTabSz="914400">
              <a:lnSpc>
                <a:spcPct val="100000"/>
              </a:lnSpc>
              <a:spcBef>
                <a:spcPts val="400"/>
              </a:spcBef>
              <a:buClr>
                <a:srgbClr val="94C600"/>
              </a:buClr>
              <a:buSzPct val="100000"/>
              <a:buChar char="◦"/>
              <a:defRPr sz="2700">
                <a:latin typeface="Helvetica"/>
                <a:ea typeface="Helvetica"/>
                <a:cs typeface="Helvetica"/>
                <a:sym typeface="Helvetica"/>
              </a:defRPr>
            </a:lvl2pPr>
            <a:lvl3pPr marL="924850" indent="-293914" defTabSz="914400">
              <a:lnSpc>
                <a:spcPct val="100000"/>
              </a:lnSpc>
              <a:spcBef>
                <a:spcPts val="400"/>
              </a:spcBef>
              <a:buClr>
                <a:srgbClr val="94C600"/>
              </a:buClr>
              <a:buSzPct val="100000"/>
              <a:buChar char="●"/>
              <a:defRPr sz="2700">
                <a:latin typeface="Helvetica"/>
                <a:ea typeface="Helvetica"/>
                <a:cs typeface="Helvetica"/>
                <a:sym typeface="Helvetica"/>
              </a:defRPr>
            </a:lvl3pPr>
            <a:lvl4pPr marL="1239252" indent="-324852" defTabSz="914400">
              <a:lnSpc>
                <a:spcPct val="100000"/>
              </a:lnSpc>
              <a:spcBef>
                <a:spcPts val="400"/>
              </a:spcBef>
              <a:buClr>
                <a:srgbClr val="94C600"/>
              </a:buClr>
              <a:buSzPct val="100000"/>
              <a:buChar char="●"/>
              <a:defRPr sz="2700">
                <a:latin typeface="Helvetica"/>
                <a:ea typeface="Helvetica"/>
                <a:cs typeface="Helvetica"/>
                <a:sym typeface="Helvetica"/>
              </a:defRPr>
            </a:lvl4pPr>
            <a:lvl5pPr marL="1485900" indent="-342900" defTabSz="914400">
              <a:lnSpc>
                <a:spcPct val="100000"/>
              </a:lnSpc>
              <a:spcBef>
                <a:spcPts val="400"/>
              </a:spcBef>
              <a:buClr>
                <a:srgbClr val="94C600"/>
              </a:buClr>
              <a:buSzPct val="100000"/>
              <a:buChar char="●"/>
              <a:defRPr sz="2700"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1219200" y="461772"/>
            <a:ext cx="10972800" cy="1120844"/>
          </a:xfrm>
          <a:prstGeom prst="rect">
            <a:avLst/>
          </a:prstGeom>
        </p:spPr>
        <p:txBody>
          <a:bodyPr lIns="45719" tIns="45719" rIns="45719" bIns="45719" anchor="ctr"/>
          <a:lstStyle>
            <a:lvl1pPr defTabSz="914400">
              <a:lnSpc>
                <a:spcPct val="100000"/>
              </a:lnSpc>
              <a:defRPr sz="4100" spc="0">
                <a:solidFill>
                  <a:srgbClr val="3E3D2D"/>
                </a:solidFill>
                <a:effectLst>
                  <a:outerShdw blurRad="38100" dist="25400" dir="5400000" rotWithShape="0">
                    <a:srgbClr val="000000">
                      <a:alpha val="25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lIns="45719" tIns="45719" rIns="45719" bIns="45719" anchor="ctr"/>
          <a:lstStyle>
            <a:lvl1pPr algn="r"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 userDrawn="1">
  <p:cSld name="Contents slide layou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CA35F33-4224-BA4D-B6BF-BD26C40F1DEE}"/>
              </a:ext>
            </a:extLst>
          </p:cNvPr>
          <p:cNvSpPr/>
          <p:nvPr userDrawn="1"/>
        </p:nvSpPr>
        <p:spPr>
          <a:xfrm>
            <a:off x="0" y="6605082"/>
            <a:ext cx="12192000" cy="276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Confidential - © </a:t>
            </a:r>
            <a:r>
              <a:rPr lang="en-US" sz="1000" b="0" i="0" u="none" strike="noStrike" cap="none" dirty="0" smtClean="0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2020 </a:t>
            </a:r>
            <a:r>
              <a:rPr lang="en-US" sz="1000" b="0" i="0" u="none" strike="noStrike" cap="none" dirty="0" err="1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ultrasolar</a:t>
            </a:r>
            <a:r>
              <a:rPr lang="en-US" sz="1000" b="0" i="0" u="none" strike="noStrike" cap="none" dirty="0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 technologies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2CDEC1A6-9E37-4D8C-A1BD-B0AE7381C41A}"/>
              </a:ext>
            </a:extLst>
          </p:cNvPr>
          <p:cNvSpPr txBox="1">
            <a:spLocks/>
          </p:cNvSpPr>
          <p:nvPr userDrawn="1"/>
        </p:nvSpPr>
        <p:spPr>
          <a:xfrm>
            <a:off x="11820053" y="6606285"/>
            <a:ext cx="453428" cy="365125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53A8760D-7600-064D-AE10-0FB611E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7E907D3-4E35-4072-9644-19A1A15DB38E}"/>
              </a:ext>
            </a:extLst>
          </p:cNvPr>
          <p:cNvSpPr/>
          <p:nvPr userDrawn="1"/>
        </p:nvSpPr>
        <p:spPr>
          <a:xfrm>
            <a:off x="0" y="1"/>
            <a:ext cx="12192000" cy="7782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="" xmlns:a16="http://schemas.microsoft.com/office/drawing/2014/main" id="{32AD2917-EE2D-4ED8-9168-EE8FB4EF7B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389751"/>
            <a:ext cx="10537827" cy="626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8560863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389751"/>
            <a:ext cx="10537827" cy="626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40102CF-3DC1-4FBF-A6B6-7990E98E434C}"/>
              </a:ext>
            </a:extLst>
          </p:cNvPr>
          <p:cNvSpPr/>
          <p:nvPr userDrawn="1"/>
        </p:nvSpPr>
        <p:spPr>
          <a:xfrm>
            <a:off x="0" y="6605082"/>
            <a:ext cx="12192000" cy="276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Confidential - © </a:t>
            </a:r>
            <a:r>
              <a:rPr lang="en-US" sz="1000" b="0" i="0" u="none" strike="noStrike" cap="none" dirty="0" smtClean="0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2020 </a:t>
            </a:r>
            <a:r>
              <a:rPr lang="en-US" sz="1000" b="0" i="0" u="none" strike="noStrike" cap="none" dirty="0" err="1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ultrasolar</a:t>
            </a:r>
            <a:r>
              <a:rPr lang="en-US" sz="1000" b="0" i="0" u="none" strike="noStrike" cap="none" dirty="0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 technologies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14E7073-04D6-4156-BAD6-03D7742E4277}"/>
              </a:ext>
            </a:extLst>
          </p:cNvPr>
          <p:cNvSpPr/>
          <p:nvPr userDrawn="1"/>
        </p:nvSpPr>
        <p:spPr>
          <a:xfrm>
            <a:off x="0" y="1"/>
            <a:ext cx="12192000" cy="7782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079F06D-BB2D-AE46-B9E8-ED668548B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0053" y="6606285"/>
            <a:ext cx="453428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3A8760D-7600-064D-AE10-0FB611ECFD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66430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856" userDrawn="1">
          <p15:clr>
            <a:srgbClr val="FBAE40"/>
          </p15:clr>
        </p15:guide>
        <p15:guide id="4" orient="horz" pos="6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14E7073-04D6-4156-BAD6-03D7742E4277}"/>
              </a:ext>
            </a:extLst>
          </p:cNvPr>
          <p:cNvSpPr/>
          <p:nvPr userDrawn="1"/>
        </p:nvSpPr>
        <p:spPr>
          <a:xfrm>
            <a:off x="0" y="1"/>
            <a:ext cx="12192000" cy="7782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217D8E5E-DA47-49C7-A174-E44B161B0A5B}"/>
              </a:ext>
            </a:extLst>
          </p:cNvPr>
          <p:cNvSpPr/>
          <p:nvPr userDrawn="1"/>
        </p:nvSpPr>
        <p:spPr>
          <a:xfrm>
            <a:off x="0" y="6605082"/>
            <a:ext cx="12192000" cy="27699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Confidential - © </a:t>
            </a:r>
            <a:r>
              <a:rPr lang="en-US" sz="1000" b="0" i="0" u="none" strike="noStrike" cap="none" dirty="0" smtClean="0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2020 </a:t>
            </a:r>
            <a:r>
              <a:rPr lang="en-US" sz="1000" b="0" i="0" u="none" strike="noStrike" cap="none" dirty="0" err="1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ultrasolar</a:t>
            </a:r>
            <a:r>
              <a:rPr lang="en-US" sz="1000" b="0" i="0" u="none" strike="noStrike" cap="none" dirty="0">
                <a:solidFill>
                  <a:srgbClr val="BDDEFF"/>
                </a:solidFill>
                <a:latin typeface="+mn-lt"/>
                <a:ea typeface="Arial"/>
                <a:cs typeface="Arial"/>
                <a:sym typeface="Arial"/>
              </a:rPr>
              <a:t> technologies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99486E72-3CDE-4020-AC96-A4DE3AC4723D}"/>
              </a:ext>
            </a:extLst>
          </p:cNvPr>
          <p:cNvSpPr txBox="1">
            <a:spLocks/>
          </p:cNvSpPr>
          <p:nvPr userDrawn="1"/>
        </p:nvSpPr>
        <p:spPr>
          <a:xfrm>
            <a:off x="11820053" y="6606285"/>
            <a:ext cx="453428" cy="365125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53A8760D-7600-064D-AE10-0FB611E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="" xmlns:a16="http://schemas.microsoft.com/office/drawing/2014/main" id="{51C41AAF-2003-4CD3-9B59-24ED6D21ED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389751"/>
            <a:ext cx="10537827" cy="626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40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208C67B-9757-4A45-88F4-67A8D87CE3BD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96696" y="6538004"/>
            <a:ext cx="192360" cy="189796"/>
          </a:xfrm>
        </p:spPr>
        <p:txBody>
          <a:bodyPr/>
          <a:lstStyle/>
          <a:p>
            <a:fld id="{3AF2BCA9-F257-4E12-B6DD-98341C519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668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71658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3250" y="2124252"/>
            <a:ext cx="10985500" cy="41280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97574" y="6540499"/>
            <a:ext cx="190603" cy="187301"/>
          </a:xfrm>
          <a:prstGeom prst="rect">
            <a:avLst/>
          </a:prstGeom>
          <a:ln w="3175">
            <a:miter lim="400000"/>
          </a:ln>
        </p:spPr>
        <p:txBody>
          <a:bodyPr wrap="none" lIns="25400" tIns="25400" rIns="25400" bIns="25400" anchor="b">
            <a:spAutoFit/>
          </a:bodyPr>
          <a:lstStyle>
            <a:lvl1pPr defTabSz="292100"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70" r:id="rId3"/>
    <p:sldLayoutId id="2147483668" r:id="rId4"/>
    <p:sldLayoutId id="2147483665" r:id="rId5"/>
    <p:sldLayoutId id="2147483666" r:id="rId6"/>
    <p:sldLayoutId id="2147483671" r:id="rId7"/>
    <p:sldLayoutId id="2147483672" r:id="rId8"/>
    <p:sldLayoutId id="2147483673" r:id="rId9"/>
    <p:sldLayoutId id="2147483674" r:id="rId10"/>
  </p:sldLayoutIdLst>
  <p:transition spd="med"/>
  <p:hf hdr="0" ftr="0" dt="0"/>
  <p:txStyles>
    <p:titleStyle>
      <a:lvl1pPr marL="0" marR="0" indent="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marR="0" indent="-304800" algn="l" defTabSz="1219169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914400" marR="0" indent="-304800" algn="l" defTabSz="1219169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524000" marR="0" indent="-304800" algn="l" defTabSz="1219169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133600" marR="0" indent="-304800" algn="l" defTabSz="1219169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2743200" marR="0" indent="-304800" algn="l" defTabSz="1219169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352800" marR="0" indent="-304800" algn="l" defTabSz="1219169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3962400" marR="0" indent="-304800" algn="l" defTabSz="1219169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572000" marR="0" indent="-304800" algn="l" defTabSz="1219169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181600" marR="0" indent="-304800" algn="l" defTabSz="1219169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dcassetcdn.com/design_img/3965727/748447/27070653/3g9y4s50e10xr2sf0d1s4nyhdw_ima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73" t="71835" b="17816"/>
          <a:stretch/>
        </p:blipFill>
        <p:spPr bwMode="auto">
          <a:xfrm>
            <a:off x="3255699" y="3819553"/>
            <a:ext cx="4615168" cy="77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3269994" y="1619345"/>
            <a:ext cx="3508695" cy="2162558"/>
            <a:chOff x="2115240" y="2070958"/>
            <a:chExt cx="2283833" cy="1411461"/>
          </a:xfrm>
        </p:grpSpPr>
        <p:sp>
          <p:nvSpPr>
            <p:cNvPr id="13" name="Moon 12"/>
            <p:cNvSpPr/>
            <p:nvPr/>
          </p:nvSpPr>
          <p:spPr>
            <a:xfrm rot="16200000">
              <a:off x="2687637" y="2455699"/>
              <a:ext cx="1139041" cy="914400"/>
            </a:xfrm>
            <a:prstGeom prst="moon">
              <a:avLst>
                <a:gd name="adj" fmla="val 11321"/>
              </a:avLst>
            </a:prstGeom>
            <a:solidFill>
              <a:srgbClr val="015493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20539505">
              <a:off x="2115240" y="2070958"/>
              <a:ext cx="2283833" cy="515591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GB" sz="1600" dirty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Flowchart: Connector 14"/>
            <p:cNvSpPr/>
            <p:nvPr/>
          </p:nvSpPr>
          <p:spPr>
            <a:xfrm>
              <a:off x="3650446" y="2649150"/>
              <a:ext cx="70298" cy="70490"/>
            </a:xfrm>
            <a:prstGeom prst="flowChartConnector">
              <a:avLst/>
            </a:prstGeom>
            <a:solidFill>
              <a:srgbClr val="015493"/>
            </a:solidFill>
            <a:ln w="19050" cap="flat">
              <a:solidFill>
                <a:schemeClr val="tx2">
                  <a:lumMod val="7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218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dcassetcdn.com/design_img/3965727/748447/27070653/3g9y4s50e10xr2sf0d1s4nyhdw_ima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73" t="71835" b="17816"/>
          <a:stretch/>
        </p:blipFill>
        <p:spPr bwMode="auto">
          <a:xfrm>
            <a:off x="3255699" y="3819553"/>
            <a:ext cx="4615168" cy="77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3269994" y="1735256"/>
            <a:ext cx="3508695" cy="2046647"/>
            <a:chOff x="2115240" y="2146612"/>
            <a:chExt cx="2283833" cy="1335807"/>
          </a:xfrm>
        </p:grpSpPr>
        <p:sp>
          <p:nvSpPr>
            <p:cNvPr id="13" name="Moon 12"/>
            <p:cNvSpPr/>
            <p:nvPr/>
          </p:nvSpPr>
          <p:spPr>
            <a:xfrm rot="16200000">
              <a:off x="2687637" y="2455699"/>
              <a:ext cx="1139041" cy="914400"/>
            </a:xfrm>
            <a:prstGeom prst="moon">
              <a:avLst>
                <a:gd name="adj" fmla="val 11321"/>
              </a:avLst>
            </a:prstGeom>
            <a:solidFill>
              <a:srgbClr val="015493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19840282">
              <a:off x="2115240" y="2146612"/>
              <a:ext cx="2283833" cy="515591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GB" sz="1600" dirty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Flowchart: Connector 14"/>
            <p:cNvSpPr/>
            <p:nvPr/>
          </p:nvSpPr>
          <p:spPr>
            <a:xfrm>
              <a:off x="3642063" y="2665962"/>
              <a:ext cx="70298" cy="70490"/>
            </a:xfrm>
            <a:prstGeom prst="flowChartConnector">
              <a:avLst/>
            </a:prstGeom>
            <a:solidFill>
              <a:srgbClr val="015493"/>
            </a:solidFill>
            <a:ln w="19050" cap="flat">
              <a:solidFill>
                <a:schemeClr val="tx2">
                  <a:lumMod val="7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080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dcassetcdn.com/design_img/3965727/748447/27070653/3g9y4s50e10xr2sf0d1s4nyhdw_ima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8" t="71835" b="17816"/>
          <a:stretch/>
        </p:blipFill>
        <p:spPr bwMode="auto">
          <a:xfrm>
            <a:off x="4322951" y="3404941"/>
            <a:ext cx="6023162" cy="114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1866197" y="2194630"/>
            <a:ext cx="3508695" cy="2046647"/>
            <a:chOff x="2115240" y="2146612"/>
            <a:chExt cx="2283833" cy="1335807"/>
          </a:xfrm>
        </p:grpSpPr>
        <p:sp>
          <p:nvSpPr>
            <p:cNvPr id="17" name="Moon 16"/>
            <p:cNvSpPr/>
            <p:nvPr/>
          </p:nvSpPr>
          <p:spPr>
            <a:xfrm rot="16200000">
              <a:off x="2687637" y="2455699"/>
              <a:ext cx="1139041" cy="914400"/>
            </a:xfrm>
            <a:prstGeom prst="moon">
              <a:avLst>
                <a:gd name="adj" fmla="val 11321"/>
              </a:avLst>
            </a:prstGeom>
            <a:solidFill>
              <a:srgbClr val="015493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 rot="19840282">
              <a:off x="2115240" y="2146612"/>
              <a:ext cx="2283833" cy="515591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GB" sz="1600" dirty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3642063" y="2665962"/>
              <a:ext cx="70298" cy="70490"/>
            </a:xfrm>
            <a:prstGeom prst="flowChartConnector">
              <a:avLst/>
            </a:prstGeom>
            <a:solidFill>
              <a:srgbClr val="015493"/>
            </a:solidFill>
            <a:ln w="19050" cap="flat">
              <a:solidFill>
                <a:schemeClr val="tx2">
                  <a:lumMod val="7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72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827560" y="2107012"/>
            <a:ext cx="3508695" cy="2175437"/>
            <a:chOff x="2115240" y="2062552"/>
            <a:chExt cx="2283833" cy="1419867"/>
          </a:xfrm>
        </p:grpSpPr>
        <p:sp>
          <p:nvSpPr>
            <p:cNvPr id="8" name="Moon 7"/>
            <p:cNvSpPr/>
            <p:nvPr/>
          </p:nvSpPr>
          <p:spPr>
            <a:xfrm rot="16200000">
              <a:off x="2687637" y="2455699"/>
              <a:ext cx="1139041" cy="914400"/>
            </a:xfrm>
            <a:prstGeom prst="moon">
              <a:avLst>
                <a:gd name="adj" fmla="val 11321"/>
              </a:avLst>
            </a:prstGeom>
            <a:solidFill>
              <a:srgbClr val="015493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20247516">
              <a:off x="2115240" y="2062552"/>
              <a:ext cx="2283833" cy="515591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GB" sz="1600" dirty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3642063" y="2665962"/>
              <a:ext cx="70298" cy="70490"/>
            </a:xfrm>
            <a:prstGeom prst="flowChartConnector">
              <a:avLst/>
            </a:prstGeom>
            <a:solidFill>
              <a:srgbClr val="015493"/>
            </a:solidFill>
            <a:ln w="19050" cap="flat">
              <a:solidFill>
                <a:schemeClr val="tx2">
                  <a:lumMod val="7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marL="0" marR="0" indent="0" algn="ctr" defTabSz="41275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pic>
        <p:nvPicPr>
          <p:cNvPr id="11" name="Picture 2" descr="https://dcassetcdn.com/design_img/3965727/748447/27070653/3g9y4s50e10xr2sf0d1s4nyhdw_ima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8" t="71835" b="17816"/>
          <a:stretch/>
        </p:blipFill>
        <p:spPr bwMode="auto">
          <a:xfrm>
            <a:off x="4322951" y="3404941"/>
            <a:ext cx="6023162" cy="114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60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400" tIns="25400" rIns="25400" bIns="25400" numCol="1" spcCol="38100" rtlCol="0" anchor="ctr">
        <a:spAutoFit/>
      </a:bodyPr>
      <a:lstStyle>
        <a:defPPr marL="0" marR="0" indent="0" algn="ctr" defTabSz="4127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400" tIns="25400" rIns="25400" bIns="25400" numCol="1" spcCol="38100" rtlCol="0" anchor="ctr">
        <a:spAutoFit/>
      </a:bodyPr>
      <a:lstStyle>
        <a:defPPr marL="0" marR="0" indent="0" algn="ctr" defTabSz="121916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400" tIns="25400" rIns="25400" bIns="25400" numCol="1" spcCol="38100" rtlCol="0" anchor="ctr">
        <a:spAutoFit/>
      </a:bodyPr>
      <a:lstStyle>
        <a:defPPr marL="0" marR="0" indent="0" algn="ctr" defTabSz="4127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400" tIns="25400" rIns="25400" bIns="25400" numCol="1" spcCol="38100" rtlCol="0" anchor="ctr">
        <a:spAutoFit/>
      </a:bodyPr>
      <a:lstStyle>
        <a:defPPr marL="0" marR="0" indent="0" algn="ctr" defTabSz="121916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7041</TotalTime>
  <Words>0</Words>
  <Application>Microsoft Office PowerPoint</Application>
  <PresentationFormat>Custom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21_BasicWhite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Sulaiman</dc:creator>
  <cp:lastModifiedBy>Sulaiman</cp:lastModifiedBy>
  <cp:revision>253</cp:revision>
  <dcterms:modified xsi:type="dcterms:W3CDTF">2021-07-16T15:43:08Z</dcterms:modified>
</cp:coreProperties>
</file>