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3147" r:id="rId5"/>
    <p:sldId id="3211" r:id="rId6"/>
    <p:sldId id="3212" r:id="rId7"/>
    <p:sldId id="3213" r:id="rId8"/>
    <p:sldId id="3214" r:id="rId9"/>
    <p:sldId id="3125" r:id="rId10"/>
    <p:sldId id="293" r:id="rId11"/>
    <p:sldId id="321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bauer Hardy" initials="SH" lastIdx="19" clrIdx="0">
    <p:extLst>
      <p:ext uri="{19B8F6BF-5375-455C-9EA6-DF929625EA0E}">
        <p15:presenceInfo xmlns:p15="http://schemas.microsoft.com/office/powerpoint/2012/main" userId="S::hardy.schmidbauer@nagra.com::5b5357ae-ae94-47ab-bdfe-dc03b12255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C55"/>
    <a:srgbClr val="F3F2F1"/>
    <a:srgbClr val="D0E5F2"/>
    <a:srgbClr val="03AEEF"/>
    <a:srgbClr val="494949"/>
    <a:srgbClr val="247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6"/>
    <p:restoredTop sz="96327"/>
  </p:normalViewPr>
  <p:slideViewPr>
    <p:cSldViewPr snapToGrid="0">
      <p:cViewPr varScale="1">
        <p:scale>
          <a:sx n="124" d="100"/>
          <a:sy n="124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Light" panose="020F0302020204030204" pitchFamily="34" charset="0"/>
              </a:defRPr>
            </a:lvl1pPr>
          </a:lstStyle>
          <a:p>
            <a:fld id="{7AB3EBDE-055A-9E45-A281-4C3380CAF91A}" type="datetimeFigureOut">
              <a:rPr lang="en-US" smtClean="0"/>
              <a:pPr/>
              <a:t>5/21/21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Light" panose="020F0302020204030204" pitchFamily="34" charset="0"/>
              </a:defRPr>
            </a:lvl1pPr>
          </a:lstStyle>
          <a:p>
            <a:fld id="{96DF100D-537D-C94F-BD71-130A67A86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97CE-D0F5-CA45-B1C5-AAB3E33451C0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8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C2D84-1F0E-4C40-B2C2-95FF735BD5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designer advice on cleaning up</a:t>
            </a:r>
          </a:p>
          <a:p>
            <a:r>
              <a:rPr lang="en-US" dirty="0"/>
              <a:t>Look for optimal logos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">
            <a:extLst>
              <a:ext uri="{FF2B5EF4-FFF2-40B4-BE49-F238E27FC236}">
                <a16:creationId xmlns:a16="http://schemas.microsoft.com/office/drawing/2014/main" id="{3D02B754-7268-0C4F-BB51-4218F15BA0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4828" y="6625571"/>
            <a:ext cx="2658011" cy="10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GB" sz="667" b="0" i="0" noProof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Helvetica Light Oblique" charset="0"/>
                <a:cs typeface="Calibri Light" panose="020F0302020204030204" pitchFamily="34" charset="0"/>
              </a:rPr>
              <a:t>© 2020 KUDELSKI GROUP </a:t>
            </a:r>
            <a:r>
              <a:rPr lang="en-GB" sz="667" b="0" i="0" baseline="0" noProof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Helvetica Light Oblique" charset="0"/>
                <a:cs typeface="Calibri Light" panose="020F0302020204030204" pitchFamily="34" charset="0"/>
              </a:rPr>
              <a:t> -</a:t>
            </a:r>
            <a:r>
              <a:rPr lang="en-GB" sz="667" b="0" i="0" noProof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Helvetica Light Oblique" charset="0"/>
                <a:cs typeface="Calibri Light" panose="020F0302020204030204" pitchFamily="34" charset="0"/>
              </a:rPr>
              <a:t> All rights reserved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0B7DC0-2470-1C41-A69F-3279CCADC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704" y="4741568"/>
            <a:ext cx="4465672" cy="194551"/>
          </a:xfrm>
          <a:prstGeom prst="rect">
            <a:avLst/>
          </a:prstGeom>
        </p:spPr>
        <p:txBody>
          <a:bodyPr/>
          <a:lstStyle>
            <a:lvl1pPr>
              <a:defRPr sz="1600" b="1" i="0" spc="6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DD/MM/YYYY</a:t>
            </a:r>
            <a:endParaRPr lang="en-GB" noProof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6AC6DAD-D771-EC47-929E-41A3346F9B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928" y="5027559"/>
            <a:ext cx="10508969" cy="602655"/>
          </a:xfrm>
        </p:spPr>
        <p:txBody>
          <a:bodyPr/>
          <a:lstStyle>
            <a:lvl1pPr marL="47999" indent="0">
              <a:buNone/>
              <a:defRPr sz="4267" b="0" i="0">
                <a:solidFill>
                  <a:srgbClr val="494949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</a:t>
            </a:r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comes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8AA216C3-23B3-EE45-BBB5-CCDE8C5F81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927" y="6172267"/>
            <a:ext cx="10508968" cy="255213"/>
          </a:xfrm>
        </p:spPr>
        <p:txBody>
          <a:bodyPr/>
          <a:lstStyle>
            <a:lvl1pPr marL="47999" indent="0">
              <a:buNone/>
              <a:defRPr sz="1600" b="0" i="0">
                <a:solidFill>
                  <a:schemeClr val="accent3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&amp; position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1D864C73-3BDC-CD45-AE6C-F84DF6A39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928" y="5727760"/>
            <a:ext cx="10508969" cy="378539"/>
          </a:xfrm>
        </p:spPr>
        <p:txBody>
          <a:bodyPr/>
          <a:lstStyle>
            <a:lvl1pPr marL="47999" indent="0">
              <a:buNone/>
              <a:defRPr sz="2400" b="0" i="0">
                <a:solidFill>
                  <a:srgbClr val="494949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fr-FR" err="1"/>
              <a:t>Secondary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of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3B3EDF5-08C6-C64F-A5EF-7C2E37A4C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26" y="430520"/>
            <a:ext cx="3291351" cy="139992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2D4C6A1-0C20-B14A-B2B4-85857664ED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2600" y="0"/>
            <a:ext cx="66294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1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g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97EFB8D4-A7C8-A447-848A-79E9BD336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185430"/>
            <a:ext cx="2686191" cy="302752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caption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1FC15F30-1A93-8048-A59A-2F8A24DBE3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331923"/>
            <a:ext cx="2686191" cy="780401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6000" b="0" i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noProof="0"/>
              <a:t>data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76C4B5EF-B878-CA4A-9132-75B3AA1A1E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4577" y="4185430"/>
            <a:ext cx="2790811" cy="302752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caption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D38AAB44-612F-FC49-968F-4E587CDD25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4577" y="3331923"/>
            <a:ext cx="2790811" cy="780401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6000" b="0" i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noProof="0"/>
              <a:t>data</a:t>
            </a:r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CD4BBFD8-B963-424D-BFA9-5BB2F4DEDA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5575" y="4185430"/>
            <a:ext cx="2898011" cy="302752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caption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A2D54BD2-63E8-8C4D-82E0-B175AF1CE2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5575" y="3331923"/>
            <a:ext cx="2898011" cy="780401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6000" b="0" i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noProof="0"/>
              <a:t>data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7AD9D5FE-2051-BB4F-BEDD-F3028D4A1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6546"/>
            <a:ext cx="10515386" cy="656591"/>
          </a:xfrm>
        </p:spPr>
        <p:txBody>
          <a:bodyPr anchor="b"/>
          <a:lstStyle>
            <a:lvl1pPr algn="l"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3 Key Stats Slide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97E1206-EDE4-E548-8578-96E31F84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1438690"/>
            <a:ext cx="10515386" cy="235169"/>
          </a:xfrm>
        </p:spPr>
        <p:txBody>
          <a:bodyPr/>
          <a:lstStyle>
            <a:lvl1pPr marL="0" indent="0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49586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FD451EC3-ED1B-C54E-9D9B-A110543B9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7571" y="3362602"/>
            <a:ext cx="3200075" cy="499888"/>
          </a:xfrm>
          <a:prstGeom prst="rect">
            <a:avLst/>
          </a:prstGeom>
        </p:spPr>
        <p:txBody>
          <a:bodyPr anchor="ctr"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5E150E27-9D6A-334A-ACBF-34C4D28E6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71" y="3975047"/>
            <a:ext cx="3200075" cy="1254291"/>
          </a:xfrm>
          <a:prstGeom prst="rect">
            <a:avLst/>
          </a:prstGeom>
        </p:spPr>
        <p:txBody>
          <a:bodyPr>
            <a:normAutofit/>
          </a:bodyPr>
          <a:lstStyle>
            <a:lvl1pPr marL="47997" indent="0" algn="l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Description</a:t>
            </a: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EE17E938-3BDD-284B-A7A7-315D7708D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87733"/>
            <a:ext cx="10515600" cy="821711"/>
          </a:xfrm>
        </p:spPr>
        <p:txBody>
          <a:bodyPr anchor="t"/>
          <a:lstStyle>
            <a:lvl1pPr algn="l"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3 Basic Columns</a:t>
            </a:r>
          </a:p>
        </p:txBody>
      </p: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32A19EED-9D9B-4C4F-966A-50F14A2564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1261" y="3362602"/>
            <a:ext cx="3200075" cy="499888"/>
          </a:xfrm>
          <a:prstGeom prst="rect">
            <a:avLst/>
          </a:prstGeom>
        </p:spPr>
        <p:txBody>
          <a:bodyPr anchor="ctr"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48" name="Espace réservé du texte 9">
            <a:extLst>
              <a:ext uri="{FF2B5EF4-FFF2-40B4-BE49-F238E27FC236}">
                <a16:creationId xmlns:a16="http://schemas.microsoft.com/office/drawing/2014/main" id="{7731C2B9-BD17-E643-86A0-B244F7ED16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1261" y="3975047"/>
            <a:ext cx="3200075" cy="1254291"/>
          </a:xfrm>
          <a:prstGeom prst="rect">
            <a:avLst/>
          </a:prstGeom>
        </p:spPr>
        <p:txBody>
          <a:bodyPr>
            <a:normAutofit/>
          </a:bodyPr>
          <a:lstStyle>
            <a:lvl1pPr marL="47997" indent="0" algn="l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Description</a:t>
            </a:r>
          </a:p>
        </p:txBody>
      </p:sp>
      <p:sp>
        <p:nvSpPr>
          <p:cNvPr id="52" name="Espace réservé du texte 9">
            <a:extLst>
              <a:ext uri="{FF2B5EF4-FFF2-40B4-BE49-F238E27FC236}">
                <a16:creationId xmlns:a16="http://schemas.microsoft.com/office/drawing/2014/main" id="{B51ACF91-501F-CC46-960E-C79FE55554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4951" y="3362602"/>
            <a:ext cx="3200076" cy="499888"/>
          </a:xfrm>
          <a:prstGeom prst="rect">
            <a:avLst/>
          </a:prstGeom>
        </p:spPr>
        <p:txBody>
          <a:bodyPr anchor="ctr"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53" name="Espace réservé du texte 9">
            <a:extLst>
              <a:ext uri="{FF2B5EF4-FFF2-40B4-BE49-F238E27FC236}">
                <a16:creationId xmlns:a16="http://schemas.microsoft.com/office/drawing/2014/main" id="{94465382-9252-E841-A8DD-AFDA749246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4951" y="3975047"/>
            <a:ext cx="3200076" cy="1254291"/>
          </a:xfrm>
          <a:prstGeom prst="rect">
            <a:avLst/>
          </a:prstGeom>
        </p:spPr>
        <p:txBody>
          <a:bodyPr>
            <a:normAutofit/>
          </a:bodyPr>
          <a:lstStyle>
            <a:lvl1pPr marL="47997" indent="0" algn="l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Description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CA909D-E5ED-EB40-B791-2859075942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571" y="1446264"/>
            <a:ext cx="10515600" cy="235169"/>
          </a:xfrm>
        </p:spPr>
        <p:txBody>
          <a:bodyPr/>
          <a:lstStyle>
            <a:lvl1pPr marL="0" indent="0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041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sic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0">
            <a:extLst>
              <a:ext uri="{FF2B5EF4-FFF2-40B4-BE49-F238E27FC236}">
                <a16:creationId xmlns:a16="http://schemas.microsoft.com/office/drawing/2014/main" id="{FB459E5A-84CE-C24C-A37F-B5850E894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067" y="922136"/>
            <a:ext cx="10507976" cy="656591"/>
          </a:xfr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4 Basic Columns</a:t>
            </a:r>
          </a:p>
        </p:txBody>
      </p:sp>
      <p:sp>
        <p:nvSpPr>
          <p:cNvPr id="36" name="Espace réservé du contenu 35">
            <a:extLst>
              <a:ext uri="{FF2B5EF4-FFF2-40B4-BE49-F238E27FC236}">
                <a16:creationId xmlns:a16="http://schemas.microsoft.com/office/drawing/2014/main" id="{B4036B15-F5F1-C84E-9F9D-8C777DA8BD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449" y="1703159"/>
            <a:ext cx="10509352" cy="581361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Intro text</a:t>
            </a:r>
          </a:p>
        </p:txBody>
      </p:sp>
      <p:sp>
        <p:nvSpPr>
          <p:cNvPr id="42" name="Espace réservé du contenu 41">
            <a:extLst>
              <a:ext uri="{FF2B5EF4-FFF2-40B4-BE49-F238E27FC236}">
                <a16:creationId xmlns:a16="http://schemas.microsoft.com/office/drawing/2014/main" id="{5E0F829C-F7D1-7649-B5D4-377B7CD74F9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5067" y="2834701"/>
            <a:ext cx="2386835" cy="694267"/>
          </a:xfrm>
        </p:spPr>
        <p:txBody>
          <a:bodyPr anchor="b"/>
          <a:lstStyle>
            <a:lvl1pPr marL="0" indent="0">
              <a:buNone/>
              <a:defRPr sz="2667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 dirty="0"/>
              <a:t>Card title</a:t>
            </a:r>
          </a:p>
        </p:txBody>
      </p:sp>
      <p:sp>
        <p:nvSpPr>
          <p:cNvPr id="43" name="Espace réservé du contenu 41">
            <a:extLst>
              <a:ext uri="{FF2B5EF4-FFF2-40B4-BE49-F238E27FC236}">
                <a16:creationId xmlns:a16="http://schemas.microsoft.com/office/drawing/2014/main" id="{E8A5D8DD-2006-CC4E-BA87-A077A13460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5067" y="3636843"/>
            <a:ext cx="2386835" cy="2161792"/>
          </a:xfrm>
        </p:spPr>
        <p:txBody>
          <a:bodyPr anchor="t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Card content</a:t>
            </a:r>
          </a:p>
        </p:txBody>
      </p:sp>
      <p:sp>
        <p:nvSpPr>
          <p:cNvPr id="49" name="Espace réservé du contenu 41">
            <a:extLst>
              <a:ext uri="{FF2B5EF4-FFF2-40B4-BE49-F238E27FC236}">
                <a16:creationId xmlns:a16="http://schemas.microsoft.com/office/drawing/2014/main" id="{80B01D33-DD78-8C4F-8D3A-107D14022F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45501" y="2834701"/>
            <a:ext cx="2386835" cy="694267"/>
          </a:xfrm>
        </p:spPr>
        <p:txBody>
          <a:bodyPr anchor="b"/>
          <a:lstStyle>
            <a:lvl1pPr marL="0" indent="0">
              <a:buNone/>
              <a:defRPr sz="2667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50" name="Espace réservé du contenu 41">
            <a:extLst>
              <a:ext uri="{FF2B5EF4-FFF2-40B4-BE49-F238E27FC236}">
                <a16:creationId xmlns:a16="http://schemas.microsoft.com/office/drawing/2014/main" id="{5F7FAA26-A54F-DF4F-B66C-11DCC18227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52366" y="3636843"/>
            <a:ext cx="2386835" cy="2161792"/>
          </a:xfrm>
        </p:spPr>
        <p:txBody>
          <a:bodyPr anchor="t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Card content</a:t>
            </a:r>
          </a:p>
        </p:txBody>
      </p:sp>
      <p:sp>
        <p:nvSpPr>
          <p:cNvPr id="56" name="Espace réservé du contenu 41">
            <a:extLst>
              <a:ext uri="{FF2B5EF4-FFF2-40B4-BE49-F238E27FC236}">
                <a16:creationId xmlns:a16="http://schemas.microsoft.com/office/drawing/2014/main" id="{908F264C-39EB-544D-B002-E752971EED3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59665" y="2834701"/>
            <a:ext cx="2386835" cy="694267"/>
          </a:xfrm>
        </p:spPr>
        <p:txBody>
          <a:bodyPr anchor="b"/>
          <a:lstStyle>
            <a:lvl1pPr marL="0" indent="0">
              <a:buNone/>
              <a:defRPr sz="2667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57" name="Espace réservé du contenu 41">
            <a:extLst>
              <a:ext uri="{FF2B5EF4-FFF2-40B4-BE49-F238E27FC236}">
                <a16:creationId xmlns:a16="http://schemas.microsoft.com/office/drawing/2014/main" id="{B28F3DD3-59C1-2540-B8BE-9567B647C37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59665" y="3636843"/>
            <a:ext cx="2386835" cy="2161792"/>
          </a:xfrm>
        </p:spPr>
        <p:txBody>
          <a:bodyPr anchor="t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Card content</a:t>
            </a:r>
          </a:p>
        </p:txBody>
      </p:sp>
      <p:sp>
        <p:nvSpPr>
          <p:cNvPr id="63" name="Espace réservé du contenu 41">
            <a:extLst>
              <a:ext uri="{FF2B5EF4-FFF2-40B4-BE49-F238E27FC236}">
                <a16:creationId xmlns:a16="http://schemas.microsoft.com/office/drawing/2014/main" id="{8B0C4113-32B8-5641-87D7-2F85546E1DB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966964" y="2834701"/>
            <a:ext cx="2386835" cy="694267"/>
          </a:xfrm>
        </p:spPr>
        <p:txBody>
          <a:bodyPr anchor="b"/>
          <a:lstStyle>
            <a:lvl1pPr marL="0" indent="0">
              <a:buNone/>
              <a:defRPr sz="2667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64" name="Espace réservé du contenu 41">
            <a:extLst>
              <a:ext uri="{FF2B5EF4-FFF2-40B4-BE49-F238E27FC236}">
                <a16:creationId xmlns:a16="http://schemas.microsoft.com/office/drawing/2014/main" id="{AA678707-E5BF-6B4B-8DD1-B1C294D112B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966964" y="3636843"/>
            <a:ext cx="2386835" cy="2161792"/>
          </a:xfrm>
        </p:spPr>
        <p:txBody>
          <a:bodyPr anchor="t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Card content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93170D72-C747-9340-9791-2D3BFD786A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957" y="643794"/>
            <a:ext cx="10507976" cy="202790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2563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E2DE6C3E-002A-0A46-A0C3-939D671EA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2318709"/>
            <a:ext cx="492495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:a16="http://schemas.microsoft.com/office/drawing/2014/main" id="{FBF7AC01-4653-524F-B6C3-D7A93D4FCD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887750"/>
            <a:ext cx="492495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 dirty="0"/>
              <a:t>Benefit</a:t>
            </a:r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E262AE0E-9575-EA40-834E-34256E62CD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896530"/>
            <a:ext cx="492495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836BC637-D4BA-B64E-B2E6-91D57DE714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3465571"/>
            <a:ext cx="492495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Benefit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988DFB77-A060-814A-9312-B4609AA4DB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5466783"/>
            <a:ext cx="492495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AD8DAE9A-7079-734F-B36E-3425B14B5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1" y="5035825"/>
            <a:ext cx="492495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Benefit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2433217-2843-FA43-AE25-EC40D746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915818"/>
            <a:ext cx="10515598" cy="615388"/>
          </a:xfrm>
        </p:spPr>
        <p:txBody>
          <a:bodyPr anchor="b"/>
          <a:lstStyle>
            <a:lvl1pPr algn="l">
              <a:defRPr sz="4267" b="0" i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6 Benefits/Features Slide Title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75AD116-31B1-B442-907F-9F1888238C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643797"/>
            <a:ext cx="10515598" cy="226801"/>
          </a:xfrm>
          <a:prstGeom prst="rect">
            <a:avLst/>
          </a:prstGeom>
        </p:spPr>
        <p:txBody>
          <a:bodyPr>
            <a:noAutofit/>
          </a:bodyPr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E21CB6B7-FCE1-F543-AC7B-B8E4606D7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3575" y="2318709"/>
            <a:ext cx="496022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0AB4D358-9DB2-F140-A001-BCD2B19020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3575" y="1887750"/>
            <a:ext cx="496022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Benefit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CBA5E66E-054C-CE47-9002-4D69C77935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3576" y="3896530"/>
            <a:ext cx="496022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id="{B27B9766-49B0-BD41-8944-C3E0D752D7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3577" y="3465571"/>
            <a:ext cx="496022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Benefit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5DAD1417-7BFE-2B4B-8ACC-0409D8C0F7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3576" y="5466783"/>
            <a:ext cx="496022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6C5046A9-94DD-7B41-85CE-0617CD4267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3577" y="5035825"/>
            <a:ext cx="496022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50322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DEFFF8E-E9D1-4F36-9B74-79561F16F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DEFFF8E-E9D1-4F36-9B74-79561F16F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EB3A25B-944B-2F41-A052-19FD4BF8BE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10105" y="0"/>
            <a:ext cx="5543072" cy="6858000"/>
          </a:xfrm>
          <a:custGeom>
            <a:avLst/>
            <a:gdLst>
              <a:gd name="connsiteX0" fmla="*/ 0 w 4149725"/>
              <a:gd name="connsiteY0" fmla="*/ 5143500 h 5143500"/>
              <a:gd name="connsiteX1" fmla="*/ 570919 w 4149725"/>
              <a:gd name="connsiteY1" fmla="*/ 0 h 5143500"/>
              <a:gd name="connsiteX2" fmla="*/ 4149725 w 4149725"/>
              <a:gd name="connsiteY2" fmla="*/ 0 h 5143500"/>
              <a:gd name="connsiteX3" fmla="*/ 3578806 w 4149725"/>
              <a:gd name="connsiteY3" fmla="*/ 5143500 h 5143500"/>
              <a:gd name="connsiteX4" fmla="*/ 0 w 4149725"/>
              <a:gd name="connsiteY4" fmla="*/ 5143500 h 5143500"/>
              <a:gd name="connsiteX0" fmla="*/ 7579 w 4157304"/>
              <a:gd name="connsiteY0" fmla="*/ 5143500 h 5143500"/>
              <a:gd name="connsiteX1" fmla="*/ 0 w 4157304"/>
              <a:gd name="connsiteY1" fmla="*/ 622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  <a:gd name="connsiteX0" fmla="*/ 7579 w 4157304"/>
              <a:gd name="connsiteY0" fmla="*/ 5155941 h 5155941"/>
              <a:gd name="connsiteX1" fmla="*/ 0 w 4157304"/>
              <a:gd name="connsiteY1" fmla="*/ 0 h 5155941"/>
              <a:gd name="connsiteX2" fmla="*/ 4157304 w 4157304"/>
              <a:gd name="connsiteY2" fmla="*/ 12441 h 5155941"/>
              <a:gd name="connsiteX3" fmla="*/ 3586385 w 4157304"/>
              <a:gd name="connsiteY3" fmla="*/ 5155941 h 5155941"/>
              <a:gd name="connsiteX4" fmla="*/ 7579 w 4157304"/>
              <a:gd name="connsiteY4" fmla="*/ 5155941 h 5155941"/>
              <a:gd name="connsiteX0" fmla="*/ 7579 w 4157304"/>
              <a:gd name="connsiteY0" fmla="*/ 5143500 h 5143500"/>
              <a:gd name="connsiteX1" fmla="*/ 0 w 4157304"/>
              <a:gd name="connsiteY1" fmla="*/ 622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  <a:gd name="connsiteX0" fmla="*/ 7579 w 4157304"/>
              <a:gd name="connsiteY0" fmla="*/ 5149721 h 5149721"/>
              <a:gd name="connsiteX1" fmla="*/ 0 w 4157304"/>
              <a:gd name="connsiteY1" fmla="*/ 0 h 5149721"/>
              <a:gd name="connsiteX2" fmla="*/ 4157304 w 4157304"/>
              <a:gd name="connsiteY2" fmla="*/ 6221 h 5149721"/>
              <a:gd name="connsiteX3" fmla="*/ 3586385 w 4157304"/>
              <a:gd name="connsiteY3" fmla="*/ 5149721 h 5149721"/>
              <a:gd name="connsiteX4" fmla="*/ 7579 w 4157304"/>
              <a:gd name="connsiteY4" fmla="*/ 5149721 h 5149721"/>
              <a:gd name="connsiteX0" fmla="*/ 7579 w 4157304"/>
              <a:gd name="connsiteY0" fmla="*/ 5143500 h 5143500"/>
              <a:gd name="connsiteX1" fmla="*/ 0 w 4157304"/>
              <a:gd name="connsiteY1" fmla="*/ 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304" h="5143500">
                <a:moveTo>
                  <a:pt x="7579" y="5143500"/>
                </a:moveTo>
                <a:cubicBezTo>
                  <a:pt x="5053" y="3431073"/>
                  <a:pt x="2526" y="1712427"/>
                  <a:pt x="0" y="0"/>
                </a:cubicBezTo>
                <a:lnTo>
                  <a:pt x="4157304" y="0"/>
                </a:lnTo>
                <a:lnTo>
                  <a:pt x="3586385" y="5143500"/>
                </a:lnTo>
                <a:lnTo>
                  <a:pt x="7579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70AEDEC-0ABE-0644-8B02-83228E508F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2801" y="733007"/>
            <a:ext cx="5461698" cy="1313180"/>
          </a:xfrm>
          <a:prstGeom prst="rect">
            <a:avLst/>
          </a:prstGeom>
        </p:spPr>
        <p:txBody>
          <a:bodyPr anchor="t"/>
          <a:lstStyle>
            <a:lvl1pPr>
              <a:defRPr sz="4267" b="0" i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C01B3-A838-FF41-B0DD-096002FC9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801" y="2305381"/>
            <a:ext cx="5460999" cy="334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55C8DCD-1973-B540-A4C5-D1421EAC1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2801" y="2731947"/>
            <a:ext cx="5460999" cy="681190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D6D4E37-7B84-D148-9FA2-4A25338DDD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711427"/>
            <a:ext cx="5460999" cy="334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A94CFEE-3DB3-7D4B-AB0B-3C50D2CEF4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801" y="4137993"/>
            <a:ext cx="5460999" cy="681190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142112E0-3E85-E64B-B973-2FB10D198C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2800" y="487599"/>
            <a:ext cx="5460998" cy="198783"/>
          </a:xfrm>
          <a:prstGeom prst="rect">
            <a:avLst/>
          </a:prstGeom>
        </p:spPr>
        <p:txBody>
          <a:bodyPr>
            <a:noAutofit/>
          </a:bodyPr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32AAADD-CA68-5F40-90CD-C3329FF313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2801" y="5089290"/>
            <a:ext cx="5460999" cy="334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99A3B0DC-2EF8-3D47-9FC0-7BCE0BA7B0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92801" y="5515856"/>
            <a:ext cx="5460999" cy="681190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62607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1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Text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72C90F-C3F6-104F-9295-668E663F0F0E}"/>
              </a:ext>
            </a:extLst>
          </p:cNvPr>
          <p:cNvSpPr/>
          <p:nvPr userDrawn="1"/>
        </p:nvSpPr>
        <p:spPr>
          <a:xfrm>
            <a:off x="10760149" y="6086705"/>
            <a:ext cx="1431851" cy="77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DEFFF8E-E9D1-4F36-9B74-79561F16F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DEFFF8E-E9D1-4F36-9B74-79561F16F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1AFB5BA-1043-9545-AC9B-FFF2F33F0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7103533" y="0"/>
            <a:ext cx="5088467" cy="6858000"/>
          </a:xfrm>
          <a:custGeom>
            <a:avLst/>
            <a:gdLst>
              <a:gd name="connsiteX0" fmla="*/ 0 w 3816350"/>
              <a:gd name="connsiteY0" fmla="*/ 5143500 h 5143500"/>
              <a:gd name="connsiteX1" fmla="*/ 0 w 3816350"/>
              <a:gd name="connsiteY1" fmla="*/ 0 h 5143500"/>
              <a:gd name="connsiteX2" fmla="*/ 3816350 w 3816350"/>
              <a:gd name="connsiteY2" fmla="*/ 0 h 5143500"/>
              <a:gd name="connsiteX3" fmla="*/ 3816350 w 3816350"/>
              <a:gd name="connsiteY3" fmla="*/ 5143500 h 5143500"/>
              <a:gd name="connsiteX4" fmla="*/ 0 w 3816350"/>
              <a:gd name="connsiteY4" fmla="*/ 5143500 h 5143500"/>
              <a:gd name="connsiteX0" fmla="*/ 447869 w 3816350"/>
              <a:gd name="connsiteY0" fmla="*/ 5143500 h 5143500"/>
              <a:gd name="connsiteX1" fmla="*/ 0 w 3816350"/>
              <a:gd name="connsiteY1" fmla="*/ 0 h 5143500"/>
              <a:gd name="connsiteX2" fmla="*/ 3816350 w 3816350"/>
              <a:gd name="connsiteY2" fmla="*/ 0 h 5143500"/>
              <a:gd name="connsiteX3" fmla="*/ 3816350 w 3816350"/>
              <a:gd name="connsiteY3" fmla="*/ 5143500 h 5143500"/>
              <a:gd name="connsiteX4" fmla="*/ 447869 w 381635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350" h="5143500">
                <a:moveTo>
                  <a:pt x="447869" y="5143500"/>
                </a:moveTo>
                <a:lnTo>
                  <a:pt x="0" y="0"/>
                </a:lnTo>
                <a:lnTo>
                  <a:pt x="3816350" y="0"/>
                </a:lnTo>
                <a:lnTo>
                  <a:pt x="3816350" y="5143500"/>
                </a:lnTo>
                <a:lnTo>
                  <a:pt x="447869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520907-AF95-4A4C-8525-648F69CE9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456" y="1259099"/>
            <a:ext cx="5806936" cy="1313180"/>
          </a:xfrm>
          <a:prstGeom prst="rect">
            <a:avLst/>
          </a:prstGeom>
        </p:spPr>
        <p:txBody>
          <a:bodyPr anchor="t"/>
          <a:lstStyle>
            <a:lvl1pPr>
              <a:defRPr sz="4267" b="0" i="0">
                <a:solidFill>
                  <a:srgbClr val="494949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DB1E369-D542-F346-A6A8-71EB27E5B7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2906863"/>
            <a:ext cx="5806193" cy="450992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F2AC6D2E-6801-D24B-BDEC-4D6836C30D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3395635"/>
            <a:ext cx="5806193" cy="903817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8180751-4C95-B549-9F55-9655D55BA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4694115"/>
            <a:ext cx="5806193" cy="450992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F33E44E8-5C36-9345-819D-E4F786FA5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182888"/>
            <a:ext cx="5806193" cy="903817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80A7E46-5984-7148-92E3-7AB7C79B37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424" y="1013691"/>
            <a:ext cx="5806192" cy="198783"/>
          </a:xfrm>
          <a:prstGeom prst="rect">
            <a:avLst/>
          </a:prstGeom>
        </p:spPr>
        <p:txBody>
          <a:bodyPr>
            <a:noAutofit/>
          </a:bodyPr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pic>
        <p:nvPicPr>
          <p:cNvPr id="11" name="Picture 24">
            <a:extLst>
              <a:ext uri="{FF2B5EF4-FFF2-40B4-BE49-F238E27FC236}">
                <a16:creationId xmlns:a16="http://schemas.microsoft.com/office/drawing/2014/main" id="{BA535D1F-2C83-0840-B68A-0D3E2DADE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5370" y="6370080"/>
            <a:ext cx="1140284" cy="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45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11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g +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DEFFF8E-E9D1-4F36-9B74-79561F16F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DEFFF8E-E9D1-4F36-9B74-79561F16F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EB3A25B-944B-2F41-A052-19FD4BF8BE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10105" y="0"/>
            <a:ext cx="5543072" cy="6858000"/>
          </a:xfrm>
          <a:custGeom>
            <a:avLst/>
            <a:gdLst>
              <a:gd name="connsiteX0" fmla="*/ 0 w 4149725"/>
              <a:gd name="connsiteY0" fmla="*/ 5143500 h 5143500"/>
              <a:gd name="connsiteX1" fmla="*/ 570919 w 4149725"/>
              <a:gd name="connsiteY1" fmla="*/ 0 h 5143500"/>
              <a:gd name="connsiteX2" fmla="*/ 4149725 w 4149725"/>
              <a:gd name="connsiteY2" fmla="*/ 0 h 5143500"/>
              <a:gd name="connsiteX3" fmla="*/ 3578806 w 4149725"/>
              <a:gd name="connsiteY3" fmla="*/ 5143500 h 5143500"/>
              <a:gd name="connsiteX4" fmla="*/ 0 w 4149725"/>
              <a:gd name="connsiteY4" fmla="*/ 5143500 h 5143500"/>
              <a:gd name="connsiteX0" fmla="*/ 7579 w 4157304"/>
              <a:gd name="connsiteY0" fmla="*/ 5143500 h 5143500"/>
              <a:gd name="connsiteX1" fmla="*/ 0 w 4157304"/>
              <a:gd name="connsiteY1" fmla="*/ 622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  <a:gd name="connsiteX0" fmla="*/ 7579 w 4157304"/>
              <a:gd name="connsiteY0" fmla="*/ 5155941 h 5155941"/>
              <a:gd name="connsiteX1" fmla="*/ 0 w 4157304"/>
              <a:gd name="connsiteY1" fmla="*/ 0 h 5155941"/>
              <a:gd name="connsiteX2" fmla="*/ 4157304 w 4157304"/>
              <a:gd name="connsiteY2" fmla="*/ 12441 h 5155941"/>
              <a:gd name="connsiteX3" fmla="*/ 3586385 w 4157304"/>
              <a:gd name="connsiteY3" fmla="*/ 5155941 h 5155941"/>
              <a:gd name="connsiteX4" fmla="*/ 7579 w 4157304"/>
              <a:gd name="connsiteY4" fmla="*/ 5155941 h 5155941"/>
              <a:gd name="connsiteX0" fmla="*/ 7579 w 4157304"/>
              <a:gd name="connsiteY0" fmla="*/ 5143500 h 5143500"/>
              <a:gd name="connsiteX1" fmla="*/ 0 w 4157304"/>
              <a:gd name="connsiteY1" fmla="*/ 622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  <a:gd name="connsiteX0" fmla="*/ 7579 w 4157304"/>
              <a:gd name="connsiteY0" fmla="*/ 5149721 h 5149721"/>
              <a:gd name="connsiteX1" fmla="*/ 0 w 4157304"/>
              <a:gd name="connsiteY1" fmla="*/ 0 h 5149721"/>
              <a:gd name="connsiteX2" fmla="*/ 4157304 w 4157304"/>
              <a:gd name="connsiteY2" fmla="*/ 6221 h 5149721"/>
              <a:gd name="connsiteX3" fmla="*/ 3586385 w 4157304"/>
              <a:gd name="connsiteY3" fmla="*/ 5149721 h 5149721"/>
              <a:gd name="connsiteX4" fmla="*/ 7579 w 4157304"/>
              <a:gd name="connsiteY4" fmla="*/ 5149721 h 5149721"/>
              <a:gd name="connsiteX0" fmla="*/ 7579 w 4157304"/>
              <a:gd name="connsiteY0" fmla="*/ 5143500 h 5143500"/>
              <a:gd name="connsiteX1" fmla="*/ 0 w 4157304"/>
              <a:gd name="connsiteY1" fmla="*/ 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304" h="5143500">
                <a:moveTo>
                  <a:pt x="7579" y="5143500"/>
                </a:moveTo>
                <a:cubicBezTo>
                  <a:pt x="5053" y="3431073"/>
                  <a:pt x="2526" y="1712427"/>
                  <a:pt x="0" y="0"/>
                </a:cubicBezTo>
                <a:lnTo>
                  <a:pt x="4157304" y="0"/>
                </a:lnTo>
                <a:lnTo>
                  <a:pt x="3586385" y="5143500"/>
                </a:lnTo>
                <a:lnTo>
                  <a:pt x="7579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70AEDEC-0ABE-0644-8B02-83228E508F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2309" y="2509253"/>
            <a:ext cx="5481491" cy="2931043"/>
          </a:xfrm>
          <a:prstGeom prst="rect">
            <a:avLst/>
          </a:prstGeom>
        </p:spPr>
        <p:txBody>
          <a:bodyPr anchor="t"/>
          <a:lstStyle>
            <a:lvl1pPr marL="152396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GB" noProof="0" dirty="0"/>
              <a:t>Simple.</a:t>
            </a:r>
            <a:br>
              <a:rPr lang="en-GB" noProof="0" dirty="0"/>
            </a:br>
            <a:r>
              <a:rPr lang="en-GB" noProof="0" dirty="0"/>
              <a:t>Scalable.</a:t>
            </a:r>
            <a:br>
              <a:rPr lang="en-GB" noProof="0" dirty="0"/>
            </a:br>
            <a:r>
              <a:rPr lang="en-GB" noProof="0" dirty="0"/>
              <a:t>Sustainable.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752F7B4-7E36-C643-B170-84C1FA8AC0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06" y="1897536"/>
            <a:ext cx="5480790" cy="450992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B9F284FE-5CA4-FE4C-8245-03726EA20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2799" y="1600658"/>
            <a:ext cx="5480789" cy="198783"/>
          </a:xfrm>
          <a:prstGeom prst="rect">
            <a:avLst/>
          </a:prstGeom>
        </p:spPr>
        <p:txBody>
          <a:bodyPr>
            <a:noAutofit/>
          </a:bodyPr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210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1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Graphic + Title + 2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8">
            <a:extLst>
              <a:ext uri="{FF2B5EF4-FFF2-40B4-BE49-F238E27FC236}">
                <a16:creationId xmlns:a16="http://schemas.microsoft.com/office/drawing/2014/main" id="{9CF841E7-A8A2-E141-913E-9B348B7B6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095" y="979283"/>
            <a:ext cx="4899436" cy="4899436"/>
          </a:xfrm>
          <a:prstGeom prst="ellipse">
            <a:avLst/>
          </a:prstGeom>
          <a:effectLst/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E65452-3021-164C-A433-1F1191800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2801" y="1259099"/>
            <a:ext cx="5461698" cy="1313180"/>
          </a:xfrm>
          <a:prstGeom prst="rect">
            <a:avLst/>
          </a:prstGeom>
        </p:spPr>
        <p:txBody>
          <a:bodyPr anchor="t"/>
          <a:lstStyle>
            <a:lvl1pPr>
              <a:defRPr sz="4267" b="0" i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EEAE34F-F5C1-4348-9545-362612407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801" y="2817284"/>
            <a:ext cx="5460999" cy="33911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FCCE0AED-7C17-DB4D-94FC-F708C86DD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2801" y="3306057"/>
            <a:ext cx="5460999" cy="903817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FF35BBF-B4DF-5C48-B2E6-3622D2B5E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801" y="4604536"/>
            <a:ext cx="5460999" cy="33911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83760569-BB60-0749-864C-8FB273B893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2801" y="5093309"/>
            <a:ext cx="5460999" cy="903817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953C32A4-6065-D141-BF26-7D74CB145D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2800" y="985487"/>
            <a:ext cx="5460998" cy="198783"/>
          </a:xfrm>
          <a:prstGeom prst="rect">
            <a:avLst/>
          </a:prstGeom>
        </p:spPr>
        <p:txBody>
          <a:bodyPr>
            <a:noAutofit/>
          </a:bodyPr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2823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DEFFF8E-E9D1-4F36-9B74-79561F16F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DEFFF8E-E9D1-4F36-9B74-79561F16F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8D3EAA49-F184-BD4D-9F5A-3CC8C8CEE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69491"/>
            <a:ext cx="10515600" cy="656591"/>
          </a:xfrm>
        </p:spPr>
        <p:txBody>
          <a:bodyPr/>
          <a:lstStyle>
            <a:lvl1pPr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F0BBC4ED-2030-B84E-814F-33F8C64BE2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629307"/>
            <a:ext cx="10515600" cy="263827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94635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889390-9D92-BB42-9B05-B3A89F4D3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65863"/>
            <a:ext cx="10515600" cy="656591"/>
          </a:xfrm>
        </p:spPr>
        <p:txBody>
          <a:bodyPr/>
          <a:lstStyle>
            <a:lvl1pPr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44996A3-3781-6D41-A076-247214869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31877"/>
            <a:ext cx="10515600" cy="3745159"/>
          </a:xfrm>
        </p:spPr>
        <p:txBody>
          <a:bodyPr/>
          <a:lstStyle>
            <a:lvl1pPr>
              <a:buClr>
                <a:schemeClr val="accent3"/>
              </a:buClr>
              <a:defRPr sz="3733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3"/>
              </a:buClr>
              <a:defRPr sz="3200" b="0" i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3"/>
              </a:buClr>
              <a:defRPr sz="2400" b="0" i="0">
                <a:solidFill>
                  <a:schemeClr val="tx2"/>
                </a:solidFill>
                <a:latin typeface="+mn-lt"/>
              </a:defRPr>
            </a:lvl3pPr>
            <a:lvl4pPr>
              <a:defRPr sz="1867"/>
            </a:lvl4pPr>
          </a:lstStyle>
          <a:p>
            <a:r>
              <a:rPr lang="en-US" noProof="0" dirty="0"/>
              <a:t>Add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34929CA-9115-224F-A486-7C98E0BBFB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6338" y="629308"/>
            <a:ext cx="10526786" cy="233009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087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324D26-4DD3-0B4B-86C5-B6D8CAA6DE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8800"/>
            <a:ext cx="5156200" cy="4121242"/>
          </a:xfrm>
        </p:spPr>
        <p:txBody>
          <a:bodyPr/>
          <a:lstStyle>
            <a:lvl1pPr>
              <a:buClr>
                <a:schemeClr val="accent3"/>
              </a:buClr>
              <a:defRPr sz="3733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3"/>
              </a:buClr>
              <a:defRPr sz="3200" b="0" i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3"/>
              </a:buClr>
              <a:defRPr sz="2667" b="0" i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2"/>
              </a:buClr>
              <a:defRPr sz="2400" b="0" i="0">
                <a:latin typeface="Work Sans ExtraLight" pitchFamily="2" charset="77"/>
              </a:defRPr>
            </a:lvl4pPr>
            <a:lvl5pPr>
              <a:buClr>
                <a:schemeClr val="accent2"/>
              </a:buClr>
              <a:defRPr sz="2400" b="0" i="0">
                <a:latin typeface="Work Sans ExtraLight" pitchFamily="2" charset="77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E185D17-2BFE-7C4C-AD66-C3A2690D20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828800"/>
            <a:ext cx="5156199" cy="4121242"/>
          </a:xfrm>
        </p:spPr>
        <p:txBody>
          <a:bodyPr/>
          <a:lstStyle>
            <a:lvl1pPr>
              <a:buClr>
                <a:schemeClr val="accent3"/>
              </a:buClr>
              <a:defRPr sz="3733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3"/>
              </a:buClr>
              <a:defRPr sz="3200" b="0" i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3"/>
              </a:buClr>
              <a:defRPr sz="2667" b="0" i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2"/>
              </a:buClr>
              <a:defRPr sz="2400" b="0" i="0">
                <a:latin typeface="Work Sans ExtraLight" pitchFamily="2" charset="77"/>
              </a:defRPr>
            </a:lvl4pPr>
            <a:lvl5pPr>
              <a:buClr>
                <a:schemeClr val="accent2"/>
              </a:buClr>
              <a:defRPr sz="2400" b="0" i="0">
                <a:latin typeface="Work Sans ExtraLight" pitchFamily="2" charset="77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Level 1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139A51F-9B91-8F4F-BABD-BE273EAB5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57080"/>
            <a:ext cx="10515599" cy="656591"/>
          </a:xfrm>
        </p:spPr>
        <p:txBody>
          <a:bodyPr/>
          <a:lstStyle>
            <a:lvl1pPr algn="l"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fr-FR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BB7A62D4-424B-D745-BF1D-3B3828C29C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42652"/>
            <a:ext cx="10515600" cy="201784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710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4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324D26-4DD3-0B4B-86C5-B6D8CAA6DE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38661" y="3786182"/>
            <a:ext cx="3789251" cy="1442436"/>
          </a:xfrm>
        </p:spPr>
        <p:txBody>
          <a:bodyPr/>
          <a:lstStyle>
            <a:lvl1pPr>
              <a:buClr>
                <a:schemeClr val="accent3"/>
              </a:buClr>
              <a:defRPr sz="2000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3"/>
              </a:buClr>
              <a:defRPr sz="3200" b="0" i="0">
                <a:latin typeface="+mj-lt"/>
              </a:defRPr>
            </a:lvl2pPr>
            <a:lvl3pPr>
              <a:buClr>
                <a:schemeClr val="accent3"/>
              </a:buClr>
              <a:defRPr sz="2667" b="0" i="0">
                <a:latin typeface="+mj-lt"/>
              </a:defRPr>
            </a:lvl3pPr>
            <a:lvl4pPr>
              <a:buClr>
                <a:schemeClr val="accent2"/>
              </a:buClr>
              <a:defRPr sz="2400" b="0" i="0">
                <a:latin typeface="Work Sans ExtraLight" pitchFamily="2" charset="77"/>
              </a:defRPr>
            </a:lvl4pPr>
            <a:lvl5pPr>
              <a:buClr>
                <a:schemeClr val="accent2"/>
              </a:buClr>
              <a:defRPr sz="2400" b="0" i="0">
                <a:latin typeface="Work Sans ExtraLight" pitchFamily="2" charset="77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dirty="0"/>
              <a:t>List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E185D17-2BFE-7C4C-AD66-C3A2690D20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60537" y="3786182"/>
            <a:ext cx="3789251" cy="1442436"/>
          </a:xfrm>
        </p:spPr>
        <p:txBody>
          <a:bodyPr/>
          <a:lstStyle>
            <a:lvl1pPr>
              <a:buClr>
                <a:schemeClr val="accent3"/>
              </a:buClr>
              <a:defRPr sz="2000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3"/>
              </a:buClr>
              <a:defRPr sz="3200" b="0" i="0">
                <a:latin typeface="+mj-lt"/>
              </a:defRPr>
            </a:lvl2pPr>
            <a:lvl3pPr>
              <a:buClr>
                <a:schemeClr val="accent3"/>
              </a:buClr>
              <a:defRPr sz="2667" b="0" i="0">
                <a:latin typeface="+mj-lt"/>
              </a:defRPr>
            </a:lvl3pPr>
            <a:lvl4pPr>
              <a:buClr>
                <a:schemeClr val="accent2"/>
              </a:buClr>
              <a:defRPr sz="2400" b="0" i="0">
                <a:latin typeface="Work Sans ExtraLight" pitchFamily="2" charset="77"/>
              </a:defRPr>
            </a:lvl4pPr>
            <a:lvl5pPr>
              <a:buClr>
                <a:schemeClr val="accent2"/>
              </a:buClr>
              <a:defRPr sz="2400" b="0" i="0">
                <a:latin typeface="Work Sans ExtraLight" pitchFamily="2" charset="77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List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139A51F-9B91-8F4F-BABD-BE273EAB5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8661" y="1599162"/>
            <a:ext cx="8015138" cy="656591"/>
          </a:xfrm>
        </p:spPr>
        <p:txBody>
          <a:bodyPr/>
          <a:lstStyle>
            <a:lvl1pPr algn="l"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r-FR" dirty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BB7A62D4-424B-D745-BF1D-3B3828C29C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34649" y="1284733"/>
            <a:ext cx="8015139" cy="235723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C520D6-A056-CC48-8480-3281A4C654D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338660" y="2514120"/>
            <a:ext cx="8015139" cy="101369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/>
              <a:t>Text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5759D5E-CA2D-9E41-B50C-494774009C3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8202" y="719259"/>
            <a:ext cx="2256102" cy="22542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422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129A72F-B599-AC40-97D9-409DCEA67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509" y="2559033"/>
            <a:ext cx="10515285" cy="37555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Simple value pitch slide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C507A2-1A52-274F-B36B-9E84572632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273364"/>
            <a:ext cx="10515599" cy="777641"/>
          </a:xfrm>
        </p:spPr>
        <p:txBody>
          <a:bodyPr/>
          <a:lstStyle>
            <a:lvl1pPr marL="0" indent="0">
              <a:buNone/>
              <a:defRPr sz="6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Simple. Scalable. Sustainable.</a:t>
            </a:r>
          </a:p>
        </p:txBody>
      </p:sp>
    </p:spTree>
    <p:extLst>
      <p:ext uri="{BB962C8B-B14F-4D97-AF65-F5344CB8AC3E}">
        <p14:creationId xmlns:p14="http://schemas.microsoft.com/office/powerpoint/2010/main" val="202602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ig S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30F79FB6-2218-814D-ABFC-6E563DCC6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412" y="1140237"/>
            <a:ext cx="10515171" cy="656591"/>
          </a:xfrm>
        </p:spPr>
        <p:txBody>
          <a:bodyPr anchor="b"/>
          <a:lstStyle>
            <a:lvl1pPr algn="l">
              <a:defRPr sz="4267" b="0" i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 dirty="0"/>
              <a:t>One Big Stat Slide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A544C3-4900-844E-B055-82E585FC3A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72734"/>
            <a:ext cx="10515387" cy="2446100"/>
          </a:xfrm>
          <a:prstGeom prst="rect">
            <a:avLst/>
          </a:prstGeom>
        </p:spPr>
        <p:txBody>
          <a:bodyPr/>
          <a:lstStyle>
            <a:lvl1pPr marL="47999" indent="0">
              <a:buNone/>
              <a:defRPr sz="18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12345$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45777188-902B-2D4B-B39A-5E833495D2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418834"/>
            <a:ext cx="10515387" cy="458733"/>
          </a:xfrm>
          <a:prstGeom prst="rect">
            <a:avLst/>
          </a:prstGeom>
        </p:spPr>
        <p:txBody>
          <a:bodyPr/>
          <a:lstStyle>
            <a:lvl1pPr marL="47999" indent="0">
              <a:buNone/>
              <a:defRPr sz="2667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/>
              <a:t>*by 2049</a:t>
            </a:r>
          </a:p>
        </p:txBody>
      </p:sp>
    </p:spTree>
    <p:extLst>
      <p:ext uri="{BB962C8B-B14F-4D97-AF65-F5344CB8AC3E}">
        <p14:creationId xmlns:p14="http://schemas.microsoft.com/office/powerpoint/2010/main" val="401774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Big Sta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56FB3BA-B580-184A-A40E-EBEF50FB13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42617" y="3036611"/>
            <a:ext cx="4810970" cy="1182157"/>
          </a:xfrm>
          <a:prstGeom prst="rect">
            <a:avLst/>
          </a:prstGeom>
        </p:spPr>
        <p:txBody>
          <a:bodyPr/>
          <a:lstStyle>
            <a:lvl1pPr marL="48680" indent="0">
              <a:buNone/>
              <a:defRPr lang="fr-FR" sz="8000" b="0" i="0" dirty="0">
                <a:solidFill>
                  <a:schemeClr val="accent3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/>
              <a:t>$25 Million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:a16="http://schemas.microsoft.com/office/drawing/2014/main" id="{31E320E1-0ECE-F440-A30F-C0A5B478FE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42617" y="4284387"/>
            <a:ext cx="4810970" cy="420157"/>
          </a:xfrm>
          <a:prstGeom prst="rect">
            <a:avLst/>
          </a:prstGeom>
        </p:spPr>
        <p:txBody>
          <a:bodyPr>
            <a:noAutofit/>
          </a:bodyPr>
          <a:lstStyle>
            <a:lvl1pPr marL="48680" indent="0">
              <a:buNone/>
              <a:defRPr lang="fr-FR" sz="2400" b="0" i="0" dirty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Data caption</a:t>
            </a:r>
          </a:p>
        </p:txBody>
      </p:sp>
      <p:sp>
        <p:nvSpPr>
          <p:cNvPr id="18" name="Espace réservé du contenu 15">
            <a:extLst>
              <a:ext uri="{FF2B5EF4-FFF2-40B4-BE49-F238E27FC236}">
                <a16:creationId xmlns:a16="http://schemas.microsoft.com/office/drawing/2014/main" id="{44DEFA82-3CEA-8C44-9796-DE6117DAEC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42617" y="4770161"/>
            <a:ext cx="4810970" cy="212648"/>
          </a:xfrm>
          <a:prstGeom prst="rect">
            <a:avLst/>
          </a:prstGeom>
        </p:spPr>
        <p:txBody>
          <a:bodyPr/>
          <a:lstStyle>
            <a:lvl1pPr marL="48680" indent="0">
              <a:buNone/>
              <a:defRPr lang="fr-FR" sz="1067" b="0" i="0" dirty="0">
                <a:solidFill>
                  <a:schemeClr val="tx2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*Data source</a:t>
            </a:r>
          </a:p>
        </p:txBody>
      </p:sp>
      <p:sp>
        <p:nvSpPr>
          <p:cNvPr id="19" name="Espace réservé du contenu 15">
            <a:extLst>
              <a:ext uri="{FF2B5EF4-FFF2-40B4-BE49-F238E27FC236}">
                <a16:creationId xmlns:a16="http://schemas.microsoft.com/office/drawing/2014/main" id="{26549140-6A2E-9B4E-88C6-E189662559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413" y="3036611"/>
            <a:ext cx="4810972" cy="1182157"/>
          </a:xfrm>
          <a:prstGeom prst="rect">
            <a:avLst/>
          </a:prstGeom>
        </p:spPr>
        <p:txBody>
          <a:bodyPr/>
          <a:lstStyle>
            <a:lvl1pPr marL="48680" indent="0" algn="l">
              <a:buNone/>
              <a:defRPr lang="fr-FR" sz="8000" b="0" i="0" dirty="0">
                <a:solidFill>
                  <a:schemeClr val="accent3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$25 Million</a:t>
            </a:r>
          </a:p>
        </p:txBody>
      </p:sp>
      <p:sp>
        <p:nvSpPr>
          <p:cNvPr id="20" name="Espace réservé du contenu 15">
            <a:extLst>
              <a:ext uri="{FF2B5EF4-FFF2-40B4-BE49-F238E27FC236}">
                <a16:creationId xmlns:a16="http://schemas.microsoft.com/office/drawing/2014/main" id="{DC47D5FA-D33C-4149-B032-A61BDAB42C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413" y="4284387"/>
            <a:ext cx="4810972" cy="420157"/>
          </a:xfrm>
          <a:prstGeom prst="rect">
            <a:avLst/>
          </a:prstGeom>
        </p:spPr>
        <p:txBody>
          <a:bodyPr>
            <a:noAutofit/>
          </a:bodyPr>
          <a:lstStyle>
            <a:lvl1pPr marL="48680" indent="0" algn="l">
              <a:buNone/>
              <a:defRPr lang="fr-FR" sz="2400" b="0" i="0" dirty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Data caption</a:t>
            </a:r>
          </a:p>
        </p:txBody>
      </p:sp>
      <p:sp>
        <p:nvSpPr>
          <p:cNvPr id="21" name="Espace réservé du contenu 15">
            <a:extLst>
              <a:ext uri="{FF2B5EF4-FFF2-40B4-BE49-F238E27FC236}">
                <a16:creationId xmlns:a16="http://schemas.microsoft.com/office/drawing/2014/main" id="{4D0438FE-E8C7-814C-9450-AAB61249695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413" y="4770161"/>
            <a:ext cx="4810972" cy="212648"/>
          </a:xfrm>
          <a:prstGeom prst="rect">
            <a:avLst/>
          </a:prstGeom>
        </p:spPr>
        <p:txBody>
          <a:bodyPr/>
          <a:lstStyle>
            <a:lvl1pPr marL="48680" indent="0" algn="l">
              <a:buNone/>
              <a:defRPr lang="fr-FR" sz="1067" b="0" i="0" dirty="0">
                <a:solidFill>
                  <a:schemeClr val="tx2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*Data source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4299E5B-4017-634A-9B17-59827EF2714B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040796"/>
            <a:ext cx="0" cy="199876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itre 1">
            <a:extLst>
              <a:ext uri="{FF2B5EF4-FFF2-40B4-BE49-F238E27FC236}">
                <a16:creationId xmlns:a16="http://schemas.microsoft.com/office/drawing/2014/main" id="{B7056516-958E-B444-9D9C-BF0CCBD62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413" y="1759543"/>
            <a:ext cx="10515169" cy="656591"/>
          </a:xfrm>
        </p:spPr>
        <p:txBody>
          <a:bodyPr anchor="b">
            <a:noAutofit/>
          </a:bodyPr>
          <a:lstStyle>
            <a:lvl1pPr algn="l"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2 Big Stats Slide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962CEE5-4D3F-BA49-8AB9-4B8010251F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413" y="1438691"/>
            <a:ext cx="10515169" cy="255233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38120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CE4CB2-6030-4872-8362-B29091CE4B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006743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6CE4CB2-6030-4872-8362-B29091CE4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E67890-FE51-E847-8952-68D2C551D6FA}"/>
              </a:ext>
            </a:extLst>
          </p:cNvPr>
          <p:cNvSpPr txBox="1"/>
          <p:nvPr userDrawn="1"/>
        </p:nvSpPr>
        <p:spPr>
          <a:xfrm>
            <a:off x="125586" y="6570324"/>
            <a:ext cx="3024851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7" b="0" i="0" noProof="0" dirty="0">
                <a:solidFill>
                  <a:schemeClr val="bg1">
                    <a:lumMod val="50000"/>
                  </a:schemeClr>
                </a:solidFill>
                <a:latin typeface="+mj-lt"/>
                <a:ea typeface="Helvetica Light" charset="0"/>
                <a:cs typeface="Calibri Light" panose="020F0302020204030204" pitchFamily="34" charset="0"/>
              </a:rPr>
              <a:t>© 2021 KUDELSKI GROUP – All rights reserved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C0620C6-5663-3343-A8FD-A4C1D6C90A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26547" y="6560193"/>
            <a:ext cx="738909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fld id="{44310CFE-D6FA-D144-A001-7C53F4DCA0BC}" type="slidenum">
              <a:rPr lang="en-GB" sz="1333" b="0" i="0" noProof="0" smtClean="0">
                <a:solidFill>
                  <a:schemeClr val="bg1">
                    <a:lumMod val="50000"/>
                  </a:schemeClr>
                </a:solidFill>
                <a:latin typeface="+mj-lt"/>
                <a:ea typeface="Helvetica Light" charset="0"/>
                <a:cs typeface="Calibri Light" panose="020F0302020204030204" pitchFamily="34" charset="0"/>
              </a:rPr>
              <a:t>‹#›</a:t>
            </a:fld>
            <a:endParaRPr lang="en-GB" sz="1333" b="0" i="0" noProof="0">
              <a:solidFill>
                <a:schemeClr val="bg1">
                  <a:lumMod val="50000"/>
                </a:schemeClr>
              </a:solidFill>
              <a:latin typeface="+mj-lt"/>
              <a:ea typeface="Helvetica Light" charset="0"/>
              <a:cs typeface="Calibri Light" panose="020F03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587486-20EA-6B45-81A6-880D19F77E7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284914" y="6400800"/>
            <a:ext cx="779030" cy="3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3" r:id="rId3"/>
    <p:sldLayoutId id="2147483662" r:id="rId4"/>
    <p:sldLayoutId id="2147483718" r:id="rId5"/>
    <p:sldLayoutId id="2147483716" r:id="rId6"/>
    <p:sldLayoutId id="2147483668" r:id="rId7"/>
    <p:sldLayoutId id="2147483680" r:id="rId8"/>
    <p:sldLayoutId id="2147483667" r:id="rId9"/>
    <p:sldLayoutId id="2147483669" r:id="rId10"/>
    <p:sldLayoutId id="2147483714" r:id="rId11"/>
    <p:sldLayoutId id="2147483715" r:id="rId12"/>
    <p:sldLayoutId id="2147483719" r:id="rId13"/>
    <p:sldLayoutId id="2147483717" r:id="rId14"/>
    <p:sldLayoutId id="2147483682" r:id="rId15"/>
    <p:sldLayoutId id="2147483683" r:id="rId16"/>
    <p:sldLayoutId id="2147483684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94949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9494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94949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94949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94949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94949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40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3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Relationship Id="rId8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sv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svg"/><Relationship Id="rId21" Type="http://schemas.openxmlformats.org/officeDocument/2006/relationships/image" Target="../media/image60.sv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svg"/><Relationship Id="rId41" Type="http://schemas.openxmlformats.org/officeDocument/2006/relationships/image" Target="../media/image8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svg"/><Relationship Id="rId40" Type="http://schemas.openxmlformats.org/officeDocument/2006/relationships/image" Target="../media/image79.pn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23" Type="http://schemas.openxmlformats.org/officeDocument/2006/relationships/image" Target="../media/image62.sv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49.png"/><Relationship Id="rId19" Type="http://schemas.openxmlformats.org/officeDocument/2006/relationships/image" Target="../media/image58.svg"/><Relationship Id="rId31" Type="http://schemas.openxmlformats.org/officeDocument/2006/relationships/image" Target="../media/image70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svg"/><Relationship Id="rId30" Type="http://schemas.openxmlformats.org/officeDocument/2006/relationships/image" Target="../media/image69.png"/><Relationship Id="rId35" Type="http://schemas.openxmlformats.org/officeDocument/2006/relationships/image" Target="../media/image74.svg"/><Relationship Id="rId43" Type="http://schemas.openxmlformats.org/officeDocument/2006/relationships/image" Target="../media/image82.svg"/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5" Type="http://schemas.openxmlformats.org/officeDocument/2006/relationships/image" Target="../media/image64.svg"/><Relationship Id="rId33" Type="http://schemas.openxmlformats.org/officeDocument/2006/relationships/image" Target="../media/image72.svg"/><Relationship Id="rId38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sv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.svg"/><Relationship Id="rId21" Type="http://schemas.openxmlformats.org/officeDocument/2006/relationships/image" Target="../media/image102.sv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17" Type="http://schemas.openxmlformats.org/officeDocument/2006/relationships/image" Target="../media/image98.svg"/><Relationship Id="rId25" Type="http://schemas.openxmlformats.org/officeDocument/2006/relationships/image" Target="../media/image106.svg"/><Relationship Id="rId33" Type="http://schemas.openxmlformats.org/officeDocument/2006/relationships/image" Target="../media/image114.sv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24" Type="http://schemas.openxmlformats.org/officeDocument/2006/relationships/image" Target="../media/image105.png"/><Relationship Id="rId32" Type="http://schemas.openxmlformats.org/officeDocument/2006/relationships/image" Target="../media/image113.png"/><Relationship Id="rId5" Type="http://schemas.openxmlformats.org/officeDocument/2006/relationships/image" Target="../media/image86.svg"/><Relationship Id="rId15" Type="http://schemas.openxmlformats.org/officeDocument/2006/relationships/image" Target="../media/image96.svg"/><Relationship Id="rId23" Type="http://schemas.openxmlformats.org/officeDocument/2006/relationships/image" Target="../media/image104.sv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svg"/><Relationship Id="rId31" Type="http://schemas.openxmlformats.org/officeDocument/2006/relationships/image" Target="../media/image112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svg"/><Relationship Id="rId30" Type="http://schemas.openxmlformats.org/officeDocument/2006/relationships/image" Target="../media/image111.png"/><Relationship Id="rId8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svg"/><Relationship Id="rId18" Type="http://schemas.openxmlformats.org/officeDocument/2006/relationships/image" Target="../media/image131.png"/><Relationship Id="rId3" Type="http://schemas.openxmlformats.org/officeDocument/2006/relationships/image" Target="../media/image116.svg"/><Relationship Id="rId21" Type="http://schemas.openxmlformats.org/officeDocument/2006/relationships/image" Target="../media/image134.svg"/><Relationship Id="rId7" Type="http://schemas.openxmlformats.org/officeDocument/2006/relationships/image" Target="../media/image120.svg"/><Relationship Id="rId12" Type="http://schemas.openxmlformats.org/officeDocument/2006/relationships/image" Target="../media/image125.png"/><Relationship Id="rId17" Type="http://schemas.openxmlformats.org/officeDocument/2006/relationships/image" Target="../media/image130.svg"/><Relationship Id="rId25" Type="http://schemas.openxmlformats.org/officeDocument/2006/relationships/image" Target="../media/image138.sv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9.png"/><Relationship Id="rId11" Type="http://schemas.openxmlformats.org/officeDocument/2006/relationships/image" Target="../media/image124.svg"/><Relationship Id="rId24" Type="http://schemas.openxmlformats.org/officeDocument/2006/relationships/image" Target="../media/image137.png"/><Relationship Id="rId5" Type="http://schemas.openxmlformats.org/officeDocument/2006/relationships/image" Target="../media/image118.svg"/><Relationship Id="rId15" Type="http://schemas.openxmlformats.org/officeDocument/2006/relationships/image" Target="../media/image128.svg"/><Relationship Id="rId23" Type="http://schemas.openxmlformats.org/officeDocument/2006/relationships/image" Target="../media/image136.svg"/><Relationship Id="rId10" Type="http://schemas.openxmlformats.org/officeDocument/2006/relationships/image" Target="../media/image123.png"/><Relationship Id="rId19" Type="http://schemas.openxmlformats.org/officeDocument/2006/relationships/image" Target="../media/image132.svg"/><Relationship Id="rId4" Type="http://schemas.openxmlformats.org/officeDocument/2006/relationships/image" Target="../media/image117.png"/><Relationship Id="rId9" Type="http://schemas.openxmlformats.org/officeDocument/2006/relationships/image" Target="../media/image122.sv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F8AECB-316C-4A01-9298-730031F0C0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6" imgW="300" imgH="297" progId="TCLayout.ActiveDocument.1">
                  <p:embed/>
                </p:oleObj>
              </mc:Choice>
              <mc:Fallback>
                <p:oleObj name="think-cell Slide" r:id="rId6" imgW="300" imgH="29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F8AECB-316C-4A01-9298-730031F0C0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17450AB-BF87-477C-9B66-86D69FC0C2E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  <a:latin typeface="Calibri Light" panose="020F0302020204030204" pitchFamily="34" charset="0"/>
              <a:ea typeface="ＭＳ Ｐゴシック" charset="-128"/>
              <a:cs typeface="ＭＳ Ｐゴシック" charset="-128"/>
              <a:sym typeface="Work Sans ExtraLight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D93C51C-C951-004C-95C5-ED97CC34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14" y="4741568"/>
            <a:ext cx="4465672" cy="194551"/>
          </a:xfrm>
        </p:spPr>
        <p:txBody>
          <a:bodyPr/>
          <a:lstStyle/>
          <a:p>
            <a:r>
              <a:rPr lang="en-US" b="0" dirty="0"/>
              <a:t>04/27/2021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920B15-BB05-614E-A372-4349EA8BE1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Graphics Library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7BD1B43-B69D-A64A-89E1-BF6D0B409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Christopher Schouten, Marketing Director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760C561-556E-134C-884E-6632400CF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Website graphics archive for PPT use</a:t>
            </a:r>
          </a:p>
        </p:txBody>
      </p:sp>
    </p:spTree>
    <p:extLst>
      <p:ext uri="{BB962C8B-B14F-4D97-AF65-F5344CB8AC3E}">
        <p14:creationId xmlns:p14="http://schemas.microsoft.com/office/powerpoint/2010/main" val="76175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ctions">
            <a:extLst>
              <a:ext uri="{FF2B5EF4-FFF2-40B4-BE49-F238E27FC236}">
                <a16:creationId xmlns:a16="http://schemas.microsoft.com/office/drawing/2014/main" id="{AF3C8A71-54C7-2A43-9F23-1E0C7B27B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892" y="714133"/>
            <a:ext cx="952500" cy="952500"/>
          </a:xfrm>
          <a:prstGeom prst="rect">
            <a:avLst/>
          </a:prstGeom>
        </p:spPr>
      </p:pic>
      <p:pic>
        <p:nvPicPr>
          <p:cNvPr id="7" name="Graphic 6" descr="Assess">
            <a:extLst>
              <a:ext uri="{FF2B5EF4-FFF2-40B4-BE49-F238E27FC236}">
                <a16:creationId xmlns:a16="http://schemas.microsoft.com/office/drawing/2014/main" id="{39DD3C13-0F05-014D-B593-5C72FA871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642" y="2347723"/>
            <a:ext cx="1905000" cy="1905000"/>
          </a:xfrm>
          <a:prstGeom prst="rect">
            <a:avLst/>
          </a:prstGeom>
        </p:spPr>
      </p:pic>
      <p:pic>
        <p:nvPicPr>
          <p:cNvPr id="9" name="Graphic 8" descr="Assess">
            <a:extLst>
              <a:ext uri="{FF2B5EF4-FFF2-40B4-BE49-F238E27FC236}">
                <a16:creationId xmlns:a16="http://schemas.microsoft.com/office/drawing/2014/main" id="{17D75232-0CF6-FE43-8E5E-63A323E43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642" y="4301097"/>
            <a:ext cx="1905000" cy="1905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D84D8A2-5374-4341-BEFF-B7333708B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1356" y="197745"/>
            <a:ext cx="1905000" cy="1905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2B1109-1786-8F44-BC1E-D6C1DB922075}"/>
              </a:ext>
            </a:extLst>
          </p:cNvPr>
          <p:cNvSpPr txBox="1"/>
          <p:nvPr/>
        </p:nvSpPr>
        <p:spPr>
          <a:xfrm>
            <a:off x="667892" y="1666633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33AB6-DA24-A747-8D04-2A433EDEC2FF}"/>
              </a:ext>
            </a:extLst>
          </p:cNvPr>
          <p:cNvSpPr txBox="1"/>
          <p:nvPr/>
        </p:nvSpPr>
        <p:spPr>
          <a:xfrm>
            <a:off x="667892" y="4121918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Assess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77E5AF-1737-6A4A-A3CC-CE1ACDEBB9DD}"/>
              </a:ext>
            </a:extLst>
          </p:cNvPr>
          <p:cNvSpPr txBox="1"/>
          <p:nvPr/>
        </p:nvSpPr>
        <p:spPr>
          <a:xfrm>
            <a:off x="3029594" y="1961023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Build &amp; Deliver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59D6829-0CA9-1040-BCC9-C817E8239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3615" y="2476500"/>
            <a:ext cx="1905000" cy="1905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520911C-87AB-4244-9ED0-164987BA40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3615" y="4440162"/>
            <a:ext cx="1905000" cy="1905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CED256-D5D2-F540-8AC1-D0B22D88F740}"/>
              </a:ext>
            </a:extLst>
          </p:cNvPr>
          <p:cNvSpPr txBox="1"/>
          <p:nvPr/>
        </p:nvSpPr>
        <p:spPr>
          <a:xfrm>
            <a:off x="3029594" y="4265748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Certify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192DB7F-50A6-D848-A4D3-8F9CAB81A2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27200" y="714133"/>
            <a:ext cx="1155700" cy="11557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B8CE42-56BB-0B44-9681-AA2D403C8E98}"/>
              </a:ext>
            </a:extLst>
          </p:cNvPr>
          <p:cNvSpPr txBox="1"/>
          <p:nvPr/>
        </p:nvSpPr>
        <p:spPr>
          <a:xfrm>
            <a:off x="5498529" y="1858887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Cloud Backend &amp; App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181F7F0-B4AF-D14C-A41E-8FAD8357C1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28800" y="2878551"/>
            <a:ext cx="952500" cy="9525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E7AF075-0C75-F24C-8BDE-3BA736E5EC3C}"/>
              </a:ext>
            </a:extLst>
          </p:cNvPr>
          <p:cNvSpPr txBox="1"/>
          <p:nvPr/>
        </p:nvSpPr>
        <p:spPr>
          <a:xfrm>
            <a:off x="5498529" y="3755294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Commands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88FDD944-27D8-D647-8A46-9B6B69625D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28800" y="4585968"/>
            <a:ext cx="1155700" cy="11557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8CB3113-3B2E-FA48-B907-6ED0BB811C4A}"/>
              </a:ext>
            </a:extLst>
          </p:cNvPr>
          <p:cNvSpPr txBox="1"/>
          <p:nvPr/>
        </p:nvSpPr>
        <p:spPr>
          <a:xfrm>
            <a:off x="5617467" y="5769208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Connect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BD64019F-1021-5E4D-917E-BA05059D3D1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91097" y="370952"/>
            <a:ext cx="952500" cy="9525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39DCD92-96D4-CF43-B60E-C5D3194867E1}"/>
              </a:ext>
            </a:extLst>
          </p:cNvPr>
          <p:cNvSpPr txBox="1"/>
          <p:nvPr/>
        </p:nvSpPr>
        <p:spPr>
          <a:xfrm>
            <a:off x="7860826" y="1323452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Data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80251E8E-D18A-694E-8467-FC4CF01025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191097" y="1666633"/>
            <a:ext cx="952500" cy="9525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EC5DD3C-C78F-C342-A0EF-7EC94E41703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21128" y="2931234"/>
            <a:ext cx="1905000" cy="1905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66ECD879-90CF-7647-A138-9F656122E56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721128" y="4884608"/>
            <a:ext cx="1905000" cy="1905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86076AF-2047-6A42-A771-B82BE3B390FE}"/>
              </a:ext>
            </a:extLst>
          </p:cNvPr>
          <p:cNvSpPr txBox="1"/>
          <p:nvPr/>
        </p:nvSpPr>
        <p:spPr>
          <a:xfrm>
            <a:off x="7860826" y="2590171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Decisions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1FAA74-F7EF-A74E-A68C-6DDF1068335E}"/>
              </a:ext>
            </a:extLst>
          </p:cNvPr>
          <p:cNvSpPr txBox="1"/>
          <p:nvPr/>
        </p:nvSpPr>
        <p:spPr>
          <a:xfrm>
            <a:off x="7924328" y="4724841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Design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5BF2576-D420-0D4D-B7A3-1FB052E73A3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501041" y="368281"/>
            <a:ext cx="952500" cy="9525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C4953B92-6BC9-8542-84B6-4526C1557AF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037777" y="2071669"/>
            <a:ext cx="1905000" cy="1905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73139524-08D0-A747-9988-4E555F9C0F0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407294" y="4827905"/>
            <a:ext cx="952500" cy="9525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347C6A1-DCE3-C346-BA66-7BB2D9E02432}"/>
              </a:ext>
            </a:extLst>
          </p:cNvPr>
          <p:cNvSpPr txBox="1"/>
          <p:nvPr/>
        </p:nvSpPr>
        <p:spPr>
          <a:xfrm>
            <a:off x="10170770" y="1354800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Device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611551-744F-6E45-953A-3637E76661A1}"/>
              </a:ext>
            </a:extLst>
          </p:cNvPr>
          <p:cNvSpPr txBox="1"/>
          <p:nvPr/>
        </p:nvSpPr>
        <p:spPr>
          <a:xfrm>
            <a:off x="10189174" y="4010689"/>
            <a:ext cx="1613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Discrete Secure Element/Pico 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F55D8B-F2A6-C94F-92D2-EB820E22D8BE}"/>
              </a:ext>
            </a:extLst>
          </p:cNvPr>
          <p:cNvSpPr txBox="1"/>
          <p:nvPr/>
        </p:nvSpPr>
        <p:spPr>
          <a:xfrm>
            <a:off x="10077022" y="5575822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End-to-End</a:t>
            </a:r>
          </a:p>
        </p:txBody>
      </p:sp>
    </p:spTree>
    <p:extLst>
      <p:ext uri="{BB962C8B-B14F-4D97-AF65-F5344CB8AC3E}">
        <p14:creationId xmlns:p14="http://schemas.microsoft.com/office/powerpoint/2010/main" val="416261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B255FB1-4A54-624F-B6AE-A75F4858A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0934" y="770990"/>
            <a:ext cx="1905000" cy="1905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D004965-6BF9-014F-8DE6-3EDF9393D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1322" y="770990"/>
            <a:ext cx="1905000" cy="1905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45B3950-0D83-B640-893F-DFBE2E53DE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678" y="770990"/>
            <a:ext cx="1905000" cy="1905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71849D1-AA33-7042-92CC-FA472DF4A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5678" y="5151348"/>
            <a:ext cx="952500" cy="952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2E48EE3-D28F-DF4C-AE78-1F9E877723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15678" y="3835186"/>
            <a:ext cx="952500" cy="952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9C08B54-6EA4-CF49-978F-1C5EA2255F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14078" y="2348074"/>
            <a:ext cx="952500" cy="952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119299A-F85C-FA45-B719-9809933351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14078" y="457271"/>
            <a:ext cx="1155700" cy="11557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28570F6-7144-2F48-A1DB-AA04B894B2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50410" y="5049748"/>
            <a:ext cx="1155700" cy="11557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88308FA-7E09-7148-9A62-2E287354963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50410" y="457271"/>
            <a:ext cx="1155700" cy="11557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1D65ABE-4AFB-FB4E-8F8A-23F27B4EF0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56225" y="2209087"/>
            <a:ext cx="1155700" cy="11557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AC652E4-3A87-A340-B8B9-98726740300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50410" y="3631986"/>
            <a:ext cx="1155700" cy="11557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6A40C8C-8018-F047-B009-5844B49FCC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81225" y="2974440"/>
            <a:ext cx="1155700" cy="11557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6CF01D5-B2FA-DE4A-A0ED-C90723D1DC8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16928" y="3076040"/>
            <a:ext cx="952500" cy="952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DA41D8-43A6-B84D-9575-7E89ECEC018E}"/>
              </a:ext>
            </a:extLst>
          </p:cNvPr>
          <p:cNvSpPr txBox="1"/>
          <p:nvPr/>
        </p:nvSpPr>
        <p:spPr>
          <a:xfrm>
            <a:off x="686657" y="2693519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IoT 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69D3B0-10A6-2840-BEEC-1C2983C8EBC2}"/>
              </a:ext>
            </a:extLst>
          </p:cNvPr>
          <p:cNvSpPr txBox="1"/>
          <p:nvPr/>
        </p:nvSpPr>
        <p:spPr>
          <a:xfrm>
            <a:off x="2717301" y="2712830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Kudelski IoT </a:t>
            </a:r>
            <a:r>
              <a:rPr lang="en-US" sz="1100" dirty="0" err="1"/>
              <a:t>keySTREAM</a:t>
            </a:r>
            <a:endParaRPr lang="en-US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FBA0E8-6DA2-9E42-89EC-AA87FC6ECF1E}"/>
              </a:ext>
            </a:extLst>
          </p:cNvPr>
          <p:cNvSpPr txBox="1"/>
          <p:nvPr/>
        </p:nvSpPr>
        <p:spPr>
          <a:xfrm>
            <a:off x="4630934" y="2712830"/>
            <a:ext cx="19897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IoT Solutions (end-to-end)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FFD52B-B1A9-CA4C-97CA-D32B8E2D2210}"/>
              </a:ext>
            </a:extLst>
          </p:cNvPr>
          <p:cNvSpPr txBox="1"/>
          <p:nvPr/>
        </p:nvSpPr>
        <p:spPr>
          <a:xfrm>
            <a:off x="686657" y="4053893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Asset Tracking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BE5F95-10D8-8E44-BB7A-16B9AD7407C6}"/>
              </a:ext>
            </a:extLst>
          </p:cNvPr>
          <p:cNvSpPr txBox="1"/>
          <p:nvPr/>
        </p:nvSpPr>
        <p:spPr>
          <a:xfrm>
            <a:off x="1952554" y="4053084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Global Coverage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627FDDB9-3F75-534F-AF02-FA0FE24A1B8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00054" y="4460149"/>
            <a:ext cx="952500" cy="9525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7BE9800-05EB-624C-9574-D3494293EE59}"/>
              </a:ext>
            </a:extLst>
          </p:cNvPr>
          <p:cNvSpPr txBox="1"/>
          <p:nvPr/>
        </p:nvSpPr>
        <p:spPr>
          <a:xfrm>
            <a:off x="686657" y="5393338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PKA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56BBBBE6-5EDB-6A42-809B-9AE90E3807C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955034" y="558871"/>
            <a:ext cx="952500" cy="9525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77FF407-93D4-3B4A-9806-CCA6334C65A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299699" y="4440029"/>
            <a:ext cx="952500" cy="9525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81DDBF-A4A2-804D-B189-C16A968BE0E9}"/>
              </a:ext>
            </a:extLst>
          </p:cNvPr>
          <p:cNvSpPr txBox="1"/>
          <p:nvPr/>
        </p:nvSpPr>
        <p:spPr>
          <a:xfrm>
            <a:off x="1951447" y="5393338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Integrate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5EBD327A-F58C-7849-B756-50DD057FFD6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353869" y="4432324"/>
            <a:ext cx="952500" cy="9525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93258DF-F10E-174C-8394-FF4F2130C3B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834385" y="3144748"/>
            <a:ext cx="1905000" cy="1905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25FA77D-1EC1-134A-8610-6520E077D15B}"/>
              </a:ext>
            </a:extLst>
          </p:cNvPr>
          <p:cNvSpPr txBox="1"/>
          <p:nvPr/>
        </p:nvSpPr>
        <p:spPr>
          <a:xfrm>
            <a:off x="4910723" y="5049748"/>
            <a:ext cx="1828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Integrated Secure Element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397D5022-C330-EB4E-9479-E6B08B9BFE2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551218" y="3232269"/>
            <a:ext cx="762000" cy="762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F72B5BB-140C-BF4F-93C3-78F682809D48}"/>
              </a:ext>
            </a:extLst>
          </p:cNvPr>
          <p:cNvSpPr txBox="1"/>
          <p:nvPr/>
        </p:nvSpPr>
        <p:spPr>
          <a:xfrm>
            <a:off x="3177409" y="4028540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IoT Ecosystem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91E09590-D4DE-154F-845D-9A61B6F0303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005869" y="2443324"/>
            <a:ext cx="762000" cy="7620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B38A7077-858E-9240-869D-5A42B1F4D80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046859" y="3835186"/>
            <a:ext cx="762000" cy="762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F4E653A-D2E3-E04E-838D-A06DB71A4E76}"/>
              </a:ext>
            </a:extLst>
          </p:cNvPr>
          <p:cNvSpPr txBox="1"/>
          <p:nvPr/>
        </p:nvSpPr>
        <p:spPr>
          <a:xfrm>
            <a:off x="10621338" y="3233982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Hardware Design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042CA6-BFE1-8D48-963B-2281B86465BB}"/>
              </a:ext>
            </a:extLst>
          </p:cNvPr>
          <p:cNvSpPr txBox="1"/>
          <p:nvPr/>
        </p:nvSpPr>
        <p:spPr>
          <a:xfrm>
            <a:off x="10670998" y="4578180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Software Design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A93875F-1226-0D4D-832A-5688320AB583}"/>
              </a:ext>
            </a:extLst>
          </p:cNvPr>
          <p:cNvSpPr txBox="1"/>
          <p:nvPr/>
        </p:nvSpPr>
        <p:spPr>
          <a:xfrm>
            <a:off x="3018245" y="5391628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Integrity</a:t>
            </a:r>
          </a:p>
        </p:txBody>
      </p:sp>
    </p:spTree>
    <p:extLst>
      <p:ext uri="{BB962C8B-B14F-4D97-AF65-F5344CB8AC3E}">
        <p14:creationId xmlns:p14="http://schemas.microsoft.com/office/powerpoint/2010/main" val="88366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BBF3B7-BD13-0548-84E3-9DB00E40B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711" y="103170"/>
            <a:ext cx="1905000" cy="1905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FC638BE-5D49-194C-8AF7-3C21DC736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461" y="2275298"/>
            <a:ext cx="1333500" cy="1333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0BE4AE-3356-124C-BA2F-6CE7850EC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361" y="4084048"/>
            <a:ext cx="1155700" cy="11557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6339E4C-8D41-6B40-A498-4D8FC4BF67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2757" y="477820"/>
            <a:ext cx="1155700" cy="11557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780ECAF-840F-5847-B1AF-9956D2EF12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2757" y="2273300"/>
            <a:ext cx="1155700" cy="11557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A9C0EE2-545D-514C-88AD-0D4431AA3C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94357" y="4233309"/>
            <a:ext cx="952500" cy="952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36728AE-A61A-7148-96BF-9B5B757027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45539" y="477820"/>
            <a:ext cx="1155700" cy="1155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9E629B-460A-D641-AF1C-ABF34D263D72}"/>
              </a:ext>
            </a:extLst>
          </p:cNvPr>
          <p:cNvSpPr txBox="1"/>
          <p:nvPr/>
        </p:nvSpPr>
        <p:spPr>
          <a:xfrm>
            <a:off x="275690" y="1853380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Manage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C702CA-2415-484F-B6BD-13CCE3BDB959}"/>
              </a:ext>
            </a:extLst>
          </p:cNvPr>
          <p:cNvSpPr txBox="1"/>
          <p:nvPr/>
        </p:nvSpPr>
        <p:spPr>
          <a:xfrm>
            <a:off x="322602" y="3603590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Manufacture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88D006-FFC6-0A44-BDCF-4F7B84C24104}"/>
              </a:ext>
            </a:extLst>
          </p:cNvPr>
          <p:cNvSpPr txBox="1"/>
          <p:nvPr/>
        </p:nvSpPr>
        <p:spPr>
          <a:xfrm>
            <a:off x="322602" y="5275778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Passive Keyless Access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71B4AC-F9A8-E84B-88D2-755A029FBE31}"/>
              </a:ext>
            </a:extLst>
          </p:cNvPr>
          <p:cNvSpPr txBox="1"/>
          <p:nvPr/>
        </p:nvSpPr>
        <p:spPr>
          <a:xfrm>
            <a:off x="2464086" y="1643259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Multi-Connectivity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EC99FB-4D1F-CF4B-AFFB-D1B6188EAAEE}"/>
              </a:ext>
            </a:extLst>
          </p:cNvPr>
          <p:cNvSpPr txBox="1"/>
          <p:nvPr/>
        </p:nvSpPr>
        <p:spPr>
          <a:xfrm>
            <a:off x="2464086" y="3429000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Multi-Sensor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2B4EDF-3DEA-4E42-AFEE-739DE274E569}"/>
              </a:ext>
            </a:extLst>
          </p:cNvPr>
          <p:cNvSpPr txBox="1"/>
          <p:nvPr/>
        </p:nvSpPr>
        <p:spPr>
          <a:xfrm>
            <a:off x="2464086" y="5185809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Network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B8C631-F346-E54A-B536-037DB0A5E479}"/>
              </a:ext>
            </a:extLst>
          </p:cNvPr>
          <p:cNvSpPr txBox="1"/>
          <p:nvPr/>
        </p:nvSpPr>
        <p:spPr>
          <a:xfrm>
            <a:off x="4816868" y="1643259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NFC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D56EEB4-61AC-E243-B1AD-591A854411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45539" y="2273300"/>
            <a:ext cx="1155700" cy="11557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56675A0-8F63-BF48-9144-D9EE43F0F4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45539" y="4059041"/>
            <a:ext cx="1155700" cy="11557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732263-0EF3-DF47-91FD-0C984FF05FAF}"/>
              </a:ext>
            </a:extLst>
          </p:cNvPr>
          <p:cNvSpPr txBox="1"/>
          <p:nvPr/>
        </p:nvSpPr>
        <p:spPr>
          <a:xfrm>
            <a:off x="4818723" y="3472785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Passive Solution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DE5C78-B631-C54E-8AD3-7426DC4A6982}"/>
              </a:ext>
            </a:extLst>
          </p:cNvPr>
          <p:cNvSpPr txBox="1"/>
          <p:nvPr/>
        </p:nvSpPr>
        <p:spPr>
          <a:xfrm>
            <a:off x="4853755" y="5185809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User Privacy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7E14AA2-B062-9F4B-8DFE-27CC06BA0B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56543" y="161449"/>
            <a:ext cx="1905000" cy="1905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D328087-D831-5743-AE69-E8705AE13FB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77947" y="2325740"/>
            <a:ext cx="1905000" cy="1905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E132CED-73A9-5349-AD0F-D30C3304C44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812979" y="4323278"/>
            <a:ext cx="1905000" cy="1905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B88B88C-839C-0C4B-98FD-6A42CC1C520D}"/>
              </a:ext>
            </a:extLst>
          </p:cNvPr>
          <p:cNvSpPr txBox="1"/>
          <p:nvPr/>
        </p:nvSpPr>
        <p:spPr>
          <a:xfrm>
            <a:off x="6901524" y="2017861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Root of Trust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0B7BA0-BE10-AF42-A1EC-7D28F253478A}"/>
              </a:ext>
            </a:extLst>
          </p:cNvPr>
          <p:cNvSpPr txBox="1"/>
          <p:nvPr/>
        </p:nvSpPr>
        <p:spPr>
          <a:xfrm>
            <a:off x="6923926" y="4146204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Secure &amp; Manage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C165DAFC-8B4D-C849-B8F9-2E20CF21F0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767371" y="477820"/>
            <a:ext cx="1155700" cy="11557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7CA90708-A33C-4642-AB74-BD05E044861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868971" y="2273300"/>
            <a:ext cx="952500" cy="9525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7245432-11FB-F34B-8E2F-9E19E90C71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012238" y="4024537"/>
            <a:ext cx="762000" cy="762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B34DC3E-3A5C-604E-9209-DDBCACDBB30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059471" y="5214456"/>
            <a:ext cx="762000" cy="762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6383553-E2A8-9D4A-96BB-6D5512089BD6}"/>
              </a:ext>
            </a:extLst>
          </p:cNvPr>
          <p:cNvSpPr txBox="1"/>
          <p:nvPr/>
        </p:nvSpPr>
        <p:spPr>
          <a:xfrm>
            <a:off x="9538700" y="1659609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Secure Authorizations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5A2EAD-21E7-4943-98CD-DFB9503B4253}"/>
              </a:ext>
            </a:extLst>
          </p:cNvPr>
          <p:cNvSpPr txBox="1"/>
          <p:nvPr/>
        </p:nvSpPr>
        <p:spPr>
          <a:xfrm>
            <a:off x="9538700" y="3244560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Strategic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9175F-EE43-3441-A425-780A851A8795}"/>
              </a:ext>
            </a:extLst>
          </p:cNvPr>
          <p:cNvSpPr txBox="1"/>
          <p:nvPr/>
        </p:nvSpPr>
        <p:spPr>
          <a:xfrm>
            <a:off x="9586717" y="4869691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13453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B100B1D-B616-A44A-8C30-6594117CF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762" y="92896"/>
            <a:ext cx="1905000" cy="1905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0A0F85C-24A1-BF4E-85ED-EF6209934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762" y="2182830"/>
            <a:ext cx="1905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3510E3-01AD-3B4C-8201-D7B6A861F40C}"/>
              </a:ext>
            </a:extLst>
          </p:cNvPr>
          <p:cNvSpPr txBox="1"/>
          <p:nvPr/>
        </p:nvSpPr>
        <p:spPr>
          <a:xfrm>
            <a:off x="611741" y="1947999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Train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A2BE71-1712-B049-A883-FCA27D186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741" y="4249646"/>
            <a:ext cx="1613042" cy="1613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3AE7BB-15D9-A24F-BCB3-33EB59EB1407}"/>
              </a:ext>
            </a:extLst>
          </p:cNvPr>
          <p:cNvSpPr txBox="1"/>
          <p:nvPr/>
        </p:nvSpPr>
        <p:spPr>
          <a:xfrm>
            <a:off x="611741" y="5923713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Update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DB2D62D-D2C2-BF44-8541-3E51420E0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0158" y="333981"/>
            <a:ext cx="1443447" cy="14434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BF3E780-7E67-B145-91CA-E6B9B962DD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06735" y="579454"/>
            <a:ext cx="952500" cy="952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AF3B46E-BF74-074E-ADE0-0BEB6E11DD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25897" y="569146"/>
            <a:ext cx="952500" cy="952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AFC3BFB-1CCF-F747-9A88-35451E5AC4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45059" y="546029"/>
            <a:ext cx="952500" cy="9525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9903EBC-7A78-0D4E-996C-0E96CA4815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14031" y="2557480"/>
            <a:ext cx="1155700" cy="1155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22A587-3503-384E-96BE-36BB833A22C3}"/>
              </a:ext>
            </a:extLst>
          </p:cNvPr>
          <p:cNvSpPr txBox="1"/>
          <p:nvPr/>
        </p:nvSpPr>
        <p:spPr>
          <a:xfrm>
            <a:off x="2885360" y="1867091"/>
            <a:ext cx="1613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User to User Authorization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9F83AD-EFEF-3145-867E-92497300E822}"/>
              </a:ext>
            </a:extLst>
          </p:cNvPr>
          <p:cNvSpPr txBox="1"/>
          <p:nvPr/>
        </p:nvSpPr>
        <p:spPr>
          <a:xfrm>
            <a:off x="2932412" y="3757238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5-year Battery Life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36114E-B57A-6740-8E7C-4A81A7717F19}"/>
              </a:ext>
            </a:extLst>
          </p:cNvPr>
          <p:cNvSpPr txBox="1"/>
          <p:nvPr/>
        </p:nvSpPr>
        <p:spPr>
          <a:xfrm>
            <a:off x="6532017" y="1646623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 different points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BE4AAB-4155-BB42-8754-C7861B34E1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15000" y="3048000"/>
            <a:ext cx="762000" cy="76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706D424-1E00-3445-9BEA-2BADC17160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14565" y="3048000"/>
            <a:ext cx="762000" cy="76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29EA950-1F5B-F84E-B1AF-488A64A9C1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92297" y="3048000"/>
            <a:ext cx="762000" cy="762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754D2E-3252-194E-B81D-86866204BBB9}"/>
              </a:ext>
            </a:extLst>
          </p:cNvPr>
          <p:cNvSpPr txBox="1"/>
          <p:nvPr/>
        </p:nvSpPr>
        <p:spPr>
          <a:xfrm>
            <a:off x="5289479" y="3888043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Control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E20A78-3A90-994A-B77F-40EA4A7295D9}"/>
              </a:ext>
            </a:extLst>
          </p:cNvPr>
          <p:cNvSpPr txBox="1"/>
          <p:nvPr/>
        </p:nvSpPr>
        <p:spPr>
          <a:xfrm>
            <a:off x="6366776" y="3888043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Trust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F62FB5-9F8D-764F-A8D7-AFC8B86290F8}"/>
              </a:ext>
            </a:extLst>
          </p:cNvPr>
          <p:cNvSpPr txBox="1"/>
          <p:nvPr/>
        </p:nvSpPr>
        <p:spPr>
          <a:xfrm>
            <a:off x="7489044" y="3888043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Integrity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EA3DD0D-AFDF-8D4F-8DCA-465DCFD34ED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081354" y="3048000"/>
            <a:ext cx="762000" cy="762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FCE472D-4CDF-E14F-A57D-E3B5D3D4C130}"/>
              </a:ext>
            </a:extLst>
          </p:cNvPr>
          <p:cNvSpPr txBox="1"/>
          <p:nvPr/>
        </p:nvSpPr>
        <p:spPr>
          <a:xfrm>
            <a:off x="8728825" y="3888043"/>
            <a:ext cx="161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Lifecycle</a:t>
            </a:r>
          </a:p>
        </p:txBody>
      </p:sp>
    </p:spTree>
    <p:extLst>
      <p:ext uri="{BB962C8B-B14F-4D97-AF65-F5344CB8AC3E}">
        <p14:creationId xmlns:p14="http://schemas.microsoft.com/office/powerpoint/2010/main" val="34396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93953-1163-024E-BC4B-696092322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064" y="4756544"/>
            <a:ext cx="10640735" cy="777641"/>
          </a:xfrm>
        </p:spPr>
        <p:txBody>
          <a:bodyPr anchor="ctr"/>
          <a:lstStyle/>
          <a:p>
            <a:r>
              <a:rPr lang="en-US" sz="3200" dirty="0">
                <a:solidFill>
                  <a:schemeClr val="accent3"/>
                </a:solidFill>
              </a:rPr>
              <a:t>www.kudelski-iot.com</a:t>
            </a:r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A4AB0B1E-4165-4247-9CC1-873F42916416}"/>
              </a:ext>
            </a:extLst>
          </p:cNvPr>
          <p:cNvSpPr txBox="1">
            <a:spLocks/>
          </p:cNvSpPr>
          <p:nvPr/>
        </p:nvSpPr>
        <p:spPr>
          <a:xfrm>
            <a:off x="713063" y="5616582"/>
            <a:ext cx="8037905" cy="396379"/>
          </a:xfrm>
          <a:prstGeom prst="rect">
            <a:avLst/>
          </a:prstGeom>
        </p:spPr>
        <p:txBody>
          <a:bodyPr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Presenter Name, Presenter E-Mail Address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7B4CAF-44A9-A24F-BC87-8BB83C887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3" y="1323815"/>
            <a:ext cx="4575910" cy="19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9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5DB9F52-7DE1-E441-A14A-F88E30D38019}"/>
              </a:ext>
            </a:extLst>
          </p:cNvPr>
          <p:cNvSpPr/>
          <p:nvPr/>
        </p:nvSpPr>
        <p:spPr bwMode="auto">
          <a:xfrm>
            <a:off x="240959" y="3279164"/>
            <a:ext cx="11613653" cy="2949619"/>
          </a:xfrm>
          <a:prstGeom prst="roundRect">
            <a:avLst>
              <a:gd name="adj" fmla="val 1462"/>
            </a:avLst>
          </a:prstGeom>
          <a:solidFill>
            <a:schemeClr val="bg1">
              <a:lumMod val="50000"/>
              <a:alpha val="5000"/>
            </a:schemeClr>
          </a:solidFill>
          <a:ln w="63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33" dirty="0">
              <a:solidFill>
                <a:schemeClr val="bg2">
                  <a:lumMod val="90000"/>
                </a:schemeClr>
              </a:solidFill>
              <a:latin typeface="Work Sans ExtraLight" pitchFamily="2" charset="77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D492A1B-BE43-6D49-8D8D-FF3B8B5771F8}"/>
              </a:ext>
            </a:extLst>
          </p:cNvPr>
          <p:cNvSpPr/>
          <p:nvPr/>
        </p:nvSpPr>
        <p:spPr bwMode="auto">
          <a:xfrm>
            <a:off x="198737" y="292318"/>
            <a:ext cx="2543632" cy="594809"/>
          </a:xfrm>
          <a:prstGeom prst="roundRect">
            <a:avLst>
              <a:gd name="adj" fmla="val 6159"/>
            </a:avLst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133" dirty="0">
                <a:solidFill>
                  <a:schemeClr val="bg1"/>
                </a:solidFill>
                <a:latin typeface="Work Sans ExtraLight" pitchFamily="2" charset="77"/>
                <a:ea typeface="ＭＳ Ｐゴシック" charset="-128"/>
                <a:cs typeface="ＭＳ Ｐゴシック" charset="-128"/>
              </a:rPr>
              <a:t>Orange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6AC5334-1D01-5E41-8065-2934D86F0A16}"/>
              </a:ext>
            </a:extLst>
          </p:cNvPr>
          <p:cNvSpPr/>
          <p:nvPr/>
        </p:nvSpPr>
        <p:spPr bwMode="auto">
          <a:xfrm>
            <a:off x="5880805" y="292317"/>
            <a:ext cx="1975483" cy="1829608"/>
          </a:xfrm>
          <a:prstGeom prst="roundRect">
            <a:avLst>
              <a:gd name="adj" fmla="val 1809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133" dirty="0">
              <a:solidFill>
                <a:srgbClr val="000000"/>
              </a:solidFill>
              <a:latin typeface="Work Sans ExtraLight" pitchFamily="2" charset="77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48B228E-669A-424B-B0A0-080D8CDBA363}"/>
              </a:ext>
            </a:extLst>
          </p:cNvPr>
          <p:cNvSpPr txBox="1"/>
          <p:nvPr/>
        </p:nvSpPr>
        <p:spPr>
          <a:xfrm>
            <a:off x="2924022" y="260788"/>
            <a:ext cx="2775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 ExtraLight" pitchFamily="2" charset="77"/>
              </a:rPr>
              <a:t>Keep corner radius to a small and constant amount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Work Sans ExtraLight" pitchFamily="2" charset="77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 ExtraLight" pitchFamily="2" charset="77"/>
              </a:rPr>
              <a:t>Limit use of gradient to  keySTREAM or other limited elements on the page. 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Work Sans ExtraLight" pitchFamily="2" charset="77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 ExtraLight" pitchFamily="2" charset="77"/>
              </a:rPr>
              <a:t>Generally, Red is not used unless it is to indicate threat, risk, danger.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7A3A738-6AE8-4B45-9729-FBE10400AB42}"/>
              </a:ext>
            </a:extLst>
          </p:cNvPr>
          <p:cNvSpPr txBox="1"/>
          <p:nvPr/>
        </p:nvSpPr>
        <p:spPr>
          <a:xfrm>
            <a:off x="8218833" y="292318"/>
            <a:ext cx="277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 ExtraLight" pitchFamily="2" charset="77"/>
              </a:rPr>
              <a:t>Keep corner radius to a small and constant amount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ABF6D96-9722-A241-84A5-4BF121866D30}"/>
              </a:ext>
            </a:extLst>
          </p:cNvPr>
          <p:cNvSpPr txBox="1"/>
          <p:nvPr/>
        </p:nvSpPr>
        <p:spPr>
          <a:xfrm>
            <a:off x="8218833" y="924002"/>
            <a:ext cx="2775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 ExtraLight" pitchFamily="2" charset="77"/>
              </a:rPr>
              <a:t>Shadow: 90% opacity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 ExtraLight" pitchFamily="2" charset="77"/>
              </a:rPr>
              <a:t>Size: 102%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 ExtraLight" pitchFamily="2" charset="77"/>
              </a:rPr>
              <a:t>Blur: 5pt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E3FBAA0-F7EB-544A-846B-D3E0FA021AE9}"/>
              </a:ext>
            </a:extLst>
          </p:cNvPr>
          <p:cNvCxnSpPr>
            <a:cxnSpLocks/>
          </p:cNvCxnSpPr>
          <p:nvPr/>
        </p:nvCxnSpPr>
        <p:spPr bwMode="auto">
          <a:xfrm>
            <a:off x="434220" y="5203058"/>
            <a:ext cx="0" cy="4970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onnecteur droit avec flèche 52">
            <a:extLst>
              <a:ext uri="{FF2B5EF4-FFF2-40B4-BE49-F238E27FC236}">
                <a16:creationId xmlns:a16="http://schemas.microsoft.com/office/drawing/2014/main" id="{F6F4305E-F06B-DA48-A25B-D091BF329C93}"/>
              </a:ext>
            </a:extLst>
          </p:cNvPr>
          <p:cNvCxnSpPr>
            <a:cxnSpLocks/>
          </p:cNvCxnSpPr>
          <p:nvPr/>
        </p:nvCxnSpPr>
        <p:spPr bwMode="auto">
          <a:xfrm>
            <a:off x="1064100" y="5219349"/>
            <a:ext cx="0" cy="4807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A2474B6-F793-AB4B-B6B7-27F29281B772}"/>
              </a:ext>
            </a:extLst>
          </p:cNvPr>
          <p:cNvCxnSpPr>
            <a:cxnSpLocks/>
          </p:cNvCxnSpPr>
          <p:nvPr/>
        </p:nvCxnSpPr>
        <p:spPr bwMode="auto">
          <a:xfrm>
            <a:off x="726581" y="5219349"/>
            <a:ext cx="0" cy="48076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6C16CB9-87D2-6E44-9F54-07888AB84EAC}"/>
              </a:ext>
            </a:extLst>
          </p:cNvPr>
          <p:cNvCxnSpPr>
            <a:cxnSpLocks/>
          </p:cNvCxnSpPr>
          <p:nvPr/>
        </p:nvCxnSpPr>
        <p:spPr bwMode="auto">
          <a:xfrm>
            <a:off x="1064100" y="4738008"/>
            <a:ext cx="19137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E7792C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8" name="Straight Connector 40">
            <a:extLst>
              <a:ext uri="{FF2B5EF4-FFF2-40B4-BE49-F238E27FC236}">
                <a16:creationId xmlns:a16="http://schemas.microsoft.com/office/drawing/2014/main" id="{7F4E37A5-1A23-2048-B92B-7A126C0C1E4F}"/>
              </a:ext>
            </a:extLst>
          </p:cNvPr>
          <p:cNvCxnSpPr>
            <a:cxnSpLocks/>
          </p:cNvCxnSpPr>
          <p:nvPr/>
        </p:nvCxnSpPr>
        <p:spPr bwMode="auto">
          <a:xfrm>
            <a:off x="1064100" y="4920815"/>
            <a:ext cx="19137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E779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0CA074A-0548-FC47-A3F7-E6E6D82E39CC}"/>
              </a:ext>
            </a:extLst>
          </p:cNvPr>
          <p:cNvSpPr/>
          <p:nvPr/>
        </p:nvSpPr>
        <p:spPr bwMode="auto">
          <a:xfrm>
            <a:off x="1261241" y="5203057"/>
            <a:ext cx="1700548" cy="538916"/>
          </a:xfrm>
          <a:prstGeom prst="rect">
            <a:avLst/>
          </a:prstGeom>
          <a:noFill/>
          <a:ln w="12700">
            <a:solidFill>
              <a:srgbClr val="E7792C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2133" dirty="0">
              <a:solidFill>
                <a:schemeClr val="bg1"/>
              </a:solidFill>
              <a:latin typeface="Work Sans ExtraLight" pitchFamily="2" charset="77"/>
              <a:ea typeface="ＭＳ Ｐゴシック" charset="-128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E52C797-B9AD-7848-B367-64DBA0210420}"/>
              </a:ext>
            </a:extLst>
          </p:cNvPr>
          <p:cNvSpPr txBox="1"/>
          <p:nvPr/>
        </p:nvSpPr>
        <p:spPr>
          <a:xfrm>
            <a:off x="337388" y="3392868"/>
            <a:ext cx="445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 ExtraLight" pitchFamily="2" charset="77"/>
              </a:rPr>
              <a:t>Gray background work well to group things (white boxes with their blue title box) together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16DB07C-A89A-DD4F-AC63-652CB4D5E64D}"/>
              </a:ext>
            </a:extLst>
          </p:cNvPr>
          <p:cNvSpPr txBox="1"/>
          <p:nvPr/>
        </p:nvSpPr>
        <p:spPr>
          <a:xfrm>
            <a:off x="337388" y="3904371"/>
            <a:ext cx="4455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 ExtraLight" pitchFamily="2" charset="77"/>
              </a:rPr>
              <a:t>You will need a few arrows and common icons.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9ACB9AD4-A120-8544-8885-18F9057A18CB}"/>
              </a:ext>
            </a:extLst>
          </p:cNvPr>
          <p:cNvSpPr/>
          <p:nvPr/>
        </p:nvSpPr>
        <p:spPr bwMode="auto">
          <a:xfrm>
            <a:off x="198737" y="1019751"/>
            <a:ext cx="2543632" cy="598123"/>
          </a:xfrm>
          <a:prstGeom prst="roundRect">
            <a:avLst>
              <a:gd name="adj" fmla="val 7804"/>
            </a:avLst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133" dirty="0">
                <a:solidFill>
                  <a:schemeClr val="bg1"/>
                </a:solidFill>
                <a:latin typeface="Work Sans ExtraLight" pitchFamily="2" charset="77"/>
                <a:ea typeface="ＭＳ Ｐゴシック" charset="-128"/>
                <a:cs typeface="ＭＳ Ｐゴシック" charset="-128"/>
              </a:rPr>
              <a:t>Light Blue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AA7EB7-B83E-A64A-A69A-69A21916A35F}"/>
              </a:ext>
            </a:extLst>
          </p:cNvPr>
          <p:cNvSpPr txBox="1"/>
          <p:nvPr/>
        </p:nvSpPr>
        <p:spPr>
          <a:xfrm>
            <a:off x="7190915" y="4452508"/>
            <a:ext cx="4525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Work Sans ExtraLight" pitchFamily="2" charset="77"/>
              </a:rPr>
              <a:t>For technical diagrams, please use these guidelines and elements and copy/paste them into your slides.</a:t>
            </a:r>
          </a:p>
        </p:txBody>
      </p:sp>
      <p:sp>
        <p:nvSpPr>
          <p:cNvPr id="19" name="Rectangle : coins arrondis 44">
            <a:extLst>
              <a:ext uri="{FF2B5EF4-FFF2-40B4-BE49-F238E27FC236}">
                <a16:creationId xmlns:a16="http://schemas.microsoft.com/office/drawing/2014/main" id="{DC513D9F-2E35-C242-9BA1-9C09256D4838}"/>
              </a:ext>
            </a:extLst>
          </p:cNvPr>
          <p:cNvSpPr/>
          <p:nvPr/>
        </p:nvSpPr>
        <p:spPr bwMode="auto">
          <a:xfrm>
            <a:off x="198737" y="1750498"/>
            <a:ext cx="2543632" cy="598123"/>
          </a:xfrm>
          <a:prstGeom prst="roundRect">
            <a:avLst>
              <a:gd name="adj" fmla="val 7804"/>
            </a:avLst>
          </a:prstGeom>
          <a:solidFill>
            <a:srgbClr val="202C5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133" dirty="0" err="1">
                <a:solidFill>
                  <a:schemeClr val="bg1"/>
                </a:solidFill>
                <a:latin typeface="Work Sans ExtraLight" pitchFamily="2" charset="77"/>
                <a:ea typeface="ＭＳ Ｐゴシック" charset="-128"/>
                <a:cs typeface="ＭＳ Ｐゴシック" charset="-128"/>
              </a:rPr>
              <a:t>Dark</a:t>
            </a:r>
            <a:r>
              <a:rPr lang="fr-FR" sz="2133" dirty="0">
                <a:solidFill>
                  <a:schemeClr val="bg1"/>
                </a:solidFill>
                <a:latin typeface="Work Sans ExtraLight" pitchFamily="2" charset="77"/>
                <a:ea typeface="ＭＳ Ｐゴシック" charset="-128"/>
                <a:cs typeface="ＭＳ Ｐゴシック" charset="-128"/>
              </a:rPr>
              <a:t> Blue</a:t>
            </a:r>
          </a:p>
        </p:txBody>
      </p:sp>
      <p:sp>
        <p:nvSpPr>
          <p:cNvPr id="22" name="Rectangle : coins arrondis 44">
            <a:extLst>
              <a:ext uri="{FF2B5EF4-FFF2-40B4-BE49-F238E27FC236}">
                <a16:creationId xmlns:a16="http://schemas.microsoft.com/office/drawing/2014/main" id="{6D7BF933-55F7-5D4A-82F7-B62D6CC0C992}"/>
              </a:ext>
            </a:extLst>
          </p:cNvPr>
          <p:cNvSpPr/>
          <p:nvPr/>
        </p:nvSpPr>
        <p:spPr bwMode="auto">
          <a:xfrm>
            <a:off x="200439" y="2481861"/>
            <a:ext cx="2543632" cy="598123"/>
          </a:xfrm>
          <a:prstGeom prst="roundRect">
            <a:avLst>
              <a:gd name="adj" fmla="val 7804"/>
            </a:avLst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133" dirty="0">
                <a:solidFill>
                  <a:schemeClr val="bg1"/>
                </a:solidFill>
                <a:latin typeface="Work Sans ExtraLight" pitchFamily="2" charset="77"/>
                <a:ea typeface="ＭＳ Ｐゴシック" charset="-128"/>
                <a:cs typeface="ＭＳ Ｐゴシック" charset="-128"/>
              </a:rPr>
              <a:t>Gradient</a:t>
            </a:r>
          </a:p>
        </p:txBody>
      </p:sp>
      <p:sp>
        <p:nvSpPr>
          <p:cNvPr id="23" name="Rectangle : coins arrondis 44">
            <a:extLst>
              <a:ext uri="{FF2B5EF4-FFF2-40B4-BE49-F238E27FC236}">
                <a16:creationId xmlns:a16="http://schemas.microsoft.com/office/drawing/2014/main" id="{FA5AF508-8A58-CD46-ACBD-AA4DB55B5021}"/>
              </a:ext>
            </a:extLst>
          </p:cNvPr>
          <p:cNvSpPr/>
          <p:nvPr/>
        </p:nvSpPr>
        <p:spPr bwMode="auto">
          <a:xfrm>
            <a:off x="2961789" y="2481860"/>
            <a:ext cx="2543632" cy="598123"/>
          </a:xfrm>
          <a:prstGeom prst="roundRect">
            <a:avLst>
              <a:gd name="adj" fmla="val 7804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33" dirty="0">
                <a:solidFill>
                  <a:schemeClr val="bg1"/>
                </a:solidFill>
                <a:latin typeface="Work Sans ExtraLight" pitchFamily="2" charset="77"/>
                <a:ea typeface="ＭＳ Ｐゴシック" charset="-128"/>
                <a:cs typeface="ＭＳ Ｐゴシック" charset="-128"/>
              </a:rPr>
              <a:t>Dark Gray</a:t>
            </a:r>
          </a:p>
        </p:txBody>
      </p:sp>
    </p:spTree>
    <p:extLst>
      <p:ext uri="{BB962C8B-B14F-4D97-AF65-F5344CB8AC3E}">
        <p14:creationId xmlns:p14="http://schemas.microsoft.com/office/powerpoint/2010/main" val="369725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EFFA62D-EDF9-BC4F-A3C6-69F32886A508}"/>
              </a:ext>
            </a:extLst>
          </p:cNvPr>
          <p:cNvGrpSpPr/>
          <p:nvPr/>
        </p:nvGrpSpPr>
        <p:grpSpPr>
          <a:xfrm>
            <a:off x="57864" y="314169"/>
            <a:ext cx="12090342" cy="5899749"/>
            <a:chOff x="57864" y="314169"/>
            <a:chExt cx="12090342" cy="5899749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CB24AC5-9D60-4640-8779-88673E5BECAF}"/>
                </a:ext>
              </a:extLst>
            </p:cNvPr>
            <p:cNvSpPr/>
            <p:nvPr/>
          </p:nvSpPr>
          <p:spPr>
            <a:xfrm>
              <a:off x="514350" y="1223010"/>
              <a:ext cx="4686300" cy="468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FB89062-98BC-5B45-BF01-A466953000E0}"/>
                </a:ext>
              </a:extLst>
            </p:cNvPr>
            <p:cNvSpPr/>
            <p:nvPr/>
          </p:nvSpPr>
          <p:spPr>
            <a:xfrm>
              <a:off x="7051484" y="1223010"/>
              <a:ext cx="4686300" cy="468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3AE1475E-9A71-1348-80A8-A7335D62ABEB}"/>
                </a:ext>
              </a:extLst>
            </p:cNvPr>
            <p:cNvSpPr/>
            <p:nvPr/>
          </p:nvSpPr>
          <p:spPr>
            <a:xfrm>
              <a:off x="4631208" y="2891719"/>
              <a:ext cx="2929583" cy="29295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25F7AD56-4498-DB4D-B4C2-3F9A4BF4ED5B}"/>
                </a:ext>
              </a:extLst>
            </p:cNvPr>
            <p:cNvSpPr/>
            <p:nvPr/>
          </p:nvSpPr>
          <p:spPr>
            <a:xfrm>
              <a:off x="8897092" y="2070847"/>
              <a:ext cx="995083" cy="995083"/>
            </a:xfrm>
            <a:prstGeom prst="roundRect">
              <a:avLst>
                <a:gd name="adj" fmla="val 573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dirty="0"/>
                <a:t>Your IoT Applications</a:t>
              </a: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4CF7B499-D1FC-5340-8162-853BAF516F0F}"/>
                </a:ext>
              </a:extLst>
            </p:cNvPr>
            <p:cNvSpPr/>
            <p:nvPr/>
          </p:nvSpPr>
          <p:spPr>
            <a:xfrm>
              <a:off x="2359958" y="2070846"/>
              <a:ext cx="995083" cy="995083"/>
            </a:xfrm>
            <a:prstGeom prst="roundRect">
              <a:avLst>
                <a:gd name="adj" fmla="val 573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dirty="0"/>
                <a:t>Your Device Applications</a:t>
              </a: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969D704B-632D-3449-B5FC-73FCF6361B13}"/>
                </a:ext>
              </a:extLst>
            </p:cNvPr>
            <p:cNvSpPr/>
            <p:nvPr/>
          </p:nvSpPr>
          <p:spPr>
            <a:xfrm>
              <a:off x="8897091" y="4151850"/>
              <a:ext cx="995083" cy="995083"/>
            </a:xfrm>
            <a:prstGeom prst="roundRect">
              <a:avLst>
                <a:gd name="adj" fmla="val 573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dirty="0"/>
                <a:t>Your IoT Platform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C9F65B2-A731-8940-A13C-584AF79A8496}"/>
                </a:ext>
              </a:extLst>
            </p:cNvPr>
            <p:cNvSpPr/>
            <p:nvPr/>
          </p:nvSpPr>
          <p:spPr>
            <a:xfrm>
              <a:off x="1039151" y="4027886"/>
              <a:ext cx="2421144" cy="1243012"/>
            </a:xfrm>
            <a:prstGeom prst="roundRect">
              <a:avLst>
                <a:gd name="adj" fmla="val 5730"/>
              </a:avLst>
            </a:prstGeom>
            <a:solidFill>
              <a:schemeClr val="accent3">
                <a:lumMod val="40000"/>
                <a:lumOff val="6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C62B379A-C325-5B48-9F84-82AD60F60CF1}"/>
                </a:ext>
              </a:extLst>
            </p:cNvPr>
            <p:cNvSpPr/>
            <p:nvPr/>
          </p:nvSpPr>
          <p:spPr>
            <a:xfrm>
              <a:off x="2330742" y="4156220"/>
              <a:ext cx="995083" cy="995083"/>
            </a:xfrm>
            <a:prstGeom prst="roundRect">
              <a:avLst>
                <a:gd name="adj" fmla="val 57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dirty="0"/>
                <a:t>Secure </a:t>
              </a:r>
              <a:br>
                <a:rPr lang="en-US" sz="1200" dirty="0"/>
              </a:br>
              <a:r>
                <a:rPr lang="en-US" sz="1200" dirty="0"/>
                <a:t>Client</a:t>
              </a:r>
              <a:br>
                <a:rPr lang="en-US" sz="1200" dirty="0"/>
              </a:br>
              <a:r>
                <a:rPr lang="en-US" sz="1200" dirty="0"/>
                <a:t>Library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B1F726C8-D66E-2349-993E-203C321966A8}"/>
                </a:ext>
              </a:extLst>
            </p:cNvPr>
            <p:cNvSpPr/>
            <p:nvPr/>
          </p:nvSpPr>
          <p:spPr>
            <a:xfrm>
              <a:off x="1169812" y="4156220"/>
              <a:ext cx="995083" cy="995083"/>
            </a:xfrm>
            <a:prstGeom prst="roundRect">
              <a:avLst>
                <a:gd name="adj" fmla="val 573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dirty="0"/>
                <a:t>Root of Trust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4954BAB-AB8E-C749-8961-506BBB41E017}"/>
                </a:ext>
              </a:extLst>
            </p:cNvPr>
            <p:cNvSpPr txBox="1"/>
            <p:nvPr/>
          </p:nvSpPr>
          <p:spPr>
            <a:xfrm>
              <a:off x="1925673" y="1607671"/>
              <a:ext cx="1863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tx2"/>
                  </a:solidFill>
                </a:rPr>
                <a:t>YOUR IoT DEVICE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AAC872F-3A0F-F143-AC25-9FA55E801BD2}"/>
                </a:ext>
              </a:extLst>
            </p:cNvPr>
            <p:cNvSpPr txBox="1"/>
            <p:nvPr/>
          </p:nvSpPr>
          <p:spPr>
            <a:xfrm>
              <a:off x="8685367" y="1607671"/>
              <a:ext cx="1418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tx2"/>
                  </a:solidFill>
                </a:rPr>
                <a:t>YOUR CLOUD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5F3434C-D63D-E24E-9E10-39EA22BF7A78}"/>
                </a:ext>
              </a:extLst>
            </p:cNvPr>
            <p:cNvSpPr txBox="1"/>
            <p:nvPr/>
          </p:nvSpPr>
          <p:spPr>
            <a:xfrm>
              <a:off x="435107" y="5363745"/>
              <a:ext cx="3025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spc="300" dirty="0">
                  <a:solidFill>
                    <a:schemeClr val="tx2"/>
                  </a:solidFill>
                </a:rPr>
                <a:t>keySTREAM SECURITY CLIENT</a:t>
              </a: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C481902F-9FCE-964A-88D6-2535C74D4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483" y="2402849"/>
              <a:ext cx="5567305" cy="331199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D5CCB719-2E80-3D44-BD99-CC10ED73C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0837"/>
            <a:stretch/>
          </p:blipFill>
          <p:spPr>
            <a:xfrm>
              <a:off x="2507303" y="3065929"/>
              <a:ext cx="646170" cy="1314348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F6FCC6F9-F7E8-B34C-B855-6E9796309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0837"/>
            <a:stretch/>
          </p:blipFill>
          <p:spPr>
            <a:xfrm>
              <a:off x="9090983" y="3065929"/>
              <a:ext cx="646170" cy="1314348"/>
            </a:xfrm>
            <a:prstGeom prst="rect">
              <a:avLst/>
            </a:prstGeom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4951AAC-BE8C-FF4E-A11E-E407C4E22CE6}"/>
                </a:ext>
              </a:extLst>
            </p:cNvPr>
            <p:cNvSpPr txBox="1"/>
            <p:nvPr/>
          </p:nvSpPr>
          <p:spPr>
            <a:xfrm>
              <a:off x="5042310" y="3492744"/>
              <a:ext cx="20733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tx2"/>
                  </a:solidFill>
                </a:rPr>
                <a:t>keySTREAM SERVER</a:t>
              </a:r>
            </a:p>
          </p:txBody>
        </p:sp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83F64EFC-EC0B-0C47-BADC-BF7D24CAD1C4}"/>
                </a:ext>
              </a:extLst>
            </p:cNvPr>
            <p:cNvSpPr/>
            <p:nvPr/>
          </p:nvSpPr>
          <p:spPr>
            <a:xfrm>
              <a:off x="5202491" y="1912164"/>
              <a:ext cx="1913207" cy="4463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216000" rtlCol="0" anchor="ctr"/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Secured Data</a:t>
              </a:r>
            </a:p>
          </p:txBody>
        </p:sp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636E2364-714D-A141-85D6-E2AB103D2914}"/>
                </a:ext>
              </a:extLst>
            </p:cNvPr>
            <p:cNvSpPr/>
            <p:nvPr/>
          </p:nvSpPr>
          <p:spPr>
            <a:xfrm>
              <a:off x="6735867" y="3980113"/>
              <a:ext cx="2225251" cy="4463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Ins="216000" rtlCol="0" anchor="ctr"/>
            <a:lstStyle/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Security Management</a:t>
              </a:r>
            </a:p>
          </p:txBody>
        </p:sp>
        <p:pic>
          <p:nvPicPr>
            <p:cNvPr id="41" name="Image 17">
              <a:extLst>
                <a:ext uri="{FF2B5EF4-FFF2-40B4-BE49-F238E27FC236}">
                  <a16:creationId xmlns:a16="http://schemas.microsoft.com/office/drawing/2014/main" id="{E9C10122-1F90-450A-BD60-33CC96155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73256" y="4098636"/>
              <a:ext cx="473142" cy="473142"/>
            </a:xfrm>
            <a:prstGeom prst="rect">
              <a:avLst/>
            </a:prstGeom>
          </p:spPr>
        </p:pic>
        <p:pic>
          <p:nvPicPr>
            <p:cNvPr id="45" name="Image 33">
              <a:extLst>
                <a:ext uri="{FF2B5EF4-FFF2-40B4-BE49-F238E27FC236}">
                  <a16:creationId xmlns:a16="http://schemas.microsoft.com/office/drawing/2014/main" id="{E1742ECB-62C6-4E5D-8FFC-E63889411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28451" y="5281907"/>
              <a:ext cx="473142" cy="473142"/>
            </a:xfrm>
            <a:prstGeom prst="rect">
              <a:avLst/>
            </a:prstGeom>
          </p:spPr>
        </p:pic>
        <p:pic>
          <p:nvPicPr>
            <p:cNvPr id="47" name="Image 35">
              <a:extLst>
                <a:ext uri="{FF2B5EF4-FFF2-40B4-BE49-F238E27FC236}">
                  <a16:creationId xmlns:a16="http://schemas.microsoft.com/office/drawing/2014/main" id="{4B2E84D4-E960-401A-856E-229FF6D5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601" y="5511771"/>
              <a:ext cx="473142" cy="473142"/>
            </a:xfrm>
            <a:prstGeom prst="rect">
              <a:avLst/>
            </a:prstGeom>
          </p:spPr>
        </p:pic>
        <p:pic>
          <p:nvPicPr>
            <p:cNvPr id="49" name="Image 37">
              <a:extLst>
                <a:ext uri="{FF2B5EF4-FFF2-40B4-BE49-F238E27FC236}">
                  <a16:creationId xmlns:a16="http://schemas.microsoft.com/office/drawing/2014/main" id="{9C0122F2-C9E9-4D5E-9128-F4C483220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07122" y="5373272"/>
              <a:ext cx="473142" cy="473142"/>
            </a:xfrm>
            <a:prstGeom prst="rect">
              <a:avLst/>
            </a:prstGeom>
          </p:spPr>
        </p:pic>
        <p:pic>
          <p:nvPicPr>
            <p:cNvPr id="51" name="Image 39">
              <a:extLst>
                <a:ext uri="{FF2B5EF4-FFF2-40B4-BE49-F238E27FC236}">
                  <a16:creationId xmlns:a16="http://schemas.microsoft.com/office/drawing/2014/main" id="{C6E23AD3-815C-478F-8902-421EBBE2B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24513" y="4883534"/>
              <a:ext cx="473142" cy="47314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A85498-CDFE-449D-92EF-0D50B8A558E3}"/>
                </a:ext>
              </a:extLst>
            </p:cNvPr>
            <p:cNvSpPr txBox="1"/>
            <p:nvPr/>
          </p:nvSpPr>
          <p:spPr>
            <a:xfrm>
              <a:off x="10789758" y="4515124"/>
              <a:ext cx="1358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Automotive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48886AA-26AC-42BB-AC20-B30939101601}"/>
                </a:ext>
              </a:extLst>
            </p:cNvPr>
            <p:cNvSpPr txBox="1"/>
            <p:nvPr/>
          </p:nvSpPr>
          <p:spPr>
            <a:xfrm>
              <a:off x="10281860" y="5306523"/>
              <a:ext cx="1358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Medical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BE1397B-C21B-4C0C-A142-4D113F83256E}"/>
                </a:ext>
              </a:extLst>
            </p:cNvPr>
            <p:cNvSpPr txBox="1"/>
            <p:nvPr/>
          </p:nvSpPr>
          <p:spPr>
            <a:xfrm>
              <a:off x="9647860" y="5798420"/>
              <a:ext cx="1143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Industrial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1BF32DC-676D-4E9B-968A-5F84D83F94CC}"/>
                </a:ext>
              </a:extLst>
            </p:cNvPr>
            <p:cNvSpPr txBox="1"/>
            <p:nvPr/>
          </p:nvSpPr>
          <p:spPr>
            <a:xfrm>
              <a:off x="8654778" y="5936919"/>
              <a:ext cx="1364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Smart Cities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E5FB7CA-8E1D-419A-9E56-C6E01B011792}"/>
                </a:ext>
              </a:extLst>
            </p:cNvPr>
            <p:cNvSpPr txBox="1"/>
            <p:nvPr/>
          </p:nvSpPr>
          <p:spPr>
            <a:xfrm>
              <a:off x="7722953" y="5707914"/>
              <a:ext cx="1284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Smart Building(s)</a:t>
              </a:r>
            </a:p>
          </p:txBody>
        </p:sp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FE10D634-8C0C-0F46-957B-1C9F13E4DE8A}"/>
                </a:ext>
              </a:extLst>
            </p:cNvPr>
            <p:cNvSpPr/>
            <p:nvPr/>
          </p:nvSpPr>
          <p:spPr>
            <a:xfrm>
              <a:off x="11521818" y="3324763"/>
              <a:ext cx="392597" cy="392597"/>
            </a:xfrm>
            <a:prstGeom prst="roundRect">
              <a:avLst>
                <a:gd name="adj" fmla="val 372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US" dirty="0">
                  <a:solidFill>
                    <a:schemeClr val="accent3"/>
                  </a:solidFill>
                </a:rPr>
                <a:t>…</a:t>
              </a:r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CDE1AF84-221D-B344-A705-BD2A12533E7D}"/>
                </a:ext>
              </a:extLst>
            </p:cNvPr>
            <p:cNvSpPr/>
            <p:nvPr/>
          </p:nvSpPr>
          <p:spPr>
            <a:xfrm>
              <a:off x="1063976" y="1095337"/>
              <a:ext cx="906783" cy="9067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D103978-ACF3-884C-8D60-718DCA7FD5A1}"/>
                </a:ext>
              </a:extLst>
            </p:cNvPr>
            <p:cNvSpPr/>
            <p:nvPr/>
          </p:nvSpPr>
          <p:spPr>
            <a:xfrm>
              <a:off x="308347" y="1766774"/>
              <a:ext cx="906783" cy="9067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DD6317E-89E0-214D-BFD1-5716C3B78B77}"/>
                </a:ext>
              </a:extLst>
            </p:cNvPr>
            <p:cNvSpPr/>
            <p:nvPr/>
          </p:nvSpPr>
          <p:spPr>
            <a:xfrm>
              <a:off x="57864" y="2755079"/>
              <a:ext cx="906783" cy="9067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944BE989-B503-B34F-BE37-55011ACE6B65}"/>
                </a:ext>
              </a:extLst>
            </p:cNvPr>
            <p:cNvSpPr/>
            <p:nvPr/>
          </p:nvSpPr>
          <p:spPr>
            <a:xfrm>
              <a:off x="95892" y="3742664"/>
              <a:ext cx="906783" cy="9067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89EF1B-C733-44E0-A2AC-389EA2960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5669" y="2001129"/>
              <a:ext cx="353031" cy="42363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5F201A8-6E07-42A1-A403-E8DEADC4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6850" y="3078633"/>
              <a:ext cx="626145" cy="3053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F4F288-0198-445D-B77F-1B39380DC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6320" y="4000343"/>
              <a:ext cx="623266" cy="401446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9C0E25F-5B20-6148-BF67-F32FAEEA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55460" y="314169"/>
              <a:ext cx="1530318" cy="1530318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D077314-A739-F04E-9B3B-E4514B58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31804" y="314169"/>
              <a:ext cx="1530318" cy="1530318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BB018AF-E9EC-5042-B350-160A3AE7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19243" y="3869724"/>
              <a:ext cx="1930400" cy="1549400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F28229FE-126F-AA44-A66D-40C535C61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06285" y="4389815"/>
              <a:ext cx="2333920" cy="509219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A7DA422F-5E6A-E340-A087-A189BB06C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52870" y="4389815"/>
              <a:ext cx="2333920" cy="509219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24E32831-BEAC-1F48-B477-8E74BD7A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26476" y="4580415"/>
              <a:ext cx="1123200" cy="17280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16EC43A-2ACE-8649-821F-07669E7A6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31356" y="1164542"/>
              <a:ext cx="1363204" cy="852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298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ChlCHSREy7BXOBl89VVA"/>
</p:tagLst>
</file>

<file path=ppt/theme/theme1.xml><?xml version="1.0" encoding="utf-8"?>
<a:theme xmlns:a="http://schemas.openxmlformats.org/drawingml/2006/main" name="Kud_theme_v1.6">
  <a:themeElements>
    <a:clrScheme name="Kudelski Brand v2-1">
      <a:dk1>
        <a:srgbClr val="202C55"/>
      </a:dk1>
      <a:lt1>
        <a:srgbClr val="FFFFFF"/>
      </a:lt1>
      <a:dk2>
        <a:srgbClr val="5B6770"/>
      </a:dk2>
      <a:lt2>
        <a:srgbClr val="F9F9F9"/>
      </a:lt2>
      <a:accent1>
        <a:srgbClr val="E73843"/>
      </a:accent1>
      <a:accent2>
        <a:srgbClr val="2CA3E6"/>
      </a:accent2>
      <a:accent3>
        <a:srgbClr val="FF6E09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delski IoT PPT Template v4.5" id="{B6CD5A53-FA27-A948-BD01-98BD428A146E}" vid="{B63B9FF4-163E-D546-ACC1-140CE1197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F3533466D9A4AA61A331B95D702CB" ma:contentTypeVersion="11" ma:contentTypeDescription="Create a new document." ma:contentTypeScope="" ma:versionID="0655e212f2d36be618df6d8d29a1587f">
  <xsd:schema xmlns:xsd="http://www.w3.org/2001/XMLSchema" xmlns:xs="http://www.w3.org/2001/XMLSchema" xmlns:p="http://schemas.microsoft.com/office/2006/metadata/properties" xmlns:ns2="9b76928d-0116-4b44-a8cf-d87a7bad211d" xmlns:ns3="fb829baf-11ec-471a-a2bc-f8e2b361f5de" targetNamespace="http://schemas.microsoft.com/office/2006/metadata/properties" ma:root="true" ma:fieldsID="6f2dd641bf1ee8bdbbea7ecf73220737" ns2:_="" ns3:_="">
    <xsd:import namespace="9b76928d-0116-4b44-a8cf-d87a7bad211d"/>
    <xsd:import namespace="fb829baf-11ec-471a-a2bc-f8e2b361f5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6928d-0116-4b44-a8cf-d87a7bad2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9baf-11ec-471a-a2bc-f8e2b361f5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10CA80-C1B4-4E5E-BA4F-0B45EC4E8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0B01C2-8E22-420D-AD83-32889CCE5E94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9b76928d-0116-4b44-a8cf-d87a7bad211d"/>
    <ds:schemaRef ds:uri="fb829baf-11ec-471a-a2bc-f8e2b361f5d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E5BD722-384F-458F-B3F6-DAE5F3528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6928d-0116-4b44-a8cf-d87a7bad211d"/>
    <ds:schemaRef ds:uri="fb829baf-11ec-471a-a2bc-f8e2b361f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Kud_theme_v1</Template>
  <TotalTime>44</TotalTime>
  <Words>286</Words>
  <Application>Microsoft Macintosh PowerPoint</Application>
  <PresentationFormat>Widescreen</PresentationFormat>
  <Paragraphs>96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Work Sans ExtraLight</vt:lpstr>
      <vt:lpstr>Kud_theme_v1.6</vt:lpstr>
      <vt:lpstr>think-cell Slide</vt:lpstr>
      <vt:lpstr>04/27/2021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04/27/2021</dc:title>
  <dc:subject/>
  <dc:creator>Schouten Christopher</dc:creator>
  <cp:keywords/>
  <dc:description/>
  <cp:lastModifiedBy>Schouten Christopher</cp:lastModifiedBy>
  <cp:revision>4</cp:revision>
  <dcterms:created xsi:type="dcterms:W3CDTF">2021-04-27T17:33:57Z</dcterms:created>
  <dcterms:modified xsi:type="dcterms:W3CDTF">2021-05-21T20:30:02Z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0x010100DE6F3533466D9A4AA61A331B95D702CB</vt:lpwstr>
  </property>
</Properties>
</file>